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22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855" r:id="rId5"/>
    <p:sldMasterId id="2147483868" r:id="rId6"/>
    <p:sldMasterId id="2147483880" r:id="rId7"/>
    <p:sldMasterId id="2147483892" r:id="rId8"/>
    <p:sldMasterId id="2147483904" r:id="rId9"/>
    <p:sldMasterId id="2147483928" r:id="rId10"/>
    <p:sldMasterId id="2147483940" r:id="rId11"/>
    <p:sldMasterId id="2147483968" r:id="rId12"/>
    <p:sldMasterId id="2147483980" r:id="rId13"/>
    <p:sldMasterId id="2147483992" r:id="rId14"/>
    <p:sldMasterId id="2147484004" r:id="rId15"/>
    <p:sldMasterId id="2147484028" r:id="rId16"/>
    <p:sldMasterId id="2147484040" r:id="rId17"/>
    <p:sldMasterId id="2147484049" r:id="rId18"/>
    <p:sldMasterId id="2147484061" r:id="rId19"/>
    <p:sldMasterId id="2147484074" r:id="rId20"/>
    <p:sldMasterId id="2147484086" r:id="rId21"/>
    <p:sldMasterId id="2147484098" r:id="rId22"/>
    <p:sldMasterId id="2147484111" r:id="rId23"/>
  </p:sldMasterIdLst>
  <p:notesMasterIdLst>
    <p:notesMasterId r:id="rId77"/>
  </p:notesMasterIdLst>
  <p:sldIdLst>
    <p:sldId id="311" r:id="rId24"/>
    <p:sldId id="293" r:id="rId25"/>
    <p:sldId id="294" r:id="rId26"/>
    <p:sldId id="326" r:id="rId27"/>
    <p:sldId id="327" r:id="rId28"/>
    <p:sldId id="328" r:id="rId29"/>
    <p:sldId id="329" r:id="rId30"/>
    <p:sldId id="330" r:id="rId31"/>
    <p:sldId id="264" r:id="rId32"/>
    <p:sldId id="4240" r:id="rId33"/>
    <p:sldId id="354" r:id="rId34"/>
    <p:sldId id="4241" r:id="rId35"/>
    <p:sldId id="347" r:id="rId36"/>
    <p:sldId id="295" r:id="rId37"/>
    <p:sldId id="298" r:id="rId38"/>
    <p:sldId id="342" r:id="rId39"/>
    <p:sldId id="355" r:id="rId40"/>
    <p:sldId id="299" r:id="rId41"/>
    <p:sldId id="290" r:id="rId42"/>
    <p:sldId id="379" r:id="rId43"/>
    <p:sldId id="265" r:id="rId44"/>
    <p:sldId id="346" r:id="rId45"/>
    <p:sldId id="305" r:id="rId46"/>
    <p:sldId id="350" r:id="rId47"/>
    <p:sldId id="257" r:id="rId48"/>
    <p:sldId id="336" r:id="rId49"/>
    <p:sldId id="274" r:id="rId50"/>
    <p:sldId id="300" r:id="rId51"/>
    <p:sldId id="258" r:id="rId52"/>
    <p:sldId id="341" r:id="rId53"/>
    <p:sldId id="331" r:id="rId54"/>
    <p:sldId id="332" r:id="rId55"/>
    <p:sldId id="333" r:id="rId56"/>
    <p:sldId id="345" r:id="rId57"/>
    <p:sldId id="344" r:id="rId58"/>
    <p:sldId id="259" r:id="rId59"/>
    <p:sldId id="273" r:id="rId60"/>
    <p:sldId id="282" r:id="rId61"/>
    <p:sldId id="303" r:id="rId62"/>
    <p:sldId id="304" r:id="rId63"/>
    <p:sldId id="297" r:id="rId64"/>
    <p:sldId id="302" r:id="rId65"/>
    <p:sldId id="281" r:id="rId66"/>
    <p:sldId id="284" r:id="rId67"/>
    <p:sldId id="308" r:id="rId68"/>
    <p:sldId id="283" r:id="rId69"/>
    <p:sldId id="309" r:id="rId70"/>
    <p:sldId id="310" r:id="rId71"/>
    <p:sldId id="381" r:id="rId72"/>
    <p:sldId id="383" r:id="rId73"/>
    <p:sldId id="296" r:id="rId74"/>
    <p:sldId id="4239" r:id="rId75"/>
    <p:sldId id="313" r:id="rId7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5D19"/>
    <a:srgbClr val="659A2A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39" autoAdjust="0"/>
    <p:restoredTop sz="86425" autoAdjust="0"/>
  </p:normalViewPr>
  <p:slideViewPr>
    <p:cSldViewPr snapToGrid="0">
      <p:cViewPr varScale="1">
        <p:scale>
          <a:sx n="70" d="100"/>
          <a:sy n="70" d="100"/>
        </p:scale>
        <p:origin x="264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46" y="395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41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slide" Target="slides/slide32.xml"/><Relationship Id="rId63" Type="http://schemas.openxmlformats.org/officeDocument/2006/relationships/slide" Target="slides/slide40.xml"/><Relationship Id="rId68" Type="http://schemas.openxmlformats.org/officeDocument/2006/relationships/slide" Target="slides/slide45.xml"/><Relationship Id="rId76" Type="http://schemas.openxmlformats.org/officeDocument/2006/relationships/slide" Target="slides/slide5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8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slide" Target="slides/slide35.xml"/><Relationship Id="rId66" Type="http://schemas.openxmlformats.org/officeDocument/2006/relationships/slide" Target="slides/slide43.xml"/><Relationship Id="rId74" Type="http://schemas.openxmlformats.org/officeDocument/2006/relationships/slide" Target="slides/slide51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8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Relationship Id="rId60" Type="http://schemas.openxmlformats.org/officeDocument/2006/relationships/slide" Target="slides/slide37.xml"/><Relationship Id="rId65" Type="http://schemas.openxmlformats.org/officeDocument/2006/relationships/slide" Target="slides/slide42.xml"/><Relationship Id="rId73" Type="http://schemas.openxmlformats.org/officeDocument/2006/relationships/slide" Target="slides/slide50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slide" Target="slides/slide33.xml"/><Relationship Id="rId64" Type="http://schemas.openxmlformats.org/officeDocument/2006/relationships/slide" Target="slides/slide41.xml"/><Relationship Id="rId69" Type="http://schemas.openxmlformats.org/officeDocument/2006/relationships/slide" Target="slides/slide46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72" Type="http://schemas.openxmlformats.org/officeDocument/2006/relationships/slide" Target="slides/slide49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59" Type="http://schemas.openxmlformats.org/officeDocument/2006/relationships/slide" Target="slides/slide36.xml"/><Relationship Id="rId67" Type="http://schemas.openxmlformats.org/officeDocument/2006/relationships/slide" Target="slides/slide44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slide" Target="slides/slide31.xml"/><Relationship Id="rId62" Type="http://schemas.openxmlformats.org/officeDocument/2006/relationships/slide" Target="slides/slide39.xml"/><Relationship Id="rId70" Type="http://schemas.openxmlformats.org/officeDocument/2006/relationships/slide" Target="slides/slide47.xml"/><Relationship Id="rId75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5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4DE-4467-BE6A-37B75B2C0868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4DE-4467-BE6A-37B75B2C0868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</c:v>
                </c:pt>
                <c:pt idx="1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4DE-4467-BE6A-37B75B2C08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explosion val="1"/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B79-4FDB-AEC6-69FFFC2D5120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B79-4FDB-AEC6-69FFFC2D512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24</c:v>
                </c:pt>
                <c:pt idx="1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79-4FDB-AEC6-69FFFC2D51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09-49A6-BBA6-70E67BAA57A8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C09-49A6-BBA6-70E67BAA57A8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C09-49A6-BBA6-70E67BAA5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257292242449505"/>
          <c:y val="0.12915978646568158"/>
          <c:w val="0.72691899924789549"/>
          <c:h val="0.7416804270686367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2D9-4D50-BC10-1A5353E54645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2D9-4D50-BC10-1A5353E54645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27</c:v>
                </c:pt>
                <c:pt idx="1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2D9-4D50-BC10-1A5353E546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54D-46BB-96BD-A1FD85AB67D0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54D-46BB-96BD-A1FD85AB67D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24</c:v>
                </c:pt>
                <c:pt idx="1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54D-46BB-96BD-A1FD85AB67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352428935183088"/>
          <c:y val="0.12915978646568158"/>
          <c:w val="0.72691899924789549"/>
          <c:h val="0.7416804270686367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tx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0F-4E5F-A2A4-8E287224D9CE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F0F-4E5F-A2A4-8E287224D9CE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24</c:v>
                </c:pt>
                <c:pt idx="1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F0F-4E5F-A2A4-8E287224D9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0" i="0" u="none" strike="noStrike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it-IT"/>
              <a:t>PREVALENZA DI COMORBIDITA’ NELLA NAFLD E NELLA NASH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all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8804499779781272E-2"/>
          <c:y val="8.7731262539598051E-2"/>
          <c:w val="0.95256195606702421"/>
          <c:h val="0.773847051892761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OBESITA'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FA1DBA55-628B-4DF1-BE61-9555A33595FF}" type="VALUE">
                      <a:rPr lang="en-US" baseline="0" smtClean="0"/>
                      <a:pPr/>
                      <a:t>[VALORE]</a:t>
                    </a:fld>
                    <a:endParaRPr lang="it-IT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5AF-49CB-A740-A5B1CC1354E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87401D52-26F1-45E9-937E-7467BA4BEB5C}" type="VALUE">
                      <a:rPr lang="en-US" baseline="0" smtClean="0"/>
                      <a:pPr/>
                      <a:t>[VALORE]</a:t>
                    </a:fld>
                    <a:endParaRPr lang="it-IT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5AF-49CB-A740-A5B1CC1354E4}"/>
                </c:ext>
              </c:extLst>
            </c:dLbl>
            <c:spPr>
              <a:solidFill>
                <a:srgbClr val="4F81BD">
                  <a:alpha val="30000"/>
                </a:srgbClr>
              </a:solidFill>
              <a:ln>
                <a:solidFill>
                  <a:prstClr val="white">
                    <a:alpha val="50000"/>
                  </a:prst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solidFill>
                    <a:schemeClr val="accent1">
                      <a:alpha val="30000"/>
                    </a:schemeClr>
                  </a:solidFill>
                  <a:ln>
                    <a:solidFill>
                      <a:schemeClr val="lt1">
                        <a:alpha val="50000"/>
                      </a:schemeClr>
                    </a:solidFill>
                    <a:round/>
                  </a:ln>
                </c15:spPr>
                <c15:showLeaderLines val="0"/>
              </c:ext>
            </c:extLst>
          </c:dLbls>
          <c:cat>
            <c:strRef>
              <c:f>Foglio1!$A$2:$A$3</c:f>
              <c:strCache>
                <c:ptCount val="2"/>
                <c:pt idx="0">
                  <c:v>NAFLD</c:v>
                </c:pt>
                <c:pt idx="1">
                  <c:v>NASH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51.3</c:v>
                </c:pt>
                <c:pt idx="1">
                  <c:v>81.8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48-4FB8-93C5-CE632E697149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DIABETE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5751E181-134E-49EE-B680-BBD57175FB0D}" type="VALUE">
                      <a:rPr lang="en-US" baseline="0" smtClean="0"/>
                      <a:pPr/>
                      <a:t>[VALORE]</a:t>
                    </a:fld>
                    <a:endParaRPr lang="it-IT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5AF-49CB-A740-A5B1CC1354E4}"/>
                </c:ext>
              </c:extLst>
            </c:dLbl>
            <c:dLbl>
              <c:idx val="1"/>
              <c:layout>
                <c:manualLayout>
                  <c:x val="2.3291924753877321E-3"/>
                  <c:y val="0"/>
                </c:manualLayout>
              </c:layout>
              <c:tx>
                <c:rich>
                  <a:bodyPr/>
                  <a:lstStyle/>
                  <a:p>
                    <a:fld id="{4F1F82C5-E8DA-4334-A06C-C1F769E8E11A}" type="VALUE">
                      <a:rPr lang="en-US" baseline="0" smtClean="0"/>
                      <a:pPr/>
                      <a:t>[VALORE]</a:t>
                    </a:fld>
                    <a:endParaRPr lang="it-IT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5AF-49CB-A740-A5B1CC1354E4}"/>
                </c:ext>
              </c:extLst>
            </c:dLbl>
            <c:spPr>
              <a:solidFill>
                <a:srgbClr val="C0504D">
                  <a:alpha val="30000"/>
                </a:srgbClr>
              </a:solidFill>
              <a:ln>
                <a:solidFill>
                  <a:prstClr val="white">
                    <a:alpha val="50000"/>
                  </a:prst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solidFill>
                    <a:schemeClr val="accent1">
                      <a:alpha val="30000"/>
                    </a:schemeClr>
                  </a:solidFill>
                  <a:ln>
                    <a:solidFill>
                      <a:schemeClr val="lt1">
                        <a:alpha val="50000"/>
                      </a:schemeClr>
                    </a:solidFill>
                    <a:round/>
                  </a:ln>
                </c15:spPr>
                <c15:showLeaderLines val="0"/>
              </c:ext>
            </c:extLst>
          </c:dLbls>
          <c:cat>
            <c:strRef>
              <c:f>Foglio1!$A$2:$A$3</c:f>
              <c:strCache>
                <c:ptCount val="2"/>
                <c:pt idx="0">
                  <c:v>NAFLD</c:v>
                </c:pt>
                <c:pt idx="1">
                  <c:v>NASH</c:v>
                </c:pt>
              </c:strCache>
            </c:strRef>
          </c:cat>
          <c:val>
            <c:numRef>
              <c:f>Foglio1!$C$2:$C$3</c:f>
              <c:numCache>
                <c:formatCode>General</c:formatCode>
                <c:ptCount val="2"/>
                <c:pt idx="0">
                  <c:v>22.5</c:v>
                </c:pt>
                <c:pt idx="1">
                  <c:v>43.6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48-4FB8-93C5-CE632E697149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DISLIPIDEMIA</c:v>
                </c:pt>
              </c:strCache>
            </c:strRef>
          </c:tx>
          <c:spPr>
            <a:solidFill>
              <a:schemeClr val="accent3">
                <a:alpha val="88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lumMod val="50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313CED80-9C02-4854-9C9A-4900B262DD4C}" type="VALUE">
                      <a:rPr lang="en-US" baseline="0" smtClean="0"/>
                      <a:pPr/>
                      <a:t>[VALORE]</a:t>
                    </a:fld>
                    <a:endParaRPr lang="it-IT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5AF-49CB-A740-A5B1CC1354E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9190DED-E796-4893-9829-B417FB86E1D0}" type="VALUE">
                      <a:rPr lang="en-US" baseline="0" smtClean="0"/>
                      <a:pPr/>
                      <a:t>[VALORE]</a:t>
                    </a:fld>
                    <a:endParaRPr lang="it-IT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55AF-49CB-A740-A5B1CC1354E4}"/>
                </c:ext>
              </c:extLst>
            </c:dLbl>
            <c:spPr>
              <a:solidFill>
                <a:srgbClr val="9BBB59">
                  <a:alpha val="30000"/>
                </a:srgbClr>
              </a:solidFill>
              <a:ln>
                <a:solidFill>
                  <a:prstClr val="white">
                    <a:alpha val="50000"/>
                  </a:prst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solidFill>
                    <a:schemeClr val="accent1">
                      <a:alpha val="30000"/>
                    </a:schemeClr>
                  </a:solidFill>
                  <a:ln>
                    <a:solidFill>
                      <a:schemeClr val="lt1">
                        <a:alpha val="50000"/>
                      </a:schemeClr>
                    </a:solidFill>
                    <a:round/>
                  </a:ln>
                </c15:spPr>
                <c15:showLeaderLines val="0"/>
              </c:ext>
            </c:extLst>
          </c:dLbls>
          <c:cat>
            <c:strRef>
              <c:f>Foglio1!$A$2:$A$3</c:f>
              <c:strCache>
                <c:ptCount val="2"/>
                <c:pt idx="0">
                  <c:v>NAFLD</c:v>
                </c:pt>
                <c:pt idx="1">
                  <c:v>NASH</c:v>
                </c:pt>
              </c:strCache>
            </c:strRef>
          </c:cat>
          <c:val>
            <c:numRef>
              <c:f>Foglio1!$D$2:$D$3</c:f>
              <c:numCache>
                <c:formatCode>General</c:formatCode>
                <c:ptCount val="2"/>
                <c:pt idx="0">
                  <c:v>69.099999999999994</c:v>
                </c:pt>
                <c:pt idx="1">
                  <c:v>72.099999999999994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48-4FB8-93C5-CE632E697149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IPERTENSIONE</c:v>
                </c:pt>
              </c:strCache>
            </c:strRef>
          </c:tx>
          <c:spPr>
            <a:solidFill>
              <a:schemeClr val="accent4">
                <a:alpha val="88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4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4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Foglio1!$A$2:$A$3</c:f>
              <c:strCache>
                <c:ptCount val="2"/>
                <c:pt idx="0">
                  <c:v>NAFLD</c:v>
                </c:pt>
                <c:pt idx="1">
                  <c:v>NASH</c:v>
                </c:pt>
              </c:strCache>
            </c:strRef>
          </c:cat>
          <c:val>
            <c:numRef>
              <c:f>Foglio1!$E$2:$E$3</c:f>
              <c:numCache>
                <c:formatCode>General</c:formatCode>
                <c:ptCount val="2"/>
                <c:pt idx="0">
                  <c:v>39.299999999999997</c:v>
                </c:pt>
                <c:pt idx="1">
                  <c:v>67.099999999999994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148-4FB8-93C5-CE632E697149}"/>
            </c:ext>
          </c:extLst>
        </c:ser>
        <c:ser>
          <c:idx val="4"/>
          <c:order val="4"/>
          <c:tx>
            <c:strRef>
              <c:f>Foglio1!$F$1</c:f>
              <c:strCache>
                <c:ptCount val="1"/>
                <c:pt idx="0">
                  <c:v>METS</c:v>
                </c:pt>
              </c:strCache>
            </c:strRef>
          </c:tx>
          <c:spPr>
            <a:solidFill>
              <a:schemeClr val="accent5">
                <a:alpha val="88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5">
                  <a:lumMod val="50000"/>
                </a:schemeClr>
              </a:contourClr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2B1F577D-5603-4A8F-AD48-13424CAF79D9}" type="VALUE">
                      <a:rPr lang="en-US" baseline="0" smtClean="0"/>
                      <a:pPr/>
                      <a:t>[VALORE]</a:t>
                    </a:fld>
                    <a:endParaRPr lang="it-IT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5AF-49CB-A740-A5B1CC1354E4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CC4FF132-A29C-45FA-9AD8-9844311B57F3}" type="VALUE">
                      <a:rPr lang="en-US" baseline="0" smtClean="0"/>
                      <a:pPr/>
                      <a:t>[VALORE]</a:t>
                    </a:fld>
                    <a:endParaRPr lang="it-IT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5AF-49CB-A740-A5B1CC1354E4}"/>
                </c:ext>
              </c:extLst>
            </c:dLbl>
            <c:spPr>
              <a:solidFill>
                <a:srgbClr val="4BACC6">
                  <a:alpha val="30000"/>
                </a:srgbClr>
              </a:solidFill>
              <a:ln>
                <a:solidFill>
                  <a:prstClr val="white">
                    <a:alpha val="50000"/>
                  </a:prst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solidFill>
                    <a:schemeClr val="accent1">
                      <a:alpha val="30000"/>
                    </a:schemeClr>
                  </a:solidFill>
                  <a:ln>
                    <a:solidFill>
                      <a:schemeClr val="lt1">
                        <a:alpha val="50000"/>
                      </a:schemeClr>
                    </a:solidFill>
                    <a:round/>
                  </a:ln>
                </c15:spPr>
                <c15:showLeaderLines val="0"/>
              </c:ext>
            </c:extLst>
          </c:dLbls>
          <c:cat>
            <c:strRef>
              <c:f>Foglio1!$A$2:$A$3</c:f>
              <c:strCache>
                <c:ptCount val="2"/>
                <c:pt idx="0">
                  <c:v>NAFLD</c:v>
                </c:pt>
                <c:pt idx="1">
                  <c:v>NASH</c:v>
                </c:pt>
              </c:strCache>
            </c:strRef>
          </c:cat>
          <c:val>
            <c:numRef>
              <c:f>Foglio1!$F$2:$F$3</c:f>
              <c:numCache>
                <c:formatCode>General</c:formatCode>
                <c:ptCount val="2"/>
                <c:pt idx="0">
                  <c:v>42.5</c:v>
                </c:pt>
                <c:pt idx="1">
                  <c:v>70.599999999999994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148-4FB8-93C5-CE632E69714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329852016"/>
        <c:axId val="329850840"/>
        <c:axId val="0"/>
      </c:bar3DChart>
      <c:catAx>
        <c:axId val="329852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it-IT"/>
          </a:p>
        </c:txPr>
        <c:crossAx val="329850840"/>
        <c:crosses val="autoZero"/>
        <c:auto val="1"/>
        <c:lblAlgn val="ctr"/>
        <c:lblOffset val="100"/>
        <c:noMultiLvlLbl val="0"/>
      </c:catAx>
      <c:valAx>
        <c:axId val="3298508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29852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22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6D0A24-2089-47DF-BE4A-3ECC911DBE89}" type="doc">
      <dgm:prSet loTypeId="urn:microsoft.com/office/officeart/2005/8/layout/orgChart1" loCatId="hierarchy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DB0E56A-C196-4AA1-9264-C11B4899FE64}">
      <dgm:prSet custT="1"/>
      <dgm:spPr>
        <a:solidFill>
          <a:srgbClr val="3D5D19"/>
        </a:solidFill>
        <a:ln w="38100">
          <a:solidFill>
            <a:srgbClr val="FFC000"/>
          </a:solidFill>
        </a:ln>
      </dgm:spPr>
      <dgm:t>
        <a:bodyPr/>
        <a:lstStyle/>
        <a:p>
          <a:r>
            <a:rPr lang="it-IT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FIB-4</a:t>
          </a:r>
          <a:r>
            <a:rPr lang="it-IT" sz="13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1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BBB472-3DEA-4C61-981C-B82B6FE9ECE8}" type="parTrans" cxnId="{C10827F6-2E29-4AF7-AA47-06F7864344DC}">
      <dgm:prSet/>
      <dgm:spPr/>
      <dgm:t>
        <a:bodyPr/>
        <a:lstStyle/>
        <a:p>
          <a:endParaRPr lang="en-US"/>
        </a:p>
      </dgm:t>
    </dgm:pt>
    <dgm:pt modelId="{81E20F13-60CF-492C-A679-2CC48ABA7E3E}" type="sibTrans" cxnId="{C10827F6-2E29-4AF7-AA47-06F7864344DC}">
      <dgm:prSet/>
      <dgm:spPr/>
      <dgm:t>
        <a:bodyPr/>
        <a:lstStyle/>
        <a:p>
          <a:endParaRPr lang="en-US"/>
        </a:p>
      </dgm:t>
    </dgm:pt>
    <dgm:pt modelId="{4EBC70C3-1859-4937-96D5-FD228E99068D}">
      <dgm:prSet/>
      <dgm:spPr>
        <a:solidFill>
          <a:srgbClr val="3D5D19"/>
        </a:solidFill>
        <a:ln w="34925">
          <a:solidFill>
            <a:srgbClr val="FFC000"/>
          </a:solidFill>
        </a:ln>
      </dgm:spPr>
      <dgm:t>
        <a:bodyPr/>
        <a:lstStyle/>
        <a:p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= (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Age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x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AST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/ (</a:t>
          </a:r>
          <a:r>
            <a:rPr lang="it-IT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Platelets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x √ (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ALT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C2A7C4-B1ED-4450-8C7E-528D92CF77D1}" type="parTrans" cxnId="{D9262C23-5ED6-49FC-957D-88BDF76EA7E8}">
      <dgm:prSet/>
      <dgm:spPr/>
      <dgm:t>
        <a:bodyPr/>
        <a:lstStyle/>
        <a:p>
          <a:endParaRPr lang="en-US"/>
        </a:p>
      </dgm:t>
    </dgm:pt>
    <dgm:pt modelId="{2CD94594-CA62-4BC4-93C2-8F1D6DDA2773}" type="sibTrans" cxnId="{D9262C23-5ED6-49FC-957D-88BDF76EA7E8}">
      <dgm:prSet/>
      <dgm:spPr/>
      <dgm:t>
        <a:bodyPr/>
        <a:lstStyle/>
        <a:p>
          <a:endParaRPr lang="en-US"/>
        </a:p>
      </dgm:t>
    </dgm:pt>
    <dgm:pt modelId="{6A8BE315-F545-4D95-A87E-8364AA19BF9F}">
      <dgm:prSet/>
      <dgm:spPr/>
      <dgm:t>
        <a:bodyPr/>
        <a:lstStyle/>
        <a:p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 punteggio inferiore a 1,3 esclude la fibrosi (bassa probabilità di F3-F4)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E1B4EB-1EEF-4295-B93F-FCD284955C74}" type="parTrans" cxnId="{74B158B0-3C85-4CE9-B3FF-31032881D340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B828131E-FDEE-4C06-AC7A-61451BA5D596}" type="sibTrans" cxnId="{74B158B0-3C85-4CE9-B3FF-31032881D340}">
      <dgm:prSet/>
      <dgm:spPr/>
      <dgm:t>
        <a:bodyPr/>
        <a:lstStyle/>
        <a:p>
          <a:endParaRPr lang="en-US"/>
        </a:p>
      </dgm:t>
    </dgm:pt>
    <dgm:pt modelId="{2BCE7E9E-D25D-4960-862D-8313234965AB}">
      <dgm:prSet/>
      <dgm:spPr/>
      <dgm:t>
        <a:bodyPr/>
        <a:lstStyle/>
        <a:p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 punteggio superiore a 3,25 predice la fibrosi (alta probabilità di F3-F4)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43A1F23-1785-46F1-AEA0-8AA79CB755D4}" type="parTrans" cxnId="{82B04534-1C00-4D17-89BA-29226A81A3E8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55C03AEE-5DA0-4B89-852E-F8678BFE87FA}" type="sibTrans" cxnId="{82B04534-1C00-4D17-89BA-29226A81A3E8}">
      <dgm:prSet/>
      <dgm:spPr/>
      <dgm:t>
        <a:bodyPr/>
        <a:lstStyle/>
        <a:p>
          <a:endParaRPr lang="en-US"/>
        </a:p>
      </dgm:t>
    </dgm:pt>
    <dgm:pt modelId="{975A1001-B181-47FD-9C80-DE3A3EA5935A}">
      <dgm:prSet custT="1"/>
      <dgm:spPr>
        <a:solidFill>
          <a:srgbClr val="0070C0"/>
        </a:solidFill>
      </dgm:spPr>
      <dgm:t>
        <a:bodyPr/>
        <a:lstStyle/>
        <a:p>
          <a:r>
            <a:rPr lang="it-IT" sz="1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NAFLD FIBROSIS SCORE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A7C2CD-AE7A-4F5B-99C8-C84D4C0CE16C}" type="parTrans" cxnId="{4ACB9CBD-27A3-4962-80E4-E98C2A78D0D1}">
      <dgm:prSet/>
      <dgm:spPr/>
      <dgm:t>
        <a:bodyPr/>
        <a:lstStyle/>
        <a:p>
          <a:endParaRPr lang="en-US"/>
        </a:p>
      </dgm:t>
    </dgm:pt>
    <dgm:pt modelId="{8D898EFB-0B0C-4657-8B31-13C1F39D9169}" type="sibTrans" cxnId="{4ACB9CBD-27A3-4962-80E4-E98C2A78D0D1}">
      <dgm:prSet/>
      <dgm:spPr/>
      <dgm:t>
        <a:bodyPr/>
        <a:lstStyle/>
        <a:p>
          <a:endParaRPr lang="en-US"/>
        </a:p>
      </dgm:t>
    </dgm:pt>
    <dgm:pt modelId="{BD4F9A0B-4381-488B-9F25-04DBBA009ADB}">
      <dgm:prSet/>
      <dgm:spPr>
        <a:solidFill>
          <a:srgbClr val="0070C0"/>
        </a:solidFill>
      </dgm:spPr>
      <dgm:t>
        <a:bodyPr/>
        <a:lstStyle/>
        <a:p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= -1.675 + 0.037 x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Age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+ 0.094 x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BMI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+ 1.13 x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IFG/diabete 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+ 0.99 x </a:t>
          </a:r>
          <a:r>
            <a: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AST/ALT 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ratio – 0.013 x </a:t>
          </a:r>
          <a:r>
            <a:rPr lang="it-IT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Platelets</a:t>
          </a:r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0.66 x </a:t>
          </a:r>
          <a:r>
            <a:rPr lang="it-IT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Albumin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2E4847-80BE-4476-B7D3-0014841A54D1}" type="parTrans" cxnId="{2E407E1B-B151-4E2A-86C1-3385FB29598E}">
      <dgm:prSet/>
      <dgm:spPr/>
      <dgm:t>
        <a:bodyPr/>
        <a:lstStyle/>
        <a:p>
          <a:endParaRPr lang="en-US"/>
        </a:p>
      </dgm:t>
    </dgm:pt>
    <dgm:pt modelId="{E471F2C5-8D54-4B48-BEEA-D7AD15DD3C94}" type="sibTrans" cxnId="{2E407E1B-B151-4E2A-86C1-3385FB29598E}">
      <dgm:prSet/>
      <dgm:spPr/>
      <dgm:t>
        <a:bodyPr/>
        <a:lstStyle/>
        <a:p>
          <a:endParaRPr lang="en-US"/>
        </a:p>
      </dgm:t>
    </dgm:pt>
    <dgm:pt modelId="{235E21BA-84AB-4FFD-8A22-A5BCA7CE558D}">
      <dgm:prSet/>
      <dgm:spPr/>
      <dgm:t>
        <a:bodyPr/>
        <a:lstStyle/>
        <a:p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 punteggio inferiore a -1,455 esclude la fibrosi (bassa probabilità di fibrosi F3-F4)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903598-89CC-4521-93A8-0360DBA57E24}" type="parTrans" cxnId="{46480920-9203-4656-858F-434FE525D235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6A2C2B1C-3139-4666-9C9C-E31690389EDC}" type="sibTrans" cxnId="{46480920-9203-4656-858F-434FE525D235}">
      <dgm:prSet/>
      <dgm:spPr/>
      <dgm:t>
        <a:bodyPr/>
        <a:lstStyle/>
        <a:p>
          <a:endParaRPr lang="en-US"/>
        </a:p>
      </dgm:t>
    </dgm:pt>
    <dgm:pt modelId="{F6763912-C41A-4511-9B9D-EDF1E1C0C4A6}">
      <dgm:prSet/>
      <dgm:spPr/>
      <dgm:t>
        <a:bodyPr/>
        <a:lstStyle/>
        <a:p>
          <a:r>
            <a: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 punteggio superiore a 0.676 predice la fibrosi (alta probabilità di F3-F4)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CDBF493-05E7-4DDA-B9FA-914FA499E62D}" type="parTrans" cxnId="{69E3FE02-AEE9-494D-BFCF-B6F0F4CF460C}">
      <dgm:prSet/>
      <dgm:spPr>
        <a:ln>
          <a:solidFill>
            <a:schemeClr val="bg1"/>
          </a:solidFill>
        </a:ln>
      </dgm:spPr>
      <dgm:t>
        <a:bodyPr/>
        <a:lstStyle/>
        <a:p>
          <a:endParaRPr lang="en-US"/>
        </a:p>
      </dgm:t>
    </dgm:pt>
    <dgm:pt modelId="{50320ED0-5FA2-49C4-B123-5972BBD54FDE}" type="sibTrans" cxnId="{69E3FE02-AEE9-494D-BFCF-B6F0F4CF460C}">
      <dgm:prSet/>
      <dgm:spPr/>
      <dgm:t>
        <a:bodyPr/>
        <a:lstStyle/>
        <a:p>
          <a:endParaRPr lang="en-US"/>
        </a:p>
      </dgm:t>
    </dgm:pt>
    <dgm:pt modelId="{12C4DF67-8BCD-4E45-B3FB-B42DDD1EB269}" type="pres">
      <dgm:prSet presAssocID="{336D0A24-2089-47DF-BE4A-3ECC911DBE8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E5C825C-F6F7-400B-A1C1-B8AE19E86535}" type="pres">
      <dgm:prSet presAssocID="{7DB0E56A-C196-4AA1-9264-C11B4899FE64}" presName="hierRoot1" presStyleCnt="0">
        <dgm:presLayoutVars>
          <dgm:hierBranch val="init"/>
        </dgm:presLayoutVars>
      </dgm:prSet>
      <dgm:spPr/>
    </dgm:pt>
    <dgm:pt modelId="{2F86B66B-D18B-43B1-8F2A-956225FAC5D4}" type="pres">
      <dgm:prSet presAssocID="{7DB0E56A-C196-4AA1-9264-C11B4899FE64}" presName="rootComposite1" presStyleCnt="0"/>
      <dgm:spPr/>
    </dgm:pt>
    <dgm:pt modelId="{8B90FC12-50F4-41A9-AD6B-B1624A568FBC}" type="pres">
      <dgm:prSet presAssocID="{7DB0E56A-C196-4AA1-9264-C11B4899FE64}" presName="rootText1" presStyleLbl="node0" presStyleIdx="0" presStyleCnt="4" custLinFactNeighborX="21078" custLinFactNeighborY="0">
        <dgm:presLayoutVars>
          <dgm:chPref val="3"/>
        </dgm:presLayoutVars>
      </dgm:prSet>
      <dgm:spPr/>
    </dgm:pt>
    <dgm:pt modelId="{94089B7F-6EF1-469F-B105-289606201BCF}" type="pres">
      <dgm:prSet presAssocID="{7DB0E56A-C196-4AA1-9264-C11B4899FE64}" presName="rootConnector1" presStyleLbl="node1" presStyleIdx="0" presStyleCnt="0"/>
      <dgm:spPr/>
    </dgm:pt>
    <dgm:pt modelId="{BBB88EA5-0513-4268-8611-C841BC90D4EE}" type="pres">
      <dgm:prSet presAssocID="{7DB0E56A-C196-4AA1-9264-C11B4899FE64}" presName="hierChild2" presStyleCnt="0"/>
      <dgm:spPr/>
    </dgm:pt>
    <dgm:pt modelId="{266E3B31-4438-4A2C-B7EE-C42C8D978E47}" type="pres">
      <dgm:prSet presAssocID="{7DB0E56A-C196-4AA1-9264-C11B4899FE64}" presName="hierChild3" presStyleCnt="0"/>
      <dgm:spPr/>
    </dgm:pt>
    <dgm:pt modelId="{EF37E14E-2E63-41DD-810E-B549DC1A7009}" type="pres">
      <dgm:prSet presAssocID="{4EBC70C3-1859-4937-96D5-FD228E99068D}" presName="hierRoot1" presStyleCnt="0">
        <dgm:presLayoutVars>
          <dgm:hierBranch val="init"/>
        </dgm:presLayoutVars>
      </dgm:prSet>
      <dgm:spPr/>
    </dgm:pt>
    <dgm:pt modelId="{1AF94C1C-7E08-4681-AA6A-A67D9705A252}" type="pres">
      <dgm:prSet presAssocID="{4EBC70C3-1859-4937-96D5-FD228E99068D}" presName="rootComposite1" presStyleCnt="0"/>
      <dgm:spPr/>
    </dgm:pt>
    <dgm:pt modelId="{6EAD1B50-1CC6-4067-B4C1-0AF4E1C8A032}" type="pres">
      <dgm:prSet presAssocID="{4EBC70C3-1859-4937-96D5-FD228E99068D}" presName="rootText1" presStyleLbl="node0" presStyleIdx="1" presStyleCnt="4">
        <dgm:presLayoutVars>
          <dgm:chPref val="3"/>
        </dgm:presLayoutVars>
      </dgm:prSet>
      <dgm:spPr/>
    </dgm:pt>
    <dgm:pt modelId="{23DB5FD7-D890-44C0-965B-DBA1ACF8822F}" type="pres">
      <dgm:prSet presAssocID="{4EBC70C3-1859-4937-96D5-FD228E99068D}" presName="rootConnector1" presStyleLbl="node1" presStyleIdx="0" presStyleCnt="0"/>
      <dgm:spPr/>
    </dgm:pt>
    <dgm:pt modelId="{6E416C81-98CF-4591-B2B8-AD39F3A698E9}" type="pres">
      <dgm:prSet presAssocID="{4EBC70C3-1859-4937-96D5-FD228E99068D}" presName="hierChild2" presStyleCnt="0"/>
      <dgm:spPr/>
    </dgm:pt>
    <dgm:pt modelId="{79B75C59-0B76-434A-981F-B674A49F7436}" type="pres">
      <dgm:prSet presAssocID="{75E1B4EB-1EEF-4295-B93F-FCD284955C74}" presName="Name37" presStyleLbl="parChTrans1D2" presStyleIdx="0" presStyleCnt="4"/>
      <dgm:spPr/>
    </dgm:pt>
    <dgm:pt modelId="{F9515253-6B1A-481F-8553-2A2B74ED012D}" type="pres">
      <dgm:prSet presAssocID="{6A8BE315-F545-4D95-A87E-8364AA19BF9F}" presName="hierRoot2" presStyleCnt="0">
        <dgm:presLayoutVars>
          <dgm:hierBranch val="init"/>
        </dgm:presLayoutVars>
      </dgm:prSet>
      <dgm:spPr/>
    </dgm:pt>
    <dgm:pt modelId="{C35F8398-53AB-40DD-9CF8-199987B28B06}" type="pres">
      <dgm:prSet presAssocID="{6A8BE315-F545-4D95-A87E-8364AA19BF9F}" presName="rootComposite" presStyleCnt="0"/>
      <dgm:spPr/>
    </dgm:pt>
    <dgm:pt modelId="{6215F48A-22B0-4D3A-AC90-6DCCA4E4F946}" type="pres">
      <dgm:prSet presAssocID="{6A8BE315-F545-4D95-A87E-8364AA19BF9F}" presName="rootText" presStyleLbl="node2" presStyleIdx="0" presStyleCnt="4">
        <dgm:presLayoutVars>
          <dgm:chPref val="3"/>
        </dgm:presLayoutVars>
      </dgm:prSet>
      <dgm:spPr/>
    </dgm:pt>
    <dgm:pt modelId="{669ABD04-F6B1-4572-988C-E2D6D5E077BE}" type="pres">
      <dgm:prSet presAssocID="{6A8BE315-F545-4D95-A87E-8364AA19BF9F}" presName="rootConnector" presStyleLbl="node2" presStyleIdx="0" presStyleCnt="4"/>
      <dgm:spPr/>
    </dgm:pt>
    <dgm:pt modelId="{A5DBAE41-D371-4C08-B148-67724FB922C9}" type="pres">
      <dgm:prSet presAssocID="{6A8BE315-F545-4D95-A87E-8364AA19BF9F}" presName="hierChild4" presStyleCnt="0"/>
      <dgm:spPr/>
    </dgm:pt>
    <dgm:pt modelId="{999B47D9-1E35-4AEF-BE1F-E9855D3138B0}" type="pres">
      <dgm:prSet presAssocID="{6A8BE315-F545-4D95-A87E-8364AA19BF9F}" presName="hierChild5" presStyleCnt="0"/>
      <dgm:spPr/>
    </dgm:pt>
    <dgm:pt modelId="{F85F0A75-1378-40E1-A481-9E099474DF32}" type="pres">
      <dgm:prSet presAssocID="{143A1F23-1785-46F1-AEA0-8AA79CB755D4}" presName="Name37" presStyleLbl="parChTrans1D2" presStyleIdx="1" presStyleCnt="4"/>
      <dgm:spPr/>
    </dgm:pt>
    <dgm:pt modelId="{75189006-0075-4568-9489-7D62A9089355}" type="pres">
      <dgm:prSet presAssocID="{2BCE7E9E-D25D-4960-862D-8313234965AB}" presName="hierRoot2" presStyleCnt="0">
        <dgm:presLayoutVars>
          <dgm:hierBranch val="init"/>
        </dgm:presLayoutVars>
      </dgm:prSet>
      <dgm:spPr/>
    </dgm:pt>
    <dgm:pt modelId="{4CC1B45F-205E-44FE-8A40-321A09B98FAF}" type="pres">
      <dgm:prSet presAssocID="{2BCE7E9E-D25D-4960-862D-8313234965AB}" presName="rootComposite" presStyleCnt="0"/>
      <dgm:spPr/>
    </dgm:pt>
    <dgm:pt modelId="{C3953A6A-39D0-4D36-A643-0D0BB51F2459}" type="pres">
      <dgm:prSet presAssocID="{2BCE7E9E-D25D-4960-862D-8313234965AB}" presName="rootText" presStyleLbl="node2" presStyleIdx="1" presStyleCnt="4">
        <dgm:presLayoutVars>
          <dgm:chPref val="3"/>
        </dgm:presLayoutVars>
      </dgm:prSet>
      <dgm:spPr/>
    </dgm:pt>
    <dgm:pt modelId="{FB2121BF-94A6-4618-BF2A-BD03065D51F3}" type="pres">
      <dgm:prSet presAssocID="{2BCE7E9E-D25D-4960-862D-8313234965AB}" presName="rootConnector" presStyleLbl="node2" presStyleIdx="1" presStyleCnt="4"/>
      <dgm:spPr/>
    </dgm:pt>
    <dgm:pt modelId="{7DBA06F6-A959-4808-9FE2-501578686FC8}" type="pres">
      <dgm:prSet presAssocID="{2BCE7E9E-D25D-4960-862D-8313234965AB}" presName="hierChild4" presStyleCnt="0"/>
      <dgm:spPr/>
    </dgm:pt>
    <dgm:pt modelId="{E185996E-495E-4EA5-9E4F-64BBF5E0C82D}" type="pres">
      <dgm:prSet presAssocID="{2BCE7E9E-D25D-4960-862D-8313234965AB}" presName="hierChild5" presStyleCnt="0"/>
      <dgm:spPr/>
    </dgm:pt>
    <dgm:pt modelId="{DAAA61B2-65CD-4E6F-8358-179238D3049B}" type="pres">
      <dgm:prSet presAssocID="{4EBC70C3-1859-4937-96D5-FD228E99068D}" presName="hierChild3" presStyleCnt="0"/>
      <dgm:spPr/>
    </dgm:pt>
    <dgm:pt modelId="{065243A0-2406-4B4D-A97D-48059A13F87B}" type="pres">
      <dgm:prSet presAssocID="{975A1001-B181-47FD-9C80-DE3A3EA5935A}" presName="hierRoot1" presStyleCnt="0">
        <dgm:presLayoutVars>
          <dgm:hierBranch val="init"/>
        </dgm:presLayoutVars>
      </dgm:prSet>
      <dgm:spPr/>
    </dgm:pt>
    <dgm:pt modelId="{1F173BC4-B281-4038-BDA5-47E5B0DF2501}" type="pres">
      <dgm:prSet presAssocID="{975A1001-B181-47FD-9C80-DE3A3EA5935A}" presName="rootComposite1" presStyleCnt="0"/>
      <dgm:spPr/>
    </dgm:pt>
    <dgm:pt modelId="{938EFBD9-E335-44B5-9A85-19A129F12DF1}" type="pres">
      <dgm:prSet presAssocID="{975A1001-B181-47FD-9C80-DE3A3EA5935A}" presName="rootText1" presStyleLbl="node0" presStyleIdx="2" presStyleCnt="4" custLinFactNeighborX="21078" custLinFactNeighborY="0">
        <dgm:presLayoutVars>
          <dgm:chPref val="3"/>
        </dgm:presLayoutVars>
      </dgm:prSet>
      <dgm:spPr/>
    </dgm:pt>
    <dgm:pt modelId="{35174452-CF30-41BA-9D05-07216FD2EE63}" type="pres">
      <dgm:prSet presAssocID="{975A1001-B181-47FD-9C80-DE3A3EA5935A}" presName="rootConnector1" presStyleLbl="node1" presStyleIdx="0" presStyleCnt="0"/>
      <dgm:spPr/>
    </dgm:pt>
    <dgm:pt modelId="{F5E559D8-7916-47A4-8A63-CF0806544AEE}" type="pres">
      <dgm:prSet presAssocID="{975A1001-B181-47FD-9C80-DE3A3EA5935A}" presName="hierChild2" presStyleCnt="0"/>
      <dgm:spPr/>
    </dgm:pt>
    <dgm:pt modelId="{2FF240A7-CC00-4519-8C7B-CF385DDD0128}" type="pres">
      <dgm:prSet presAssocID="{975A1001-B181-47FD-9C80-DE3A3EA5935A}" presName="hierChild3" presStyleCnt="0"/>
      <dgm:spPr/>
    </dgm:pt>
    <dgm:pt modelId="{98547978-F73D-4E6D-8BBE-C5239DDBC89F}" type="pres">
      <dgm:prSet presAssocID="{BD4F9A0B-4381-488B-9F25-04DBBA009ADB}" presName="hierRoot1" presStyleCnt="0">
        <dgm:presLayoutVars>
          <dgm:hierBranch val="init"/>
        </dgm:presLayoutVars>
      </dgm:prSet>
      <dgm:spPr/>
    </dgm:pt>
    <dgm:pt modelId="{D0165830-9A87-46F3-A290-7B2DB0935B7F}" type="pres">
      <dgm:prSet presAssocID="{BD4F9A0B-4381-488B-9F25-04DBBA009ADB}" presName="rootComposite1" presStyleCnt="0"/>
      <dgm:spPr/>
    </dgm:pt>
    <dgm:pt modelId="{C24A0788-AA6F-43B7-AEDD-81E9831DECF9}" type="pres">
      <dgm:prSet presAssocID="{BD4F9A0B-4381-488B-9F25-04DBBA009ADB}" presName="rootText1" presStyleLbl="node0" presStyleIdx="3" presStyleCnt="4" custScaleX="145182" custScaleY="119006">
        <dgm:presLayoutVars>
          <dgm:chPref val="3"/>
        </dgm:presLayoutVars>
      </dgm:prSet>
      <dgm:spPr/>
    </dgm:pt>
    <dgm:pt modelId="{C79956A1-4312-4366-9625-3AEFE00F0ACC}" type="pres">
      <dgm:prSet presAssocID="{BD4F9A0B-4381-488B-9F25-04DBBA009ADB}" presName="rootConnector1" presStyleLbl="node1" presStyleIdx="0" presStyleCnt="0"/>
      <dgm:spPr/>
    </dgm:pt>
    <dgm:pt modelId="{F7719D33-DF7E-46D4-BB99-C6A16AD385DE}" type="pres">
      <dgm:prSet presAssocID="{BD4F9A0B-4381-488B-9F25-04DBBA009ADB}" presName="hierChild2" presStyleCnt="0"/>
      <dgm:spPr/>
    </dgm:pt>
    <dgm:pt modelId="{268C9CB5-A084-46A7-95B9-7187C8C16B21}" type="pres">
      <dgm:prSet presAssocID="{8C903598-89CC-4521-93A8-0360DBA57E24}" presName="Name37" presStyleLbl="parChTrans1D2" presStyleIdx="2" presStyleCnt="4"/>
      <dgm:spPr/>
    </dgm:pt>
    <dgm:pt modelId="{A9FD23D3-DB2B-4441-B2E2-48BF07B239AC}" type="pres">
      <dgm:prSet presAssocID="{235E21BA-84AB-4FFD-8A22-A5BCA7CE558D}" presName="hierRoot2" presStyleCnt="0">
        <dgm:presLayoutVars>
          <dgm:hierBranch val="init"/>
        </dgm:presLayoutVars>
      </dgm:prSet>
      <dgm:spPr/>
    </dgm:pt>
    <dgm:pt modelId="{E290B3C3-B9F8-4EE2-86D2-E12A84365F03}" type="pres">
      <dgm:prSet presAssocID="{235E21BA-84AB-4FFD-8A22-A5BCA7CE558D}" presName="rootComposite" presStyleCnt="0"/>
      <dgm:spPr/>
    </dgm:pt>
    <dgm:pt modelId="{4C3017AE-EEF1-4501-AC10-1D9DBFA6B139}" type="pres">
      <dgm:prSet presAssocID="{235E21BA-84AB-4FFD-8A22-A5BCA7CE558D}" presName="rootText" presStyleLbl="node2" presStyleIdx="2" presStyleCnt="4">
        <dgm:presLayoutVars>
          <dgm:chPref val="3"/>
        </dgm:presLayoutVars>
      </dgm:prSet>
      <dgm:spPr/>
    </dgm:pt>
    <dgm:pt modelId="{637F08C7-8387-467C-920C-ECFA159AEF94}" type="pres">
      <dgm:prSet presAssocID="{235E21BA-84AB-4FFD-8A22-A5BCA7CE558D}" presName="rootConnector" presStyleLbl="node2" presStyleIdx="2" presStyleCnt="4"/>
      <dgm:spPr/>
    </dgm:pt>
    <dgm:pt modelId="{98539539-6465-451C-8952-3C95D08504E6}" type="pres">
      <dgm:prSet presAssocID="{235E21BA-84AB-4FFD-8A22-A5BCA7CE558D}" presName="hierChild4" presStyleCnt="0"/>
      <dgm:spPr/>
    </dgm:pt>
    <dgm:pt modelId="{6BA77274-3537-4323-A0A5-235FFED1AFED}" type="pres">
      <dgm:prSet presAssocID="{235E21BA-84AB-4FFD-8A22-A5BCA7CE558D}" presName="hierChild5" presStyleCnt="0"/>
      <dgm:spPr/>
    </dgm:pt>
    <dgm:pt modelId="{5FD71779-C912-4828-86E6-4E39E47EB3FE}" type="pres">
      <dgm:prSet presAssocID="{FCDBF493-05E7-4DDA-B9FA-914FA499E62D}" presName="Name37" presStyleLbl="parChTrans1D2" presStyleIdx="3" presStyleCnt="4"/>
      <dgm:spPr/>
    </dgm:pt>
    <dgm:pt modelId="{885E98D8-75C7-4DBA-9191-5DD56B344080}" type="pres">
      <dgm:prSet presAssocID="{F6763912-C41A-4511-9B9D-EDF1E1C0C4A6}" presName="hierRoot2" presStyleCnt="0">
        <dgm:presLayoutVars>
          <dgm:hierBranch val="init"/>
        </dgm:presLayoutVars>
      </dgm:prSet>
      <dgm:spPr/>
    </dgm:pt>
    <dgm:pt modelId="{7CE10FF4-E8A4-446B-A183-EEDF133E7696}" type="pres">
      <dgm:prSet presAssocID="{F6763912-C41A-4511-9B9D-EDF1E1C0C4A6}" presName="rootComposite" presStyleCnt="0"/>
      <dgm:spPr/>
    </dgm:pt>
    <dgm:pt modelId="{5FFB5F04-5869-496D-A7B2-F65F9C5ED8AF}" type="pres">
      <dgm:prSet presAssocID="{F6763912-C41A-4511-9B9D-EDF1E1C0C4A6}" presName="rootText" presStyleLbl="node2" presStyleIdx="3" presStyleCnt="4">
        <dgm:presLayoutVars>
          <dgm:chPref val="3"/>
        </dgm:presLayoutVars>
      </dgm:prSet>
      <dgm:spPr/>
    </dgm:pt>
    <dgm:pt modelId="{4DE6EF10-1E6E-4B4F-8C81-9EEB9D0B69E9}" type="pres">
      <dgm:prSet presAssocID="{F6763912-C41A-4511-9B9D-EDF1E1C0C4A6}" presName="rootConnector" presStyleLbl="node2" presStyleIdx="3" presStyleCnt="4"/>
      <dgm:spPr/>
    </dgm:pt>
    <dgm:pt modelId="{29C4C648-3039-48C9-B3BE-A3003881E2CA}" type="pres">
      <dgm:prSet presAssocID="{F6763912-C41A-4511-9B9D-EDF1E1C0C4A6}" presName="hierChild4" presStyleCnt="0"/>
      <dgm:spPr/>
    </dgm:pt>
    <dgm:pt modelId="{58B9CB14-1D50-46F2-B783-439113187782}" type="pres">
      <dgm:prSet presAssocID="{F6763912-C41A-4511-9B9D-EDF1E1C0C4A6}" presName="hierChild5" presStyleCnt="0"/>
      <dgm:spPr/>
    </dgm:pt>
    <dgm:pt modelId="{B1DA517E-E6CF-4A98-9610-EC1FCB88FB9E}" type="pres">
      <dgm:prSet presAssocID="{BD4F9A0B-4381-488B-9F25-04DBBA009ADB}" presName="hierChild3" presStyleCnt="0"/>
      <dgm:spPr/>
    </dgm:pt>
  </dgm:ptLst>
  <dgm:cxnLst>
    <dgm:cxn modelId="{69E3FE02-AEE9-494D-BFCF-B6F0F4CF460C}" srcId="{BD4F9A0B-4381-488B-9F25-04DBBA009ADB}" destId="{F6763912-C41A-4511-9B9D-EDF1E1C0C4A6}" srcOrd="1" destOrd="0" parTransId="{FCDBF493-05E7-4DDA-B9FA-914FA499E62D}" sibTransId="{50320ED0-5FA2-49C4-B123-5972BBD54FDE}"/>
    <dgm:cxn modelId="{48CDA003-A137-4806-AAB5-69CAEBBD8AC9}" type="presOf" srcId="{235E21BA-84AB-4FFD-8A22-A5BCA7CE558D}" destId="{637F08C7-8387-467C-920C-ECFA159AEF94}" srcOrd="1" destOrd="0" presId="urn:microsoft.com/office/officeart/2005/8/layout/orgChart1"/>
    <dgm:cxn modelId="{74761E0B-F367-4E7B-914D-C1D9397AD369}" type="presOf" srcId="{7DB0E56A-C196-4AA1-9264-C11B4899FE64}" destId="{8B90FC12-50F4-41A9-AD6B-B1624A568FBC}" srcOrd="0" destOrd="0" presId="urn:microsoft.com/office/officeart/2005/8/layout/orgChart1"/>
    <dgm:cxn modelId="{32127214-B862-4DE6-A5E1-E125AC984C7A}" type="presOf" srcId="{BD4F9A0B-4381-488B-9F25-04DBBA009ADB}" destId="{C24A0788-AA6F-43B7-AEDD-81E9831DECF9}" srcOrd="0" destOrd="0" presId="urn:microsoft.com/office/officeart/2005/8/layout/orgChart1"/>
    <dgm:cxn modelId="{56065A14-3AA0-45EE-97FB-63F60EE99DCE}" type="presOf" srcId="{235E21BA-84AB-4FFD-8A22-A5BCA7CE558D}" destId="{4C3017AE-EEF1-4501-AC10-1D9DBFA6B139}" srcOrd="0" destOrd="0" presId="urn:microsoft.com/office/officeart/2005/8/layout/orgChart1"/>
    <dgm:cxn modelId="{69E03E17-75CC-4BE1-B212-A75877DA5716}" type="presOf" srcId="{336D0A24-2089-47DF-BE4A-3ECC911DBE89}" destId="{12C4DF67-8BCD-4E45-B3FB-B42DDD1EB269}" srcOrd="0" destOrd="0" presId="urn:microsoft.com/office/officeart/2005/8/layout/orgChart1"/>
    <dgm:cxn modelId="{9F538817-7E52-49C1-B2C3-13428766DF93}" type="presOf" srcId="{2BCE7E9E-D25D-4960-862D-8313234965AB}" destId="{FB2121BF-94A6-4618-BF2A-BD03065D51F3}" srcOrd="1" destOrd="0" presId="urn:microsoft.com/office/officeart/2005/8/layout/orgChart1"/>
    <dgm:cxn modelId="{2E407E1B-B151-4E2A-86C1-3385FB29598E}" srcId="{336D0A24-2089-47DF-BE4A-3ECC911DBE89}" destId="{BD4F9A0B-4381-488B-9F25-04DBBA009ADB}" srcOrd="3" destOrd="0" parTransId="{BF2E4847-80BE-4476-B7D3-0014841A54D1}" sibTransId="{E471F2C5-8D54-4B48-BEEA-D7AD15DD3C94}"/>
    <dgm:cxn modelId="{46480920-9203-4656-858F-434FE525D235}" srcId="{BD4F9A0B-4381-488B-9F25-04DBBA009ADB}" destId="{235E21BA-84AB-4FFD-8A22-A5BCA7CE558D}" srcOrd="0" destOrd="0" parTransId="{8C903598-89CC-4521-93A8-0360DBA57E24}" sibTransId="{6A2C2B1C-3139-4666-9C9C-E31690389EDC}"/>
    <dgm:cxn modelId="{836BCC21-5473-4CBE-BF73-128B45555103}" type="presOf" srcId="{975A1001-B181-47FD-9C80-DE3A3EA5935A}" destId="{35174452-CF30-41BA-9D05-07216FD2EE63}" srcOrd="1" destOrd="0" presId="urn:microsoft.com/office/officeart/2005/8/layout/orgChart1"/>
    <dgm:cxn modelId="{D9262C23-5ED6-49FC-957D-88BDF76EA7E8}" srcId="{336D0A24-2089-47DF-BE4A-3ECC911DBE89}" destId="{4EBC70C3-1859-4937-96D5-FD228E99068D}" srcOrd="1" destOrd="0" parTransId="{AFC2A7C4-B1ED-4450-8C7E-528D92CF77D1}" sibTransId="{2CD94594-CA62-4BC4-93C2-8F1D6DDA2773}"/>
    <dgm:cxn modelId="{77CBF828-4065-43A7-893C-68C78D79B773}" type="presOf" srcId="{BD4F9A0B-4381-488B-9F25-04DBBA009ADB}" destId="{C79956A1-4312-4366-9625-3AEFE00F0ACC}" srcOrd="1" destOrd="0" presId="urn:microsoft.com/office/officeart/2005/8/layout/orgChart1"/>
    <dgm:cxn modelId="{82B04534-1C00-4D17-89BA-29226A81A3E8}" srcId="{4EBC70C3-1859-4937-96D5-FD228E99068D}" destId="{2BCE7E9E-D25D-4960-862D-8313234965AB}" srcOrd="1" destOrd="0" parTransId="{143A1F23-1785-46F1-AEA0-8AA79CB755D4}" sibTransId="{55C03AEE-5DA0-4B89-852E-F8678BFE87FA}"/>
    <dgm:cxn modelId="{6C38C73F-2B2E-4C29-8779-FF42EFD87FFB}" type="presOf" srcId="{75E1B4EB-1EEF-4295-B93F-FCD284955C74}" destId="{79B75C59-0B76-434A-981F-B674A49F7436}" srcOrd="0" destOrd="0" presId="urn:microsoft.com/office/officeart/2005/8/layout/orgChart1"/>
    <dgm:cxn modelId="{0CE06046-1C5D-4F80-90A9-8F267644BFCC}" type="presOf" srcId="{975A1001-B181-47FD-9C80-DE3A3EA5935A}" destId="{938EFBD9-E335-44B5-9A85-19A129F12DF1}" srcOrd="0" destOrd="0" presId="urn:microsoft.com/office/officeart/2005/8/layout/orgChart1"/>
    <dgm:cxn modelId="{BAD6FE67-BACC-4CB6-BD19-92AFDA44D6E1}" type="presOf" srcId="{F6763912-C41A-4511-9B9D-EDF1E1C0C4A6}" destId="{5FFB5F04-5869-496D-A7B2-F65F9C5ED8AF}" srcOrd="0" destOrd="0" presId="urn:microsoft.com/office/officeart/2005/8/layout/orgChart1"/>
    <dgm:cxn modelId="{536EF68C-96A7-4E1A-8CDD-85ABCB176133}" type="presOf" srcId="{143A1F23-1785-46F1-AEA0-8AA79CB755D4}" destId="{F85F0A75-1378-40E1-A481-9E099474DF32}" srcOrd="0" destOrd="0" presId="urn:microsoft.com/office/officeart/2005/8/layout/orgChart1"/>
    <dgm:cxn modelId="{6FBA7C93-B418-4832-8808-BA7D278CEF21}" type="presOf" srcId="{7DB0E56A-C196-4AA1-9264-C11B4899FE64}" destId="{94089B7F-6EF1-469F-B105-289606201BCF}" srcOrd="1" destOrd="0" presId="urn:microsoft.com/office/officeart/2005/8/layout/orgChart1"/>
    <dgm:cxn modelId="{30C96E9E-AE06-4BAD-AB33-38EA36A51111}" type="presOf" srcId="{4EBC70C3-1859-4937-96D5-FD228E99068D}" destId="{23DB5FD7-D890-44C0-965B-DBA1ACF8822F}" srcOrd="1" destOrd="0" presId="urn:microsoft.com/office/officeart/2005/8/layout/orgChart1"/>
    <dgm:cxn modelId="{8E4FCBA7-07FF-478D-B35C-9ADE9081E6EF}" type="presOf" srcId="{FCDBF493-05E7-4DDA-B9FA-914FA499E62D}" destId="{5FD71779-C912-4828-86E6-4E39E47EB3FE}" srcOrd="0" destOrd="0" presId="urn:microsoft.com/office/officeart/2005/8/layout/orgChart1"/>
    <dgm:cxn modelId="{74B158B0-3C85-4CE9-B3FF-31032881D340}" srcId="{4EBC70C3-1859-4937-96D5-FD228E99068D}" destId="{6A8BE315-F545-4D95-A87E-8364AA19BF9F}" srcOrd="0" destOrd="0" parTransId="{75E1B4EB-1EEF-4295-B93F-FCD284955C74}" sibTransId="{B828131E-FDEE-4C06-AC7A-61451BA5D596}"/>
    <dgm:cxn modelId="{0E51C3B6-DF59-47FB-97E8-5FC4A62B2995}" type="presOf" srcId="{6A8BE315-F545-4D95-A87E-8364AA19BF9F}" destId="{6215F48A-22B0-4D3A-AC90-6DCCA4E4F946}" srcOrd="0" destOrd="0" presId="urn:microsoft.com/office/officeart/2005/8/layout/orgChart1"/>
    <dgm:cxn modelId="{4ACB9CBD-27A3-4962-80E4-E98C2A78D0D1}" srcId="{336D0A24-2089-47DF-BE4A-3ECC911DBE89}" destId="{975A1001-B181-47FD-9C80-DE3A3EA5935A}" srcOrd="2" destOrd="0" parTransId="{B0A7C2CD-AE7A-4F5B-99C8-C84D4C0CE16C}" sibTransId="{8D898EFB-0B0C-4657-8B31-13C1F39D9169}"/>
    <dgm:cxn modelId="{F28400BE-839C-4EF8-BEAC-0D72A9CD3D13}" type="presOf" srcId="{2BCE7E9E-D25D-4960-862D-8313234965AB}" destId="{C3953A6A-39D0-4D36-A643-0D0BB51F2459}" srcOrd="0" destOrd="0" presId="urn:microsoft.com/office/officeart/2005/8/layout/orgChart1"/>
    <dgm:cxn modelId="{F3F988BE-A5C5-4377-B4C9-FB22147E229B}" type="presOf" srcId="{6A8BE315-F545-4D95-A87E-8364AA19BF9F}" destId="{669ABD04-F6B1-4572-988C-E2D6D5E077BE}" srcOrd="1" destOrd="0" presId="urn:microsoft.com/office/officeart/2005/8/layout/orgChart1"/>
    <dgm:cxn modelId="{86E16AC8-6592-4DE7-9D7E-0DED8FF61B89}" type="presOf" srcId="{4EBC70C3-1859-4937-96D5-FD228E99068D}" destId="{6EAD1B50-1CC6-4067-B4C1-0AF4E1C8A032}" srcOrd="0" destOrd="0" presId="urn:microsoft.com/office/officeart/2005/8/layout/orgChart1"/>
    <dgm:cxn modelId="{FB26BFC9-DAFE-45B0-B558-13451DD8B587}" type="presOf" srcId="{F6763912-C41A-4511-9B9D-EDF1E1C0C4A6}" destId="{4DE6EF10-1E6E-4B4F-8C81-9EEB9D0B69E9}" srcOrd="1" destOrd="0" presId="urn:microsoft.com/office/officeart/2005/8/layout/orgChart1"/>
    <dgm:cxn modelId="{76519EF1-AC33-4664-946E-4B6027A3D0D8}" type="presOf" srcId="{8C903598-89CC-4521-93A8-0360DBA57E24}" destId="{268C9CB5-A084-46A7-95B9-7187C8C16B21}" srcOrd="0" destOrd="0" presId="urn:microsoft.com/office/officeart/2005/8/layout/orgChart1"/>
    <dgm:cxn modelId="{C10827F6-2E29-4AF7-AA47-06F7864344DC}" srcId="{336D0A24-2089-47DF-BE4A-3ECC911DBE89}" destId="{7DB0E56A-C196-4AA1-9264-C11B4899FE64}" srcOrd="0" destOrd="0" parTransId="{77BBB472-3DEA-4C61-981C-B82B6FE9ECE8}" sibTransId="{81E20F13-60CF-492C-A679-2CC48ABA7E3E}"/>
    <dgm:cxn modelId="{D669361B-1C1E-461F-81D3-DE2AE8019D84}" type="presParOf" srcId="{12C4DF67-8BCD-4E45-B3FB-B42DDD1EB269}" destId="{7E5C825C-F6F7-400B-A1C1-B8AE19E86535}" srcOrd="0" destOrd="0" presId="urn:microsoft.com/office/officeart/2005/8/layout/orgChart1"/>
    <dgm:cxn modelId="{39758302-E215-4DED-A7B8-46EAB10C9067}" type="presParOf" srcId="{7E5C825C-F6F7-400B-A1C1-B8AE19E86535}" destId="{2F86B66B-D18B-43B1-8F2A-956225FAC5D4}" srcOrd="0" destOrd="0" presId="urn:microsoft.com/office/officeart/2005/8/layout/orgChart1"/>
    <dgm:cxn modelId="{A997F056-83CD-45C1-856F-BF02A837645B}" type="presParOf" srcId="{2F86B66B-D18B-43B1-8F2A-956225FAC5D4}" destId="{8B90FC12-50F4-41A9-AD6B-B1624A568FBC}" srcOrd="0" destOrd="0" presId="urn:microsoft.com/office/officeart/2005/8/layout/orgChart1"/>
    <dgm:cxn modelId="{C7C5CBE3-F9F3-4A1F-872E-C1F427458030}" type="presParOf" srcId="{2F86B66B-D18B-43B1-8F2A-956225FAC5D4}" destId="{94089B7F-6EF1-469F-B105-289606201BCF}" srcOrd="1" destOrd="0" presId="urn:microsoft.com/office/officeart/2005/8/layout/orgChart1"/>
    <dgm:cxn modelId="{3821E1D2-536F-4848-867B-022BBB0444D9}" type="presParOf" srcId="{7E5C825C-F6F7-400B-A1C1-B8AE19E86535}" destId="{BBB88EA5-0513-4268-8611-C841BC90D4EE}" srcOrd="1" destOrd="0" presId="urn:microsoft.com/office/officeart/2005/8/layout/orgChart1"/>
    <dgm:cxn modelId="{0033355D-193E-4E63-A2D4-C46BA861C866}" type="presParOf" srcId="{7E5C825C-F6F7-400B-A1C1-B8AE19E86535}" destId="{266E3B31-4438-4A2C-B7EE-C42C8D978E47}" srcOrd="2" destOrd="0" presId="urn:microsoft.com/office/officeart/2005/8/layout/orgChart1"/>
    <dgm:cxn modelId="{FE368CC5-4408-4421-905D-816B9E26DFAC}" type="presParOf" srcId="{12C4DF67-8BCD-4E45-B3FB-B42DDD1EB269}" destId="{EF37E14E-2E63-41DD-810E-B549DC1A7009}" srcOrd="1" destOrd="0" presId="urn:microsoft.com/office/officeart/2005/8/layout/orgChart1"/>
    <dgm:cxn modelId="{565DED3A-7980-4C54-ACE5-8D9D9C260ECF}" type="presParOf" srcId="{EF37E14E-2E63-41DD-810E-B549DC1A7009}" destId="{1AF94C1C-7E08-4681-AA6A-A67D9705A252}" srcOrd="0" destOrd="0" presId="urn:microsoft.com/office/officeart/2005/8/layout/orgChart1"/>
    <dgm:cxn modelId="{6D2736D6-DDE8-46EC-9BB0-52E7583499DA}" type="presParOf" srcId="{1AF94C1C-7E08-4681-AA6A-A67D9705A252}" destId="{6EAD1B50-1CC6-4067-B4C1-0AF4E1C8A032}" srcOrd="0" destOrd="0" presId="urn:microsoft.com/office/officeart/2005/8/layout/orgChart1"/>
    <dgm:cxn modelId="{F16AF3D1-2641-4DC5-90E4-E1CAA406DE09}" type="presParOf" srcId="{1AF94C1C-7E08-4681-AA6A-A67D9705A252}" destId="{23DB5FD7-D890-44C0-965B-DBA1ACF8822F}" srcOrd="1" destOrd="0" presId="urn:microsoft.com/office/officeart/2005/8/layout/orgChart1"/>
    <dgm:cxn modelId="{45F13087-F6EC-4DE7-8BD7-D8B1AD480C67}" type="presParOf" srcId="{EF37E14E-2E63-41DD-810E-B549DC1A7009}" destId="{6E416C81-98CF-4591-B2B8-AD39F3A698E9}" srcOrd="1" destOrd="0" presId="urn:microsoft.com/office/officeart/2005/8/layout/orgChart1"/>
    <dgm:cxn modelId="{33DB07F6-EAC9-4144-9B02-25D3FB52DAB5}" type="presParOf" srcId="{6E416C81-98CF-4591-B2B8-AD39F3A698E9}" destId="{79B75C59-0B76-434A-981F-B674A49F7436}" srcOrd="0" destOrd="0" presId="urn:microsoft.com/office/officeart/2005/8/layout/orgChart1"/>
    <dgm:cxn modelId="{FCCC89BA-4741-44B6-9C7B-7BE792D9AA0C}" type="presParOf" srcId="{6E416C81-98CF-4591-B2B8-AD39F3A698E9}" destId="{F9515253-6B1A-481F-8553-2A2B74ED012D}" srcOrd="1" destOrd="0" presId="urn:microsoft.com/office/officeart/2005/8/layout/orgChart1"/>
    <dgm:cxn modelId="{FDD24BEB-A8D1-44D4-9E81-AB98A87C7F5F}" type="presParOf" srcId="{F9515253-6B1A-481F-8553-2A2B74ED012D}" destId="{C35F8398-53AB-40DD-9CF8-199987B28B06}" srcOrd="0" destOrd="0" presId="urn:microsoft.com/office/officeart/2005/8/layout/orgChart1"/>
    <dgm:cxn modelId="{787C7405-A444-4C81-9432-E6BBBC1DE7F8}" type="presParOf" srcId="{C35F8398-53AB-40DD-9CF8-199987B28B06}" destId="{6215F48A-22B0-4D3A-AC90-6DCCA4E4F946}" srcOrd="0" destOrd="0" presId="urn:microsoft.com/office/officeart/2005/8/layout/orgChart1"/>
    <dgm:cxn modelId="{DA3B0D53-8B50-49A4-AC8E-9C983C66CF07}" type="presParOf" srcId="{C35F8398-53AB-40DD-9CF8-199987B28B06}" destId="{669ABD04-F6B1-4572-988C-E2D6D5E077BE}" srcOrd="1" destOrd="0" presId="urn:microsoft.com/office/officeart/2005/8/layout/orgChart1"/>
    <dgm:cxn modelId="{616B36EA-74FB-442B-9944-9419EDD30A62}" type="presParOf" srcId="{F9515253-6B1A-481F-8553-2A2B74ED012D}" destId="{A5DBAE41-D371-4C08-B148-67724FB922C9}" srcOrd="1" destOrd="0" presId="urn:microsoft.com/office/officeart/2005/8/layout/orgChart1"/>
    <dgm:cxn modelId="{C8CD35C9-85DC-4563-BA38-D5B798B774CC}" type="presParOf" srcId="{F9515253-6B1A-481F-8553-2A2B74ED012D}" destId="{999B47D9-1E35-4AEF-BE1F-E9855D3138B0}" srcOrd="2" destOrd="0" presId="urn:microsoft.com/office/officeart/2005/8/layout/orgChart1"/>
    <dgm:cxn modelId="{B26DF114-06DB-423C-A9ED-8891A82FEB18}" type="presParOf" srcId="{6E416C81-98CF-4591-B2B8-AD39F3A698E9}" destId="{F85F0A75-1378-40E1-A481-9E099474DF32}" srcOrd="2" destOrd="0" presId="urn:microsoft.com/office/officeart/2005/8/layout/orgChart1"/>
    <dgm:cxn modelId="{79D6CA78-FE33-45E5-939C-FC1341E808C1}" type="presParOf" srcId="{6E416C81-98CF-4591-B2B8-AD39F3A698E9}" destId="{75189006-0075-4568-9489-7D62A9089355}" srcOrd="3" destOrd="0" presId="urn:microsoft.com/office/officeart/2005/8/layout/orgChart1"/>
    <dgm:cxn modelId="{31320985-6010-4B42-B142-F5F4102244A5}" type="presParOf" srcId="{75189006-0075-4568-9489-7D62A9089355}" destId="{4CC1B45F-205E-44FE-8A40-321A09B98FAF}" srcOrd="0" destOrd="0" presId="urn:microsoft.com/office/officeart/2005/8/layout/orgChart1"/>
    <dgm:cxn modelId="{821DC279-34B6-4AA6-9619-E4AF00CAB6A2}" type="presParOf" srcId="{4CC1B45F-205E-44FE-8A40-321A09B98FAF}" destId="{C3953A6A-39D0-4D36-A643-0D0BB51F2459}" srcOrd="0" destOrd="0" presId="urn:microsoft.com/office/officeart/2005/8/layout/orgChart1"/>
    <dgm:cxn modelId="{12AA0005-0FB4-4D61-85C2-DDAF9181BED3}" type="presParOf" srcId="{4CC1B45F-205E-44FE-8A40-321A09B98FAF}" destId="{FB2121BF-94A6-4618-BF2A-BD03065D51F3}" srcOrd="1" destOrd="0" presId="urn:microsoft.com/office/officeart/2005/8/layout/orgChart1"/>
    <dgm:cxn modelId="{014DCE20-CBDF-4E49-B23A-B090D890AF70}" type="presParOf" srcId="{75189006-0075-4568-9489-7D62A9089355}" destId="{7DBA06F6-A959-4808-9FE2-501578686FC8}" srcOrd="1" destOrd="0" presId="urn:microsoft.com/office/officeart/2005/8/layout/orgChart1"/>
    <dgm:cxn modelId="{BF578D49-E4CF-42AB-BEB0-5FBD2385320D}" type="presParOf" srcId="{75189006-0075-4568-9489-7D62A9089355}" destId="{E185996E-495E-4EA5-9E4F-64BBF5E0C82D}" srcOrd="2" destOrd="0" presId="urn:microsoft.com/office/officeart/2005/8/layout/orgChart1"/>
    <dgm:cxn modelId="{995976A4-BDD6-4D36-8A3F-1BAC6DC2214F}" type="presParOf" srcId="{EF37E14E-2E63-41DD-810E-B549DC1A7009}" destId="{DAAA61B2-65CD-4E6F-8358-179238D3049B}" srcOrd="2" destOrd="0" presId="urn:microsoft.com/office/officeart/2005/8/layout/orgChart1"/>
    <dgm:cxn modelId="{4911FB11-DAB9-4B05-9E4F-ABA4379C6E1D}" type="presParOf" srcId="{12C4DF67-8BCD-4E45-B3FB-B42DDD1EB269}" destId="{065243A0-2406-4B4D-A97D-48059A13F87B}" srcOrd="2" destOrd="0" presId="urn:microsoft.com/office/officeart/2005/8/layout/orgChart1"/>
    <dgm:cxn modelId="{ABAFBF56-2FE8-4487-8A20-37F1810C9D3A}" type="presParOf" srcId="{065243A0-2406-4B4D-A97D-48059A13F87B}" destId="{1F173BC4-B281-4038-BDA5-47E5B0DF2501}" srcOrd="0" destOrd="0" presId="urn:microsoft.com/office/officeart/2005/8/layout/orgChart1"/>
    <dgm:cxn modelId="{DAC3C102-B201-4A3D-86F4-DEFADD033039}" type="presParOf" srcId="{1F173BC4-B281-4038-BDA5-47E5B0DF2501}" destId="{938EFBD9-E335-44B5-9A85-19A129F12DF1}" srcOrd="0" destOrd="0" presId="urn:microsoft.com/office/officeart/2005/8/layout/orgChart1"/>
    <dgm:cxn modelId="{DD40A45B-6B61-4E68-9B61-C19D6A380C1C}" type="presParOf" srcId="{1F173BC4-B281-4038-BDA5-47E5B0DF2501}" destId="{35174452-CF30-41BA-9D05-07216FD2EE63}" srcOrd="1" destOrd="0" presId="urn:microsoft.com/office/officeart/2005/8/layout/orgChart1"/>
    <dgm:cxn modelId="{629F64CD-5170-4BB5-B38B-6C6299208594}" type="presParOf" srcId="{065243A0-2406-4B4D-A97D-48059A13F87B}" destId="{F5E559D8-7916-47A4-8A63-CF0806544AEE}" srcOrd="1" destOrd="0" presId="urn:microsoft.com/office/officeart/2005/8/layout/orgChart1"/>
    <dgm:cxn modelId="{C06CCA1A-5347-4DCF-B9E4-BBBFF6B5F5A4}" type="presParOf" srcId="{065243A0-2406-4B4D-A97D-48059A13F87B}" destId="{2FF240A7-CC00-4519-8C7B-CF385DDD0128}" srcOrd="2" destOrd="0" presId="urn:microsoft.com/office/officeart/2005/8/layout/orgChart1"/>
    <dgm:cxn modelId="{BF26650A-ED42-4E6B-9FF8-3534423C332E}" type="presParOf" srcId="{12C4DF67-8BCD-4E45-B3FB-B42DDD1EB269}" destId="{98547978-F73D-4E6D-8BBE-C5239DDBC89F}" srcOrd="3" destOrd="0" presId="urn:microsoft.com/office/officeart/2005/8/layout/orgChart1"/>
    <dgm:cxn modelId="{B1E6F012-CD48-46E9-8B60-FB369378C901}" type="presParOf" srcId="{98547978-F73D-4E6D-8BBE-C5239DDBC89F}" destId="{D0165830-9A87-46F3-A290-7B2DB0935B7F}" srcOrd="0" destOrd="0" presId="urn:microsoft.com/office/officeart/2005/8/layout/orgChart1"/>
    <dgm:cxn modelId="{A0479929-6DFB-4858-BAC1-99402C3281A1}" type="presParOf" srcId="{D0165830-9A87-46F3-A290-7B2DB0935B7F}" destId="{C24A0788-AA6F-43B7-AEDD-81E9831DECF9}" srcOrd="0" destOrd="0" presId="urn:microsoft.com/office/officeart/2005/8/layout/orgChart1"/>
    <dgm:cxn modelId="{FF176AA1-3126-4E32-BBBC-0C748B668CD1}" type="presParOf" srcId="{D0165830-9A87-46F3-A290-7B2DB0935B7F}" destId="{C79956A1-4312-4366-9625-3AEFE00F0ACC}" srcOrd="1" destOrd="0" presId="urn:microsoft.com/office/officeart/2005/8/layout/orgChart1"/>
    <dgm:cxn modelId="{B40420BA-34E6-4641-9FCA-A05C48EBE2FA}" type="presParOf" srcId="{98547978-F73D-4E6D-8BBE-C5239DDBC89F}" destId="{F7719D33-DF7E-46D4-BB99-C6A16AD385DE}" srcOrd="1" destOrd="0" presId="urn:microsoft.com/office/officeart/2005/8/layout/orgChart1"/>
    <dgm:cxn modelId="{948609EA-12A9-44AD-942C-A1F972D64E04}" type="presParOf" srcId="{F7719D33-DF7E-46D4-BB99-C6A16AD385DE}" destId="{268C9CB5-A084-46A7-95B9-7187C8C16B21}" srcOrd="0" destOrd="0" presId="urn:microsoft.com/office/officeart/2005/8/layout/orgChart1"/>
    <dgm:cxn modelId="{7174AAF7-0A2B-47A8-BB0D-5FA01238A3E0}" type="presParOf" srcId="{F7719D33-DF7E-46D4-BB99-C6A16AD385DE}" destId="{A9FD23D3-DB2B-4441-B2E2-48BF07B239AC}" srcOrd="1" destOrd="0" presId="urn:microsoft.com/office/officeart/2005/8/layout/orgChart1"/>
    <dgm:cxn modelId="{4B1880D7-1FB8-45E0-A9E8-F7DF7457F19C}" type="presParOf" srcId="{A9FD23D3-DB2B-4441-B2E2-48BF07B239AC}" destId="{E290B3C3-B9F8-4EE2-86D2-E12A84365F03}" srcOrd="0" destOrd="0" presId="urn:microsoft.com/office/officeart/2005/8/layout/orgChart1"/>
    <dgm:cxn modelId="{B6396A92-4B11-4DEB-8CD0-0AFD67E329C4}" type="presParOf" srcId="{E290B3C3-B9F8-4EE2-86D2-E12A84365F03}" destId="{4C3017AE-EEF1-4501-AC10-1D9DBFA6B139}" srcOrd="0" destOrd="0" presId="urn:microsoft.com/office/officeart/2005/8/layout/orgChart1"/>
    <dgm:cxn modelId="{C71A28C4-71F1-4E86-8D44-A5DFA4CFDC29}" type="presParOf" srcId="{E290B3C3-B9F8-4EE2-86D2-E12A84365F03}" destId="{637F08C7-8387-467C-920C-ECFA159AEF94}" srcOrd="1" destOrd="0" presId="urn:microsoft.com/office/officeart/2005/8/layout/orgChart1"/>
    <dgm:cxn modelId="{EAAE276C-9225-4823-8A72-1C8A053829A4}" type="presParOf" srcId="{A9FD23D3-DB2B-4441-B2E2-48BF07B239AC}" destId="{98539539-6465-451C-8952-3C95D08504E6}" srcOrd="1" destOrd="0" presId="urn:microsoft.com/office/officeart/2005/8/layout/orgChart1"/>
    <dgm:cxn modelId="{AA8E2DD4-A718-4B1C-B03B-8E0A923520E3}" type="presParOf" srcId="{A9FD23D3-DB2B-4441-B2E2-48BF07B239AC}" destId="{6BA77274-3537-4323-A0A5-235FFED1AFED}" srcOrd="2" destOrd="0" presId="urn:microsoft.com/office/officeart/2005/8/layout/orgChart1"/>
    <dgm:cxn modelId="{2D729550-8F4D-4DE5-B9D2-602BF1D61785}" type="presParOf" srcId="{F7719D33-DF7E-46D4-BB99-C6A16AD385DE}" destId="{5FD71779-C912-4828-86E6-4E39E47EB3FE}" srcOrd="2" destOrd="0" presId="urn:microsoft.com/office/officeart/2005/8/layout/orgChart1"/>
    <dgm:cxn modelId="{DA2065A4-1F14-4328-990D-4F531174DD87}" type="presParOf" srcId="{F7719D33-DF7E-46D4-BB99-C6A16AD385DE}" destId="{885E98D8-75C7-4DBA-9191-5DD56B344080}" srcOrd="3" destOrd="0" presId="urn:microsoft.com/office/officeart/2005/8/layout/orgChart1"/>
    <dgm:cxn modelId="{4C061B19-0428-4BA4-898D-9842CEA3E7DD}" type="presParOf" srcId="{885E98D8-75C7-4DBA-9191-5DD56B344080}" destId="{7CE10FF4-E8A4-446B-A183-EEDF133E7696}" srcOrd="0" destOrd="0" presId="urn:microsoft.com/office/officeart/2005/8/layout/orgChart1"/>
    <dgm:cxn modelId="{EECDA34F-BF3A-490C-AEA8-7CA50E6AC392}" type="presParOf" srcId="{7CE10FF4-E8A4-446B-A183-EEDF133E7696}" destId="{5FFB5F04-5869-496D-A7B2-F65F9C5ED8AF}" srcOrd="0" destOrd="0" presId="urn:microsoft.com/office/officeart/2005/8/layout/orgChart1"/>
    <dgm:cxn modelId="{183B7D50-CC28-49F4-99AE-FA66A0A18029}" type="presParOf" srcId="{7CE10FF4-E8A4-446B-A183-EEDF133E7696}" destId="{4DE6EF10-1E6E-4B4F-8C81-9EEB9D0B69E9}" srcOrd="1" destOrd="0" presId="urn:microsoft.com/office/officeart/2005/8/layout/orgChart1"/>
    <dgm:cxn modelId="{FEC79B70-5F6F-4CE9-A1D7-54EC8B3650B8}" type="presParOf" srcId="{885E98D8-75C7-4DBA-9191-5DD56B344080}" destId="{29C4C648-3039-48C9-B3BE-A3003881E2CA}" srcOrd="1" destOrd="0" presId="urn:microsoft.com/office/officeart/2005/8/layout/orgChart1"/>
    <dgm:cxn modelId="{A97458FB-7A06-49E3-9C05-209C9D8E67E2}" type="presParOf" srcId="{885E98D8-75C7-4DBA-9191-5DD56B344080}" destId="{58B9CB14-1D50-46F2-B783-439113187782}" srcOrd="2" destOrd="0" presId="urn:microsoft.com/office/officeart/2005/8/layout/orgChart1"/>
    <dgm:cxn modelId="{BAA285F7-4959-4B10-8D44-6EF5A0B0516B}" type="presParOf" srcId="{98547978-F73D-4E6D-8BBE-C5239DDBC89F}" destId="{B1DA517E-E6CF-4A98-9610-EC1FCB88FB9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D71779-C912-4828-86E6-4E39E47EB3FE}">
      <dsp:nvSpPr>
        <dsp:cNvPr id="0" name=""/>
        <dsp:cNvSpPr/>
      </dsp:nvSpPr>
      <dsp:spPr>
        <a:xfrm>
          <a:off x="8379123" y="1283588"/>
          <a:ext cx="1163734" cy="40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970"/>
              </a:lnTo>
              <a:lnTo>
                <a:pt x="1163734" y="201970"/>
              </a:lnTo>
              <a:lnTo>
                <a:pt x="1163734" y="40394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8C9CB5-A084-46A7-95B9-7187C8C16B21}">
      <dsp:nvSpPr>
        <dsp:cNvPr id="0" name=""/>
        <dsp:cNvSpPr/>
      </dsp:nvSpPr>
      <dsp:spPr>
        <a:xfrm>
          <a:off x="7215388" y="1283588"/>
          <a:ext cx="1163734" cy="403940"/>
        </a:xfrm>
        <a:custGeom>
          <a:avLst/>
          <a:gdLst/>
          <a:ahLst/>
          <a:cxnLst/>
          <a:rect l="0" t="0" r="0" b="0"/>
          <a:pathLst>
            <a:path>
              <a:moveTo>
                <a:pt x="1163734" y="0"/>
              </a:moveTo>
              <a:lnTo>
                <a:pt x="1163734" y="201970"/>
              </a:lnTo>
              <a:lnTo>
                <a:pt x="0" y="201970"/>
              </a:lnTo>
              <a:lnTo>
                <a:pt x="0" y="40394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5F0A75-1378-40E1-A481-9E099474DF32}">
      <dsp:nvSpPr>
        <dsp:cNvPr id="0" name=""/>
        <dsp:cNvSpPr/>
      </dsp:nvSpPr>
      <dsp:spPr>
        <a:xfrm>
          <a:off x="3289640" y="1100795"/>
          <a:ext cx="1163734" cy="40394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1970"/>
              </a:lnTo>
              <a:lnTo>
                <a:pt x="1163734" y="201970"/>
              </a:lnTo>
              <a:lnTo>
                <a:pt x="1163734" y="40394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B75C59-0B76-434A-981F-B674A49F7436}">
      <dsp:nvSpPr>
        <dsp:cNvPr id="0" name=""/>
        <dsp:cNvSpPr/>
      </dsp:nvSpPr>
      <dsp:spPr>
        <a:xfrm>
          <a:off x="2125905" y="1100795"/>
          <a:ext cx="1163734" cy="403940"/>
        </a:xfrm>
        <a:custGeom>
          <a:avLst/>
          <a:gdLst/>
          <a:ahLst/>
          <a:cxnLst/>
          <a:rect l="0" t="0" r="0" b="0"/>
          <a:pathLst>
            <a:path>
              <a:moveTo>
                <a:pt x="1163734" y="0"/>
              </a:moveTo>
              <a:lnTo>
                <a:pt x="1163734" y="201970"/>
              </a:lnTo>
              <a:lnTo>
                <a:pt x="0" y="201970"/>
              </a:lnTo>
              <a:lnTo>
                <a:pt x="0" y="403940"/>
              </a:lnTo>
            </a:path>
          </a:pathLst>
        </a:custGeom>
        <a:noFill/>
        <a:ln w="127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90FC12-50F4-41A9-AD6B-B1624A568FBC}">
      <dsp:nvSpPr>
        <dsp:cNvPr id="0" name=""/>
        <dsp:cNvSpPr/>
      </dsp:nvSpPr>
      <dsp:spPr>
        <a:xfrm>
          <a:off x="405848" y="139031"/>
          <a:ext cx="1923528" cy="961764"/>
        </a:xfrm>
        <a:prstGeom prst="rect">
          <a:avLst/>
        </a:prstGeom>
        <a:solidFill>
          <a:srgbClr val="3D5D19"/>
        </a:solidFill>
        <a:ln w="38100" cap="flat" cmpd="sng" algn="ctr">
          <a:solidFill>
            <a:srgbClr val="FFC000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FIB-4</a:t>
          </a:r>
          <a:r>
            <a:rPr lang="it-IT" sz="13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en-US" sz="13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05848" y="139031"/>
        <a:ext cx="1923528" cy="961764"/>
      </dsp:txXfrm>
    </dsp:sp>
    <dsp:sp modelId="{6EAD1B50-1CC6-4067-B4C1-0AF4E1C8A032}">
      <dsp:nvSpPr>
        <dsp:cNvPr id="0" name=""/>
        <dsp:cNvSpPr/>
      </dsp:nvSpPr>
      <dsp:spPr>
        <a:xfrm>
          <a:off x="2327876" y="139031"/>
          <a:ext cx="1923528" cy="961764"/>
        </a:xfrm>
        <a:prstGeom prst="rect">
          <a:avLst/>
        </a:prstGeom>
        <a:solidFill>
          <a:srgbClr val="3D5D19"/>
        </a:solidFill>
        <a:ln w="34925" cap="flat" cmpd="sng" algn="ctr">
          <a:solidFill>
            <a:srgbClr val="FFC000"/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= (</a:t>
          </a:r>
          <a:r>
            <a:rPr lang="it-IT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Age</a:t>
          </a:r>
          <a:r>
            <a:rPr lang="it-IT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x </a:t>
          </a:r>
          <a:r>
            <a:rPr lang="it-IT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AST</a:t>
          </a:r>
          <a:r>
            <a:rPr lang="it-IT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 / (</a:t>
          </a:r>
          <a:r>
            <a:rPr lang="it-IT" sz="15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Platelets</a:t>
          </a:r>
          <a:r>
            <a:rPr lang="it-IT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x √ (</a:t>
          </a:r>
          <a:r>
            <a:rPr lang="it-IT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ALT</a:t>
          </a:r>
          <a:r>
            <a:rPr lang="it-IT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))</a:t>
          </a:r>
          <a:endParaRPr lang="en-US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327876" y="139031"/>
        <a:ext cx="1923528" cy="961764"/>
      </dsp:txXfrm>
    </dsp:sp>
    <dsp:sp modelId="{6215F48A-22B0-4D3A-AC90-6DCCA4E4F946}">
      <dsp:nvSpPr>
        <dsp:cNvPr id="0" name=""/>
        <dsp:cNvSpPr/>
      </dsp:nvSpPr>
      <dsp:spPr>
        <a:xfrm>
          <a:off x="1164141" y="1504736"/>
          <a:ext cx="1923528" cy="96176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 punteggio inferiore a 1,3 esclude la fibrosi (bassa probabilità di F3-F4)</a:t>
          </a:r>
          <a:endParaRPr lang="en-US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64141" y="1504736"/>
        <a:ext cx="1923528" cy="961764"/>
      </dsp:txXfrm>
    </dsp:sp>
    <dsp:sp modelId="{C3953A6A-39D0-4D36-A643-0D0BB51F2459}">
      <dsp:nvSpPr>
        <dsp:cNvPr id="0" name=""/>
        <dsp:cNvSpPr/>
      </dsp:nvSpPr>
      <dsp:spPr>
        <a:xfrm>
          <a:off x="3491610" y="1504736"/>
          <a:ext cx="1923528" cy="96176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 punteggio superiore a 3,25 predice la fibrosi (alta probabilità di F3-F4)</a:t>
          </a:r>
          <a:endParaRPr lang="en-US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91610" y="1504736"/>
        <a:ext cx="1923528" cy="961764"/>
      </dsp:txXfrm>
    </dsp:sp>
    <dsp:sp modelId="{938EFBD9-E335-44B5-9A85-19A129F12DF1}">
      <dsp:nvSpPr>
        <dsp:cNvPr id="0" name=""/>
        <dsp:cNvSpPr/>
      </dsp:nvSpPr>
      <dsp:spPr>
        <a:xfrm>
          <a:off x="5060786" y="139031"/>
          <a:ext cx="1923528" cy="961764"/>
        </a:xfrm>
        <a:prstGeom prst="rect">
          <a:avLst/>
        </a:prstGeom>
        <a:solidFill>
          <a:srgbClr val="0070C0"/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NAFLD FIBROSIS SCORE</a:t>
          </a:r>
          <a:endParaRPr lang="en-U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60786" y="139031"/>
        <a:ext cx="1923528" cy="961764"/>
      </dsp:txXfrm>
    </dsp:sp>
    <dsp:sp modelId="{C24A0788-AA6F-43B7-AEDD-81E9831DECF9}">
      <dsp:nvSpPr>
        <dsp:cNvPr id="0" name=""/>
        <dsp:cNvSpPr/>
      </dsp:nvSpPr>
      <dsp:spPr>
        <a:xfrm>
          <a:off x="6982814" y="139031"/>
          <a:ext cx="2792616" cy="1144557"/>
        </a:xfrm>
        <a:prstGeom prst="rect">
          <a:avLst/>
        </a:prstGeom>
        <a:solidFill>
          <a:srgbClr val="0070C0"/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= -1.675 + 0.037 x </a:t>
          </a:r>
          <a:r>
            <a:rPr lang="it-IT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Age</a:t>
          </a:r>
          <a:r>
            <a:rPr lang="it-IT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+ 0.094 x </a:t>
          </a:r>
          <a:r>
            <a:rPr lang="it-IT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BMI</a:t>
          </a:r>
          <a:r>
            <a:rPr lang="it-IT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+ 1.13 x </a:t>
          </a:r>
          <a:r>
            <a:rPr lang="it-IT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IFG/diabete </a:t>
          </a:r>
          <a:r>
            <a:rPr lang="it-IT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+ 0.99 x </a:t>
          </a:r>
          <a:r>
            <a:rPr lang="it-IT" sz="15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AST/ALT </a:t>
          </a:r>
          <a:r>
            <a:rPr lang="it-IT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ratio – 0.013 x </a:t>
          </a:r>
          <a:r>
            <a:rPr lang="it-IT" sz="15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Platelets</a:t>
          </a:r>
          <a:r>
            <a:rPr lang="it-IT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– 0.66 x </a:t>
          </a:r>
          <a:r>
            <a:rPr lang="it-IT" sz="15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Albumin</a:t>
          </a:r>
          <a:endParaRPr lang="en-US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982814" y="139031"/>
        <a:ext cx="2792616" cy="1144557"/>
      </dsp:txXfrm>
    </dsp:sp>
    <dsp:sp modelId="{4C3017AE-EEF1-4501-AC10-1D9DBFA6B139}">
      <dsp:nvSpPr>
        <dsp:cNvPr id="0" name=""/>
        <dsp:cNvSpPr/>
      </dsp:nvSpPr>
      <dsp:spPr>
        <a:xfrm>
          <a:off x="6253624" y="1687529"/>
          <a:ext cx="1923528" cy="96176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 punteggio inferiore a -1,455 esclude la fibrosi (bassa probabilità di fibrosi F3-F4)</a:t>
          </a:r>
          <a:endParaRPr lang="en-US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53624" y="1687529"/>
        <a:ext cx="1923528" cy="961764"/>
      </dsp:txXfrm>
    </dsp:sp>
    <dsp:sp modelId="{5FFB5F04-5869-496D-A7B2-F65F9C5ED8AF}">
      <dsp:nvSpPr>
        <dsp:cNvPr id="0" name=""/>
        <dsp:cNvSpPr/>
      </dsp:nvSpPr>
      <dsp:spPr>
        <a:xfrm>
          <a:off x="8581093" y="1687529"/>
          <a:ext cx="1923528" cy="96176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 punteggio superiore a 0.676 predice la fibrosi (alta probabilità di F3-F4)</a:t>
          </a:r>
          <a:endParaRPr lang="en-US" sz="1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581093" y="1687529"/>
        <a:ext cx="1923528" cy="9617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761BBD-E202-44E5-BA8A-D944EEBA83C9}" type="datetimeFigureOut">
              <a:rPr lang="it-IT" smtClean="0"/>
              <a:pPr/>
              <a:t>03/03/2020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51940-1FB4-4223-A8EC-BF21EB593A6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8271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a-IR" altLang="it-IT"/>
          </a:p>
        </p:txBody>
      </p:sp>
      <p:sp>
        <p:nvSpPr>
          <p:cNvPr id="57347" name="Slide Number Placeholder 3"/>
          <p:cNvSpPr txBox="1">
            <a:spLocks noGrp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fld id="{D9408B81-8E34-4F57-A106-FACE7B540942}" type="slidenum">
              <a:rPr lang="ar-SA" altLang="it-IT" sz="1200">
                <a:solidFill>
                  <a:srgbClr val="000000"/>
                </a:solidFill>
                <a:ea typeface="MS PGothic" pitchFamily="34" charset="-128"/>
              </a:rPr>
              <a:pPr/>
              <a:t>2</a:t>
            </a:fld>
            <a:endParaRPr lang="fa-IR" altLang="it-IT" sz="1200">
              <a:solidFill>
                <a:srgbClr val="000000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2474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105CD3-867F-4B2B-BF41-AD729D268D30}" type="slidenum">
              <a:rPr lang="it-IT" altLang="it-IT">
                <a:solidFill>
                  <a:srgbClr val="000000"/>
                </a:solidFill>
              </a:rPr>
              <a:pPr/>
              <a:t>25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402" name="Rectangle 7"/>
          <p:cNvSpPr txBox="1">
            <a:spLocks noGrp="1" noChangeArrowheads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rtl="1" fontAlgn="base">
              <a:spcBef>
                <a:spcPct val="0"/>
              </a:spcBef>
              <a:spcAft>
                <a:spcPct val="0"/>
              </a:spcAft>
            </a:pPr>
            <a:fld id="{EDCC383B-2354-4382-9602-2CE4F626F5F7}" type="slidenum">
              <a:rPr lang="ar-SA" altLang="it-IT" sz="1200">
                <a:solidFill>
                  <a:srgbClr val="000000"/>
                </a:solidFill>
              </a:rPr>
              <a:pPr rtl="1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altLang="it-IT" sz="1200">
              <a:solidFill>
                <a:srgbClr val="000000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747425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71BD8-F865-471B-93AC-4E4401F47755}" type="slidenum">
              <a:rPr kumimoji="0" lang="en-GB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>
            <a:solidFill>
              <a:schemeClr val="tx1"/>
            </a:solidFill>
          </a:ln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725" tIns="42862" rIns="85725" bIns="42862"/>
          <a:lstStyle/>
          <a:p>
            <a:endParaRPr lang="en-US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0333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fld id="{4FE1BAD4-E89D-4DB3-B6B5-DE81DE7096E7}" type="slidenum">
              <a:rPr lang="it-IT" altLang="it-IT">
                <a:solidFill>
                  <a:srgbClr val="000000"/>
                </a:solidFill>
                <a:latin typeface="Arial" panose="020B0604020202020204" pitchFamily="34" charset="0"/>
              </a:rPr>
              <a:pPr/>
              <a:t>27</a:t>
            </a:fld>
            <a:endParaRPr lang="it-IT" altLang="it-IT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9292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3AD24297-4323-4A6F-B772-9997E727FC01}" type="slidenum">
              <a:rPr lang="it-IT" altLang="it-IT" sz="1200" smtClean="0">
                <a:solidFill>
                  <a:srgbClr val="000000"/>
                </a:solidFill>
                <a:latin typeface="Arial" charset="0"/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it-IT" altLang="it-IT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it-IT" altLang="it-IT"/>
              <a:t>La prevalenza nella popolazione generale è 20-30%</a:t>
            </a:r>
          </a:p>
          <a:p>
            <a:pPr eaLnBrk="1" hangingPunct="1"/>
            <a:r>
              <a:rPr lang="it-IT" altLang="it-IT"/>
              <a:t>La prevalenza nel diabete e nell</a:t>
            </a:r>
            <a:r>
              <a:rPr lang="ja-JP" altLang="it-IT"/>
              <a:t>’</a:t>
            </a:r>
            <a:r>
              <a:rPr lang="it-IT" altLang="ja-JP"/>
              <a:t>obesità oltre 50%</a:t>
            </a:r>
          </a:p>
          <a:p>
            <a:pPr eaLnBrk="1" hangingPunct="1"/>
            <a:r>
              <a:rPr lang="it-IT" altLang="it-IT"/>
              <a:t>La prevalenza della steatosi è il 78% nei soggetti con MetS con almeno una componente lipidica (studio SISA multicentrico 2012)</a:t>
            </a:r>
          </a:p>
        </p:txBody>
      </p:sp>
    </p:spTree>
    <p:extLst>
      <p:ext uri="{BB962C8B-B14F-4D97-AF65-F5344CB8AC3E}">
        <p14:creationId xmlns:p14="http://schemas.microsoft.com/office/powerpoint/2010/main" val="3472274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0A8032-FBA2-47F5-868B-D951FAEC6947}" type="slidenum">
              <a:rPr lang="it-IT" altLang="it-IT">
                <a:solidFill>
                  <a:srgbClr val="000000"/>
                </a:solidFill>
              </a:rPr>
              <a:pPr/>
              <a:t>29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9413" y="685800"/>
            <a:ext cx="6096000" cy="3429000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3425" y="4343400"/>
            <a:ext cx="5314950" cy="4329113"/>
          </a:xfrm>
        </p:spPr>
        <p:txBody>
          <a:bodyPr/>
          <a:lstStyle/>
          <a:p>
            <a:r>
              <a:rPr lang="en-US" altLang="it-IT"/>
              <a:t>The metabolic syndrome is a constellation of interrelated risk factors thought to be linked by the core defect of insulin resistance.</a:t>
            </a:r>
          </a:p>
          <a:p>
            <a:endParaRPr lang="en-US" altLang="it-IT"/>
          </a:p>
          <a:p>
            <a:endParaRPr lang="en-US" altLang="it-IT"/>
          </a:p>
          <a:p>
            <a:endParaRPr lang="en-US" altLang="it-IT"/>
          </a:p>
          <a:p>
            <a:endParaRPr lang="en-US" altLang="it-IT"/>
          </a:p>
          <a:p>
            <a:endParaRPr lang="en-US" altLang="it-IT"/>
          </a:p>
          <a:p>
            <a:endParaRPr lang="en-US" altLang="it-IT"/>
          </a:p>
          <a:p>
            <a:endParaRPr lang="en-US" altLang="it-IT"/>
          </a:p>
          <a:p>
            <a:endParaRPr lang="en-US" altLang="it-IT"/>
          </a:p>
          <a:p>
            <a:endParaRPr lang="en-US" altLang="it-IT"/>
          </a:p>
          <a:p>
            <a:endParaRPr lang="en-US" altLang="it-IT"/>
          </a:p>
          <a:p>
            <a:endParaRPr lang="en-US" altLang="it-IT"/>
          </a:p>
          <a:p>
            <a:endParaRPr lang="en-US" altLang="it-IT"/>
          </a:p>
          <a:p>
            <a:endParaRPr lang="en-US" altLang="it-IT"/>
          </a:p>
          <a:p>
            <a:endParaRPr lang="en-US" altLang="it-IT"/>
          </a:p>
          <a:p>
            <a:endParaRPr lang="en-US" altLang="it-IT"/>
          </a:p>
          <a:p>
            <a:endParaRPr lang="en-US" altLang="it-IT"/>
          </a:p>
          <a:p>
            <a:endParaRPr lang="en-US" altLang="it-IT"/>
          </a:p>
          <a:p>
            <a:endParaRPr lang="en-US" altLang="it-IT"/>
          </a:p>
          <a:p>
            <a:r>
              <a:rPr lang="en-US" altLang="it-IT"/>
              <a:t>Reusch JEB. Current concepts in insulin resistance, type 2 diabetes mellitus, and the metabolic syndrome. </a:t>
            </a:r>
            <a:r>
              <a:rPr lang="en-US" altLang="it-IT" i="1"/>
              <a:t>Am J Cardiol.</a:t>
            </a:r>
            <a:r>
              <a:rPr lang="en-US" altLang="it-IT"/>
              <a:t> 2002;90(suppl):19G-26G.</a:t>
            </a:r>
          </a:p>
        </p:txBody>
      </p:sp>
    </p:spTree>
    <p:extLst>
      <p:ext uri="{BB962C8B-B14F-4D97-AF65-F5344CB8AC3E}">
        <p14:creationId xmlns:p14="http://schemas.microsoft.com/office/powerpoint/2010/main" val="2927983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060431-715A-4272-BDBD-E8F4FD6490A1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34D735-F55A-4740-8815-E87685B49BF8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 alt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041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213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315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9207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8053BE-EE7D-47F6-9524-58D3C75358A8}" type="slidenum">
              <a:rPr lang="it-IT" altLang="it-IT">
                <a:solidFill>
                  <a:srgbClr val="000000"/>
                </a:solidFill>
              </a:rPr>
              <a:pPr/>
              <a:t>36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0363" y="711200"/>
            <a:ext cx="6138862" cy="345440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67213"/>
            <a:ext cx="5029200" cy="4065587"/>
          </a:xfrm>
        </p:spPr>
        <p:txBody>
          <a:bodyPr/>
          <a:lstStyle/>
          <a:p>
            <a:endParaRPr lang="en-GB" altLang="it-IT"/>
          </a:p>
        </p:txBody>
      </p:sp>
    </p:spTree>
    <p:extLst>
      <p:ext uri="{BB962C8B-B14F-4D97-AF65-F5344CB8AC3E}">
        <p14:creationId xmlns:p14="http://schemas.microsoft.com/office/powerpoint/2010/main" val="359246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2892775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295E28-D2B3-4D5C-9D72-A5B9F67B31B0}" type="slidenum">
              <a:rPr lang="it-IT" altLang="it-IT">
                <a:solidFill>
                  <a:srgbClr val="000000"/>
                </a:solidFill>
              </a:rPr>
              <a:pPr/>
              <a:t>37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956745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A12EE7-A745-4695-8FCB-69395C2E3EC2}" type="slidenum">
              <a:rPr lang="it-IT" altLang="it-IT" smtClean="0">
                <a:solidFill>
                  <a:prstClr val="black"/>
                </a:solidFill>
                <a:latin typeface="Arial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it-IT" altLang="it-IT">
              <a:solidFill>
                <a:prstClr val="black"/>
              </a:solidFill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7680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A799814D-9BA3-464F-AFA2-52B59DDB5215}" type="slidenum">
              <a:rPr lang="it-IT" altLang="it-IT" sz="1200">
                <a:solidFill>
                  <a:prstClr val="black"/>
                </a:solidFill>
                <a:latin typeface="Arial" charset="0"/>
                <a:ea typeface="MS PGothic" pitchFamily="34" charset="-128"/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it-IT" altLang="it-IT" sz="1200">
              <a:solidFill>
                <a:prstClr val="black"/>
              </a:solidFill>
              <a:latin typeface="Arial" charset="0"/>
              <a:ea typeface="MS PGothic" pitchFamily="34" charset="-128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 altLang="it-IT">
                <a:latin typeface="Arial" charset="0"/>
                <a:cs typeface="Arial" charset="0"/>
              </a:rPr>
              <a:t>We compared carotid IMT, as assessed by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>
                <a:latin typeface="Arial" charset="0"/>
                <a:cs typeface="Arial" charset="0"/>
              </a:rPr>
              <a:t>ultrasonography, in 85 consecutive patients with biopsy-proven NAFLD and 160 age-, sex-, and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>
                <a:latin typeface="Arial" charset="0"/>
                <a:cs typeface="Arial" charset="0"/>
              </a:rPr>
              <a:t>BMI-matched healthy control subjects. These results suggest that the severity of liver histopathology among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>
                <a:latin typeface="Arial" charset="0"/>
                <a:cs typeface="Arial" charset="0"/>
              </a:rPr>
              <a:t>NAFLD patients is strongly associated with early carotid atherosclerosis, independent of classical</a:t>
            </a:r>
          </a:p>
          <a:p>
            <a:pPr eaLnBrk="1" hangingPunct="1">
              <a:spcBef>
                <a:spcPct val="0"/>
              </a:spcBef>
            </a:pPr>
            <a:r>
              <a:rPr lang="it-IT" altLang="it-IT">
                <a:latin typeface="Arial" charset="0"/>
                <a:cs typeface="Arial" charset="0"/>
              </a:rPr>
              <a:t>risk factors, insulin resistance, and the presence of metabolic syndrome</a:t>
            </a:r>
          </a:p>
        </p:txBody>
      </p:sp>
    </p:spTree>
    <p:extLst>
      <p:ext uri="{BB962C8B-B14F-4D97-AF65-F5344CB8AC3E}">
        <p14:creationId xmlns:p14="http://schemas.microsoft.com/office/powerpoint/2010/main" val="27931436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2696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BE73FF-CD97-4F6A-B126-A758054C6776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917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BE73FF-CD97-4F6A-B126-A758054C6776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 charset="0"/>
            </a:endParaRPr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676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NAFLD, nonalcoholic fatty liver disease.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26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E6BD39-D8E0-4355-B29C-79FA8A0F91DC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70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887337-9EC8-4944-874E-7503BBF1D1CB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704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DE4FB5-3B3E-468D-9425-49655E6890E1}" type="slidenum">
              <a:rPr kumimoji="0" lang="it-IT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nstantia" panose="02030602050306030303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nstantia" panose="02030602050306030303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70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681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301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a-IR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0" name="Slide Number Placeholder 3"/>
          <p:cNvSpPr txBox="1">
            <a:spLocks noGrp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F5D468-0F82-4CF2-81F4-940CC9946DD7}" type="slidenum">
              <a:rPr kumimoji="0" lang="ar-SA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a-IR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180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fa-IR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88" name="Slide Number Placeholder 3"/>
          <p:cNvSpPr txBox="1">
            <a:spLocks noGrp="1"/>
          </p:cNvSpPr>
          <p:nvPr/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CE3274-9325-4E77-AE5D-68B1DE97F3AD}" type="slidenum">
              <a:rPr kumimoji="0" lang="ar-SA" altLang="it-IT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a-IR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26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433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it-IT" b="1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Figure 1 | </a:t>
            </a:r>
            <a:r>
              <a:rPr lang="en-US" altLang="it-IT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Worldwide estimated prevalence of NAFLD and distribution of </a:t>
            </a:r>
            <a:r>
              <a:rPr lang="en-US" altLang="it-IT" i="1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PNPLA3</a:t>
            </a:r>
            <a:r>
              <a:rPr lang="en-US" altLang="it-IT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 genotypes. </a:t>
            </a:r>
            <a:r>
              <a:rPr lang="en-US" altLang="it-IT" i="1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PNPLA3</a:t>
            </a:r>
            <a:r>
              <a:rPr lang="en-US" altLang="it-IT"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 is presented as minor allele frequency (light blue section of the pie chart).</a:t>
            </a: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24ECB5-DABD-4473-9068-49F7B1E9A5B1}" type="slidenum">
              <a:rPr kumimoji="0" lang="en-US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954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  <p:sp>
        <p:nvSpPr>
          <p:cNvPr id="65539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1EEE95-11FA-4984-9022-018992C13687}" type="slidenum">
              <a:rPr lang="it-IT" altLang="it-IT" smtClean="0">
                <a:latin typeface="Arial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it-IT" altLang="it-IT">
              <a:latin typeface="Arial" charset="0"/>
              <a:ea typeface="MS PGothic" pitchFamily="34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324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9E53-E4F0-4A6B-AADD-7F823708A4E2}" type="datetimeFigureOut">
              <a:rPr lang="it-IT" smtClean="0"/>
              <a:pPr/>
              <a:t>03/03/2020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AFD9-6773-4DE7-9FB2-DEB84BCAEE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337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9E53-E4F0-4A6B-AADD-7F823708A4E2}" type="datetimeFigureOut">
              <a:rPr lang="it-IT" smtClean="0"/>
              <a:pPr/>
              <a:t>03/03/2020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AFD9-6773-4DE7-9FB2-DEB84BCAEE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21591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47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06856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08302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05538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12858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37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49032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65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9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65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4899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97515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67742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60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80908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4" y="2243828"/>
            <a:ext cx="4494999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21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2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83E5133-F98A-4A6B-AFDA-C1BB4E3E4CAA}" type="datetimeFigureOut">
              <a:rPr lang="it-IT" smtClean="0"/>
              <a:pPr/>
              <a:t>03/03/2020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1565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9E53-E4F0-4A6B-AADD-7F823708A4E2}" type="datetimeFigureOut">
              <a:rPr lang="it-IT" smtClean="0"/>
              <a:pPr/>
              <a:t>03/03/2020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AFD9-6773-4DE7-9FB2-DEB84BCAEE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097991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123608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47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35068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6A88BFF1-B9F6-49EE-AC54-3634605C3E87}" type="datetimeFigureOut">
              <a:rPr lang="en-US"/>
              <a:pPr>
                <a:defRPr/>
              </a:pPr>
              <a:t>3/3/2020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itchFamily="34" charset="0"/>
              </a:defRPr>
            </a:lvl1pPr>
          </a:lstStyle>
          <a:p>
            <a:pPr>
              <a:defRPr/>
            </a:pPr>
            <a:fld id="{A9350029-F7B3-4BB9-8502-39086D1E31B6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8175200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76B19C6C-B86A-450A-BC4C-A564FD64077F}" type="datetimeFigureOut">
              <a:rPr lang="en-US"/>
              <a:pPr>
                <a:defRPr/>
              </a:pPr>
              <a:t>3/3/2020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itchFamily="34" charset="0"/>
              </a:defRPr>
            </a:lvl1pPr>
          </a:lstStyle>
          <a:p>
            <a:pPr>
              <a:defRPr/>
            </a:pPr>
            <a:fld id="{F348B5A8-2D19-43E4-B71D-86E350DDB9D3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317384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9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2AB444A5-4C3D-4A58-BA69-C0B0AA7CECF2}" type="datetimeFigureOut">
              <a:rPr lang="en-US"/>
              <a:pPr>
                <a:defRPr/>
              </a:pPr>
              <a:t>3/3/2020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itchFamily="34" charset="0"/>
              </a:defRPr>
            </a:lvl1pPr>
          </a:lstStyle>
          <a:p>
            <a:pPr>
              <a:defRPr/>
            </a:pPr>
            <a:fld id="{34A3BDEB-F37F-406F-8429-D3E3F0611D75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1030811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9E4FDA93-EA06-44AE-A5B2-BB9E45187666}" type="datetimeFigureOut">
              <a:rPr lang="en-US"/>
              <a:pPr>
                <a:defRPr/>
              </a:pPr>
              <a:t>3/3/2020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itchFamily="34" charset="0"/>
              </a:defRPr>
            </a:lvl1pPr>
          </a:lstStyle>
          <a:p>
            <a:pPr>
              <a:defRPr/>
            </a:pPr>
            <a:fld id="{BCC2EE0B-816E-4205-8C7D-AC6C6BFA7B9A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9512278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DAB6672A-612A-4190-8D89-5E79DE381655}" type="datetimeFigureOut">
              <a:rPr lang="en-US"/>
              <a:pPr>
                <a:defRPr/>
              </a:pPr>
              <a:t>3/3/2020</a:t>
            </a:fld>
            <a:endParaRPr lang="en-US" dirty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itchFamily="34" charset="0"/>
              </a:defRPr>
            </a:lvl1pPr>
          </a:lstStyle>
          <a:p>
            <a:pPr>
              <a:defRPr/>
            </a:pPr>
            <a:fld id="{14851259-3CF3-4D59-BAB1-C775DA23E161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5379937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FDE8BD77-ACFC-4D99-AB75-FF1A6DF8D8E6}" type="datetimeFigureOut">
              <a:rPr lang="en-US"/>
              <a:pPr>
                <a:defRPr/>
              </a:pPr>
              <a:t>3/3/2020</a:t>
            </a:fld>
            <a:endParaRPr lang="en-US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itchFamily="34" charset="0"/>
              </a:defRPr>
            </a:lvl1pPr>
          </a:lstStyle>
          <a:p>
            <a:pPr>
              <a:defRPr/>
            </a:pPr>
            <a:fld id="{AF5C7065-589E-4DD8-8FCF-758ABDCAB661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86690020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B61FB7B5-3853-46AD-AF58-564515486E5D}" type="datetimeFigureOut">
              <a:rPr lang="en-US"/>
              <a:pPr>
                <a:defRPr/>
              </a:pPr>
              <a:t>3/3/2020</a:t>
            </a:fld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itchFamily="34" charset="0"/>
              </a:defRPr>
            </a:lvl1pPr>
          </a:lstStyle>
          <a:p>
            <a:pPr>
              <a:defRPr/>
            </a:pPr>
            <a:fld id="{DB742B3E-E17D-42A1-83FC-21301AD45B9E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9239480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4523045F-885A-4723-ACB5-9D75E7A7EA8A}" type="datetimeFigureOut">
              <a:rPr lang="en-US"/>
              <a:pPr>
                <a:defRPr/>
              </a:pPr>
              <a:t>3/3/2020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itchFamily="34" charset="0"/>
              </a:defRPr>
            </a:lvl1pPr>
          </a:lstStyle>
          <a:p>
            <a:pPr>
              <a:defRPr/>
            </a:pPr>
            <a:fld id="{9E56034B-5CEC-4C51-897A-9F7BD0924C99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47075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78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78179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78180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181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182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183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184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8185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</a:endParaRPr>
            </a:p>
          </p:txBody>
        </p:sp>
        <p:sp>
          <p:nvSpPr>
            <p:cNvPr id="178186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</a:endParaRPr>
            </a:p>
          </p:txBody>
        </p:sp>
      </p:grpSp>
      <p:sp>
        <p:nvSpPr>
          <p:cNvPr id="17818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it-IT" altLang="it-IT" noProof="0"/>
              <a:t>Fare clic per modificare lo stile del titolo</a:t>
            </a:r>
          </a:p>
        </p:txBody>
      </p:sp>
      <p:sp>
        <p:nvSpPr>
          <p:cNvPr id="17818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it-IT" altLang="it-IT" noProof="0"/>
              <a:t>Fare clic per modificare lo stile del sottotitolo dello schema</a:t>
            </a:r>
          </a:p>
        </p:txBody>
      </p:sp>
      <p:sp>
        <p:nvSpPr>
          <p:cNvPr id="178189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78190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78191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737B4A8-E911-4611-BCEC-6E165B70FB36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084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4434CC51-9BB0-4783-9968-E445B22C38D6}" type="datetimeFigureOut">
              <a:rPr lang="en-US"/>
              <a:pPr>
                <a:defRPr/>
              </a:pPr>
              <a:t>3/3/2020</a:t>
            </a:fld>
            <a:endParaRPr lang="en-US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itchFamily="34" charset="0"/>
              </a:defRPr>
            </a:lvl1pPr>
          </a:lstStyle>
          <a:p>
            <a:pPr>
              <a:defRPr/>
            </a:pPr>
            <a:fld id="{65A5817A-9783-437B-AE9C-7357942924C8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9883468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83EF6006-59E4-44A1-8710-3C4049D9054C}" type="datetimeFigureOut">
              <a:rPr lang="en-US"/>
              <a:pPr>
                <a:defRPr/>
              </a:pPr>
              <a:t>3/3/2020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itchFamily="34" charset="0"/>
              </a:defRPr>
            </a:lvl1pPr>
          </a:lstStyle>
          <a:p>
            <a:pPr>
              <a:defRPr/>
            </a:pPr>
            <a:fld id="{E6BB159E-B7EB-452B-87DB-B1867EDAE8F8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3153970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B8E899B6-AB26-4F3D-BA59-20CB04356693}" type="datetimeFigureOut">
              <a:rPr lang="en-US"/>
              <a:pPr>
                <a:defRPr/>
              </a:pPr>
              <a:t>3/3/2020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itchFamily="34" charset="0"/>
              </a:defRPr>
            </a:lvl1pPr>
          </a:lstStyle>
          <a:p>
            <a:pPr>
              <a:defRPr/>
            </a:pPr>
            <a:fld id="{CCF7C253-DC7D-49C5-A681-0ED7D3C1A6F6}" type="slidenum">
              <a:rPr lang="en-US" altLang="it-IT"/>
              <a:pPr>
                <a:defRPr/>
              </a:pPr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0335994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 txBox="1">
            <a:spLocks noGrp="1"/>
          </p:cNvSpPr>
          <p:nvPr>
            <p:ph type="chart" idx="1"/>
          </p:nvPr>
        </p:nvSpPr>
        <p:spPr/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endParaRPr lang="it-IT" noProof="0"/>
          </a:p>
        </p:txBody>
      </p:sp>
      <p:sp>
        <p:nvSpPr>
          <p:cNvPr id="4" name="Rectangle 4"/>
          <p:cNvSpPr txBox="1"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7D3A9D98-E7CC-413B-A69D-D06C77BD5CA5}" type="datetime1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5" name="Rectangle 5"/>
          <p:cNvSpPr txBox="1"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6" name="Rectangle 6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341339A8-D51F-4434-8817-17ADB64E04B6}" type="slidenum">
              <a:rPr lang="en-US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3039777"/>
      </p:ext>
    </p:extLst>
  </p:cSld>
  <p:clrMapOvr>
    <a:masterClrMapping/>
  </p:clrMapOvr>
  <p:transition spd="slow"/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 txBox="1">
            <a:spLocks noGrp="1"/>
          </p:cNvSpPr>
          <p:nvPr>
            <p:ph type="body" idx="1"/>
          </p:nvPr>
        </p:nvSpPr>
        <p:spPr>
          <a:xfrm>
            <a:off x="1488021" y="1752603"/>
            <a:ext cx="4938187" cy="4114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 txBox="1">
            <a:spLocks noGrp="1"/>
          </p:cNvSpPr>
          <p:nvPr>
            <p:ph idx="2"/>
          </p:nvPr>
        </p:nvSpPr>
        <p:spPr>
          <a:xfrm>
            <a:off x="6629401" y="1752603"/>
            <a:ext cx="4938187" cy="4114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 txBox="1"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7C6BA0C7-992C-44A1-937B-9757ACB42654}" type="datetime1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6" name="Rectangle 5"/>
          <p:cNvSpPr txBox="1"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base" hangingPunct="1">
              <a:spcBef>
                <a:spcPct val="0"/>
              </a:spcBef>
              <a:spcAft>
                <a:spcPct val="0"/>
              </a:spcAft>
              <a:defRPr>
                <a:solidFill>
                  <a:prstClr val="black">
                    <a:tint val="75000"/>
                  </a:prstClr>
                </a:solidFill>
                <a:latin typeface="Verdana" panose="020B0604030504040204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it-IT"/>
              <a:t>Titolo Presentazione</a:t>
            </a:r>
          </a:p>
        </p:txBody>
      </p:sp>
      <p:sp>
        <p:nvSpPr>
          <p:cNvPr id="7" name="Rectangle 6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B5E260FD-0E3B-42A9-A011-FE3D6D70FAF3}" type="slidenum">
              <a:rPr lang="en-US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84563453"/>
      </p:ext>
    </p:extLst>
  </p:cSld>
  <p:clrMapOvr>
    <a:masterClrMapping/>
  </p:clrMapOvr>
  <p:transition spd="slow"/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493303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63166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867008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35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2817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6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9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6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318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89D1FB-5E7C-450F-9734-E3BB5222B3A3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4658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70359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12371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5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754830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4" y="2243828"/>
            <a:ext cx="4494999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20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83E5133-F98A-4A6B-AFDA-C1BB4E3E4CAA}" type="datetimeFigureOut">
              <a:rPr lang="it-IT" smtClean="0"/>
              <a:pPr/>
              <a:t>03/03/2020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0625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47190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47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3175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6C8778-72F6-46A4-BE72-85A2AAC00F9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50B5EF63-77B4-4C4B-A260-EF2BFFC80FA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31061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EEE8042-324F-4637-B961-DC9D86D5D0C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CCB19929-F7B5-4470-868D-01DE9E66C77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3767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CCF6E83-4B12-411D-9BD3-5235928BA0C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AB6D47DF-945E-4E67-87D5-B7171AEA31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36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1799F55-9E03-4007-951F-7C677F5DA09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B06878E7-0234-499D-848F-11DD7F39A9F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25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4EE11A-9F1F-4521-9E0C-29931314D3E5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7168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AFE4CFE-72E5-4864-9AFB-FBE0560173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AC6E6AA4-F107-4F80-860D-9A91CCD69D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96561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CFA894-8FBB-42E8-AB41-D1C720DFDF2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124E42DB-9A65-4D88-8FAE-598430930B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409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A5A547-FE6C-4BAD-89B3-573F890CB86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FD6F52E0-38FA-4088-8AF2-F45060D91D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0667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77AA2E1-30A2-4614-80D2-651A42F06A1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8D089223-4D9C-452C-92C3-C82317A0A1A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55409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838B62B-9D81-48C9-8A68-00B6E29C5D1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6C3FB960-F78C-4B1F-9E56-299ABD70A0A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5280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3F1B5F-390F-4A8E-ADD3-EAA4E42F5C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830291F7-0029-4C05-8F99-4C6721D0271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97524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17659D4-86F1-4C88-8BE8-8E1E3D0FBA4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1C9A8921-75D2-4DF7-B065-326F7637E8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3626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5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4856-FB8B-4900-9170-99F639C134C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124A-5854-47AC-9288-D9FE19711A2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6358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4856-FB8B-4900-9170-99F639C134C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124A-5854-47AC-9288-D9FE19711A2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18787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3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4856-FB8B-4900-9170-99F639C134C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124A-5854-47AC-9288-D9FE19711A2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9029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DB93D1F-3923-49D7-BDEF-8188820DDCF0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95077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4856-FB8B-4900-9170-99F639C134C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124A-5854-47AC-9288-D9FE19711A2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5395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8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4856-FB8B-4900-9170-99F639C134C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124A-5854-47AC-9288-D9FE19711A2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92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4856-FB8B-4900-9170-99F639C134C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124A-5854-47AC-9288-D9FE19711A2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38979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4856-FB8B-4900-9170-99F639C134C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124A-5854-47AC-9288-D9FE19711A2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80317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4856-FB8B-4900-9170-99F639C134C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124A-5854-47AC-9288-D9FE19711A2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7030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4856-FB8B-4900-9170-99F639C134C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124A-5854-47AC-9288-D9FE19711A2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0487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4856-FB8B-4900-9170-99F639C134C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124A-5854-47AC-9288-D9FE19711A2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0136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4856-FB8B-4900-9170-99F639C134C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A124A-5854-47AC-9288-D9FE19711A2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8904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76928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4354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4562C54-ACF0-4B55-AE50-B0ADBEB4968F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9130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63875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35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225638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6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9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6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03980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82942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74781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5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23619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4" y="2243828"/>
            <a:ext cx="4494999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20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408383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96806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47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831403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B8222F0-7FEF-405F-B007-96FB020457ED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8346C993-191E-4D4D-A3B1-2EF29D0866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4380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726033-A76F-4566-A70A-31570F68EC7C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3400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C12F4E6-82B5-4922-BFA2-5CD260CBA91E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DFD8F27E-F608-4C62-8B97-2EE1F9EB54E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968606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ECED401-5A32-499A-A630-851971BFFA29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0F0E8564-969E-402D-AA7D-9691B8BAE9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648398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872CF8A-E5EB-42D0-AA6A-2E47DCD41422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ECF68E7F-7D7B-4C85-A3D0-61CE30A4A38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466574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A98BD02-1E47-4F2D-AB11-C3D2745368D7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31BAAEE7-AA4E-4A91-B49E-53D77E6118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57935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321C314-BA58-47AC-80B3-CDFCE97FD5E6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128C4731-87A9-442F-AAD5-DB59471B4E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937149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4D864C-56CC-486E-BB3D-96362375D2B4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98C0B770-B21E-49E7-8FE0-F377F44A0E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281519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98F0292-A60E-43EB-B7E8-64E211085D63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AB078E3C-449E-4B4D-97E7-0EAFA473E5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337259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3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8E7E6BD-0ED0-4038-8CB4-8C5B20C399D7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2F063876-48C7-4257-B7C5-A81BC2795F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104237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D5638D7-3DD1-481C-B59F-CFD44CA22C29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685C2652-8C16-44F2-806C-E56BD8C299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22119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120EFE8-0F44-44EB-9861-8A503D56E6BB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ea typeface="+mn-ea"/>
              </a:defRPr>
            </a:lvl1pPr>
          </a:lstStyle>
          <a:p>
            <a:pPr>
              <a:defRPr/>
            </a:pPr>
            <a:fld id="{CA084BD0-A319-4B59-9C9D-B3113FC6E1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80383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58A614-BC75-4737-B188-F0C9D3C8BE85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83907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E52DD9F-231B-4765-86DF-9E4C70DB1F92}"/>
              </a:ext>
            </a:extLst>
          </p:cNvPr>
          <p:cNvSpPr/>
          <p:nvPr userDrawn="1"/>
        </p:nvSpPr>
        <p:spPr>
          <a:xfrm>
            <a:off x="1" y="-16330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Rectangle 55">
            <a:extLst>
              <a:ext uri="{FF2B5EF4-FFF2-40B4-BE49-F238E27FC236}">
                <a16:creationId xmlns:a16="http://schemas.microsoft.com/office/drawing/2014/main" id="{24FBAB4D-0880-4113-9C0D-11A1151A186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725677" y="409576"/>
            <a:ext cx="11032823" cy="2882265"/>
          </a:xfrm>
        </p:spPr>
        <p:txBody>
          <a:bodyPr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853E47B-8154-4E91-9DDA-E7CAFA52ED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8A7259-2AAE-4F41-9A71-C5C72B7D69DC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6" name="Picture 9" descr="CCO_HEP_RGB.jpg">
            <a:extLst>
              <a:ext uri="{FF2B5EF4-FFF2-40B4-BE49-F238E27FC236}">
                <a16:creationId xmlns:a16="http://schemas.microsoft.com/office/drawing/2014/main" id="{01852704-DA53-4E1E-A3A7-A0697B0521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5"/>
          <a:stretch>
            <a:fillRect/>
          </a:stretch>
        </p:blipFill>
        <p:spPr bwMode="auto">
          <a:xfrm>
            <a:off x="8140700" y="5930900"/>
            <a:ext cx="36861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43378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88520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EB91F2-D0BD-480B-AADA-78C2658541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890B2B0-5EA8-4F11-809B-189B7105E283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217822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43531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19292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63840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616230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12D99C-CF53-4903-8E65-D5A1413FC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00853F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5" name="Picture 9" descr="CCO_HEP_RGB.jpg">
            <a:extLst>
              <a:ext uri="{FF2B5EF4-FFF2-40B4-BE49-F238E27FC236}">
                <a16:creationId xmlns:a16="http://schemas.microsoft.com/office/drawing/2014/main" id="{B61C0BE3-2B0D-4468-B8B7-836BF79809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15"/>
          <a:stretch>
            <a:fillRect/>
          </a:stretch>
        </p:blipFill>
        <p:spPr bwMode="auto">
          <a:xfrm>
            <a:off x="8140700" y="5930900"/>
            <a:ext cx="368617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577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30B5D8-7FDE-47C5-9A76-F68469B42684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5196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EF710-1AA0-4063-BB39-148521D95E35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279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0C452A-6F8A-455A-A40F-D2976D38FA61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30948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0A9C4-9A56-41D1-BD6A-AC3432CC10DA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83743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4C803-09D6-4C3D-8AE9-0107123004A1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2083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58E20-6187-4123-B3DB-853E1C44FE9F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4903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D20C3B-82AF-47CA-B7E1-F08E82855E78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56812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A500B-8A6A-44C4-B848-AA3584A844F9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55716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76B38-B111-4023-9AB8-7C7ECF01836A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60542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F8FBC-7FD3-4FE2-ABB9-8654E8F10D74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72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7813"/>
            <a:ext cx="2743200" cy="5853112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7813"/>
            <a:ext cx="8026400" cy="5853112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149AC1-6E2E-4396-B159-97CA035C1A66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96792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609986" y="274544"/>
            <a:ext cx="10972031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6380382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97482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9E53-E4F0-4A6B-AADD-7F823708A4E2}" type="datetimeFigureOut">
              <a:rPr lang="it-IT" smtClean="0"/>
              <a:pPr/>
              <a:t>03/03/2020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AFD9-6773-4DE7-9FB2-DEB84BCAEE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017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3BE4705-A1B4-4887-8F1D-D59F3E0AD1C0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31784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02645372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23063039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1" y="1604964"/>
            <a:ext cx="5382684" cy="45243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5484" y="1604964"/>
            <a:ext cx="5384800" cy="45243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1051869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2232186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78488249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253991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35907966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6227201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4182020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1" y="273050"/>
            <a:ext cx="2741084" cy="585628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26400" cy="585628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921908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7D16DC-31B6-479E-A315-EDD242F009A5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5172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10970684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83522665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156BB-2AE3-48D5-8F83-04901B736D16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8BB53-0D90-4402-AACF-F956D79B448A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17929029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56EE0-CF66-4F68-BF9F-BAAC0E75112D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15646-299D-4F79-B295-AFA5750DAFF6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2030207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BD8E0-CF11-48D7-A1A7-72C61FA5BBF8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F330BC-EC18-4BC3-9AFF-E210A29842D0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93372375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B8008-8C39-4D5A-A9FF-10D93693E88B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95431-49B9-4DEE-BF35-E760E49D32C1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88697792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337F1-D4D1-441E-A139-9A9017F4669F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2151BD-02B0-42E3-AAD7-655B29F8C412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33167587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3AE64-4283-4CCA-B356-7E55F28A4BFE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966C88-784A-45E8-92D7-BA8BED0A38C6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07727256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70906-7215-4425-8504-34E167F98017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8E7C80-6DE0-44D9-9F07-6A51AA69C34F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97834269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B5CBE-3DD2-4747-8017-8D08052E2523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6C1D26-B38A-4AA0-A349-47FA250758EC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704504478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42109-D3C5-433D-AB87-CC1A353B76D4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B1562-76A0-43B0-ACFC-925C18218A04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080799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F33D11-8E0B-47A1-B2B9-AEDF2D982D7C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29597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F3081-89BA-4E03-8FC5-543C6917940A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93DB7-0752-4A11-ABCC-F34A87622B3C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5669094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9A794-9DA6-47F8-A77F-1BC8A57E0EB6}" type="datetimeFigureOut">
              <a:rPr lang="en-US"/>
              <a:pPr>
                <a:defRPr/>
              </a:pPr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14F2A-1900-405D-A949-A0373B97D6A0}" type="slidenum">
              <a:rPr lang="en-US" altLang="it-IT"/>
              <a:pPr/>
              <a:t>‹N›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45601487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285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972319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433585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285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54673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7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802429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5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7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5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425" b="0" cap="all" spc="75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65128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573122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589455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30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425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9700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78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78179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78180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181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182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183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184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8185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</a:endParaRPr>
            </a:p>
          </p:txBody>
        </p:sp>
        <p:sp>
          <p:nvSpPr>
            <p:cNvPr id="178186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</a:endParaRPr>
            </a:p>
          </p:txBody>
        </p:sp>
      </p:grpSp>
      <p:sp>
        <p:nvSpPr>
          <p:cNvPr id="17818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it-IT" altLang="it-IT" noProof="0"/>
              <a:t>Fare clic per modificare lo stile del titolo</a:t>
            </a:r>
          </a:p>
        </p:txBody>
      </p:sp>
      <p:sp>
        <p:nvSpPr>
          <p:cNvPr id="17818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it-IT" altLang="it-IT" noProof="0"/>
              <a:t>Fare clic per modificare lo stile del sottotitolo dello schema</a:t>
            </a:r>
          </a:p>
        </p:txBody>
      </p:sp>
      <p:sp>
        <p:nvSpPr>
          <p:cNvPr id="178189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78190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78191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737B4A8-E911-4611-BCEC-6E165B70FB36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31403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9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165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01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20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125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11159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232758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7" y="937260"/>
            <a:ext cx="6198489" cy="498348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353403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9DF1CAA3-7C7F-4B84-98B2-0A5ECB14F3CC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DE809-7BC6-41BF-BC48-FB8D86FBFC4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171448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46B55FE2-2AC0-4DA9-BE48-029CB67793EC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CDAC3-B948-4F9C-904E-AB7D15187D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34903944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004A7CBB-8998-4C0D-9903-A618E7F268E0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7E3D0-71A4-4109-9E02-DE7068EAB24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7838868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0132BC3C-6E82-4F34-9133-FADE7FBBA016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E94064-AAA6-439C-852D-8A32E8C6D25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5747814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A2667599-29FC-4F46-8CA2-74D5B4511F1F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22743-1844-402D-9E2D-4B1479CDC2A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9769691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63300AC4-C16A-4645-B0D9-2A714C4583D4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88B3E-CE3E-43CE-806A-E73D277132A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02793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020B9EA6-6FA9-4E67-9D55-EE4E920C7535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3C3C1-4493-40F9-B5BA-98853A4CAA1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15874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89D1FB-5E7C-450F-9734-E3BB5222B3A3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43551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1ACBA764-F549-491F-B3DB-B31F0C37B6AF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2DB7D-1CD9-4127-B6B0-038FC367E89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937649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8A0982FC-91BC-4A28-B9B0-72FB3CACA4C6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6EC6E-B20E-439A-934C-36BE84E45DF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71204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61F31C77-1226-490A-B1F3-FA47BDDBAA13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E1D74-40B1-4865-9E46-38F6D8E5E50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304836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fld id="{7F1EA17F-69E9-448E-8830-D0E38BDEA93D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6D47A-EDFE-4BD1-B957-830E3DCC2A5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312123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609986" y="274544"/>
            <a:ext cx="10972031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64899561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F90B7CB6-25DD-4BC6-A80F-4604F1E9F20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5261489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4E530F29-388D-4E06-8882-EF79FEF0B46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9163509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D2D7A093-A735-4852-A9AC-BD45D68D6D1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114245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82712C1F-D66C-4E55-A7D2-2D53810742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7679465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3CCD179-90B2-4501-AEAE-04F3F9D0014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429471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4EE11A-9F1F-4521-9E0C-29931314D3E5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42233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96F8A0EA-CEF0-48BB-BD3C-FFCA0C74AB9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534672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D08DBD4C-6A30-4416-8647-78B42FADB0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271511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E68970EF-B116-4C64-BC02-D82D341373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0749175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075A6D9C-9EB9-43FC-A7FF-3CE4996C39D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2582442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2DA80E7A-A50B-4C48-9351-792BDCB19AF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2265271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31D230C2-325E-49DF-BF57-B8C14EABE7B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3302839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>
            <p:ph type="title"/>
          </p:nvPr>
        </p:nvSpPr>
        <p:spPr>
          <a:xfrm>
            <a:off x="609986" y="274544"/>
            <a:ext cx="10972031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870408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DB93D1F-3923-49D7-BDEF-8188820DDCF0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951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4562C54-ACF0-4B55-AE50-B0ADBEB4968F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514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726033-A76F-4566-A70A-31570F68EC7C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4448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58A614-BC75-4737-B188-F0C9D3C8BE85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512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9E53-E4F0-4A6B-AADD-7F823708A4E2}" type="datetimeFigureOut">
              <a:rPr lang="it-IT" smtClean="0"/>
              <a:pPr/>
              <a:t>03/03/2020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AFD9-6773-4DE7-9FB2-DEB84BCAEE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4661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0C452A-6F8A-455A-A40F-D2976D38FA61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863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3BE4705-A1B4-4887-8F1D-D59F3E0AD1C0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259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7D16DC-31B6-479E-A315-EDD242F009A5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57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F33D11-8E0B-47A1-B2B9-AEDF2D982D7C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766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78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78179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78180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181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182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183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8184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8185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</a:endParaRPr>
            </a:p>
          </p:txBody>
        </p:sp>
        <p:sp>
          <p:nvSpPr>
            <p:cNvPr id="178186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</a:endParaRPr>
            </a:p>
          </p:txBody>
        </p:sp>
      </p:grpSp>
      <p:sp>
        <p:nvSpPr>
          <p:cNvPr id="17818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it-IT" altLang="it-IT" noProof="0"/>
              <a:t>Fare clic per modificare lo stile del titolo</a:t>
            </a:r>
          </a:p>
        </p:txBody>
      </p:sp>
      <p:sp>
        <p:nvSpPr>
          <p:cNvPr id="17818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it-IT" altLang="it-IT" noProof="0"/>
              <a:t>Fare clic per modificare lo stile del sottotitolo dello schema</a:t>
            </a:r>
          </a:p>
        </p:txBody>
      </p:sp>
      <p:sp>
        <p:nvSpPr>
          <p:cNvPr id="178189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78190" name="Rectangle 14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78191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737B4A8-E911-4611-BCEC-6E165B70FB36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4166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89D1FB-5E7C-450F-9734-E3BB5222B3A3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827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E4EE11A-9F1F-4521-9E0C-29931314D3E5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1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DB93D1F-3923-49D7-BDEF-8188820DDCF0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51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4562C54-ACF0-4B55-AE50-B0ADBEB4968F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0344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726033-A76F-4566-A70A-31570F68EC7C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4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9E53-E4F0-4A6B-AADD-7F823708A4E2}" type="datetimeFigureOut">
              <a:rPr lang="it-IT" smtClean="0"/>
              <a:pPr/>
              <a:t>03/03/2020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AFD9-6773-4DE7-9FB2-DEB84BCAEE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9765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958A614-BC75-4737-B188-F0C9D3C8BE85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286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0C452A-6F8A-455A-A40F-D2976D38FA61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3212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3BE4705-A1B4-4887-8F1D-D59F3E0AD1C0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757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7D16DC-31B6-479E-A315-EDD242F009A5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1345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CF33D11-8E0B-47A1-B2B9-AEDF2D982D7C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815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8FFAB-7ACD-4334-A48B-2F3880D46F13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872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DDD8E-2C94-40BA-8087-FC0A14359854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692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EF1194-A37E-4787-98B2-BE91731B0317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3810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AC6248-C0B6-46C4-96BB-B907D367203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462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F20228-D86B-47E7-B23F-CBF63772212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33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9E53-E4F0-4A6B-AADD-7F823708A4E2}" type="datetimeFigureOut">
              <a:rPr lang="it-IT" smtClean="0"/>
              <a:pPr/>
              <a:t>03/03/2020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AFD9-6773-4DE7-9FB2-DEB84BCAEE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77044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0319D7-A1EF-4889-B04A-F1BD7B525F51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50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03A14D-B521-4327-9187-6817EB1F44F0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6021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A80CA3-64A3-4AF4-BC0F-5156C15BC97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811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9EB4A2-EE00-4053-992D-8C319417D661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417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F82A87-828A-44C5-BA57-EDC3C0385966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2505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7220E0-0F5C-438A-AC32-89AB7C31C6B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4697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264C15CB-4D84-45AC-979A-235D945E7E8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012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</a:endParaRPr>
            </a:p>
          </p:txBody>
        </p:sp>
      </p:grpSp>
      <p:sp>
        <p:nvSpPr>
          <p:cNvPr id="17818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it-IT" altLang="it-IT" noProof="0"/>
              <a:t>Fare clic per modificare lo stile del titolo</a:t>
            </a:r>
          </a:p>
        </p:txBody>
      </p:sp>
      <p:sp>
        <p:nvSpPr>
          <p:cNvPr id="17818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it-IT" altLang="it-IT" noProof="0"/>
              <a:t>Fare clic per modificare lo stile del sottotitolo dello schema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AB3962A-78DA-457C-8892-EA03BC1DC95E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4226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87160-13E2-459C-8318-1111BC01A313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6239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DA6A68-CEDA-4259-98A6-2B1FEF40B06E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937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9E53-E4F0-4A6B-AADD-7F823708A4E2}" type="datetimeFigureOut">
              <a:rPr lang="it-IT" smtClean="0"/>
              <a:pPr/>
              <a:t>03/03/2020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AFD9-6773-4DE7-9FB2-DEB84BCAEE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573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633A7-024C-4207-B76F-1853168DC738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789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7C795-8E0C-40FE-9A07-9C757BE5F9A8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35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B21B5-88F4-4402-BE6B-8EF3643B838A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36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C604D-7771-44CB-9264-B838311107B2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832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13DC9-5588-4C91-A79C-73FFFA01D49F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792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BF5B-A38F-4689-B288-1377222466BF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108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3BE60-D417-48E1-B927-1E1611984194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981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DFF7A-7CC5-450E-A38F-E0917AB7F6ED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0223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/>
          <p:cNvGrpSpPr>
            <a:grpSpLocks/>
          </p:cNvGrpSpPr>
          <p:nvPr/>
        </p:nvGrpSpPr>
        <p:grpSpPr bwMode="auto">
          <a:xfrm>
            <a:off x="-664633" y="1311276"/>
            <a:ext cx="13906500" cy="5908675"/>
            <a:chOff x="-313" y="824"/>
            <a:chExt cx="6570" cy="3722"/>
          </a:xfrm>
        </p:grpSpPr>
        <p:sp>
          <p:nvSpPr>
            <p:cNvPr id="9933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3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3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3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3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3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3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3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3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4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4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4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4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4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4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4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4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4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4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5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5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5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5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5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5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5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5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5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5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6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6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6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</a:endParaRPr>
            </a:p>
          </p:txBody>
        </p:sp>
        <p:sp>
          <p:nvSpPr>
            <p:cNvPr id="9936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6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6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6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6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6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6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7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7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7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7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7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7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7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7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7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7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8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8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8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8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8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8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8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8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8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8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9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9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9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9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9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9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9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9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9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39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0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0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0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0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0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0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0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0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0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0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1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1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1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1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1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1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1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1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1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1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2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2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2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2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2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2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2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2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2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2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3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3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3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3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3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3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3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3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3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3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4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4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4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4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4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4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4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4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4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4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5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5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5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5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5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5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5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5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5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5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6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6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6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6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6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6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6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6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6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6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7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7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7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7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7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7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7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7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7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7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8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8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8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8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8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8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8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8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8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8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9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9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9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9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9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9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9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9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9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49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0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0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0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0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0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0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0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0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0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0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1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1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1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1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1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1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1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1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1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1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2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2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2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2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2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2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2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2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2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2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3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3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3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3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3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3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3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3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3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3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4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4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4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4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4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954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9954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446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it-IT" altLang="it-IT" noProof="0"/>
              <a:t>Fare clic per modificare lo stile del titolo</a:t>
            </a:r>
          </a:p>
        </p:txBody>
      </p:sp>
      <p:sp>
        <p:nvSpPr>
          <p:cNvPr id="9954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it-IT" altLang="it-IT" noProof="0"/>
              <a:t>Fare clic per modificare lo stile del sottotitolo dello schema</a:t>
            </a:r>
          </a:p>
        </p:txBody>
      </p:sp>
      <p:sp>
        <p:nvSpPr>
          <p:cNvPr id="99548" name="Rectangle 220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DEECCF15-6C2B-40A0-BF01-122373F31962}" type="datetimeFigureOut">
              <a:rPr lang="it-IT" altLang="it-IT">
                <a:solidFill>
                  <a:srgbClr val="FFFFFF"/>
                </a:solidFill>
              </a:rPr>
              <a:pPr/>
              <a:t>03/03/2020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9549" name="Rectangle 221"/>
          <p:cNvSpPr>
            <a:spLocks noGrp="1" noChangeArrowheads="1"/>
          </p:cNvSpPr>
          <p:nvPr>
            <p:ph type="ftr" sz="quarter" idx="3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9550" name="Rectangle 222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6E0940F-26C3-4156-9D64-FEEDE8B41828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8113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0D6E71C-8775-4F5D-9F32-29AD3B81A5A9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41276625-C47F-4BBA-AEC0-E8748CBAC9BC}" type="datetimeFigureOut">
              <a:rPr lang="it-IT" altLang="it-IT">
                <a:solidFill>
                  <a:srgbClr val="FFFFFF"/>
                </a:solidFill>
              </a:rPr>
              <a:pPr/>
              <a:t>03/03/2020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93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9E53-E4F0-4A6B-AADD-7F823708A4E2}" type="datetimeFigureOut">
              <a:rPr lang="it-IT" smtClean="0"/>
              <a:pPr/>
              <a:t>03/03/2020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AFD9-6773-4DE7-9FB2-DEB84BCAEE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27606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5981990-0146-4701-846A-547AFA411DB9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4DAA53E6-60B9-403E-BC4D-45659F1D126C}" type="datetimeFigureOut">
              <a:rPr lang="it-IT" altLang="it-IT">
                <a:solidFill>
                  <a:srgbClr val="FFFFFF"/>
                </a:solidFill>
              </a:rPr>
              <a:pPr/>
              <a:t>03/03/2020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360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339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339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2744180-BCA3-4DFB-B47A-914219EC5609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B017547E-DBEE-4E98-8469-03412E1804D1}" type="datetimeFigureOut">
              <a:rPr lang="it-IT" altLang="it-IT">
                <a:solidFill>
                  <a:srgbClr val="FFFFFF"/>
                </a:solidFill>
              </a:rPr>
              <a:pPr/>
              <a:t>03/03/2020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109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F94CFB8-AD30-451F-A2DD-52227C4C8831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0A158E6E-953C-4814-B065-8BAE58498D9F}" type="datetimeFigureOut">
              <a:rPr lang="it-IT" altLang="it-IT">
                <a:solidFill>
                  <a:srgbClr val="FFFFFF"/>
                </a:solidFill>
              </a:rPr>
              <a:pPr/>
              <a:t>03/03/2020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615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3CE4E0B-3FA4-4602-9E90-1BAC74EE33B4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3C9FA764-F9CC-49E4-A1EF-7292DAE011A4}" type="datetimeFigureOut">
              <a:rPr lang="it-IT" altLang="it-IT">
                <a:solidFill>
                  <a:srgbClr val="FFFFFF"/>
                </a:solidFill>
              </a:rPr>
              <a:pPr/>
              <a:t>03/03/2020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961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7415B05-DB81-4050-90A9-E5002D3E82C7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E2DD3AA4-6727-4236-85D4-D5443D2CE2EB}" type="datetimeFigureOut">
              <a:rPr lang="it-IT" altLang="it-IT">
                <a:solidFill>
                  <a:srgbClr val="FFFFFF"/>
                </a:solidFill>
              </a:rPr>
              <a:pPr/>
              <a:t>03/03/2020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3186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77E641D-15DF-4036-80D6-F7E5AA1DAE06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5CA00FF8-324B-4607-9C33-2CA8AEE8EB88}" type="datetimeFigureOut">
              <a:rPr lang="it-IT" altLang="it-IT">
                <a:solidFill>
                  <a:srgbClr val="FFFFFF"/>
                </a:solidFill>
              </a:rPr>
              <a:pPr/>
              <a:t>03/03/2020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0586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0EDB43C-655D-4E9E-AC32-16DFCB0D5880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8F8A5001-671C-43B5-B60D-F94C9B7B44BF}" type="datetimeFigureOut">
              <a:rPr lang="it-IT" altLang="it-IT">
                <a:solidFill>
                  <a:srgbClr val="FFFFFF"/>
                </a:solidFill>
              </a:rPr>
              <a:pPr/>
              <a:t>03/03/2020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0985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9FB9F8D-BDCD-4BAB-853D-8A07A1D8EF83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F35746AB-5B33-49A7-B794-922A2DB64A71}" type="datetimeFigureOut">
              <a:rPr lang="it-IT" altLang="it-IT">
                <a:solidFill>
                  <a:srgbClr val="FFFFFF"/>
                </a:solidFill>
              </a:rPr>
              <a:pPr/>
              <a:t>03/03/2020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6988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9462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9462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CE4A51-BFDF-49AF-A70D-B3057F917D8F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71B18925-E221-4986-B9F7-A47E38783C35}" type="datetimeFigureOut">
              <a:rPr lang="it-IT" altLang="it-IT">
                <a:solidFill>
                  <a:srgbClr val="FFFFFF"/>
                </a:solidFill>
              </a:rPr>
              <a:pPr/>
              <a:t>03/03/2020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10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A3CC-B19A-4BA3-98F4-6ED45143D18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C902-57F1-4773-A22C-3F359EBD970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9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9E53-E4F0-4A6B-AADD-7F823708A4E2}" type="datetimeFigureOut">
              <a:rPr lang="it-IT" smtClean="0"/>
              <a:pPr/>
              <a:t>03/03/2020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AFD9-6773-4DE7-9FB2-DEB84BCAEE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38033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A3CC-B19A-4BA3-98F4-6ED45143D18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C902-57F1-4773-A22C-3F359EBD970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4703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A3CC-B19A-4BA3-98F4-6ED45143D18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C902-57F1-4773-A22C-3F359EBD970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9762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A3CC-B19A-4BA3-98F4-6ED45143D18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C902-57F1-4773-A22C-3F359EBD970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8302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A3CC-B19A-4BA3-98F4-6ED45143D18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C902-57F1-4773-A22C-3F359EBD970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4780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A3CC-B19A-4BA3-98F4-6ED45143D18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C902-57F1-4773-A22C-3F359EBD970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688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A3CC-B19A-4BA3-98F4-6ED45143D18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C902-57F1-4773-A22C-3F359EBD970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118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A3CC-B19A-4BA3-98F4-6ED45143D18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C902-57F1-4773-A22C-3F359EBD970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7788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A3CC-B19A-4BA3-98F4-6ED45143D18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C902-57F1-4773-A22C-3F359EBD970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09241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A3CC-B19A-4BA3-98F4-6ED45143D18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C902-57F1-4773-A22C-3F359EBD970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8860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8A3CC-B19A-4BA3-98F4-6ED45143D18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2C902-57F1-4773-A22C-3F359EBD970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8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79E53-E4F0-4A6B-AADD-7F823708A4E2}" type="datetimeFigureOut">
              <a:rPr lang="it-IT" smtClean="0"/>
              <a:pPr/>
              <a:t>03/03/2020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AAFD9-6773-4DE7-9FB2-DEB84BCAEE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05852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5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35094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23408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5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37990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35" y="2638044"/>
            <a:ext cx="4270247" cy="3101982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66406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6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9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6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1969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865340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62691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5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97570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4" y="2243828"/>
            <a:ext cx="4494999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20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983E5133-F98A-4A6B-AFDA-C1BB4E3E4CAA}" type="datetimeFigureOut">
              <a:rPr lang="it-IT" smtClean="0"/>
              <a:pPr/>
              <a:t>03/03/2020</a:t>
            </a:fld>
            <a:endParaRPr lang="it-I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97457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315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83.xml"/><Relationship Id="rId9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image" Target="../media/image5.jpe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2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247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2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5" Type="http://schemas.openxmlformats.org/officeDocument/2006/relationships/slideLayout" Target="../slideLayouts/slideLayout249.xml"/><Relationship Id="rId10" Type="http://schemas.openxmlformats.org/officeDocument/2006/relationships/slideLayout" Target="../slideLayouts/slideLayout254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79E53-E4F0-4A6B-AADD-7F823708A4E2}" type="datetimeFigureOut">
              <a:rPr lang="it-IT" smtClean="0"/>
              <a:pPr/>
              <a:t>03/03/2020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AAFD9-6773-4DE7-9FB2-DEB84BCAEE82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807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15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8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defTabSz="342900"/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 defTabSz="342900"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defTabSz="342900"/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pPr defTabSz="342900"/>
            <a:fld id="{6ECC1935-95B7-4486-BB0F-3A7FC32F2D97}" type="slidenum">
              <a:rPr lang="it-IT" smtClean="0"/>
              <a:pPr defTabSz="34290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349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8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08D724E-96C8-4D95-B2E0-089947A5F816}" type="datetimeFigureOut">
              <a:rPr lang="en-US" altLang="it-IT">
                <a:ea typeface="MS PGothic" pitchFamily="34" charset="-128"/>
              </a:rPr>
              <a:pPr>
                <a:defRPr/>
              </a:pPr>
              <a:t>3/3/2020</a:t>
            </a:fld>
            <a:endParaRPr lang="en-US" altLang="it-IT">
              <a:ea typeface="MS PGothic" pitchFamily="34" charset="-128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81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it-IT">
              <a:ea typeface="MS PGothic" pitchFamily="34" charset="-128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8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10E0866-0280-47F0-B772-21067AF83A88}" type="slidenum">
              <a:rPr lang="en-US" altLang="it-IT">
                <a:ea typeface="MS PGothic" pitchFamily="34" charset="-128"/>
              </a:rPr>
              <a:pPr>
                <a:defRPr/>
              </a:pPr>
              <a:t>‹N›</a:t>
            </a:fld>
            <a:endParaRPr lang="en-US" altLang="it-IT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9663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8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defTabSz="457200"/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 defTabSz="457200"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defTabSz="457200"/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defTabSz="457200"/>
            <a:fld id="{6ECC1935-95B7-4486-BB0F-3A7FC32F2D97}" type="slidenum">
              <a:rPr lang="it-IT" smtClean="0"/>
              <a:pPr defTabSz="45720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408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B3F533-7AB9-4D63-8EC4-FCBE4DFEB273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2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14856-FB8B-4900-9170-99F639C134C5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8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8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A124A-5854-47AC-9288-D9FE19711A24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9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15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8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564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23EF430-5BDF-4605-B73A-D0C242F777C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5593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B5B1E8D-4769-4B1C-A30F-94F399EA1CE7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95595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2118" y="0"/>
            <a:ext cx="12198349" cy="6851650"/>
            <a:chOff x="1" y="0"/>
            <a:chExt cx="5763" cy="4316"/>
          </a:xfrm>
        </p:grpSpPr>
        <p:sp>
          <p:nvSpPr>
            <p:cNvPr id="6147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6148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6149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grpSp>
          <p:nvGrpSpPr>
            <p:cNvPr id="2059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6151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6152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6153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6154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6155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6156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6157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6158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6159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6160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6161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6162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6163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6164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6165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6166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063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41 w 717"/>
                <a:gd name="T1" fmla="*/ 845 h 845"/>
                <a:gd name="T2" fmla="*/ 741 w 717"/>
                <a:gd name="T3" fmla="*/ 821 h 845"/>
                <a:gd name="T4" fmla="*/ 598 w 717"/>
                <a:gd name="T5" fmla="*/ 605 h 845"/>
                <a:gd name="T6" fmla="*/ 418 w 717"/>
                <a:gd name="T7" fmla="*/ 396 h 845"/>
                <a:gd name="T8" fmla="*/ 233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21 w 717"/>
                <a:gd name="T15" fmla="*/ 198 h 845"/>
                <a:gd name="T16" fmla="*/ 412 w 717"/>
                <a:gd name="T17" fmla="*/ 408 h 845"/>
                <a:gd name="T18" fmla="*/ 592 w 717"/>
                <a:gd name="T19" fmla="*/ 623 h 845"/>
                <a:gd name="T20" fmla="*/ 741 w 717"/>
                <a:gd name="T21" fmla="*/ 845 h 845"/>
                <a:gd name="T22" fmla="*/ 741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064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9 w 407"/>
                <a:gd name="T1" fmla="*/ 414 h 414"/>
                <a:gd name="T2" fmla="*/ 419 w 407"/>
                <a:gd name="T3" fmla="*/ 396 h 414"/>
                <a:gd name="T4" fmla="*/ 234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8 w 407"/>
                <a:gd name="T13" fmla="*/ 204 h 414"/>
                <a:gd name="T14" fmla="*/ 419 w 407"/>
                <a:gd name="T15" fmla="*/ 414 h 414"/>
                <a:gd name="T16" fmla="*/ 419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6169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066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10 w 586"/>
                <a:gd name="T1" fmla="*/ 0 h 599"/>
                <a:gd name="T2" fmla="*/ 592 w 586"/>
                <a:gd name="T3" fmla="*/ 0 h 599"/>
                <a:gd name="T4" fmla="*/ 419 w 586"/>
                <a:gd name="T5" fmla="*/ 132 h 599"/>
                <a:gd name="T6" fmla="*/ 269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9 w 586"/>
                <a:gd name="T17" fmla="*/ 282 h 599"/>
                <a:gd name="T18" fmla="*/ 425 w 586"/>
                <a:gd name="T19" fmla="*/ 138 h 599"/>
                <a:gd name="T20" fmla="*/ 610 w 586"/>
                <a:gd name="T21" fmla="*/ 0 h 599"/>
                <a:gd name="T22" fmla="*/ 610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067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81 w 269"/>
                <a:gd name="T1" fmla="*/ 0 h 252"/>
                <a:gd name="T2" fmla="*/ 263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81 w 269"/>
                <a:gd name="T15" fmla="*/ 0 h 252"/>
                <a:gd name="T16" fmla="*/ 281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068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069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070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grpSp>
          <p:nvGrpSpPr>
            <p:cNvPr id="2071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074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1600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2075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1600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2076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1600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2077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1600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  <p:sp>
            <p:nvSpPr>
              <p:cNvPr id="2078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1600">
                  <a:solidFill>
                    <a:srgbClr val="FFFFFF"/>
                  </a:solidFill>
                  <a:ea typeface="MS PGothic" panose="020B0600070205080204" pitchFamily="34" charset="-128"/>
                </a:endParaRPr>
              </a:p>
            </p:txBody>
          </p:sp>
        </p:grpSp>
        <p:sp>
          <p:nvSpPr>
            <p:cNvPr id="2072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2073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600">
                <a:solidFill>
                  <a:srgbClr val="FFFFFF"/>
                </a:solidFill>
                <a:ea typeface="MS PGothic" panose="020B0600070205080204" pitchFamily="34" charset="-128"/>
              </a:endParaRPr>
            </a:p>
          </p:txBody>
        </p:sp>
      </p:grpSp>
      <p:sp>
        <p:nvSpPr>
          <p:cNvPr id="6183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6184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185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186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91A97-D6FC-42A4-8898-A9A27A9C5B1A}" type="slidenum">
              <a:rPr lang="it-IT" altLang="it-IT">
                <a:solidFill>
                  <a:srgbClr val="FFFFFF"/>
                </a:solidFill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FFFFFF"/>
              </a:solidFill>
              <a:ea typeface="MS PGothic" panose="020B0600070205080204" pitchFamily="34" charset="-128"/>
            </a:endParaRPr>
          </a:p>
        </p:txBody>
      </p:sp>
      <p:sp>
        <p:nvSpPr>
          <p:cNvPr id="618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0535960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MS PGothic" pitchFamily="34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3050"/>
            <a:ext cx="1097068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4964"/>
            <a:ext cx="109706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outline text format</a:t>
            </a:r>
          </a:p>
          <a:p>
            <a:pPr lvl="1"/>
            <a:r>
              <a:rPr lang="en-GB" altLang="it-IT"/>
              <a:t>Second Outline Level</a:t>
            </a:r>
          </a:p>
          <a:p>
            <a:pPr lvl="2"/>
            <a:r>
              <a:rPr lang="en-GB" altLang="it-IT"/>
              <a:t>Third Outline Level</a:t>
            </a:r>
          </a:p>
          <a:p>
            <a:pPr lvl="3"/>
            <a:r>
              <a:rPr lang="en-GB" altLang="it-IT"/>
              <a:t>Fourth Outline Level</a:t>
            </a:r>
          </a:p>
          <a:p>
            <a:pPr lvl="4"/>
            <a:r>
              <a:rPr lang="en-GB" altLang="it-IT"/>
              <a:t>Fifth Outline Level</a:t>
            </a:r>
          </a:p>
          <a:p>
            <a:pPr lvl="4"/>
            <a:r>
              <a:rPr lang="en-GB" altLang="it-IT"/>
              <a:t>Sixth Outline Level</a:t>
            </a:r>
          </a:p>
          <a:p>
            <a:pPr lvl="4"/>
            <a:r>
              <a:rPr lang="en-GB" altLang="it-IT"/>
              <a:t>Seventh Outline Level</a:t>
            </a:r>
          </a:p>
          <a:p>
            <a:pPr lvl="4"/>
            <a:r>
              <a:rPr lang="en-GB" altLang="it-IT"/>
              <a:t>Eighth Outline Level</a:t>
            </a:r>
          </a:p>
          <a:p>
            <a:pPr lvl="4"/>
            <a:r>
              <a:rPr lang="en-GB" altLang="it-IT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188152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063" r:id="rId2"/>
    <p:sldLayoutId id="2147484064" r:id="rId3"/>
    <p:sldLayoutId id="2147484065" r:id="rId4"/>
    <p:sldLayoutId id="2147484066" r:id="rId5"/>
    <p:sldLayoutId id="2147484067" r:id="rId6"/>
    <p:sldLayoutId id="2147484068" r:id="rId7"/>
    <p:sldLayoutId id="2147484069" r:id="rId8"/>
    <p:sldLayoutId id="2147484070" r:id="rId9"/>
    <p:sldLayoutId id="2147484071" r:id="rId10"/>
    <p:sldLayoutId id="2147484072" r:id="rId11"/>
    <p:sldLayoutId id="2147484073" r:id="rId12"/>
  </p:sldLayoutIdLst>
  <p:txStyles>
    <p:titleStyle>
      <a:lvl1pPr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marL="742950" indent="-28575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ea typeface="Baekmuk Batang" charset="0"/>
          <a:cs typeface="Baekmuk Batang" charset="0"/>
        </a:defRPr>
      </a:lvl2pPr>
      <a:lvl3pPr marL="1143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ea typeface="Baekmuk Batang" charset="0"/>
          <a:cs typeface="Baekmuk Batang" charset="0"/>
        </a:defRPr>
      </a:lvl3pPr>
      <a:lvl4pPr marL="1600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ea typeface="Baekmuk Batang" charset="0"/>
          <a:cs typeface="Baekmuk Batang" charset="0"/>
        </a:defRPr>
      </a:lvl4pPr>
      <a:lvl5pPr marL="20574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ea typeface="Baekmuk Batang" charset="0"/>
          <a:cs typeface="Baekmuk Batang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ea typeface="Baekmuk Batang" charset="0"/>
          <a:cs typeface="Baekmuk Batang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ea typeface="Baekmuk Batang" charset="0"/>
          <a:cs typeface="Baekmuk Batang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ea typeface="Baekmuk Batang" charset="0"/>
          <a:cs typeface="Baekmuk Batang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FF"/>
          </a:solidFill>
          <a:latin typeface="arial" panose="020B0604020202020204" pitchFamily="34" charset="0"/>
          <a:ea typeface="Baekmuk Batang" charset="0"/>
          <a:cs typeface="Baekmuk Batang" charset="0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FF854E-2397-452E-9D82-D8F52595122B}" type="slidenum">
              <a:rPr lang="it-IT" altLang="it-IT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grpSp>
        <p:nvGrpSpPr>
          <p:cNvPr id="17715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77157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7715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15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16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161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16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716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</a:endParaRPr>
            </a:p>
          </p:txBody>
        </p:sp>
        <p:sp>
          <p:nvSpPr>
            <p:cNvPr id="17716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</a:endParaRPr>
            </a:p>
          </p:txBody>
        </p:sp>
      </p:grpSp>
      <p:sp>
        <p:nvSpPr>
          <p:cNvPr id="17716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7716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7716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06436492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Master title style</a:t>
            </a:r>
            <a:endParaRPr lang="en-US" altLang="it-IT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Master text styles</a:t>
            </a:r>
          </a:p>
          <a:p>
            <a:pPr lvl="1"/>
            <a:r>
              <a:rPr lang="en-GB" altLang="it-IT"/>
              <a:t>Second level</a:t>
            </a:r>
          </a:p>
          <a:p>
            <a:pPr lvl="2"/>
            <a:r>
              <a:rPr lang="en-GB" altLang="it-IT"/>
              <a:t>Third level</a:t>
            </a:r>
          </a:p>
          <a:p>
            <a:pPr lvl="3"/>
            <a:r>
              <a:rPr lang="en-GB" altLang="it-IT"/>
              <a:t>Fourth level</a:t>
            </a:r>
          </a:p>
          <a:p>
            <a:pPr lvl="4"/>
            <a:r>
              <a:rPr lang="en-GB" altLang="it-IT"/>
              <a:t>Fifth level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2A5DF349-1A39-4FE0-87F8-1EE0E4EA9547}" type="datetimeFigureOut">
              <a:rPr lang="en-US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3/3/2020</a:t>
            </a:fld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A9D3D553-C79E-41F6-A542-1B2B050DDFEA}" type="slidenum">
              <a:rPr lang="en-US" altLang="it-IT" smtClean="0">
                <a:ea typeface="MS PGothic" panose="020B0600070205080204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altLang="it-IT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417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5" r:id="rId1"/>
    <p:sldLayoutId id="2147484076" r:id="rId2"/>
    <p:sldLayoutId id="2147484077" r:id="rId3"/>
    <p:sldLayoutId id="2147484078" r:id="rId4"/>
    <p:sldLayoutId id="2147484079" r:id="rId5"/>
    <p:sldLayoutId id="2147484080" r:id="rId6"/>
    <p:sldLayoutId id="2147484081" r:id="rId7"/>
    <p:sldLayoutId id="2147484082" r:id="rId8"/>
    <p:sldLayoutId id="2147484083" r:id="rId9"/>
    <p:sldLayoutId id="2147484084" r:id="rId10"/>
    <p:sldLayoutId id="214748408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6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83E5133-F98A-4A6B-AFDA-C1BB4E3E4CAA}" type="datetimeFigureOut">
              <a:rPr lang="it-IT" smtClean="0"/>
              <a:t>03/03/2020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825" spc="0" baseline="0">
                <a:solidFill>
                  <a:srgbClr val="FFFFFF"/>
                </a:solidFill>
              </a:defRPr>
            </a:lvl1pPr>
          </a:lstStyle>
          <a:p>
            <a:fld id="{6ECC1935-95B7-4486-BB0F-3A7FC32F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7468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2" r:id="rId6"/>
    <p:sldLayoutId id="2147484093" r:id="rId7"/>
    <p:sldLayoutId id="2147484094" r:id="rId8"/>
    <p:sldLayoutId id="2147484095" r:id="rId9"/>
    <p:sldLayoutId id="2147484096" r:id="rId10"/>
    <p:sldLayoutId id="2147484097" r:id="rId11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100" kern="1200" cap="all" spc="15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984647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113235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013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412081" indent="-171450" algn="l" defTabSz="685800" rtl="0" eaLnBrk="1" latinLnBrk="0" hangingPunct="1">
        <a:lnSpc>
          <a:spcPct val="100000"/>
        </a:lnSpc>
        <a:spcBef>
          <a:spcPts val="750"/>
        </a:spcBef>
        <a:buClr>
          <a:schemeClr val="accent2"/>
        </a:buClr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81A243-116C-4CF4-B355-9C3A938A1669}" type="datetimeFigureOut">
              <a:rPr lang="it-IT"/>
              <a:pPr>
                <a:defRPr/>
              </a:pPr>
              <a:t>03/03/2020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3B7C1A-E07D-464C-8CD4-FC68A9BF1D62}" type="slidenum">
              <a:rPr lang="it-IT" altLang="it-IT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609561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  <p:sldLayoutId id="2147484106" r:id="rId8"/>
    <p:sldLayoutId id="2147484107" r:id="rId9"/>
    <p:sldLayoutId id="2147484108" r:id="rId10"/>
    <p:sldLayoutId id="2147484109" r:id="rId11"/>
    <p:sldLayoutId id="21474841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ea typeface="ＭＳ Ｐゴシック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ea typeface="ＭＳ Ｐゴシック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5BD7C3-24DF-49C4-A459-3BA2598460C5}" type="slidenum">
              <a:rPr lang="it-IT" alt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21493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  <p:sldLayoutId id="214748412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ea typeface="MS PGothic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FF854E-2397-452E-9D82-D8F52595122B}" type="slidenum">
              <a:rPr lang="it-IT" altLang="it-IT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grpSp>
        <p:nvGrpSpPr>
          <p:cNvPr id="17715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77157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7715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15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16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161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16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716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</a:endParaRPr>
            </a:p>
          </p:txBody>
        </p:sp>
        <p:sp>
          <p:nvSpPr>
            <p:cNvPr id="17716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</a:endParaRPr>
            </a:p>
          </p:txBody>
        </p:sp>
      </p:grpSp>
      <p:sp>
        <p:nvSpPr>
          <p:cNvPr id="17716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7716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7716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52743161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FF854E-2397-452E-9D82-D8F52595122B}" type="slidenum">
              <a:rPr lang="it-IT" altLang="it-IT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grpSp>
        <p:nvGrpSpPr>
          <p:cNvPr id="177156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77157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7715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15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16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161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16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716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</a:endParaRPr>
            </a:p>
          </p:txBody>
        </p:sp>
        <p:sp>
          <p:nvSpPr>
            <p:cNvPr id="17716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</a:endParaRPr>
            </a:p>
          </p:txBody>
        </p:sp>
      </p:grpSp>
      <p:sp>
        <p:nvSpPr>
          <p:cNvPr id="17716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7716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7716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267245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E9234B-B7D0-4394-8508-030AE4DF6A7C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8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A22742-F0ED-4C03-82A9-16FE9CF55FCF}" type="slidenum">
              <a:rPr lang="it-IT" altLang="it-IT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7715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15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16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716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7716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800">
                <a:solidFill>
                  <a:srgbClr val="FFFFFF"/>
                </a:solidFill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776 h 1906"/>
                <a:gd name="T4" fmla="*/ 5758 w 5740"/>
                <a:gd name="T5" fmla="*/ 1776 h 1906"/>
                <a:gd name="T6" fmla="*/ 575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</a:endParaRPr>
            </a:p>
          </p:txBody>
        </p:sp>
      </p:grpSp>
      <p:sp>
        <p:nvSpPr>
          <p:cNvPr id="17716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7716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7716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9586673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Group 2"/>
          <p:cNvGrpSpPr>
            <a:grpSpLocks/>
          </p:cNvGrpSpPr>
          <p:nvPr/>
        </p:nvGrpSpPr>
        <p:grpSpPr bwMode="auto">
          <a:xfrm>
            <a:off x="-662517" y="1308101"/>
            <a:ext cx="13906501" cy="5908675"/>
            <a:chOff x="-313" y="824"/>
            <a:chExt cx="6570" cy="3722"/>
          </a:xfrm>
        </p:grpSpPr>
        <p:sp>
          <p:nvSpPr>
            <p:cNvPr id="9830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0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0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1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1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1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1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1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1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1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1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1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1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2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2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2" y="3504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2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 vert="eaVer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2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2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2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2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2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2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2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3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3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3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3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3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3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3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3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3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rot="10800000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altLang="it-IT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9833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4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4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4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4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4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4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4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4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4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4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5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5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5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5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5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5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5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5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5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5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6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6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6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6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6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6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6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6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6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6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7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7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7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7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7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7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7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7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7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7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8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8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8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8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8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8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8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8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8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8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9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9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9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9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9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9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9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9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9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39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0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0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0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0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0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0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0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0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0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0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1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1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1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1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1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1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1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1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1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1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2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2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2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2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2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2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2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2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2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2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3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3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3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3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3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3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3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3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3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3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4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4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4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4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4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4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4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4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4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4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5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5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5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5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5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5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5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5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5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5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6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6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6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6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6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6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6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6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6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6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7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7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7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7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7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7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7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7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7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7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8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8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8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8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8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8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8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8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8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8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9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9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9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9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9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9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9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9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9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49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0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0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0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0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0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0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0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0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0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0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1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1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1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1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1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1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1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1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1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1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2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9852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  <a:latin typeface="Tahoma" panose="020B0604030504040204" pitchFamily="34" charset="0"/>
              </a:endParaRPr>
            </a:p>
          </p:txBody>
        </p:sp>
      </p:grpSp>
      <p:sp>
        <p:nvSpPr>
          <p:cNvPr id="9852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349DDAA-B1E3-422C-936D-9FC6EE6AD44B}" type="slidenum">
              <a:rPr lang="it-IT" altLang="it-IT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8523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3C95F4-975E-4F49-A1A4-9768417179A1}" type="datetimeFigureOut">
              <a:rPr lang="it-IT" altLang="it-IT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03/03/2020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8524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3638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8525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98526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1324331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3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3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Blip>
          <a:blip r:embed="rId13"/>
        </a:buBlip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8A3CC-B19A-4BA3-98F4-6ED45143D18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03/03/2020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2C902-57F1-4773-A22C-3F359EBD970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461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70C0"/>
            </a:gs>
            <a:gs pos="15000">
              <a:schemeClr val="accent4">
                <a:lumMod val="95000"/>
                <a:lumOff val="5000"/>
              </a:schemeClr>
            </a:gs>
            <a:gs pos="100000">
              <a:schemeClr val="accent4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8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7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983E5133-F98A-4A6B-AFDA-C1BB4E3E4CAA}" type="datetimeFigureOut">
              <a:rPr lang="it-IT" smtClean="0">
                <a:solidFill>
                  <a:srgbClr val="000000">
                    <a:alpha val="70000"/>
                  </a:srgbClr>
                </a:solidFill>
              </a:rPr>
              <a:pPr/>
              <a:t>03/03/2020</a:t>
            </a:fld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it-IT">
              <a:solidFill>
                <a:srgbClr val="000000">
                  <a:alpha val="7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3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6ECC1935-95B7-4486-BB0F-3A7FC32F2D9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469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9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5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0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46.wmf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50.em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0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5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D2490D-6E1B-4C9D-883C-A39F449B0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02923"/>
            <a:ext cx="9144000" cy="1753039"/>
          </a:xfrm>
        </p:spPr>
        <p:txBody>
          <a:bodyPr>
            <a:normAutofit/>
          </a:bodyPr>
          <a:lstStyle/>
          <a:p>
            <a:r>
              <a:rPr lang="it-IT" sz="3600" dirty="0"/>
              <a:t> Steatosi epatica non alcolica e rischio cardiovascolare : una patologia emergente di interesse multidisciplinare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47AA1EE-3D7A-46E3-93EE-FF8891F8E3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Maria Del Ben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C493BA6-56BE-4525-8BC3-6038E2CDF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4702" y="5603876"/>
            <a:ext cx="1254123" cy="125412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2BCC3C4-6CC1-41B6-98A1-284569810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63" y="5603876"/>
            <a:ext cx="2552082" cy="4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93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16"/>
          <p:cNvSpPr txBox="1">
            <a:spLocks noChangeArrowheads="1"/>
          </p:cNvSpPr>
          <p:nvPr/>
        </p:nvSpPr>
        <p:spPr bwMode="auto">
          <a:xfrm>
            <a:off x="1905000" y="738189"/>
            <a:ext cx="8382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Figure 1 </a:t>
            </a:r>
            <a:r>
              <a:rPr kumimoji="0" lang="en-US" alt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Worldwide estimated prevalence of NAFLD and distribution of </a:t>
            </a:r>
            <a:r>
              <a:rPr kumimoji="0" lang="en-US" altLang="it-IT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PNPLA3</a:t>
            </a:r>
            <a:r>
              <a:rPr kumimoji="0" lang="en-US" altLang="it-I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charset="-128"/>
                <a:cs typeface="Arial" panose="020B0604020202020204" pitchFamily="34" charset="0"/>
              </a:rPr>
              <a:t> genotypes</a:t>
            </a:r>
            <a:endParaRPr kumimoji="0" lang="en-US" altLang="it-I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051" name="Text Box 15"/>
          <p:cNvSpPr txBox="1">
            <a:spLocks noChangeArrowheads="1"/>
          </p:cNvSpPr>
          <p:nvPr/>
        </p:nvSpPr>
        <p:spPr bwMode="auto">
          <a:xfrm>
            <a:off x="2209800" y="5581650"/>
            <a:ext cx="7772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Younossi, Z. </a:t>
            </a:r>
            <a:r>
              <a:rPr kumimoji="0" lang="en-US" altLang="it-IT" sz="9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et al. </a:t>
            </a:r>
            <a:r>
              <a:rPr kumimoji="0" lang="en-GB" altLang="it-IT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(2017) </a:t>
            </a:r>
            <a:r>
              <a:rPr kumimoji="0" lang="en-US" altLang="it-IT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Global burden of NAFLD and NASH: trends, predictions, risk factors and prevention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9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Nat. Rev. Gastroenterol. Hepatol.</a:t>
            </a:r>
            <a:r>
              <a:rPr kumimoji="0" lang="en-US" altLang="it-IT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doi:10.1038/nrgastro.2017.109</a:t>
            </a:r>
          </a:p>
        </p:txBody>
      </p:sp>
      <p:pic>
        <p:nvPicPr>
          <p:cNvPr id="2052" name="Picture 6" descr="nrgastro.2017.109-f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4" y="1719264"/>
            <a:ext cx="5210175" cy="321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797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1836B69-2840-4482-948A-5B2EEAE75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vGulliv-B"/>
              </a:rPr>
              <a:t>Trends in the prevalence of NAFLD by age</a:t>
            </a:r>
            <a:endParaRPr lang="it-IT" sz="239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173FCA-CF80-427F-94EF-F9DE6C9CE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071" y="1680566"/>
            <a:ext cx="8165950" cy="43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8484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99974" y="6177956"/>
            <a:ext cx="2270025" cy="16943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0667" y="156246"/>
            <a:ext cx="6798673" cy="4720554"/>
          </a:xfrm>
          <a:prstGeom prst="rect">
            <a:avLst/>
          </a:prstGeom>
        </p:spPr>
      </p:pic>
      <p:pic>
        <p:nvPicPr>
          <p:cNvPr id="7" name="Segnaposto contenuto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4567" y="1799198"/>
            <a:ext cx="5033211" cy="304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01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5870979-5B52-4E4D-B6F2-CE24CEF11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7386" y="997942"/>
            <a:ext cx="9517225" cy="521348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06A087C-3C22-455C-8F3A-CB4C3FC2EDE3}"/>
              </a:ext>
            </a:extLst>
          </p:cNvPr>
          <p:cNvSpPr txBox="1"/>
          <p:nvPr/>
        </p:nvSpPr>
        <p:spPr>
          <a:xfrm>
            <a:off x="2127380" y="307910"/>
            <a:ext cx="7893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vOT2015df00"/>
                <a:ea typeface="+mn-ea"/>
                <a:cs typeface="+mn-cs"/>
              </a:rPr>
              <a:t>Overall NASH prevalence in the general population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4AE55EF-CCDC-454A-AA91-74916C399B12}"/>
              </a:ext>
            </a:extLst>
          </p:cNvPr>
          <p:cNvSpPr txBox="1"/>
          <p:nvPr/>
        </p:nvSpPr>
        <p:spPr>
          <a:xfrm>
            <a:off x="8612777" y="6312081"/>
            <a:ext cx="2534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(2019) 36:1574–1594</a:t>
            </a:r>
          </a:p>
        </p:txBody>
      </p:sp>
    </p:spTree>
    <p:extLst>
      <p:ext uri="{BB962C8B-B14F-4D97-AF65-F5344CB8AC3E}">
        <p14:creationId xmlns:p14="http://schemas.microsoft.com/office/powerpoint/2010/main" val="1273525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igura a mano libera 59"/>
          <p:cNvSpPr/>
          <p:nvPr/>
        </p:nvSpPr>
        <p:spPr>
          <a:xfrm>
            <a:off x="46038" y="3213100"/>
            <a:ext cx="2836862" cy="1655763"/>
          </a:xfrm>
          <a:custGeom>
            <a:avLst/>
            <a:gdLst>
              <a:gd name="connsiteX0" fmla="*/ 154327 w 2070675"/>
              <a:gd name="connsiteY0" fmla="*/ 1576297 h 1605005"/>
              <a:gd name="connsiteX1" fmla="*/ 179727 w 2070675"/>
              <a:gd name="connsiteY1" fmla="*/ 179297 h 1605005"/>
              <a:gd name="connsiteX2" fmla="*/ 2008527 w 2070675"/>
              <a:gd name="connsiteY2" fmla="*/ 64997 h 1605005"/>
              <a:gd name="connsiteX3" fmla="*/ 1602127 w 2070675"/>
              <a:gd name="connsiteY3" fmla="*/ 611097 h 1605005"/>
              <a:gd name="connsiteX4" fmla="*/ 1195727 w 2070675"/>
              <a:gd name="connsiteY4" fmla="*/ 738097 h 1605005"/>
              <a:gd name="connsiteX5" fmla="*/ 941727 w 2070675"/>
              <a:gd name="connsiteY5" fmla="*/ 1093697 h 1605005"/>
              <a:gd name="connsiteX6" fmla="*/ 154327 w 2070675"/>
              <a:gd name="connsiteY6" fmla="*/ 1576297 h 160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0675" h="1605005">
                <a:moveTo>
                  <a:pt x="154327" y="1576297"/>
                </a:moveTo>
                <a:cubicBezTo>
                  <a:pt x="27327" y="1423897"/>
                  <a:pt x="-129306" y="431180"/>
                  <a:pt x="179727" y="179297"/>
                </a:cubicBezTo>
                <a:cubicBezTo>
                  <a:pt x="488760" y="-72586"/>
                  <a:pt x="1771460" y="-6970"/>
                  <a:pt x="2008527" y="64997"/>
                </a:cubicBezTo>
                <a:cubicBezTo>
                  <a:pt x="2245594" y="136964"/>
                  <a:pt x="1737594" y="498914"/>
                  <a:pt x="1602127" y="611097"/>
                </a:cubicBezTo>
                <a:cubicBezTo>
                  <a:pt x="1466660" y="723280"/>
                  <a:pt x="1305794" y="657664"/>
                  <a:pt x="1195727" y="738097"/>
                </a:cubicBezTo>
                <a:cubicBezTo>
                  <a:pt x="1085660" y="818530"/>
                  <a:pt x="1115294" y="956114"/>
                  <a:pt x="941727" y="1093697"/>
                </a:cubicBezTo>
                <a:cubicBezTo>
                  <a:pt x="768160" y="1231280"/>
                  <a:pt x="281327" y="1728697"/>
                  <a:pt x="154327" y="1576297"/>
                </a:cubicBezTo>
                <a:close/>
              </a:path>
            </a:pathLst>
          </a:custGeom>
          <a:gradFill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7535863" y="115888"/>
            <a:ext cx="4610100" cy="83099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Natural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History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 of NAFLD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( ~ 8-13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yrs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)</a:t>
            </a:r>
          </a:p>
        </p:txBody>
      </p:sp>
      <p:sp>
        <p:nvSpPr>
          <p:cNvPr id="5" name="Figura a mano libera 4"/>
          <p:cNvSpPr/>
          <p:nvPr/>
        </p:nvSpPr>
        <p:spPr>
          <a:xfrm>
            <a:off x="241300" y="234950"/>
            <a:ext cx="2636838" cy="1593850"/>
          </a:xfrm>
          <a:custGeom>
            <a:avLst/>
            <a:gdLst>
              <a:gd name="connsiteX0" fmla="*/ 154327 w 2070675"/>
              <a:gd name="connsiteY0" fmla="*/ 1576297 h 1605005"/>
              <a:gd name="connsiteX1" fmla="*/ 179727 w 2070675"/>
              <a:gd name="connsiteY1" fmla="*/ 179297 h 1605005"/>
              <a:gd name="connsiteX2" fmla="*/ 2008527 w 2070675"/>
              <a:gd name="connsiteY2" fmla="*/ 64997 h 1605005"/>
              <a:gd name="connsiteX3" fmla="*/ 1602127 w 2070675"/>
              <a:gd name="connsiteY3" fmla="*/ 611097 h 1605005"/>
              <a:gd name="connsiteX4" fmla="*/ 1195727 w 2070675"/>
              <a:gd name="connsiteY4" fmla="*/ 738097 h 1605005"/>
              <a:gd name="connsiteX5" fmla="*/ 941727 w 2070675"/>
              <a:gd name="connsiteY5" fmla="*/ 1093697 h 1605005"/>
              <a:gd name="connsiteX6" fmla="*/ 154327 w 2070675"/>
              <a:gd name="connsiteY6" fmla="*/ 1576297 h 160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0675" h="1605005">
                <a:moveTo>
                  <a:pt x="154327" y="1576297"/>
                </a:moveTo>
                <a:cubicBezTo>
                  <a:pt x="27327" y="1423897"/>
                  <a:pt x="-129306" y="431180"/>
                  <a:pt x="179727" y="179297"/>
                </a:cubicBezTo>
                <a:cubicBezTo>
                  <a:pt x="488760" y="-72586"/>
                  <a:pt x="1771460" y="-6970"/>
                  <a:pt x="2008527" y="64997"/>
                </a:cubicBezTo>
                <a:cubicBezTo>
                  <a:pt x="2245594" y="136964"/>
                  <a:pt x="1737594" y="498914"/>
                  <a:pt x="1602127" y="611097"/>
                </a:cubicBezTo>
                <a:cubicBezTo>
                  <a:pt x="1466660" y="723280"/>
                  <a:pt x="1305794" y="657664"/>
                  <a:pt x="1195727" y="738097"/>
                </a:cubicBezTo>
                <a:cubicBezTo>
                  <a:pt x="1085660" y="818530"/>
                  <a:pt x="1115294" y="956114"/>
                  <a:pt x="941727" y="1093697"/>
                </a:cubicBezTo>
                <a:cubicBezTo>
                  <a:pt x="768160" y="1231280"/>
                  <a:pt x="281327" y="1728697"/>
                  <a:pt x="154327" y="1576297"/>
                </a:cubicBezTo>
                <a:close/>
              </a:path>
            </a:pathLst>
          </a:custGeom>
          <a:gradFill>
            <a:gsLst>
              <a:gs pos="98000">
                <a:srgbClr val="FBEAC7"/>
              </a:gs>
              <a:gs pos="42000">
                <a:schemeClr val="accent4">
                  <a:lumMod val="75000"/>
                </a:schemeClr>
              </a:gs>
            </a:gsLst>
            <a:lin ang="5400000" scaled="0"/>
          </a:gra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31800" y="542925"/>
            <a:ext cx="1681163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Steatosis</a:t>
            </a:r>
          </a:p>
        </p:txBody>
      </p:sp>
      <p:cxnSp>
        <p:nvCxnSpPr>
          <p:cNvPr id="8" name="Connettore 2 7"/>
          <p:cNvCxnSpPr/>
          <p:nvPr/>
        </p:nvCxnSpPr>
        <p:spPr>
          <a:xfrm>
            <a:off x="1735138" y="1343025"/>
            <a:ext cx="1057275" cy="5143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518" name="Gruppo 17"/>
          <p:cNvGrpSpPr>
            <a:grpSpLocks/>
          </p:cNvGrpSpPr>
          <p:nvPr/>
        </p:nvGrpSpPr>
        <p:grpSpPr bwMode="auto">
          <a:xfrm>
            <a:off x="2832100" y="1557338"/>
            <a:ext cx="2833688" cy="1655762"/>
            <a:chOff x="2373221" y="1556793"/>
            <a:chExt cx="2126771" cy="1656184"/>
          </a:xfrm>
        </p:grpSpPr>
        <p:sp>
          <p:nvSpPr>
            <p:cNvPr id="9" name="Figura a mano libera 8"/>
            <p:cNvSpPr/>
            <p:nvPr/>
          </p:nvSpPr>
          <p:spPr>
            <a:xfrm>
              <a:off x="2373221" y="1556793"/>
              <a:ext cx="2126771" cy="1656184"/>
            </a:xfrm>
            <a:custGeom>
              <a:avLst/>
              <a:gdLst>
                <a:gd name="connsiteX0" fmla="*/ 154327 w 2070675"/>
                <a:gd name="connsiteY0" fmla="*/ 1576297 h 1605005"/>
                <a:gd name="connsiteX1" fmla="*/ 179727 w 2070675"/>
                <a:gd name="connsiteY1" fmla="*/ 179297 h 1605005"/>
                <a:gd name="connsiteX2" fmla="*/ 2008527 w 2070675"/>
                <a:gd name="connsiteY2" fmla="*/ 64997 h 1605005"/>
                <a:gd name="connsiteX3" fmla="*/ 1602127 w 2070675"/>
                <a:gd name="connsiteY3" fmla="*/ 611097 h 1605005"/>
                <a:gd name="connsiteX4" fmla="*/ 1195727 w 2070675"/>
                <a:gd name="connsiteY4" fmla="*/ 738097 h 1605005"/>
                <a:gd name="connsiteX5" fmla="*/ 941727 w 2070675"/>
                <a:gd name="connsiteY5" fmla="*/ 1093697 h 1605005"/>
                <a:gd name="connsiteX6" fmla="*/ 154327 w 2070675"/>
                <a:gd name="connsiteY6" fmla="*/ 1576297 h 1605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70675" h="1605005">
                  <a:moveTo>
                    <a:pt x="154327" y="1576297"/>
                  </a:moveTo>
                  <a:cubicBezTo>
                    <a:pt x="27327" y="1423897"/>
                    <a:pt x="-129306" y="431180"/>
                    <a:pt x="179727" y="179297"/>
                  </a:cubicBezTo>
                  <a:cubicBezTo>
                    <a:pt x="488760" y="-72586"/>
                    <a:pt x="1771460" y="-6970"/>
                    <a:pt x="2008527" y="64997"/>
                  </a:cubicBezTo>
                  <a:cubicBezTo>
                    <a:pt x="2245594" y="136964"/>
                    <a:pt x="1737594" y="498914"/>
                    <a:pt x="1602127" y="611097"/>
                  </a:cubicBezTo>
                  <a:cubicBezTo>
                    <a:pt x="1466660" y="723280"/>
                    <a:pt x="1305794" y="657664"/>
                    <a:pt x="1195727" y="738097"/>
                  </a:cubicBezTo>
                  <a:cubicBezTo>
                    <a:pt x="1085660" y="818530"/>
                    <a:pt x="1115294" y="956114"/>
                    <a:pt x="941727" y="1093697"/>
                  </a:cubicBezTo>
                  <a:cubicBezTo>
                    <a:pt x="768160" y="1231280"/>
                    <a:pt x="281327" y="1728697"/>
                    <a:pt x="154327" y="1576297"/>
                  </a:cubicBezTo>
                  <a:close/>
                </a:path>
              </a:pathLst>
            </a:custGeom>
            <a:gradFill>
              <a:gsLst>
                <a:gs pos="0">
                  <a:srgbClr val="FFF200"/>
                </a:gs>
                <a:gs pos="19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ln>
              <a:solidFill>
                <a:srgbClr val="66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/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2419615" y="1853098"/>
              <a:ext cx="1440485" cy="64151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NASH and/or F1-F2 </a:t>
              </a:r>
              <a:r>
                <a:rPr lang="it-IT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anose="030F0702030302020204" pitchFamily="66" charset="0"/>
                </a:rPr>
                <a:t>fibrosis</a:t>
              </a:r>
              <a:endPara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  <p:cxnSp>
          <p:nvCxnSpPr>
            <p:cNvPr id="12" name="Connettore 2 11"/>
            <p:cNvCxnSpPr/>
            <p:nvPr/>
          </p:nvCxnSpPr>
          <p:spPr>
            <a:xfrm>
              <a:off x="3537286" y="2700084"/>
              <a:ext cx="791135" cy="51289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Figura a mano libera 12"/>
          <p:cNvSpPr/>
          <p:nvPr/>
        </p:nvSpPr>
        <p:spPr>
          <a:xfrm>
            <a:off x="5367338" y="2997200"/>
            <a:ext cx="2836862" cy="1655763"/>
          </a:xfrm>
          <a:custGeom>
            <a:avLst/>
            <a:gdLst>
              <a:gd name="connsiteX0" fmla="*/ 154327 w 2070675"/>
              <a:gd name="connsiteY0" fmla="*/ 1576297 h 1605005"/>
              <a:gd name="connsiteX1" fmla="*/ 179727 w 2070675"/>
              <a:gd name="connsiteY1" fmla="*/ 179297 h 1605005"/>
              <a:gd name="connsiteX2" fmla="*/ 2008527 w 2070675"/>
              <a:gd name="connsiteY2" fmla="*/ 64997 h 1605005"/>
              <a:gd name="connsiteX3" fmla="*/ 1602127 w 2070675"/>
              <a:gd name="connsiteY3" fmla="*/ 611097 h 1605005"/>
              <a:gd name="connsiteX4" fmla="*/ 1195727 w 2070675"/>
              <a:gd name="connsiteY4" fmla="*/ 738097 h 1605005"/>
              <a:gd name="connsiteX5" fmla="*/ 941727 w 2070675"/>
              <a:gd name="connsiteY5" fmla="*/ 1093697 h 1605005"/>
              <a:gd name="connsiteX6" fmla="*/ 154327 w 2070675"/>
              <a:gd name="connsiteY6" fmla="*/ 1576297 h 160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0675" h="1605005">
                <a:moveTo>
                  <a:pt x="154327" y="1576297"/>
                </a:moveTo>
                <a:cubicBezTo>
                  <a:pt x="27327" y="1423897"/>
                  <a:pt x="-129306" y="431180"/>
                  <a:pt x="179727" y="179297"/>
                </a:cubicBezTo>
                <a:cubicBezTo>
                  <a:pt x="488760" y="-72586"/>
                  <a:pt x="1771460" y="-6970"/>
                  <a:pt x="2008527" y="64997"/>
                </a:cubicBezTo>
                <a:cubicBezTo>
                  <a:pt x="2245594" y="136964"/>
                  <a:pt x="1737594" y="498914"/>
                  <a:pt x="1602127" y="611097"/>
                </a:cubicBezTo>
                <a:cubicBezTo>
                  <a:pt x="1466660" y="723280"/>
                  <a:pt x="1305794" y="657664"/>
                  <a:pt x="1195727" y="738097"/>
                </a:cubicBezTo>
                <a:cubicBezTo>
                  <a:pt x="1085660" y="818530"/>
                  <a:pt x="1115294" y="956114"/>
                  <a:pt x="941727" y="1093697"/>
                </a:cubicBezTo>
                <a:cubicBezTo>
                  <a:pt x="768160" y="1231280"/>
                  <a:pt x="281327" y="1728697"/>
                  <a:pt x="154327" y="1576297"/>
                </a:cubicBezTo>
                <a:close/>
              </a:path>
            </a:pathLst>
          </a:custGeom>
          <a:gradFill>
            <a:gsLst>
              <a:gs pos="0">
                <a:srgbClr val="C00000"/>
              </a:gs>
              <a:gs pos="7000">
                <a:srgbClr val="FF7A00"/>
              </a:gs>
              <a:gs pos="87000">
                <a:srgbClr val="4D0808"/>
              </a:gs>
            </a:gsLst>
            <a:lin ang="5400000" scaled="0"/>
          </a:gra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5655367" y="3227854"/>
            <a:ext cx="191928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Severe </a:t>
            </a:r>
            <a:r>
              <a:rPr lang="it-I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fibrosis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(F3)</a:t>
            </a:r>
          </a:p>
        </p:txBody>
      </p:sp>
      <p:cxnSp>
        <p:nvCxnSpPr>
          <p:cNvPr id="15" name="Connettore 2 14"/>
          <p:cNvCxnSpPr/>
          <p:nvPr/>
        </p:nvCxnSpPr>
        <p:spPr>
          <a:xfrm>
            <a:off x="6953250" y="3986213"/>
            <a:ext cx="1250950" cy="57785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igura a mano libera 15"/>
          <p:cNvSpPr/>
          <p:nvPr/>
        </p:nvSpPr>
        <p:spPr bwMode="auto">
          <a:xfrm>
            <a:off x="8059738" y="4406900"/>
            <a:ext cx="2755900" cy="1598613"/>
          </a:xfrm>
          <a:custGeom>
            <a:avLst/>
            <a:gdLst>
              <a:gd name="connsiteX0" fmla="*/ 154327 w 2070675"/>
              <a:gd name="connsiteY0" fmla="*/ 1576297 h 1605005"/>
              <a:gd name="connsiteX1" fmla="*/ 179727 w 2070675"/>
              <a:gd name="connsiteY1" fmla="*/ 179297 h 1605005"/>
              <a:gd name="connsiteX2" fmla="*/ 2008527 w 2070675"/>
              <a:gd name="connsiteY2" fmla="*/ 64997 h 1605005"/>
              <a:gd name="connsiteX3" fmla="*/ 1602127 w 2070675"/>
              <a:gd name="connsiteY3" fmla="*/ 611097 h 1605005"/>
              <a:gd name="connsiteX4" fmla="*/ 1195727 w 2070675"/>
              <a:gd name="connsiteY4" fmla="*/ 738097 h 1605005"/>
              <a:gd name="connsiteX5" fmla="*/ 941727 w 2070675"/>
              <a:gd name="connsiteY5" fmla="*/ 1093697 h 1605005"/>
              <a:gd name="connsiteX6" fmla="*/ 154327 w 2070675"/>
              <a:gd name="connsiteY6" fmla="*/ 1576297 h 1605005"/>
              <a:gd name="connsiteX0" fmla="*/ 154327 w 2070675"/>
              <a:gd name="connsiteY0" fmla="*/ 1577122 h 1605830"/>
              <a:gd name="connsiteX1" fmla="*/ 179727 w 2070675"/>
              <a:gd name="connsiteY1" fmla="*/ 180122 h 1605830"/>
              <a:gd name="connsiteX2" fmla="*/ 2008527 w 2070675"/>
              <a:gd name="connsiteY2" fmla="*/ 65822 h 1605830"/>
              <a:gd name="connsiteX3" fmla="*/ 1602127 w 2070675"/>
              <a:gd name="connsiteY3" fmla="*/ 624232 h 1605830"/>
              <a:gd name="connsiteX4" fmla="*/ 1195727 w 2070675"/>
              <a:gd name="connsiteY4" fmla="*/ 738922 h 1605830"/>
              <a:gd name="connsiteX5" fmla="*/ 941727 w 2070675"/>
              <a:gd name="connsiteY5" fmla="*/ 1094522 h 1605830"/>
              <a:gd name="connsiteX6" fmla="*/ 154327 w 2070675"/>
              <a:gd name="connsiteY6" fmla="*/ 1577122 h 1605830"/>
              <a:gd name="connsiteX0" fmla="*/ 154327 w 2066782"/>
              <a:gd name="connsiteY0" fmla="*/ 1577122 h 1605830"/>
              <a:gd name="connsiteX1" fmla="*/ 179727 w 2066782"/>
              <a:gd name="connsiteY1" fmla="*/ 180122 h 1605830"/>
              <a:gd name="connsiteX2" fmla="*/ 2008527 w 2066782"/>
              <a:gd name="connsiteY2" fmla="*/ 65822 h 1605830"/>
              <a:gd name="connsiteX3" fmla="*/ 1602127 w 2066782"/>
              <a:gd name="connsiteY3" fmla="*/ 624232 h 1605830"/>
              <a:gd name="connsiteX4" fmla="*/ 1195727 w 2066782"/>
              <a:gd name="connsiteY4" fmla="*/ 738922 h 1605830"/>
              <a:gd name="connsiteX5" fmla="*/ 941727 w 2066782"/>
              <a:gd name="connsiteY5" fmla="*/ 1094522 h 1605830"/>
              <a:gd name="connsiteX6" fmla="*/ 154327 w 2066782"/>
              <a:gd name="connsiteY6" fmla="*/ 1577122 h 1605830"/>
              <a:gd name="connsiteX0" fmla="*/ 154327 w 2072800"/>
              <a:gd name="connsiteY0" fmla="*/ 1577122 h 1605830"/>
              <a:gd name="connsiteX1" fmla="*/ 179727 w 2072800"/>
              <a:gd name="connsiteY1" fmla="*/ 180122 h 1605830"/>
              <a:gd name="connsiteX2" fmla="*/ 2008527 w 2072800"/>
              <a:gd name="connsiteY2" fmla="*/ 65822 h 1605830"/>
              <a:gd name="connsiteX3" fmla="*/ 1602127 w 2072800"/>
              <a:gd name="connsiteY3" fmla="*/ 624232 h 1605830"/>
              <a:gd name="connsiteX4" fmla="*/ 1195727 w 2072800"/>
              <a:gd name="connsiteY4" fmla="*/ 738922 h 1605830"/>
              <a:gd name="connsiteX5" fmla="*/ 941727 w 2072800"/>
              <a:gd name="connsiteY5" fmla="*/ 1094522 h 1605830"/>
              <a:gd name="connsiteX6" fmla="*/ 154327 w 2072800"/>
              <a:gd name="connsiteY6" fmla="*/ 1577122 h 1605830"/>
              <a:gd name="connsiteX0" fmla="*/ 156055 w 2095308"/>
              <a:gd name="connsiteY0" fmla="*/ 1584877 h 1613585"/>
              <a:gd name="connsiteX1" fmla="*/ 181455 w 2095308"/>
              <a:gd name="connsiteY1" fmla="*/ 187877 h 1613585"/>
              <a:gd name="connsiteX2" fmla="*/ 2034980 w 2095308"/>
              <a:gd name="connsiteY2" fmla="*/ 61267 h 1613585"/>
              <a:gd name="connsiteX3" fmla="*/ 1603855 w 2095308"/>
              <a:gd name="connsiteY3" fmla="*/ 631987 h 1613585"/>
              <a:gd name="connsiteX4" fmla="*/ 1197455 w 2095308"/>
              <a:gd name="connsiteY4" fmla="*/ 746677 h 1613585"/>
              <a:gd name="connsiteX5" fmla="*/ 943455 w 2095308"/>
              <a:gd name="connsiteY5" fmla="*/ 1102277 h 1613585"/>
              <a:gd name="connsiteX6" fmla="*/ 156055 w 2095308"/>
              <a:gd name="connsiteY6" fmla="*/ 1584877 h 1613585"/>
              <a:gd name="connsiteX0" fmla="*/ 156055 w 2073748"/>
              <a:gd name="connsiteY0" fmla="*/ 1579633 h 1608341"/>
              <a:gd name="connsiteX1" fmla="*/ 181455 w 2073748"/>
              <a:gd name="connsiteY1" fmla="*/ 182633 h 1608341"/>
              <a:gd name="connsiteX2" fmla="*/ 553393 w 2073748"/>
              <a:gd name="connsiteY2" fmla="*/ 35652 h 1608341"/>
              <a:gd name="connsiteX3" fmla="*/ 2034980 w 2073748"/>
              <a:gd name="connsiteY3" fmla="*/ 56023 h 1608341"/>
              <a:gd name="connsiteX4" fmla="*/ 1603855 w 2073748"/>
              <a:gd name="connsiteY4" fmla="*/ 626743 h 1608341"/>
              <a:gd name="connsiteX5" fmla="*/ 1197455 w 2073748"/>
              <a:gd name="connsiteY5" fmla="*/ 741433 h 1608341"/>
              <a:gd name="connsiteX6" fmla="*/ 943455 w 2073748"/>
              <a:gd name="connsiteY6" fmla="*/ 1097033 h 1608341"/>
              <a:gd name="connsiteX7" fmla="*/ 156055 w 2073748"/>
              <a:gd name="connsiteY7" fmla="*/ 1579633 h 1608341"/>
              <a:gd name="connsiteX0" fmla="*/ 64696 w 1983073"/>
              <a:gd name="connsiteY0" fmla="*/ 1569371 h 1598079"/>
              <a:gd name="connsiteX1" fmla="*/ 90096 w 1983073"/>
              <a:gd name="connsiteY1" fmla="*/ 172371 h 1598079"/>
              <a:gd name="connsiteX2" fmla="*/ 449672 w 1983073"/>
              <a:gd name="connsiteY2" fmla="*/ 50011 h 1598079"/>
              <a:gd name="connsiteX3" fmla="*/ 1943621 w 1983073"/>
              <a:gd name="connsiteY3" fmla="*/ 45761 h 1598079"/>
              <a:gd name="connsiteX4" fmla="*/ 1512496 w 1983073"/>
              <a:gd name="connsiteY4" fmla="*/ 616481 h 1598079"/>
              <a:gd name="connsiteX5" fmla="*/ 1106096 w 1983073"/>
              <a:gd name="connsiteY5" fmla="*/ 731171 h 1598079"/>
              <a:gd name="connsiteX6" fmla="*/ 852096 w 1983073"/>
              <a:gd name="connsiteY6" fmla="*/ 1086771 h 1598079"/>
              <a:gd name="connsiteX7" fmla="*/ 64696 w 1983073"/>
              <a:gd name="connsiteY7" fmla="*/ 1569371 h 1598079"/>
              <a:gd name="connsiteX0" fmla="*/ 64696 w 1983073"/>
              <a:gd name="connsiteY0" fmla="*/ 1569371 h 1598079"/>
              <a:gd name="connsiteX1" fmla="*/ 90096 w 1983073"/>
              <a:gd name="connsiteY1" fmla="*/ 172371 h 1598079"/>
              <a:gd name="connsiteX2" fmla="*/ 449672 w 1983073"/>
              <a:gd name="connsiteY2" fmla="*/ 50011 h 1598079"/>
              <a:gd name="connsiteX3" fmla="*/ 1943621 w 1983073"/>
              <a:gd name="connsiteY3" fmla="*/ 45761 h 1598079"/>
              <a:gd name="connsiteX4" fmla="*/ 1512496 w 1983073"/>
              <a:gd name="connsiteY4" fmla="*/ 616481 h 1598079"/>
              <a:gd name="connsiteX5" fmla="*/ 1106096 w 1983073"/>
              <a:gd name="connsiteY5" fmla="*/ 731171 h 1598079"/>
              <a:gd name="connsiteX6" fmla="*/ 852096 w 1983073"/>
              <a:gd name="connsiteY6" fmla="*/ 1086771 h 1598079"/>
              <a:gd name="connsiteX7" fmla="*/ 64696 w 1983073"/>
              <a:gd name="connsiteY7" fmla="*/ 1569371 h 1598079"/>
              <a:gd name="connsiteX0" fmla="*/ 64696 w 1983073"/>
              <a:gd name="connsiteY0" fmla="*/ 1569371 h 1598079"/>
              <a:gd name="connsiteX1" fmla="*/ 90096 w 1983073"/>
              <a:gd name="connsiteY1" fmla="*/ 172371 h 1598079"/>
              <a:gd name="connsiteX2" fmla="*/ 449672 w 1983073"/>
              <a:gd name="connsiteY2" fmla="*/ 50011 h 1598079"/>
              <a:gd name="connsiteX3" fmla="*/ 1943621 w 1983073"/>
              <a:gd name="connsiteY3" fmla="*/ 45761 h 1598079"/>
              <a:gd name="connsiteX4" fmla="*/ 1512496 w 1983073"/>
              <a:gd name="connsiteY4" fmla="*/ 616481 h 1598079"/>
              <a:gd name="connsiteX5" fmla="*/ 1106096 w 1983073"/>
              <a:gd name="connsiteY5" fmla="*/ 731171 h 1598079"/>
              <a:gd name="connsiteX6" fmla="*/ 852096 w 1983073"/>
              <a:gd name="connsiteY6" fmla="*/ 1086771 h 1598079"/>
              <a:gd name="connsiteX7" fmla="*/ 64696 w 1983073"/>
              <a:gd name="connsiteY7" fmla="*/ 1569371 h 1598079"/>
              <a:gd name="connsiteX0" fmla="*/ 64696 w 1983073"/>
              <a:gd name="connsiteY0" fmla="*/ 1579847 h 1608555"/>
              <a:gd name="connsiteX1" fmla="*/ 90096 w 1983073"/>
              <a:gd name="connsiteY1" fmla="*/ 182847 h 1608555"/>
              <a:gd name="connsiteX2" fmla="*/ 449672 w 1983073"/>
              <a:gd name="connsiteY2" fmla="*/ 60487 h 1608555"/>
              <a:gd name="connsiteX3" fmla="*/ 1943621 w 1983073"/>
              <a:gd name="connsiteY3" fmla="*/ 56237 h 1608555"/>
              <a:gd name="connsiteX4" fmla="*/ 1512496 w 1983073"/>
              <a:gd name="connsiteY4" fmla="*/ 626957 h 1608555"/>
              <a:gd name="connsiteX5" fmla="*/ 1106096 w 1983073"/>
              <a:gd name="connsiteY5" fmla="*/ 741647 h 1608555"/>
              <a:gd name="connsiteX6" fmla="*/ 852096 w 1983073"/>
              <a:gd name="connsiteY6" fmla="*/ 1097247 h 1608555"/>
              <a:gd name="connsiteX7" fmla="*/ 64696 w 1983073"/>
              <a:gd name="connsiteY7" fmla="*/ 1579847 h 1608555"/>
              <a:gd name="connsiteX0" fmla="*/ 64696 w 1962228"/>
              <a:gd name="connsiteY0" fmla="*/ 1591883 h 1620591"/>
              <a:gd name="connsiteX1" fmla="*/ 90096 w 1962228"/>
              <a:gd name="connsiteY1" fmla="*/ 194883 h 1620591"/>
              <a:gd name="connsiteX2" fmla="*/ 449672 w 1962228"/>
              <a:gd name="connsiteY2" fmla="*/ 72523 h 1620591"/>
              <a:gd name="connsiteX3" fmla="*/ 857626 w 1962228"/>
              <a:gd name="connsiteY3" fmla="*/ 10969 h 1620591"/>
              <a:gd name="connsiteX4" fmla="*/ 1943621 w 1962228"/>
              <a:gd name="connsiteY4" fmla="*/ 68273 h 1620591"/>
              <a:gd name="connsiteX5" fmla="*/ 1512496 w 1962228"/>
              <a:gd name="connsiteY5" fmla="*/ 638993 h 1620591"/>
              <a:gd name="connsiteX6" fmla="*/ 1106096 w 1962228"/>
              <a:gd name="connsiteY6" fmla="*/ 753683 h 1620591"/>
              <a:gd name="connsiteX7" fmla="*/ 852096 w 1962228"/>
              <a:gd name="connsiteY7" fmla="*/ 1109283 h 1620591"/>
              <a:gd name="connsiteX8" fmla="*/ 64696 w 1962228"/>
              <a:gd name="connsiteY8" fmla="*/ 1591883 h 1620591"/>
              <a:gd name="connsiteX0" fmla="*/ 64696 w 1961107"/>
              <a:gd name="connsiteY0" fmla="*/ 1564648 h 1593356"/>
              <a:gd name="connsiteX1" fmla="*/ 90096 w 1961107"/>
              <a:gd name="connsiteY1" fmla="*/ 167648 h 1593356"/>
              <a:gd name="connsiteX2" fmla="*/ 449672 w 1961107"/>
              <a:gd name="connsiteY2" fmla="*/ 45288 h 1593356"/>
              <a:gd name="connsiteX3" fmla="*/ 882350 w 1961107"/>
              <a:gd name="connsiteY3" fmla="*/ 45288 h 1593356"/>
              <a:gd name="connsiteX4" fmla="*/ 1943621 w 1961107"/>
              <a:gd name="connsiteY4" fmla="*/ 41038 h 1593356"/>
              <a:gd name="connsiteX5" fmla="*/ 1512496 w 1961107"/>
              <a:gd name="connsiteY5" fmla="*/ 611758 h 1593356"/>
              <a:gd name="connsiteX6" fmla="*/ 1106096 w 1961107"/>
              <a:gd name="connsiteY6" fmla="*/ 726448 h 1593356"/>
              <a:gd name="connsiteX7" fmla="*/ 852096 w 1961107"/>
              <a:gd name="connsiteY7" fmla="*/ 1082048 h 1593356"/>
              <a:gd name="connsiteX8" fmla="*/ 64696 w 1961107"/>
              <a:gd name="connsiteY8" fmla="*/ 1564648 h 1593356"/>
              <a:gd name="connsiteX0" fmla="*/ 64696 w 1961107"/>
              <a:gd name="connsiteY0" fmla="*/ 1564648 h 1593356"/>
              <a:gd name="connsiteX1" fmla="*/ 90096 w 1961107"/>
              <a:gd name="connsiteY1" fmla="*/ 167648 h 1593356"/>
              <a:gd name="connsiteX2" fmla="*/ 449672 w 1961107"/>
              <a:gd name="connsiteY2" fmla="*/ 45288 h 1593356"/>
              <a:gd name="connsiteX3" fmla="*/ 882350 w 1961107"/>
              <a:gd name="connsiteY3" fmla="*/ 45288 h 1593356"/>
              <a:gd name="connsiteX4" fmla="*/ 1943621 w 1961107"/>
              <a:gd name="connsiteY4" fmla="*/ 41038 h 1593356"/>
              <a:gd name="connsiteX5" fmla="*/ 1512496 w 1961107"/>
              <a:gd name="connsiteY5" fmla="*/ 611758 h 1593356"/>
              <a:gd name="connsiteX6" fmla="*/ 1106096 w 1961107"/>
              <a:gd name="connsiteY6" fmla="*/ 726448 h 1593356"/>
              <a:gd name="connsiteX7" fmla="*/ 852096 w 1961107"/>
              <a:gd name="connsiteY7" fmla="*/ 1082048 h 1593356"/>
              <a:gd name="connsiteX8" fmla="*/ 64696 w 1961107"/>
              <a:gd name="connsiteY8" fmla="*/ 1564648 h 1593356"/>
              <a:gd name="connsiteX0" fmla="*/ 64696 w 1961107"/>
              <a:gd name="connsiteY0" fmla="*/ 1581199 h 1609907"/>
              <a:gd name="connsiteX1" fmla="*/ 90096 w 1961107"/>
              <a:gd name="connsiteY1" fmla="*/ 184199 h 1609907"/>
              <a:gd name="connsiteX2" fmla="*/ 449672 w 1961107"/>
              <a:gd name="connsiteY2" fmla="*/ 61839 h 1609907"/>
              <a:gd name="connsiteX3" fmla="*/ 882350 w 1961107"/>
              <a:gd name="connsiteY3" fmla="*/ 61839 h 1609907"/>
              <a:gd name="connsiteX4" fmla="*/ 1943621 w 1961107"/>
              <a:gd name="connsiteY4" fmla="*/ 57589 h 1609907"/>
              <a:gd name="connsiteX5" fmla="*/ 1512496 w 1961107"/>
              <a:gd name="connsiteY5" fmla="*/ 628309 h 1609907"/>
              <a:gd name="connsiteX6" fmla="*/ 1106096 w 1961107"/>
              <a:gd name="connsiteY6" fmla="*/ 742999 h 1609907"/>
              <a:gd name="connsiteX7" fmla="*/ 852096 w 1961107"/>
              <a:gd name="connsiteY7" fmla="*/ 1098599 h 1609907"/>
              <a:gd name="connsiteX8" fmla="*/ 64696 w 1961107"/>
              <a:gd name="connsiteY8" fmla="*/ 1581199 h 1609907"/>
              <a:gd name="connsiteX0" fmla="*/ 64696 w 1944588"/>
              <a:gd name="connsiteY0" fmla="*/ 1599771 h 1628479"/>
              <a:gd name="connsiteX1" fmla="*/ 90096 w 1944588"/>
              <a:gd name="connsiteY1" fmla="*/ 202771 h 1628479"/>
              <a:gd name="connsiteX2" fmla="*/ 449672 w 1944588"/>
              <a:gd name="connsiteY2" fmla="*/ 80411 h 1628479"/>
              <a:gd name="connsiteX3" fmla="*/ 882350 w 1944588"/>
              <a:gd name="connsiteY3" fmla="*/ 80411 h 1628479"/>
              <a:gd name="connsiteX4" fmla="*/ 1389202 w 1944588"/>
              <a:gd name="connsiteY4" fmla="*/ 6546 h 1628479"/>
              <a:gd name="connsiteX5" fmla="*/ 1943621 w 1944588"/>
              <a:gd name="connsiteY5" fmla="*/ 76161 h 1628479"/>
              <a:gd name="connsiteX6" fmla="*/ 1512496 w 1944588"/>
              <a:gd name="connsiteY6" fmla="*/ 646881 h 1628479"/>
              <a:gd name="connsiteX7" fmla="*/ 1106096 w 1944588"/>
              <a:gd name="connsiteY7" fmla="*/ 761571 h 1628479"/>
              <a:gd name="connsiteX8" fmla="*/ 852096 w 1944588"/>
              <a:gd name="connsiteY8" fmla="*/ 1117171 h 1628479"/>
              <a:gd name="connsiteX9" fmla="*/ 64696 w 1944588"/>
              <a:gd name="connsiteY9" fmla="*/ 1599771 h 1628479"/>
              <a:gd name="connsiteX0" fmla="*/ 64696 w 1944588"/>
              <a:gd name="connsiteY0" fmla="*/ 1568850 h 1597558"/>
              <a:gd name="connsiteX1" fmla="*/ 90096 w 1944588"/>
              <a:gd name="connsiteY1" fmla="*/ 171850 h 1597558"/>
              <a:gd name="connsiteX2" fmla="*/ 449672 w 1944588"/>
              <a:gd name="connsiteY2" fmla="*/ 49490 h 1597558"/>
              <a:gd name="connsiteX3" fmla="*/ 882350 w 1944588"/>
              <a:gd name="connsiteY3" fmla="*/ 49490 h 1597558"/>
              <a:gd name="connsiteX4" fmla="*/ 1389202 w 1944588"/>
              <a:gd name="connsiteY4" fmla="*/ 37178 h 1597558"/>
              <a:gd name="connsiteX5" fmla="*/ 1943621 w 1944588"/>
              <a:gd name="connsiteY5" fmla="*/ 45240 h 1597558"/>
              <a:gd name="connsiteX6" fmla="*/ 1512496 w 1944588"/>
              <a:gd name="connsiteY6" fmla="*/ 615960 h 1597558"/>
              <a:gd name="connsiteX7" fmla="*/ 1106096 w 1944588"/>
              <a:gd name="connsiteY7" fmla="*/ 730650 h 1597558"/>
              <a:gd name="connsiteX8" fmla="*/ 852096 w 1944588"/>
              <a:gd name="connsiteY8" fmla="*/ 1086250 h 1597558"/>
              <a:gd name="connsiteX9" fmla="*/ 64696 w 1944588"/>
              <a:gd name="connsiteY9" fmla="*/ 1568850 h 1597558"/>
              <a:gd name="connsiteX0" fmla="*/ 64696 w 1944588"/>
              <a:gd name="connsiteY0" fmla="*/ 1574686 h 1603394"/>
              <a:gd name="connsiteX1" fmla="*/ 90096 w 1944588"/>
              <a:gd name="connsiteY1" fmla="*/ 177686 h 1603394"/>
              <a:gd name="connsiteX2" fmla="*/ 449672 w 1944588"/>
              <a:gd name="connsiteY2" fmla="*/ 55326 h 1603394"/>
              <a:gd name="connsiteX3" fmla="*/ 882350 w 1944588"/>
              <a:gd name="connsiteY3" fmla="*/ 55326 h 1603394"/>
              <a:gd name="connsiteX4" fmla="*/ 1389202 w 1944588"/>
              <a:gd name="connsiteY4" fmla="*/ 43014 h 1603394"/>
              <a:gd name="connsiteX5" fmla="*/ 1943621 w 1944588"/>
              <a:gd name="connsiteY5" fmla="*/ 51076 h 1603394"/>
              <a:gd name="connsiteX6" fmla="*/ 1512496 w 1944588"/>
              <a:gd name="connsiteY6" fmla="*/ 621796 h 1603394"/>
              <a:gd name="connsiteX7" fmla="*/ 1106096 w 1944588"/>
              <a:gd name="connsiteY7" fmla="*/ 736486 h 1603394"/>
              <a:gd name="connsiteX8" fmla="*/ 852096 w 1944588"/>
              <a:gd name="connsiteY8" fmla="*/ 1092086 h 1603394"/>
              <a:gd name="connsiteX9" fmla="*/ 64696 w 1944588"/>
              <a:gd name="connsiteY9" fmla="*/ 1574686 h 1603394"/>
              <a:gd name="connsiteX0" fmla="*/ 66330 w 1946222"/>
              <a:gd name="connsiteY0" fmla="*/ 1598369 h 1627077"/>
              <a:gd name="connsiteX1" fmla="*/ 91730 w 1946222"/>
              <a:gd name="connsiteY1" fmla="*/ 201369 h 1627077"/>
              <a:gd name="connsiteX2" fmla="*/ 488393 w 1946222"/>
              <a:gd name="connsiteY2" fmla="*/ 5145 h 1627077"/>
              <a:gd name="connsiteX3" fmla="*/ 883984 w 1946222"/>
              <a:gd name="connsiteY3" fmla="*/ 79009 h 1627077"/>
              <a:gd name="connsiteX4" fmla="*/ 1390836 w 1946222"/>
              <a:gd name="connsiteY4" fmla="*/ 66697 h 1627077"/>
              <a:gd name="connsiteX5" fmla="*/ 1945255 w 1946222"/>
              <a:gd name="connsiteY5" fmla="*/ 74759 h 1627077"/>
              <a:gd name="connsiteX6" fmla="*/ 1514130 w 1946222"/>
              <a:gd name="connsiteY6" fmla="*/ 645479 h 1627077"/>
              <a:gd name="connsiteX7" fmla="*/ 1107730 w 1946222"/>
              <a:gd name="connsiteY7" fmla="*/ 760169 h 1627077"/>
              <a:gd name="connsiteX8" fmla="*/ 853730 w 1946222"/>
              <a:gd name="connsiteY8" fmla="*/ 1115769 h 1627077"/>
              <a:gd name="connsiteX9" fmla="*/ 66330 w 1946222"/>
              <a:gd name="connsiteY9" fmla="*/ 1598369 h 1627077"/>
              <a:gd name="connsiteX0" fmla="*/ 67448 w 1947340"/>
              <a:gd name="connsiteY0" fmla="*/ 1574687 h 1603395"/>
              <a:gd name="connsiteX1" fmla="*/ 92848 w 1947340"/>
              <a:gd name="connsiteY1" fmla="*/ 177687 h 1603395"/>
              <a:gd name="connsiteX2" fmla="*/ 514236 w 1947340"/>
              <a:gd name="connsiteY2" fmla="*/ 55327 h 1603395"/>
              <a:gd name="connsiteX3" fmla="*/ 885102 w 1947340"/>
              <a:gd name="connsiteY3" fmla="*/ 55327 h 1603395"/>
              <a:gd name="connsiteX4" fmla="*/ 1391954 w 1947340"/>
              <a:gd name="connsiteY4" fmla="*/ 43015 h 1603395"/>
              <a:gd name="connsiteX5" fmla="*/ 1946373 w 1947340"/>
              <a:gd name="connsiteY5" fmla="*/ 51077 h 1603395"/>
              <a:gd name="connsiteX6" fmla="*/ 1515248 w 1947340"/>
              <a:gd name="connsiteY6" fmla="*/ 621797 h 1603395"/>
              <a:gd name="connsiteX7" fmla="*/ 1108848 w 1947340"/>
              <a:gd name="connsiteY7" fmla="*/ 736487 h 1603395"/>
              <a:gd name="connsiteX8" fmla="*/ 854848 w 1947340"/>
              <a:gd name="connsiteY8" fmla="*/ 1092087 h 1603395"/>
              <a:gd name="connsiteX9" fmla="*/ 67448 w 1947340"/>
              <a:gd name="connsiteY9" fmla="*/ 1574687 h 1603395"/>
              <a:gd name="connsiteX0" fmla="*/ 67448 w 1947340"/>
              <a:gd name="connsiteY0" fmla="*/ 1574687 h 1603395"/>
              <a:gd name="connsiteX1" fmla="*/ 92848 w 1947340"/>
              <a:gd name="connsiteY1" fmla="*/ 177687 h 1603395"/>
              <a:gd name="connsiteX2" fmla="*/ 514236 w 1947340"/>
              <a:gd name="connsiteY2" fmla="*/ 55327 h 1603395"/>
              <a:gd name="connsiteX3" fmla="*/ 885102 w 1947340"/>
              <a:gd name="connsiteY3" fmla="*/ 55327 h 1603395"/>
              <a:gd name="connsiteX4" fmla="*/ 1391954 w 1947340"/>
              <a:gd name="connsiteY4" fmla="*/ 43015 h 1603395"/>
              <a:gd name="connsiteX5" fmla="*/ 1946373 w 1947340"/>
              <a:gd name="connsiteY5" fmla="*/ 51077 h 1603395"/>
              <a:gd name="connsiteX6" fmla="*/ 1515248 w 1947340"/>
              <a:gd name="connsiteY6" fmla="*/ 621797 h 1603395"/>
              <a:gd name="connsiteX7" fmla="*/ 1108848 w 1947340"/>
              <a:gd name="connsiteY7" fmla="*/ 736487 h 1603395"/>
              <a:gd name="connsiteX8" fmla="*/ 854848 w 1947340"/>
              <a:gd name="connsiteY8" fmla="*/ 1092087 h 1603395"/>
              <a:gd name="connsiteX9" fmla="*/ 67448 w 1947340"/>
              <a:gd name="connsiteY9" fmla="*/ 1574687 h 1603395"/>
              <a:gd name="connsiteX0" fmla="*/ 67448 w 1947340"/>
              <a:gd name="connsiteY0" fmla="*/ 1574687 h 1603395"/>
              <a:gd name="connsiteX1" fmla="*/ 92848 w 1947340"/>
              <a:gd name="connsiteY1" fmla="*/ 177687 h 1603395"/>
              <a:gd name="connsiteX2" fmla="*/ 514236 w 1947340"/>
              <a:gd name="connsiteY2" fmla="*/ 55327 h 1603395"/>
              <a:gd name="connsiteX3" fmla="*/ 897464 w 1947340"/>
              <a:gd name="connsiteY3" fmla="*/ 55327 h 1603395"/>
              <a:gd name="connsiteX4" fmla="*/ 1391954 w 1947340"/>
              <a:gd name="connsiteY4" fmla="*/ 43015 h 1603395"/>
              <a:gd name="connsiteX5" fmla="*/ 1946373 w 1947340"/>
              <a:gd name="connsiteY5" fmla="*/ 51077 h 1603395"/>
              <a:gd name="connsiteX6" fmla="*/ 1515248 w 1947340"/>
              <a:gd name="connsiteY6" fmla="*/ 621797 h 1603395"/>
              <a:gd name="connsiteX7" fmla="*/ 1108848 w 1947340"/>
              <a:gd name="connsiteY7" fmla="*/ 736487 h 1603395"/>
              <a:gd name="connsiteX8" fmla="*/ 854848 w 1947340"/>
              <a:gd name="connsiteY8" fmla="*/ 1092087 h 1603395"/>
              <a:gd name="connsiteX9" fmla="*/ 67448 w 1947340"/>
              <a:gd name="connsiteY9" fmla="*/ 1574687 h 1603395"/>
              <a:gd name="connsiteX0" fmla="*/ 67448 w 1947340"/>
              <a:gd name="connsiteY0" fmla="*/ 1634028 h 1662736"/>
              <a:gd name="connsiteX1" fmla="*/ 92848 w 1947340"/>
              <a:gd name="connsiteY1" fmla="*/ 237028 h 1662736"/>
              <a:gd name="connsiteX2" fmla="*/ 514236 w 1947340"/>
              <a:gd name="connsiteY2" fmla="*/ 114668 h 1662736"/>
              <a:gd name="connsiteX3" fmla="*/ 897464 w 1947340"/>
              <a:gd name="connsiteY3" fmla="*/ 3872 h 1662736"/>
              <a:gd name="connsiteX4" fmla="*/ 1391954 w 1947340"/>
              <a:gd name="connsiteY4" fmla="*/ 102356 h 1662736"/>
              <a:gd name="connsiteX5" fmla="*/ 1946373 w 1947340"/>
              <a:gd name="connsiteY5" fmla="*/ 110418 h 1662736"/>
              <a:gd name="connsiteX6" fmla="*/ 1515248 w 1947340"/>
              <a:gd name="connsiteY6" fmla="*/ 681138 h 1662736"/>
              <a:gd name="connsiteX7" fmla="*/ 1108848 w 1947340"/>
              <a:gd name="connsiteY7" fmla="*/ 795828 h 1662736"/>
              <a:gd name="connsiteX8" fmla="*/ 854848 w 1947340"/>
              <a:gd name="connsiteY8" fmla="*/ 1151428 h 1662736"/>
              <a:gd name="connsiteX9" fmla="*/ 67448 w 1947340"/>
              <a:gd name="connsiteY9" fmla="*/ 1634028 h 1662736"/>
              <a:gd name="connsiteX0" fmla="*/ 67448 w 1947340"/>
              <a:gd name="connsiteY0" fmla="*/ 1591533 h 1620241"/>
              <a:gd name="connsiteX1" fmla="*/ 92848 w 1947340"/>
              <a:gd name="connsiteY1" fmla="*/ 194533 h 1620241"/>
              <a:gd name="connsiteX2" fmla="*/ 514236 w 1947340"/>
              <a:gd name="connsiteY2" fmla="*/ 72173 h 1620241"/>
              <a:gd name="connsiteX3" fmla="*/ 897464 w 1947340"/>
              <a:gd name="connsiteY3" fmla="*/ 22930 h 1620241"/>
              <a:gd name="connsiteX4" fmla="*/ 1391954 w 1947340"/>
              <a:gd name="connsiteY4" fmla="*/ 59861 h 1620241"/>
              <a:gd name="connsiteX5" fmla="*/ 1946373 w 1947340"/>
              <a:gd name="connsiteY5" fmla="*/ 67923 h 1620241"/>
              <a:gd name="connsiteX6" fmla="*/ 1515248 w 1947340"/>
              <a:gd name="connsiteY6" fmla="*/ 638643 h 1620241"/>
              <a:gd name="connsiteX7" fmla="*/ 1108848 w 1947340"/>
              <a:gd name="connsiteY7" fmla="*/ 753333 h 1620241"/>
              <a:gd name="connsiteX8" fmla="*/ 854848 w 1947340"/>
              <a:gd name="connsiteY8" fmla="*/ 1108933 h 1620241"/>
              <a:gd name="connsiteX9" fmla="*/ 67448 w 1947340"/>
              <a:gd name="connsiteY9" fmla="*/ 1591533 h 1620241"/>
              <a:gd name="connsiteX0" fmla="*/ 67448 w 1947340"/>
              <a:gd name="connsiteY0" fmla="*/ 1591533 h 1620241"/>
              <a:gd name="connsiteX1" fmla="*/ 92848 w 1947340"/>
              <a:gd name="connsiteY1" fmla="*/ 194533 h 1620241"/>
              <a:gd name="connsiteX2" fmla="*/ 514236 w 1947340"/>
              <a:gd name="connsiteY2" fmla="*/ 72173 h 1620241"/>
              <a:gd name="connsiteX3" fmla="*/ 897464 w 1947340"/>
              <a:gd name="connsiteY3" fmla="*/ 22930 h 1620241"/>
              <a:gd name="connsiteX4" fmla="*/ 1391954 w 1947340"/>
              <a:gd name="connsiteY4" fmla="*/ 59861 h 1620241"/>
              <a:gd name="connsiteX5" fmla="*/ 1946373 w 1947340"/>
              <a:gd name="connsiteY5" fmla="*/ 67923 h 1620241"/>
              <a:gd name="connsiteX6" fmla="*/ 1515248 w 1947340"/>
              <a:gd name="connsiteY6" fmla="*/ 638643 h 1620241"/>
              <a:gd name="connsiteX7" fmla="*/ 1108848 w 1947340"/>
              <a:gd name="connsiteY7" fmla="*/ 753333 h 1620241"/>
              <a:gd name="connsiteX8" fmla="*/ 854848 w 1947340"/>
              <a:gd name="connsiteY8" fmla="*/ 1108933 h 1620241"/>
              <a:gd name="connsiteX9" fmla="*/ 67448 w 1947340"/>
              <a:gd name="connsiteY9" fmla="*/ 1591533 h 1620241"/>
              <a:gd name="connsiteX0" fmla="*/ 67448 w 1947340"/>
              <a:gd name="connsiteY0" fmla="*/ 1605685 h 1634393"/>
              <a:gd name="connsiteX1" fmla="*/ 92848 w 1947340"/>
              <a:gd name="connsiteY1" fmla="*/ 208685 h 1634393"/>
              <a:gd name="connsiteX2" fmla="*/ 514236 w 1947340"/>
              <a:gd name="connsiteY2" fmla="*/ 86325 h 1634393"/>
              <a:gd name="connsiteX3" fmla="*/ 897464 w 1947340"/>
              <a:gd name="connsiteY3" fmla="*/ 37082 h 1634393"/>
              <a:gd name="connsiteX4" fmla="*/ 1391954 w 1947340"/>
              <a:gd name="connsiteY4" fmla="*/ 74013 h 1634393"/>
              <a:gd name="connsiteX5" fmla="*/ 1946373 w 1947340"/>
              <a:gd name="connsiteY5" fmla="*/ 82075 h 1634393"/>
              <a:gd name="connsiteX6" fmla="*/ 1515248 w 1947340"/>
              <a:gd name="connsiteY6" fmla="*/ 652795 h 1634393"/>
              <a:gd name="connsiteX7" fmla="*/ 1108848 w 1947340"/>
              <a:gd name="connsiteY7" fmla="*/ 767485 h 1634393"/>
              <a:gd name="connsiteX8" fmla="*/ 854848 w 1947340"/>
              <a:gd name="connsiteY8" fmla="*/ 1123085 h 1634393"/>
              <a:gd name="connsiteX9" fmla="*/ 67448 w 1947340"/>
              <a:gd name="connsiteY9" fmla="*/ 1605685 h 1634393"/>
              <a:gd name="connsiteX0" fmla="*/ 67448 w 1947973"/>
              <a:gd name="connsiteY0" fmla="*/ 1605685 h 1634393"/>
              <a:gd name="connsiteX1" fmla="*/ 92848 w 1947973"/>
              <a:gd name="connsiteY1" fmla="*/ 208685 h 1634393"/>
              <a:gd name="connsiteX2" fmla="*/ 514236 w 1947973"/>
              <a:gd name="connsiteY2" fmla="*/ 86325 h 1634393"/>
              <a:gd name="connsiteX3" fmla="*/ 897464 w 1947973"/>
              <a:gd name="connsiteY3" fmla="*/ 37082 h 1634393"/>
              <a:gd name="connsiteX4" fmla="*/ 1391954 w 1947973"/>
              <a:gd name="connsiteY4" fmla="*/ 74013 h 1634393"/>
              <a:gd name="connsiteX5" fmla="*/ 1651562 w 1947973"/>
              <a:gd name="connsiteY5" fmla="*/ 61704 h 1634393"/>
              <a:gd name="connsiteX6" fmla="*/ 1946373 w 1947973"/>
              <a:gd name="connsiteY6" fmla="*/ 82075 h 1634393"/>
              <a:gd name="connsiteX7" fmla="*/ 1515248 w 1947973"/>
              <a:gd name="connsiteY7" fmla="*/ 652795 h 1634393"/>
              <a:gd name="connsiteX8" fmla="*/ 1108848 w 1947973"/>
              <a:gd name="connsiteY8" fmla="*/ 767485 h 1634393"/>
              <a:gd name="connsiteX9" fmla="*/ 854848 w 1947973"/>
              <a:gd name="connsiteY9" fmla="*/ 1123085 h 1634393"/>
              <a:gd name="connsiteX10" fmla="*/ 67448 w 1947973"/>
              <a:gd name="connsiteY10" fmla="*/ 1605685 h 1634393"/>
              <a:gd name="connsiteX0" fmla="*/ 67448 w 1947973"/>
              <a:gd name="connsiteY0" fmla="*/ 1605685 h 1634393"/>
              <a:gd name="connsiteX1" fmla="*/ 92848 w 1947973"/>
              <a:gd name="connsiteY1" fmla="*/ 208685 h 1634393"/>
              <a:gd name="connsiteX2" fmla="*/ 514236 w 1947973"/>
              <a:gd name="connsiteY2" fmla="*/ 86325 h 1634393"/>
              <a:gd name="connsiteX3" fmla="*/ 897464 w 1947973"/>
              <a:gd name="connsiteY3" fmla="*/ 37082 h 1634393"/>
              <a:gd name="connsiteX4" fmla="*/ 1391954 w 1947973"/>
              <a:gd name="connsiteY4" fmla="*/ 74013 h 1634393"/>
              <a:gd name="connsiteX5" fmla="*/ 1651563 w 1947973"/>
              <a:gd name="connsiteY5" fmla="*/ 123257 h 1634393"/>
              <a:gd name="connsiteX6" fmla="*/ 1946373 w 1947973"/>
              <a:gd name="connsiteY6" fmla="*/ 82075 h 1634393"/>
              <a:gd name="connsiteX7" fmla="*/ 1515248 w 1947973"/>
              <a:gd name="connsiteY7" fmla="*/ 652795 h 1634393"/>
              <a:gd name="connsiteX8" fmla="*/ 1108848 w 1947973"/>
              <a:gd name="connsiteY8" fmla="*/ 767485 h 1634393"/>
              <a:gd name="connsiteX9" fmla="*/ 854848 w 1947973"/>
              <a:gd name="connsiteY9" fmla="*/ 1123085 h 1634393"/>
              <a:gd name="connsiteX10" fmla="*/ 67448 w 1947973"/>
              <a:gd name="connsiteY10" fmla="*/ 1605685 h 1634393"/>
              <a:gd name="connsiteX0" fmla="*/ 67448 w 1947973"/>
              <a:gd name="connsiteY0" fmla="*/ 1605685 h 1634393"/>
              <a:gd name="connsiteX1" fmla="*/ 92848 w 1947973"/>
              <a:gd name="connsiteY1" fmla="*/ 208685 h 1634393"/>
              <a:gd name="connsiteX2" fmla="*/ 514236 w 1947973"/>
              <a:gd name="connsiteY2" fmla="*/ 86325 h 1634393"/>
              <a:gd name="connsiteX3" fmla="*/ 897464 w 1947973"/>
              <a:gd name="connsiteY3" fmla="*/ 37082 h 1634393"/>
              <a:gd name="connsiteX4" fmla="*/ 1391954 w 1947973"/>
              <a:gd name="connsiteY4" fmla="*/ 74013 h 1634393"/>
              <a:gd name="connsiteX5" fmla="*/ 1651563 w 1947973"/>
              <a:gd name="connsiteY5" fmla="*/ 123257 h 1634393"/>
              <a:gd name="connsiteX6" fmla="*/ 1946373 w 1947973"/>
              <a:gd name="connsiteY6" fmla="*/ 82075 h 1634393"/>
              <a:gd name="connsiteX7" fmla="*/ 1515248 w 1947973"/>
              <a:gd name="connsiteY7" fmla="*/ 652795 h 1634393"/>
              <a:gd name="connsiteX8" fmla="*/ 1108848 w 1947973"/>
              <a:gd name="connsiteY8" fmla="*/ 767485 h 1634393"/>
              <a:gd name="connsiteX9" fmla="*/ 854848 w 1947973"/>
              <a:gd name="connsiteY9" fmla="*/ 1123085 h 1634393"/>
              <a:gd name="connsiteX10" fmla="*/ 67448 w 1947973"/>
              <a:gd name="connsiteY10" fmla="*/ 1605685 h 1634393"/>
              <a:gd name="connsiteX0" fmla="*/ 67448 w 1948254"/>
              <a:gd name="connsiteY0" fmla="*/ 1605685 h 1634393"/>
              <a:gd name="connsiteX1" fmla="*/ 92848 w 1948254"/>
              <a:gd name="connsiteY1" fmla="*/ 208685 h 1634393"/>
              <a:gd name="connsiteX2" fmla="*/ 514236 w 1948254"/>
              <a:gd name="connsiteY2" fmla="*/ 86325 h 1634393"/>
              <a:gd name="connsiteX3" fmla="*/ 897464 w 1948254"/>
              <a:gd name="connsiteY3" fmla="*/ 37082 h 1634393"/>
              <a:gd name="connsiteX4" fmla="*/ 1391954 w 1948254"/>
              <a:gd name="connsiteY4" fmla="*/ 74013 h 1634393"/>
              <a:gd name="connsiteX5" fmla="*/ 1651563 w 1948254"/>
              <a:gd name="connsiteY5" fmla="*/ 123257 h 1634393"/>
              <a:gd name="connsiteX6" fmla="*/ 1946373 w 1948254"/>
              <a:gd name="connsiteY6" fmla="*/ 82075 h 1634393"/>
              <a:gd name="connsiteX7" fmla="*/ 1515248 w 1948254"/>
              <a:gd name="connsiteY7" fmla="*/ 652795 h 1634393"/>
              <a:gd name="connsiteX8" fmla="*/ 1108848 w 1948254"/>
              <a:gd name="connsiteY8" fmla="*/ 767485 h 1634393"/>
              <a:gd name="connsiteX9" fmla="*/ 854848 w 1948254"/>
              <a:gd name="connsiteY9" fmla="*/ 1123085 h 1634393"/>
              <a:gd name="connsiteX10" fmla="*/ 67448 w 1948254"/>
              <a:gd name="connsiteY10" fmla="*/ 1605685 h 1634393"/>
              <a:gd name="connsiteX0" fmla="*/ 67448 w 1947897"/>
              <a:gd name="connsiteY0" fmla="*/ 1605685 h 1634393"/>
              <a:gd name="connsiteX1" fmla="*/ 92848 w 1947897"/>
              <a:gd name="connsiteY1" fmla="*/ 208685 h 1634393"/>
              <a:gd name="connsiteX2" fmla="*/ 514236 w 1947897"/>
              <a:gd name="connsiteY2" fmla="*/ 86325 h 1634393"/>
              <a:gd name="connsiteX3" fmla="*/ 897464 w 1947897"/>
              <a:gd name="connsiteY3" fmla="*/ 37082 h 1634393"/>
              <a:gd name="connsiteX4" fmla="*/ 1391954 w 1947897"/>
              <a:gd name="connsiteY4" fmla="*/ 74013 h 1634393"/>
              <a:gd name="connsiteX5" fmla="*/ 1651563 w 1947897"/>
              <a:gd name="connsiteY5" fmla="*/ 123257 h 1634393"/>
              <a:gd name="connsiteX6" fmla="*/ 1946373 w 1947897"/>
              <a:gd name="connsiteY6" fmla="*/ 82075 h 1634393"/>
              <a:gd name="connsiteX7" fmla="*/ 1515248 w 1947897"/>
              <a:gd name="connsiteY7" fmla="*/ 652795 h 1634393"/>
              <a:gd name="connsiteX8" fmla="*/ 1108848 w 1947897"/>
              <a:gd name="connsiteY8" fmla="*/ 767485 h 1634393"/>
              <a:gd name="connsiteX9" fmla="*/ 854848 w 1947897"/>
              <a:gd name="connsiteY9" fmla="*/ 1123085 h 1634393"/>
              <a:gd name="connsiteX10" fmla="*/ 67448 w 1947897"/>
              <a:gd name="connsiteY10" fmla="*/ 1605685 h 1634393"/>
              <a:gd name="connsiteX0" fmla="*/ 67448 w 1950234"/>
              <a:gd name="connsiteY0" fmla="*/ 1605685 h 1634393"/>
              <a:gd name="connsiteX1" fmla="*/ 92848 w 1950234"/>
              <a:gd name="connsiteY1" fmla="*/ 208685 h 1634393"/>
              <a:gd name="connsiteX2" fmla="*/ 514236 w 1950234"/>
              <a:gd name="connsiteY2" fmla="*/ 86325 h 1634393"/>
              <a:gd name="connsiteX3" fmla="*/ 897464 w 1950234"/>
              <a:gd name="connsiteY3" fmla="*/ 37082 h 1634393"/>
              <a:gd name="connsiteX4" fmla="*/ 1391954 w 1950234"/>
              <a:gd name="connsiteY4" fmla="*/ 74013 h 1634393"/>
              <a:gd name="connsiteX5" fmla="*/ 1651563 w 1950234"/>
              <a:gd name="connsiteY5" fmla="*/ 123257 h 1634393"/>
              <a:gd name="connsiteX6" fmla="*/ 1946373 w 1950234"/>
              <a:gd name="connsiteY6" fmla="*/ 82075 h 1634393"/>
              <a:gd name="connsiteX7" fmla="*/ 1799909 w 1950234"/>
              <a:gd name="connsiteY7" fmla="*/ 270985 h 1634393"/>
              <a:gd name="connsiteX8" fmla="*/ 1515248 w 1950234"/>
              <a:gd name="connsiteY8" fmla="*/ 652795 h 1634393"/>
              <a:gd name="connsiteX9" fmla="*/ 1108848 w 1950234"/>
              <a:gd name="connsiteY9" fmla="*/ 767485 h 1634393"/>
              <a:gd name="connsiteX10" fmla="*/ 854848 w 1950234"/>
              <a:gd name="connsiteY10" fmla="*/ 1123085 h 1634393"/>
              <a:gd name="connsiteX11" fmla="*/ 67448 w 1950234"/>
              <a:gd name="connsiteY11" fmla="*/ 1605685 h 1634393"/>
              <a:gd name="connsiteX0" fmla="*/ 67448 w 1955841"/>
              <a:gd name="connsiteY0" fmla="*/ 1605685 h 1634393"/>
              <a:gd name="connsiteX1" fmla="*/ 92848 w 1955841"/>
              <a:gd name="connsiteY1" fmla="*/ 208685 h 1634393"/>
              <a:gd name="connsiteX2" fmla="*/ 514236 w 1955841"/>
              <a:gd name="connsiteY2" fmla="*/ 86325 h 1634393"/>
              <a:gd name="connsiteX3" fmla="*/ 897464 w 1955841"/>
              <a:gd name="connsiteY3" fmla="*/ 37082 h 1634393"/>
              <a:gd name="connsiteX4" fmla="*/ 1391954 w 1955841"/>
              <a:gd name="connsiteY4" fmla="*/ 74013 h 1634393"/>
              <a:gd name="connsiteX5" fmla="*/ 1651563 w 1955841"/>
              <a:gd name="connsiteY5" fmla="*/ 123257 h 1634393"/>
              <a:gd name="connsiteX6" fmla="*/ 1946373 w 1955841"/>
              <a:gd name="connsiteY6" fmla="*/ 82075 h 1634393"/>
              <a:gd name="connsiteX7" fmla="*/ 1849358 w 1955841"/>
              <a:gd name="connsiteY7" fmla="*/ 332539 h 1634393"/>
              <a:gd name="connsiteX8" fmla="*/ 1515248 w 1955841"/>
              <a:gd name="connsiteY8" fmla="*/ 652795 h 1634393"/>
              <a:gd name="connsiteX9" fmla="*/ 1108848 w 1955841"/>
              <a:gd name="connsiteY9" fmla="*/ 767485 h 1634393"/>
              <a:gd name="connsiteX10" fmla="*/ 854848 w 1955841"/>
              <a:gd name="connsiteY10" fmla="*/ 1123085 h 1634393"/>
              <a:gd name="connsiteX11" fmla="*/ 67448 w 1955841"/>
              <a:gd name="connsiteY11" fmla="*/ 1605685 h 1634393"/>
              <a:gd name="connsiteX0" fmla="*/ 67448 w 1994826"/>
              <a:gd name="connsiteY0" fmla="*/ 1605685 h 1634393"/>
              <a:gd name="connsiteX1" fmla="*/ 92848 w 1994826"/>
              <a:gd name="connsiteY1" fmla="*/ 208685 h 1634393"/>
              <a:gd name="connsiteX2" fmla="*/ 514236 w 1994826"/>
              <a:gd name="connsiteY2" fmla="*/ 86325 h 1634393"/>
              <a:gd name="connsiteX3" fmla="*/ 897464 w 1994826"/>
              <a:gd name="connsiteY3" fmla="*/ 37082 h 1634393"/>
              <a:gd name="connsiteX4" fmla="*/ 1391954 w 1994826"/>
              <a:gd name="connsiteY4" fmla="*/ 74013 h 1634393"/>
              <a:gd name="connsiteX5" fmla="*/ 1651563 w 1994826"/>
              <a:gd name="connsiteY5" fmla="*/ 123257 h 1634393"/>
              <a:gd name="connsiteX6" fmla="*/ 1946373 w 1994826"/>
              <a:gd name="connsiteY6" fmla="*/ 82075 h 1634393"/>
              <a:gd name="connsiteX7" fmla="*/ 1985343 w 1994826"/>
              <a:gd name="connsiteY7" fmla="*/ 283296 h 1634393"/>
              <a:gd name="connsiteX8" fmla="*/ 1849358 w 1994826"/>
              <a:gd name="connsiteY8" fmla="*/ 332539 h 1634393"/>
              <a:gd name="connsiteX9" fmla="*/ 1515248 w 1994826"/>
              <a:gd name="connsiteY9" fmla="*/ 652795 h 1634393"/>
              <a:gd name="connsiteX10" fmla="*/ 1108848 w 1994826"/>
              <a:gd name="connsiteY10" fmla="*/ 767485 h 1634393"/>
              <a:gd name="connsiteX11" fmla="*/ 854848 w 1994826"/>
              <a:gd name="connsiteY11" fmla="*/ 1123085 h 1634393"/>
              <a:gd name="connsiteX12" fmla="*/ 67448 w 1994826"/>
              <a:gd name="connsiteY12" fmla="*/ 1605685 h 1634393"/>
              <a:gd name="connsiteX0" fmla="*/ 67448 w 1994826"/>
              <a:gd name="connsiteY0" fmla="*/ 1605685 h 1634393"/>
              <a:gd name="connsiteX1" fmla="*/ 92848 w 1994826"/>
              <a:gd name="connsiteY1" fmla="*/ 208685 h 1634393"/>
              <a:gd name="connsiteX2" fmla="*/ 514236 w 1994826"/>
              <a:gd name="connsiteY2" fmla="*/ 86325 h 1634393"/>
              <a:gd name="connsiteX3" fmla="*/ 897464 w 1994826"/>
              <a:gd name="connsiteY3" fmla="*/ 37082 h 1634393"/>
              <a:gd name="connsiteX4" fmla="*/ 1391954 w 1994826"/>
              <a:gd name="connsiteY4" fmla="*/ 74013 h 1634393"/>
              <a:gd name="connsiteX5" fmla="*/ 1651563 w 1994826"/>
              <a:gd name="connsiteY5" fmla="*/ 123257 h 1634393"/>
              <a:gd name="connsiteX6" fmla="*/ 1946373 w 1994826"/>
              <a:gd name="connsiteY6" fmla="*/ 82075 h 1634393"/>
              <a:gd name="connsiteX7" fmla="*/ 1985343 w 1994826"/>
              <a:gd name="connsiteY7" fmla="*/ 283296 h 1634393"/>
              <a:gd name="connsiteX8" fmla="*/ 1787547 w 1994826"/>
              <a:gd name="connsiteY8" fmla="*/ 344849 h 1634393"/>
              <a:gd name="connsiteX9" fmla="*/ 1515248 w 1994826"/>
              <a:gd name="connsiteY9" fmla="*/ 652795 h 1634393"/>
              <a:gd name="connsiteX10" fmla="*/ 1108848 w 1994826"/>
              <a:gd name="connsiteY10" fmla="*/ 767485 h 1634393"/>
              <a:gd name="connsiteX11" fmla="*/ 854848 w 1994826"/>
              <a:gd name="connsiteY11" fmla="*/ 1123085 h 1634393"/>
              <a:gd name="connsiteX12" fmla="*/ 67448 w 1994826"/>
              <a:gd name="connsiteY12" fmla="*/ 1605685 h 1634393"/>
              <a:gd name="connsiteX0" fmla="*/ 67448 w 1994826"/>
              <a:gd name="connsiteY0" fmla="*/ 1605685 h 1634393"/>
              <a:gd name="connsiteX1" fmla="*/ 92848 w 1994826"/>
              <a:gd name="connsiteY1" fmla="*/ 208685 h 1634393"/>
              <a:gd name="connsiteX2" fmla="*/ 514236 w 1994826"/>
              <a:gd name="connsiteY2" fmla="*/ 86325 h 1634393"/>
              <a:gd name="connsiteX3" fmla="*/ 897464 w 1994826"/>
              <a:gd name="connsiteY3" fmla="*/ 37082 h 1634393"/>
              <a:gd name="connsiteX4" fmla="*/ 1391954 w 1994826"/>
              <a:gd name="connsiteY4" fmla="*/ 74013 h 1634393"/>
              <a:gd name="connsiteX5" fmla="*/ 1651563 w 1994826"/>
              <a:gd name="connsiteY5" fmla="*/ 123257 h 1634393"/>
              <a:gd name="connsiteX6" fmla="*/ 1946373 w 1994826"/>
              <a:gd name="connsiteY6" fmla="*/ 82075 h 1634393"/>
              <a:gd name="connsiteX7" fmla="*/ 1985343 w 1994826"/>
              <a:gd name="connsiteY7" fmla="*/ 283296 h 1634393"/>
              <a:gd name="connsiteX8" fmla="*/ 1787547 w 1994826"/>
              <a:gd name="connsiteY8" fmla="*/ 344849 h 1634393"/>
              <a:gd name="connsiteX9" fmla="*/ 1515248 w 1994826"/>
              <a:gd name="connsiteY9" fmla="*/ 652795 h 1634393"/>
              <a:gd name="connsiteX10" fmla="*/ 1108848 w 1994826"/>
              <a:gd name="connsiteY10" fmla="*/ 767485 h 1634393"/>
              <a:gd name="connsiteX11" fmla="*/ 854848 w 1994826"/>
              <a:gd name="connsiteY11" fmla="*/ 1123085 h 1634393"/>
              <a:gd name="connsiteX12" fmla="*/ 67448 w 1994826"/>
              <a:gd name="connsiteY12" fmla="*/ 1605685 h 1634393"/>
              <a:gd name="connsiteX0" fmla="*/ 67448 w 1994826"/>
              <a:gd name="connsiteY0" fmla="*/ 1605685 h 1634393"/>
              <a:gd name="connsiteX1" fmla="*/ 92848 w 1994826"/>
              <a:gd name="connsiteY1" fmla="*/ 208685 h 1634393"/>
              <a:gd name="connsiteX2" fmla="*/ 514236 w 1994826"/>
              <a:gd name="connsiteY2" fmla="*/ 86325 h 1634393"/>
              <a:gd name="connsiteX3" fmla="*/ 897464 w 1994826"/>
              <a:gd name="connsiteY3" fmla="*/ 37082 h 1634393"/>
              <a:gd name="connsiteX4" fmla="*/ 1391954 w 1994826"/>
              <a:gd name="connsiteY4" fmla="*/ 74013 h 1634393"/>
              <a:gd name="connsiteX5" fmla="*/ 1651563 w 1994826"/>
              <a:gd name="connsiteY5" fmla="*/ 123257 h 1634393"/>
              <a:gd name="connsiteX6" fmla="*/ 1946373 w 1994826"/>
              <a:gd name="connsiteY6" fmla="*/ 82075 h 1634393"/>
              <a:gd name="connsiteX7" fmla="*/ 1985343 w 1994826"/>
              <a:gd name="connsiteY7" fmla="*/ 283296 h 1634393"/>
              <a:gd name="connsiteX8" fmla="*/ 1787547 w 1994826"/>
              <a:gd name="connsiteY8" fmla="*/ 344849 h 1634393"/>
              <a:gd name="connsiteX9" fmla="*/ 1502886 w 1994826"/>
              <a:gd name="connsiteY9" fmla="*/ 578931 h 1634393"/>
              <a:gd name="connsiteX10" fmla="*/ 1108848 w 1994826"/>
              <a:gd name="connsiteY10" fmla="*/ 767485 h 1634393"/>
              <a:gd name="connsiteX11" fmla="*/ 854848 w 1994826"/>
              <a:gd name="connsiteY11" fmla="*/ 1123085 h 1634393"/>
              <a:gd name="connsiteX12" fmla="*/ 67448 w 1994826"/>
              <a:gd name="connsiteY12" fmla="*/ 1605685 h 1634393"/>
              <a:gd name="connsiteX0" fmla="*/ 67448 w 1994826"/>
              <a:gd name="connsiteY0" fmla="*/ 1605685 h 1634393"/>
              <a:gd name="connsiteX1" fmla="*/ 92848 w 1994826"/>
              <a:gd name="connsiteY1" fmla="*/ 208685 h 1634393"/>
              <a:gd name="connsiteX2" fmla="*/ 514236 w 1994826"/>
              <a:gd name="connsiteY2" fmla="*/ 86325 h 1634393"/>
              <a:gd name="connsiteX3" fmla="*/ 897464 w 1994826"/>
              <a:gd name="connsiteY3" fmla="*/ 37082 h 1634393"/>
              <a:gd name="connsiteX4" fmla="*/ 1391954 w 1994826"/>
              <a:gd name="connsiteY4" fmla="*/ 74013 h 1634393"/>
              <a:gd name="connsiteX5" fmla="*/ 1651563 w 1994826"/>
              <a:gd name="connsiteY5" fmla="*/ 123257 h 1634393"/>
              <a:gd name="connsiteX6" fmla="*/ 1946373 w 1994826"/>
              <a:gd name="connsiteY6" fmla="*/ 82075 h 1634393"/>
              <a:gd name="connsiteX7" fmla="*/ 1985343 w 1994826"/>
              <a:gd name="connsiteY7" fmla="*/ 283296 h 1634393"/>
              <a:gd name="connsiteX8" fmla="*/ 1787547 w 1994826"/>
              <a:gd name="connsiteY8" fmla="*/ 344849 h 1634393"/>
              <a:gd name="connsiteX9" fmla="*/ 1502886 w 1994826"/>
              <a:gd name="connsiteY9" fmla="*/ 578931 h 1634393"/>
              <a:gd name="connsiteX10" fmla="*/ 1108848 w 1994826"/>
              <a:gd name="connsiteY10" fmla="*/ 767485 h 1634393"/>
              <a:gd name="connsiteX11" fmla="*/ 854848 w 1994826"/>
              <a:gd name="connsiteY11" fmla="*/ 1123085 h 1634393"/>
              <a:gd name="connsiteX12" fmla="*/ 67448 w 1994826"/>
              <a:gd name="connsiteY12" fmla="*/ 1605685 h 1634393"/>
              <a:gd name="connsiteX0" fmla="*/ 67448 w 1994826"/>
              <a:gd name="connsiteY0" fmla="*/ 1605685 h 1634393"/>
              <a:gd name="connsiteX1" fmla="*/ 92848 w 1994826"/>
              <a:gd name="connsiteY1" fmla="*/ 208685 h 1634393"/>
              <a:gd name="connsiteX2" fmla="*/ 514236 w 1994826"/>
              <a:gd name="connsiteY2" fmla="*/ 86325 h 1634393"/>
              <a:gd name="connsiteX3" fmla="*/ 897464 w 1994826"/>
              <a:gd name="connsiteY3" fmla="*/ 37082 h 1634393"/>
              <a:gd name="connsiteX4" fmla="*/ 1391954 w 1994826"/>
              <a:gd name="connsiteY4" fmla="*/ 74013 h 1634393"/>
              <a:gd name="connsiteX5" fmla="*/ 1651563 w 1994826"/>
              <a:gd name="connsiteY5" fmla="*/ 123257 h 1634393"/>
              <a:gd name="connsiteX6" fmla="*/ 1946373 w 1994826"/>
              <a:gd name="connsiteY6" fmla="*/ 82075 h 1634393"/>
              <a:gd name="connsiteX7" fmla="*/ 1985343 w 1994826"/>
              <a:gd name="connsiteY7" fmla="*/ 283296 h 1634393"/>
              <a:gd name="connsiteX8" fmla="*/ 1787547 w 1994826"/>
              <a:gd name="connsiteY8" fmla="*/ 344849 h 1634393"/>
              <a:gd name="connsiteX9" fmla="*/ 1502886 w 1994826"/>
              <a:gd name="connsiteY9" fmla="*/ 578931 h 1634393"/>
              <a:gd name="connsiteX10" fmla="*/ 1206522 w 1994826"/>
              <a:gd name="connsiteY10" fmla="*/ 689549 h 1634393"/>
              <a:gd name="connsiteX11" fmla="*/ 1108848 w 1994826"/>
              <a:gd name="connsiteY11" fmla="*/ 767485 h 1634393"/>
              <a:gd name="connsiteX12" fmla="*/ 854848 w 1994826"/>
              <a:gd name="connsiteY12" fmla="*/ 1123085 h 1634393"/>
              <a:gd name="connsiteX13" fmla="*/ 67448 w 1994826"/>
              <a:gd name="connsiteY13" fmla="*/ 1605685 h 1634393"/>
              <a:gd name="connsiteX0" fmla="*/ 67448 w 1994826"/>
              <a:gd name="connsiteY0" fmla="*/ 1605685 h 1634393"/>
              <a:gd name="connsiteX1" fmla="*/ 92848 w 1994826"/>
              <a:gd name="connsiteY1" fmla="*/ 208685 h 1634393"/>
              <a:gd name="connsiteX2" fmla="*/ 514236 w 1994826"/>
              <a:gd name="connsiteY2" fmla="*/ 86325 h 1634393"/>
              <a:gd name="connsiteX3" fmla="*/ 897464 w 1994826"/>
              <a:gd name="connsiteY3" fmla="*/ 37082 h 1634393"/>
              <a:gd name="connsiteX4" fmla="*/ 1391954 w 1994826"/>
              <a:gd name="connsiteY4" fmla="*/ 74013 h 1634393"/>
              <a:gd name="connsiteX5" fmla="*/ 1651563 w 1994826"/>
              <a:gd name="connsiteY5" fmla="*/ 123257 h 1634393"/>
              <a:gd name="connsiteX6" fmla="*/ 1946373 w 1994826"/>
              <a:gd name="connsiteY6" fmla="*/ 82075 h 1634393"/>
              <a:gd name="connsiteX7" fmla="*/ 1985343 w 1994826"/>
              <a:gd name="connsiteY7" fmla="*/ 283296 h 1634393"/>
              <a:gd name="connsiteX8" fmla="*/ 1787547 w 1994826"/>
              <a:gd name="connsiteY8" fmla="*/ 344849 h 1634393"/>
              <a:gd name="connsiteX9" fmla="*/ 1502886 w 1994826"/>
              <a:gd name="connsiteY9" fmla="*/ 578931 h 1634393"/>
              <a:gd name="connsiteX10" fmla="*/ 1206522 w 1994826"/>
              <a:gd name="connsiteY10" fmla="*/ 689549 h 1634393"/>
              <a:gd name="connsiteX11" fmla="*/ 1108848 w 1994826"/>
              <a:gd name="connsiteY11" fmla="*/ 767485 h 1634393"/>
              <a:gd name="connsiteX12" fmla="*/ 854848 w 1994826"/>
              <a:gd name="connsiteY12" fmla="*/ 1123085 h 1634393"/>
              <a:gd name="connsiteX13" fmla="*/ 67448 w 1994826"/>
              <a:gd name="connsiteY13" fmla="*/ 1605685 h 1634393"/>
              <a:gd name="connsiteX0" fmla="*/ 67448 w 1994826"/>
              <a:gd name="connsiteY0" fmla="*/ 1605685 h 1634393"/>
              <a:gd name="connsiteX1" fmla="*/ 92848 w 1994826"/>
              <a:gd name="connsiteY1" fmla="*/ 208685 h 1634393"/>
              <a:gd name="connsiteX2" fmla="*/ 514236 w 1994826"/>
              <a:gd name="connsiteY2" fmla="*/ 86325 h 1634393"/>
              <a:gd name="connsiteX3" fmla="*/ 897464 w 1994826"/>
              <a:gd name="connsiteY3" fmla="*/ 37082 h 1634393"/>
              <a:gd name="connsiteX4" fmla="*/ 1391954 w 1994826"/>
              <a:gd name="connsiteY4" fmla="*/ 74013 h 1634393"/>
              <a:gd name="connsiteX5" fmla="*/ 1651563 w 1994826"/>
              <a:gd name="connsiteY5" fmla="*/ 123257 h 1634393"/>
              <a:gd name="connsiteX6" fmla="*/ 1946373 w 1994826"/>
              <a:gd name="connsiteY6" fmla="*/ 82075 h 1634393"/>
              <a:gd name="connsiteX7" fmla="*/ 1985343 w 1994826"/>
              <a:gd name="connsiteY7" fmla="*/ 283296 h 1634393"/>
              <a:gd name="connsiteX8" fmla="*/ 1787547 w 1994826"/>
              <a:gd name="connsiteY8" fmla="*/ 344849 h 1634393"/>
              <a:gd name="connsiteX9" fmla="*/ 1502886 w 1994826"/>
              <a:gd name="connsiteY9" fmla="*/ 578931 h 1634393"/>
              <a:gd name="connsiteX10" fmla="*/ 1206522 w 1994826"/>
              <a:gd name="connsiteY10" fmla="*/ 689549 h 1634393"/>
              <a:gd name="connsiteX11" fmla="*/ 1108848 w 1994826"/>
              <a:gd name="connsiteY11" fmla="*/ 767485 h 1634393"/>
              <a:gd name="connsiteX12" fmla="*/ 854848 w 1994826"/>
              <a:gd name="connsiteY12" fmla="*/ 1123085 h 1634393"/>
              <a:gd name="connsiteX13" fmla="*/ 67448 w 1994826"/>
              <a:gd name="connsiteY13" fmla="*/ 1605685 h 1634393"/>
              <a:gd name="connsiteX0" fmla="*/ 67448 w 1994826"/>
              <a:gd name="connsiteY0" fmla="*/ 1605685 h 1634393"/>
              <a:gd name="connsiteX1" fmla="*/ 92848 w 1994826"/>
              <a:gd name="connsiteY1" fmla="*/ 208685 h 1634393"/>
              <a:gd name="connsiteX2" fmla="*/ 514236 w 1994826"/>
              <a:gd name="connsiteY2" fmla="*/ 86325 h 1634393"/>
              <a:gd name="connsiteX3" fmla="*/ 897464 w 1994826"/>
              <a:gd name="connsiteY3" fmla="*/ 37082 h 1634393"/>
              <a:gd name="connsiteX4" fmla="*/ 1391954 w 1994826"/>
              <a:gd name="connsiteY4" fmla="*/ 74013 h 1634393"/>
              <a:gd name="connsiteX5" fmla="*/ 1651563 w 1994826"/>
              <a:gd name="connsiteY5" fmla="*/ 123257 h 1634393"/>
              <a:gd name="connsiteX6" fmla="*/ 1946373 w 1994826"/>
              <a:gd name="connsiteY6" fmla="*/ 82075 h 1634393"/>
              <a:gd name="connsiteX7" fmla="*/ 1985343 w 1994826"/>
              <a:gd name="connsiteY7" fmla="*/ 283296 h 1634393"/>
              <a:gd name="connsiteX8" fmla="*/ 1787547 w 1994826"/>
              <a:gd name="connsiteY8" fmla="*/ 344849 h 1634393"/>
              <a:gd name="connsiteX9" fmla="*/ 1502886 w 1994826"/>
              <a:gd name="connsiteY9" fmla="*/ 578931 h 1634393"/>
              <a:gd name="connsiteX10" fmla="*/ 1255971 w 1994826"/>
              <a:gd name="connsiteY10" fmla="*/ 800345 h 1634393"/>
              <a:gd name="connsiteX11" fmla="*/ 1108848 w 1994826"/>
              <a:gd name="connsiteY11" fmla="*/ 767485 h 1634393"/>
              <a:gd name="connsiteX12" fmla="*/ 854848 w 1994826"/>
              <a:gd name="connsiteY12" fmla="*/ 1123085 h 1634393"/>
              <a:gd name="connsiteX13" fmla="*/ 67448 w 1994826"/>
              <a:gd name="connsiteY13" fmla="*/ 1605685 h 1634393"/>
              <a:gd name="connsiteX0" fmla="*/ 67448 w 1994826"/>
              <a:gd name="connsiteY0" fmla="*/ 1605685 h 1634393"/>
              <a:gd name="connsiteX1" fmla="*/ 92848 w 1994826"/>
              <a:gd name="connsiteY1" fmla="*/ 208685 h 1634393"/>
              <a:gd name="connsiteX2" fmla="*/ 514236 w 1994826"/>
              <a:gd name="connsiteY2" fmla="*/ 86325 h 1634393"/>
              <a:gd name="connsiteX3" fmla="*/ 897464 w 1994826"/>
              <a:gd name="connsiteY3" fmla="*/ 37082 h 1634393"/>
              <a:gd name="connsiteX4" fmla="*/ 1391954 w 1994826"/>
              <a:gd name="connsiteY4" fmla="*/ 74013 h 1634393"/>
              <a:gd name="connsiteX5" fmla="*/ 1651563 w 1994826"/>
              <a:gd name="connsiteY5" fmla="*/ 123257 h 1634393"/>
              <a:gd name="connsiteX6" fmla="*/ 1946373 w 1994826"/>
              <a:gd name="connsiteY6" fmla="*/ 82075 h 1634393"/>
              <a:gd name="connsiteX7" fmla="*/ 1985343 w 1994826"/>
              <a:gd name="connsiteY7" fmla="*/ 283296 h 1634393"/>
              <a:gd name="connsiteX8" fmla="*/ 1787547 w 1994826"/>
              <a:gd name="connsiteY8" fmla="*/ 344849 h 1634393"/>
              <a:gd name="connsiteX9" fmla="*/ 1502886 w 1994826"/>
              <a:gd name="connsiteY9" fmla="*/ 578931 h 1634393"/>
              <a:gd name="connsiteX10" fmla="*/ 1255971 w 1994826"/>
              <a:gd name="connsiteY10" fmla="*/ 800345 h 1634393"/>
              <a:gd name="connsiteX11" fmla="*/ 1108848 w 1994826"/>
              <a:gd name="connsiteY11" fmla="*/ 767485 h 1634393"/>
              <a:gd name="connsiteX12" fmla="*/ 1033451 w 1994826"/>
              <a:gd name="connsiteY12" fmla="*/ 948073 h 1634393"/>
              <a:gd name="connsiteX13" fmla="*/ 854848 w 1994826"/>
              <a:gd name="connsiteY13" fmla="*/ 1123085 h 1634393"/>
              <a:gd name="connsiteX14" fmla="*/ 67448 w 1994826"/>
              <a:gd name="connsiteY14" fmla="*/ 1605685 h 1634393"/>
              <a:gd name="connsiteX0" fmla="*/ 67448 w 1994826"/>
              <a:gd name="connsiteY0" fmla="*/ 1605685 h 1634393"/>
              <a:gd name="connsiteX1" fmla="*/ 92848 w 1994826"/>
              <a:gd name="connsiteY1" fmla="*/ 208685 h 1634393"/>
              <a:gd name="connsiteX2" fmla="*/ 514236 w 1994826"/>
              <a:gd name="connsiteY2" fmla="*/ 86325 h 1634393"/>
              <a:gd name="connsiteX3" fmla="*/ 897464 w 1994826"/>
              <a:gd name="connsiteY3" fmla="*/ 37082 h 1634393"/>
              <a:gd name="connsiteX4" fmla="*/ 1391954 w 1994826"/>
              <a:gd name="connsiteY4" fmla="*/ 74013 h 1634393"/>
              <a:gd name="connsiteX5" fmla="*/ 1651563 w 1994826"/>
              <a:gd name="connsiteY5" fmla="*/ 123257 h 1634393"/>
              <a:gd name="connsiteX6" fmla="*/ 1946373 w 1994826"/>
              <a:gd name="connsiteY6" fmla="*/ 82075 h 1634393"/>
              <a:gd name="connsiteX7" fmla="*/ 1985343 w 1994826"/>
              <a:gd name="connsiteY7" fmla="*/ 283296 h 1634393"/>
              <a:gd name="connsiteX8" fmla="*/ 1787547 w 1994826"/>
              <a:gd name="connsiteY8" fmla="*/ 344849 h 1634393"/>
              <a:gd name="connsiteX9" fmla="*/ 1502886 w 1994826"/>
              <a:gd name="connsiteY9" fmla="*/ 578931 h 1634393"/>
              <a:gd name="connsiteX10" fmla="*/ 1255971 w 1994826"/>
              <a:gd name="connsiteY10" fmla="*/ 800345 h 1634393"/>
              <a:gd name="connsiteX11" fmla="*/ 1108848 w 1994826"/>
              <a:gd name="connsiteY11" fmla="*/ 767485 h 1634393"/>
              <a:gd name="connsiteX12" fmla="*/ 1033451 w 1994826"/>
              <a:gd name="connsiteY12" fmla="*/ 948073 h 1634393"/>
              <a:gd name="connsiteX13" fmla="*/ 854848 w 1994826"/>
              <a:gd name="connsiteY13" fmla="*/ 1123085 h 1634393"/>
              <a:gd name="connsiteX14" fmla="*/ 67448 w 1994826"/>
              <a:gd name="connsiteY14" fmla="*/ 1605685 h 1634393"/>
              <a:gd name="connsiteX0" fmla="*/ 67448 w 1994826"/>
              <a:gd name="connsiteY0" fmla="*/ 1605685 h 1634393"/>
              <a:gd name="connsiteX1" fmla="*/ 92848 w 1994826"/>
              <a:gd name="connsiteY1" fmla="*/ 208685 h 1634393"/>
              <a:gd name="connsiteX2" fmla="*/ 514236 w 1994826"/>
              <a:gd name="connsiteY2" fmla="*/ 86325 h 1634393"/>
              <a:gd name="connsiteX3" fmla="*/ 897464 w 1994826"/>
              <a:gd name="connsiteY3" fmla="*/ 37082 h 1634393"/>
              <a:gd name="connsiteX4" fmla="*/ 1391954 w 1994826"/>
              <a:gd name="connsiteY4" fmla="*/ 74013 h 1634393"/>
              <a:gd name="connsiteX5" fmla="*/ 1651563 w 1994826"/>
              <a:gd name="connsiteY5" fmla="*/ 123257 h 1634393"/>
              <a:gd name="connsiteX6" fmla="*/ 1946373 w 1994826"/>
              <a:gd name="connsiteY6" fmla="*/ 82075 h 1634393"/>
              <a:gd name="connsiteX7" fmla="*/ 1985343 w 1994826"/>
              <a:gd name="connsiteY7" fmla="*/ 283296 h 1634393"/>
              <a:gd name="connsiteX8" fmla="*/ 1787547 w 1994826"/>
              <a:gd name="connsiteY8" fmla="*/ 344849 h 1634393"/>
              <a:gd name="connsiteX9" fmla="*/ 1502886 w 1994826"/>
              <a:gd name="connsiteY9" fmla="*/ 578931 h 1634393"/>
              <a:gd name="connsiteX10" fmla="*/ 1255971 w 1994826"/>
              <a:gd name="connsiteY10" fmla="*/ 800345 h 1634393"/>
              <a:gd name="connsiteX11" fmla="*/ 1145935 w 1994826"/>
              <a:gd name="connsiteY11" fmla="*/ 878281 h 1634393"/>
              <a:gd name="connsiteX12" fmla="*/ 1033451 w 1994826"/>
              <a:gd name="connsiteY12" fmla="*/ 948073 h 1634393"/>
              <a:gd name="connsiteX13" fmla="*/ 854848 w 1994826"/>
              <a:gd name="connsiteY13" fmla="*/ 1123085 h 1634393"/>
              <a:gd name="connsiteX14" fmla="*/ 67448 w 1994826"/>
              <a:gd name="connsiteY14" fmla="*/ 1605685 h 1634393"/>
              <a:gd name="connsiteX0" fmla="*/ 67448 w 1994826"/>
              <a:gd name="connsiteY0" fmla="*/ 1605685 h 1632380"/>
              <a:gd name="connsiteX1" fmla="*/ 92848 w 1994826"/>
              <a:gd name="connsiteY1" fmla="*/ 208685 h 1632380"/>
              <a:gd name="connsiteX2" fmla="*/ 514236 w 1994826"/>
              <a:gd name="connsiteY2" fmla="*/ 86325 h 1632380"/>
              <a:gd name="connsiteX3" fmla="*/ 897464 w 1994826"/>
              <a:gd name="connsiteY3" fmla="*/ 37082 h 1632380"/>
              <a:gd name="connsiteX4" fmla="*/ 1391954 w 1994826"/>
              <a:gd name="connsiteY4" fmla="*/ 74013 h 1632380"/>
              <a:gd name="connsiteX5" fmla="*/ 1651563 w 1994826"/>
              <a:gd name="connsiteY5" fmla="*/ 123257 h 1632380"/>
              <a:gd name="connsiteX6" fmla="*/ 1946373 w 1994826"/>
              <a:gd name="connsiteY6" fmla="*/ 82075 h 1632380"/>
              <a:gd name="connsiteX7" fmla="*/ 1985343 w 1994826"/>
              <a:gd name="connsiteY7" fmla="*/ 283296 h 1632380"/>
              <a:gd name="connsiteX8" fmla="*/ 1787547 w 1994826"/>
              <a:gd name="connsiteY8" fmla="*/ 344849 h 1632380"/>
              <a:gd name="connsiteX9" fmla="*/ 1502886 w 1994826"/>
              <a:gd name="connsiteY9" fmla="*/ 578931 h 1632380"/>
              <a:gd name="connsiteX10" fmla="*/ 1255971 w 1994826"/>
              <a:gd name="connsiteY10" fmla="*/ 800345 h 1632380"/>
              <a:gd name="connsiteX11" fmla="*/ 1145935 w 1994826"/>
              <a:gd name="connsiteY11" fmla="*/ 878281 h 1632380"/>
              <a:gd name="connsiteX12" fmla="*/ 1033451 w 1994826"/>
              <a:gd name="connsiteY12" fmla="*/ 1071180 h 1632380"/>
              <a:gd name="connsiteX13" fmla="*/ 854848 w 1994826"/>
              <a:gd name="connsiteY13" fmla="*/ 1123085 h 1632380"/>
              <a:gd name="connsiteX14" fmla="*/ 67448 w 1994826"/>
              <a:gd name="connsiteY14" fmla="*/ 1605685 h 1632380"/>
              <a:gd name="connsiteX0" fmla="*/ 67448 w 1994826"/>
              <a:gd name="connsiteY0" fmla="*/ 1605685 h 1632380"/>
              <a:gd name="connsiteX1" fmla="*/ 92848 w 1994826"/>
              <a:gd name="connsiteY1" fmla="*/ 208685 h 1632380"/>
              <a:gd name="connsiteX2" fmla="*/ 514236 w 1994826"/>
              <a:gd name="connsiteY2" fmla="*/ 86325 h 1632380"/>
              <a:gd name="connsiteX3" fmla="*/ 897464 w 1994826"/>
              <a:gd name="connsiteY3" fmla="*/ 37082 h 1632380"/>
              <a:gd name="connsiteX4" fmla="*/ 1391954 w 1994826"/>
              <a:gd name="connsiteY4" fmla="*/ 74013 h 1632380"/>
              <a:gd name="connsiteX5" fmla="*/ 1651563 w 1994826"/>
              <a:gd name="connsiteY5" fmla="*/ 123257 h 1632380"/>
              <a:gd name="connsiteX6" fmla="*/ 1946373 w 1994826"/>
              <a:gd name="connsiteY6" fmla="*/ 82075 h 1632380"/>
              <a:gd name="connsiteX7" fmla="*/ 1985343 w 1994826"/>
              <a:gd name="connsiteY7" fmla="*/ 283296 h 1632380"/>
              <a:gd name="connsiteX8" fmla="*/ 1787547 w 1994826"/>
              <a:gd name="connsiteY8" fmla="*/ 344849 h 1632380"/>
              <a:gd name="connsiteX9" fmla="*/ 1502886 w 1994826"/>
              <a:gd name="connsiteY9" fmla="*/ 578931 h 1632380"/>
              <a:gd name="connsiteX10" fmla="*/ 1255971 w 1994826"/>
              <a:gd name="connsiteY10" fmla="*/ 800345 h 1632380"/>
              <a:gd name="connsiteX11" fmla="*/ 1071761 w 1994826"/>
              <a:gd name="connsiteY11" fmla="*/ 902903 h 1632380"/>
              <a:gd name="connsiteX12" fmla="*/ 1033451 w 1994826"/>
              <a:gd name="connsiteY12" fmla="*/ 1071180 h 1632380"/>
              <a:gd name="connsiteX13" fmla="*/ 854848 w 1994826"/>
              <a:gd name="connsiteY13" fmla="*/ 1123085 h 1632380"/>
              <a:gd name="connsiteX14" fmla="*/ 67448 w 1994826"/>
              <a:gd name="connsiteY14" fmla="*/ 1605685 h 1632380"/>
              <a:gd name="connsiteX0" fmla="*/ 67448 w 1994826"/>
              <a:gd name="connsiteY0" fmla="*/ 1605685 h 1632380"/>
              <a:gd name="connsiteX1" fmla="*/ 92848 w 1994826"/>
              <a:gd name="connsiteY1" fmla="*/ 208685 h 1632380"/>
              <a:gd name="connsiteX2" fmla="*/ 514236 w 1994826"/>
              <a:gd name="connsiteY2" fmla="*/ 86325 h 1632380"/>
              <a:gd name="connsiteX3" fmla="*/ 897464 w 1994826"/>
              <a:gd name="connsiteY3" fmla="*/ 37082 h 1632380"/>
              <a:gd name="connsiteX4" fmla="*/ 1391954 w 1994826"/>
              <a:gd name="connsiteY4" fmla="*/ 74013 h 1632380"/>
              <a:gd name="connsiteX5" fmla="*/ 1651563 w 1994826"/>
              <a:gd name="connsiteY5" fmla="*/ 123257 h 1632380"/>
              <a:gd name="connsiteX6" fmla="*/ 1946373 w 1994826"/>
              <a:gd name="connsiteY6" fmla="*/ 82075 h 1632380"/>
              <a:gd name="connsiteX7" fmla="*/ 1985343 w 1994826"/>
              <a:gd name="connsiteY7" fmla="*/ 283296 h 1632380"/>
              <a:gd name="connsiteX8" fmla="*/ 1787547 w 1994826"/>
              <a:gd name="connsiteY8" fmla="*/ 344849 h 1632380"/>
              <a:gd name="connsiteX9" fmla="*/ 1502886 w 1994826"/>
              <a:gd name="connsiteY9" fmla="*/ 578931 h 1632380"/>
              <a:gd name="connsiteX10" fmla="*/ 1255971 w 1994826"/>
              <a:gd name="connsiteY10" fmla="*/ 800345 h 1632380"/>
              <a:gd name="connsiteX11" fmla="*/ 1071761 w 1994826"/>
              <a:gd name="connsiteY11" fmla="*/ 902903 h 1632380"/>
              <a:gd name="connsiteX12" fmla="*/ 959277 w 1994826"/>
              <a:gd name="connsiteY12" fmla="*/ 1071180 h 1632380"/>
              <a:gd name="connsiteX13" fmla="*/ 854848 w 1994826"/>
              <a:gd name="connsiteY13" fmla="*/ 1123085 h 1632380"/>
              <a:gd name="connsiteX14" fmla="*/ 67448 w 1994826"/>
              <a:gd name="connsiteY14" fmla="*/ 1605685 h 1632380"/>
              <a:gd name="connsiteX0" fmla="*/ 55800 w 1983178"/>
              <a:gd name="connsiteY0" fmla="*/ 1605685 h 1634610"/>
              <a:gd name="connsiteX1" fmla="*/ 81200 w 1983178"/>
              <a:gd name="connsiteY1" fmla="*/ 208685 h 1634610"/>
              <a:gd name="connsiteX2" fmla="*/ 502588 w 1983178"/>
              <a:gd name="connsiteY2" fmla="*/ 86325 h 1634610"/>
              <a:gd name="connsiteX3" fmla="*/ 885816 w 1983178"/>
              <a:gd name="connsiteY3" fmla="*/ 37082 h 1634610"/>
              <a:gd name="connsiteX4" fmla="*/ 1380306 w 1983178"/>
              <a:gd name="connsiteY4" fmla="*/ 74013 h 1634610"/>
              <a:gd name="connsiteX5" fmla="*/ 1639915 w 1983178"/>
              <a:gd name="connsiteY5" fmla="*/ 123257 h 1634610"/>
              <a:gd name="connsiteX6" fmla="*/ 1934725 w 1983178"/>
              <a:gd name="connsiteY6" fmla="*/ 82075 h 1634610"/>
              <a:gd name="connsiteX7" fmla="*/ 1973695 w 1983178"/>
              <a:gd name="connsiteY7" fmla="*/ 283296 h 1634610"/>
              <a:gd name="connsiteX8" fmla="*/ 1775899 w 1983178"/>
              <a:gd name="connsiteY8" fmla="*/ 344849 h 1634610"/>
              <a:gd name="connsiteX9" fmla="*/ 1491238 w 1983178"/>
              <a:gd name="connsiteY9" fmla="*/ 578931 h 1634610"/>
              <a:gd name="connsiteX10" fmla="*/ 1244323 w 1983178"/>
              <a:gd name="connsiteY10" fmla="*/ 800345 h 1634610"/>
              <a:gd name="connsiteX11" fmla="*/ 1060113 w 1983178"/>
              <a:gd name="connsiteY11" fmla="*/ 902903 h 1634610"/>
              <a:gd name="connsiteX12" fmla="*/ 947629 w 1983178"/>
              <a:gd name="connsiteY12" fmla="*/ 1071180 h 1634610"/>
              <a:gd name="connsiteX13" fmla="*/ 682491 w 1983178"/>
              <a:gd name="connsiteY13" fmla="*/ 1147706 h 1634610"/>
              <a:gd name="connsiteX14" fmla="*/ 55800 w 1983178"/>
              <a:gd name="connsiteY14" fmla="*/ 1605685 h 1634610"/>
              <a:gd name="connsiteX0" fmla="*/ 58477 w 1985855"/>
              <a:gd name="connsiteY0" fmla="*/ 1605685 h 1643814"/>
              <a:gd name="connsiteX1" fmla="*/ 83877 w 1985855"/>
              <a:gd name="connsiteY1" fmla="*/ 208685 h 1643814"/>
              <a:gd name="connsiteX2" fmla="*/ 505265 w 1985855"/>
              <a:gd name="connsiteY2" fmla="*/ 86325 h 1643814"/>
              <a:gd name="connsiteX3" fmla="*/ 888493 w 1985855"/>
              <a:gd name="connsiteY3" fmla="*/ 37082 h 1643814"/>
              <a:gd name="connsiteX4" fmla="*/ 1382983 w 1985855"/>
              <a:gd name="connsiteY4" fmla="*/ 74013 h 1643814"/>
              <a:gd name="connsiteX5" fmla="*/ 1642592 w 1985855"/>
              <a:gd name="connsiteY5" fmla="*/ 123257 h 1643814"/>
              <a:gd name="connsiteX6" fmla="*/ 1937402 w 1985855"/>
              <a:gd name="connsiteY6" fmla="*/ 82075 h 1643814"/>
              <a:gd name="connsiteX7" fmla="*/ 1976372 w 1985855"/>
              <a:gd name="connsiteY7" fmla="*/ 283296 h 1643814"/>
              <a:gd name="connsiteX8" fmla="*/ 1778576 w 1985855"/>
              <a:gd name="connsiteY8" fmla="*/ 344849 h 1643814"/>
              <a:gd name="connsiteX9" fmla="*/ 1493915 w 1985855"/>
              <a:gd name="connsiteY9" fmla="*/ 578931 h 1643814"/>
              <a:gd name="connsiteX10" fmla="*/ 1247000 w 1985855"/>
              <a:gd name="connsiteY10" fmla="*/ 800345 h 1643814"/>
              <a:gd name="connsiteX11" fmla="*/ 1062790 w 1985855"/>
              <a:gd name="connsiteY11" fmla="*/ 902903 h 1643814"/>
              <a:gd name="connsiteX12" fmla="*/ 950306 w 1985855"/>
              <a:gd name="connsiteY12" fmla="*/ 1071180 h 1643814"/>
              <a:gd name="connsiteX13" fmla="*/ 722254 w 1985855"/>
              <a:gd name="connsiteY13" fmla="*/ 1233881 h 1643814"/>
              <a:gd name="connsiteX14" fmla="*/ 58477 w 1985855"/>
              <a:gd name="connsiteY14" fmla="*/ 1605685 h 1643814"/>
              <a:gd name="connsiteX0" fmla="*/ 58477 w 1985855"/>
              <a:gd name="connsiteY0" fmla="*/ 1605685 h 1643814"/>
              <a:gd name="connsiteX1" fmla="*/ 83877 w 1985855"/>
              <a:gd name="connsiteY1" fmla="*/ 208685 h 1643814"/>
              <a:gd name="connsiteX2" fmla="*/ 505265 w 1985855"/>
              <a:gd name="connsiteY2" fmla="*/ 86325 h 1643814"/>
              <a:gd name="connsiteX3" fmla="*/ 888493 w 1985855"/>
              <a:gd name="connsiteY3" fmla="*/ 37082 h 1643814"/>
              <a:gd name="connsiteX4" fmla="*/ 1382983 w 1985855"/>
              <a:gd name="connsiteY4" fmla="*/ 74013 h 1643814"/>
              <a:gd name="connsiteX5" fmla="*/ 1642592 w 1985855"/>
              <a:gd name="connsiteY5" fmla="*/ 123257 h 1643814"/>
              <a:gd name="connsiteX6" fmla="*/ 1937402 w 1985855"/>
              <a:gd name="connsiteY6" fmla="*/ 82075 h 1643814"/>
              <a:gd name="connsiteX7" fmla="*/ 1976372 w 1985855"/>
              <a:gd name="connsiteY7" fmla="*/ 283296 h 1643814"/>
              <a:gd name="connsiteX8" fmla="*/ 1778576 w 1985855"/>
              <a:gd name="connsiteY8" fmla="*/ 344849 h 1643814"/>
              <a:gd name="connsiteX9" fmla="*/ 1493915 w 1985855"/>
              <a:gd name="connsiteY9" fmla="*/ 578931 h 1643814"/>
              <a:gd name="connsiteX10" fmla="*/ 1247000 w 1985855"/>
              <a:gd name="connsiteY10" fmla="*/ 800345 h 1643814"/>
              <a:gd name="connsiteX11" fmla="*/ 1062790 w 1985855"/>
              <a:gd name="connsiteY11" fmla="*/ 902903 h 1643814"/>
              <a:gd name="connsiteX12" fmla="*/ 950306 w 1985855"/>
              <a:gd name="connsiteY12" fmla="*/ 1071180 h 1643814"/>
              <a:gd name="connsiteX13" fmla="*/ 839046 w 1985855"/>
              <a:gd name="connsiteY13" fmla="*/ 1157354 h 1643814"/>
              <a:gd name="connsiteX14" fmla="*/ 722254 w 1985855"/>
              <a:gd name="connsiteY14" fmla="*/ 1233881 h 1643814"/>
              <a:gd name="connsiteX15" fmla="*/ 58477 w 1985855"/>
              <a:gd name="connsiteY15" fmla="*/ 1605685 h 1643814"/>
              <a:gd name="connsiteX0" fmla="*/ 58477 w 1985855"/>
              <a:gd name="connsiteY0" fmla="*/ 1605685 h 1677991"/>
              <a:gd name="connsiteX1" fmla="*/ 83877 w 1985855"/>
              <a:gd name="connsiteY1" fmla="*/ 208685 h 1677991"/>
              <a:gd name="connsiteX2" fmla="*/ 505265 w 1985855"/>
              <a:gd name="connsiteY2" fmla="*/ 86325 h 1677991"/>
              <a:gd name="connsiteX3" fmla="*/ 888493 w 1985855"/>
              <a:gd name="connsiteY3" fmla="*/ 37082 h 1677991"/>
              <a:gd name="connsiteX4" fmla="*/ 1382983 w 1985855"/>
              <a:gd name="connsiteY4" fmla="*/ 74013 h 1677991"/>
              <a:gd name="connsiteX5" fmla="*/ 1642592 w 1985855"/>
              <a:gd name="connsiteY5" fmla="*/ 123257 h 1677991"/>
              <a:gd name="connsiteX6" fmla="*/ 1937402 w 1985855"/>
              <a:gd name="connsiteY6" fmla="*/ 82075 h 1677991"/>
              <a:gd name="connsiteX7" fmla="*/ 1976372 w 1985855"/>
              <a:gd name="connsiteY7" fmla="*/ 283296 h 1677991"/>
              <a:gd name="connsiteX8" fmla="*/ 1778576 w 1985855"/>
              <a:gd name="connsiteY8" fmla="*/ 344849 h 1677991"/>
              <a:gd name="connsiteX9" fmla="*/ 1493915 w 1985855"/>
              <a:gd name="connsiteY9" fmla="*/ 578931 h 1677991"/>
              <a:gd name="connsiteX10" fmla="*/ 1247000 w 1985855"/>
              <a:gd name="connsiteY10" fmla="*/ 800345 h 1677991"/>
              <a:gd name="connsiteX11" fmla="*/ 1062790 w 1985855"/>
              <a:gd name="connsiteY11" fmla="*/ 902903 h 1677991"/>
              <a:gd name="connsiteX12" fmla="*/ 950306 w 1985855"/>
              <a:gd name="connsiteY12" fmla="*/ 1071180 h 1677991"/>
              <a:gd name="connsiteX13" fmla="*/ 839046 w 1985855"/>
              <a:gd name="connsiteY13" fmla="*/ 1157354 h 1677991"/>
              <a:gd name="connsiteX14" fmla="*/ 722254 w 1985855"/>
              <a:gd name="connsiteY14" fmla="*/ 1233881 h 1677991"/>
              <a:gd name="connsiteX15" fmla="*/ 443455 w 1985855"/>
              <a:gd name="connsiteY15" fmla="*/ 1452810 h 1677991"/>
              <a:gd name="connsiteX16" fmla="*/ 58477 w 1985855"/>
              <a:gd name="connsiteY16" fmla="*/ 1605685 h 1677991"/>
              <a:gd name="connsiteX0" fmla="*/ 58477 w 1985855"/>
              <a:gd name="connsiteY0" fmla="*/ 1605685 h 1677991"/>
              <a:gd name="connsiteX1" fmla="*/ 83877 w 1985855"/>
              <a:gd name="connsiteY1" fmla="*/ 208685 h 1677991"/>
              <a:gd name="connsiteX2" fmla="*/ 505265 w 1985855"/>
              <a:gd name="connsiteY2" fmla="*/ 86325 h 1677991"/>
              <a:gd name="connsiteX3" fmla="*/ 888493 w 1985855"/>
              <a:gd name="connsiteY3" fmla="*/ 37082 h 1677991"/>
              <a:gd name="connsiteX4" fmla="*/ 1382983 w 1985855"/>
              <a:gd name="connsiteY4" fmla="*/ 74013 h 1677991"/>
              <a:gd name="connsiteX5" fmla="*/ 1642592 w 1985855"/>
              <a:gd name="connsiteY5" fmla="*/ 123257 h 1677991"/>
              <a:gd name="connsiteX6" fmla="*/ 1937402 w 1985855"/>
              <a:gd name="connsiteY6" fmla="*/ 82075 h 1677991"/>
              <a:gd name="connsiteX7" fmla="*/ 1976372 w 1985855"/>
              <a:gd name="connsiteY7" fmla="*/ 283296 h 1677991"/>
              <a:gd name="connsiteX8" fmla="*/ 1778576 w 1985855"/>
              <a:gd name="connsiteY8" fmla="*/ 344849 h 1677991"/>
              <a:gd name="connsiteX9" fmla="*/ 1493915 w 1985855"/>
              <a:gd name="connsiteY9" fmla="*/ 578931 h 1677991"/>
              <a:gd name="connsiteX10" fmla="*/ 1247000 w 1985855"/>
              <a:gd name="connsiteY10" fmla="*/ 800345 h 1677991"/>
              <a:gd name="connsiteX11" fmla="*/ 1062790 w 1985855"/>
              <a:gd name="connsiteY11" fmla="*/ 902903 h 1677991"/>
              <a:gd name="connsiteX12" fmla="*/ 950306 w 1985855"/>
              <a:gd name="connsiteY12" fmla="*/ 1071180 h 1677991"/>
              <a:gd name="connsiteX13" fmla="*/ 876133 w 1985855"/>
              <a:gd name="connsiteY13" fmla="*/ 1218907 h 1677991"/>
              <a:gd name="connsiteX14" fmla="*/ 722254 w 1985855"/>
              <a:gd name="connsiteY14" fmla="*/ 1233881 h 1677991"/>
              <a:gd name="connsiteX15" fmla="*/ 443455 w 1985855"/>
              <a:gd name="connsiteY15" fmla="*/ 1452810 h 1677991"/>
              <a:gd name="connsiteX16" fmla="*/ 58477 w 1985855"/>
              <a:gd name="connsiteY16" fmla="*/ 1605685 h 1677991"/>
              <a:gd name="connsiteX0" fmla="*/ 58477 w 1985855"/>
              <a:gd name="connsiteY0" fmla="*/ 1605685 h 1677991"/>
              <a:gd name="connsiteX1" fmla="*/ 83877 w 1985855"/>
              <a:gd name="connsiteY1" fmla="*/ 208685 h 1677991"/>
              <a:gd name="connsiteX2" fmla="*/ 505265 w 1985855"/>
              <a:gd name="connsiteY2" fmla="*/ 86325 h 1677991"/>
              <a:gd name="connsiteX3" fmla="*/ 888493 w 1985855"/>
              <a:gd name="connsiteY3" fmla="*/ 37082 h 1677991"/>
              <a:gd name="connsiteX4" fmla="*/ 1382983 w 1985855"/>
              <a:gd name="connsiteY4" fmla="*/ 74013 h 1677991"/>
              <a:gd name="connsiteX5" fmla="*/ 1642592 w 1985855"/>
              <a:gd name="connsiteY5" fmla="*/ 123257 h 1677991"/>
              <a:gd name="connsiteX6" fmla="*/ 1937402 w 1985855"/>
              <a:gd name="connsiteY6" fmla="*/ 82075 h 1677991"/>
              <a:gd name="connsiteX7" fmla="*/ 1976372 w 1985855"/>
              <a:gd name="connsiteY7" fmla="*/ 283296 h 1677991"/>
              <a:gd name="connsiteX8" fmla="*/ 1778576 w 1985855"/>
              <a:gd name="connsiteY8" fmla="*/ 344849 h 1677991"/>
              <a:gd name="connsiteX9" fmla="*/ 1493915 w 1985855"/>
              <a:gd name="connsiteY9" fmla="*/ 578931 h 1677991"/>
              <a:gd name="connsiteX10" fmla="*/ 1247000 w 1985855"/>
              <a:gd name="connsiteY10" fmla="*/ 800345 h 1677991"/>
              <a:gd name="connsiteX11" fmla="*/ 1062790 w 1985855"/>
              <a:gd name="connsiteY11" fmla="*/ 902903 h 1677991"/>
              <a:gd name="connsiteX12" fmla="*/ 950306 w 1985855"/>
              <a:gd name="connsiteY12" fmla="*/ 1071180 h 1677991"/>
              <a:gd name="connsiteX13" fmla="*/ 876133 w 1985855"/>
              <a:gd name="connsiteY13" fmla="*/ 1218907 h 1677991"/>
              <a:gd name="connsiteX14" fmla="*/ 722254 w 1985855"/>
              <a:gd name="connsiteY14" fmla="*/ 1233881 h 1677991"/>
              <a:gd name="connsiteX15" fmla="*/ 542353 w 1985855"/>
              <a:gd name="connsiteY15" fmla="*/ 1514364 h 1677991"/>
              <a:gd name="connsiteX16" fmla="*/ 443455 w 1985855"/>
              <a:gd name="connsiteY16" fmla="*/ 1452810 h 1677991"/>
              <a:gd name="connsiteX17" fmla="*/ 58477 w 1985855"/>
              <a:gd name="connsiteY17" fmla="*/ 1605685 h 1677991"/>
              <a:gd name="connsiteX0" fmla="*/ 32666 w 1960044"/>
              <a:gd name="connsiteY0" fmla="*/ 1605685 h 1697222"/>
              <a:gd name="connsiteX1" fmla="*/ 58066 w 1960044"/>
              <a:gd name="connsiteY1" fmla="*/ 208685 h 1697222"/>
              <a:gd name="connsiteX2" fmla="*/ 479454 w 1960044"/>
              <a:gd name="connsiteY2" fmla="*/ 86325 h 1697222"/>
              <a:gd name="connsiteX3" fmla="*/ 862682 w 1960044"/>
              <a:gd name="connsiteY3" fmla="*/ 37082 h 1697222"/>
              <a:gd name="connsiteX4" fmla="*/ 1357172 w 1960044"/>
              <a:gd name="connsiteY4" fmla="*/ 74013 h 1697222"/>
              <a:gd name="connsiteX5" fmla="*/ 1616781 w 1960044"/>
              <a:gd name="connsiteY5" fmla="*/ 123257 h 1697222"/>
              <a:gd name="connsiteX6" fmla="*/ 1911591 w 1960044"/>
              <a:gd name="connsiteY6" fmla="*/ 82075 h 1697222"/>
              <a:gd name="connsiteX7" fmla="*/ 1950561 w 1960044"/>
              <a:gd name="connsiteY7" fmla="*/ 283296 h 1697222"/>
              <a:gd name="connsiteX8" fmla="*/ 1752765 w 1960044"/>
              <a:gd name="connsiteY8" fmla="*/ 344849 h 1697222"/>
              <a:gd name="connsiteX9" fmla="*/ 1468104 w 1960044"/>
              <a:gd name="connsiteY9" fmla="*/ 578931 h 1697222"/>
              <a:gd name="connsiteX10" fmla="*/ 1221189 w 1960044"/>
              <a:gd name="connsiteY10" fmla="*/ 800345 h 1697222"/>
              <a:gd name="connsiteX11" fmla="*/ 1036979 w 1960044"/>
              <a:gd name="connsiteY11" fmla="*/ 902903 h 1697222"/>
              <a:gd name="connsiteX12" fmla="*/ 924495 w 1960044"/>
              <a:gd name="connsiteY12" fmla="*/ 1071180 h 1697222"/>
              <a:gd name="connsiteX13" fmla="*/ 850322 w 1960044"/>
              <a:gd name="connsiteY13" fmla="*/ 1218907 h 1697222"/>
              <a:gd name="connsiteX14" fmla="*/ 696443 w 1960044"/>
              <a:gd name="connsiteY14" fmla="*/ 1233881 h 1697222"/>
              <a:gd name="connsiteX15" fmla="*/ 516542 w 1960044"/>
              <a:gd name="connsiteY15" fmla="*/ 1514364 h 1697222"/>
              <a:gd name="connsiteX16" fmla="*/ 331108 w 1960044"/>
              <a:gd name="connsiteY16" fmla="*/ 1526674 h 1697222"/>
              <a:gd name="connsiteX17" fmla="*/ 32666 w 1960044"/>
              <a:gd name="connsiteY17" fmla="*/ 1605685 h 1697222"/>
              <a:gd name="connsiteX0" fmla="*/ 85240 w 2012618"/>
              <a:gd name="connsiteY0" fmla="*/ 1605685 h 1615277"/>
              <a:gd name="connsiteX1" fmla="*/ 453 w 2012618"/>
              <a:gd name="connsiteY1" fmla="*/ 1342014 h 1615277"/>
              <a:gd name="connsiteX2" fmla="*/ 110640 w 2012618"/>
              <a:gd name="connsiteY2" fmla="*/ 208685 h 1615277"/>
              <a:gd name="connsiteX3" fmla="*/ 532028 w 2012618"/>
              <a:gd name="connsiteY3" fmla="*/ 86325 h 1615277"/>
              <a:gd name="connsiteX4" fmla="*/ 915256 w 2012618"/>
              <a:gd name="connsiteY4" fmla="*/ 37082 h 1615277"/>
              <a:gd name="connsiteX5" fmla="*/ 1409746 w 2012618"/>
              <a:gd name="connsiteY5" fmla="*/ 74013 h 1615277"/>
              <a:gd name="connsiteX6" fmla="*/ 1669355 w 2012618"/>
              <a:gd name="connsiteY6" fmla="*/ 123257 h 1615277"/>
              <a:gd name="connsiteX7" fmla="*/ 1964165 w 2012618"/>
              <a:gd name="connsiteY7" fmla="*/ 82075 h 1615277"/>
              <a:gd name="connsiteX8" fmla="*/ 2003135 w 2012618"/>
              <a:gd name="connsiteY8" fmla="*/ 283296 h 1615277"/>
              <a:gd name="connsiteX9" fmla="*/ 1805339 w 2012618"/>
              <a:gd name="connsiteY9" fmla="*/ 344849 h 1615277"/>
              <a:gd name="connsiteX10" fmla="*/ 1520678 w 2012618"/>
              <a:gd name="connsiteY10" fmla="*/ 578931 h 1615277"/>
              <a:gd name="connsiteX11" fmla="*/ 1273763 w 2012618"/>
              <a:gd name="connsiteY11" fmla="*/ 800345 h 1615277"/>
              <a:gd name="connsiteX12" fmla="*/ 1089553 w 2012618"/>
              <a:gd name="connsiteY12" fmla="*/ 902903 h 1615277"/>
              <a:gd name="connsiteX13" fmla="*/ 977069 w 2012618"/>
              <a:gd name="connsiteY13" fmla="*/ 1071180 h 1615277"/>
              <a:gd name="connsiteX14" fmla="*/ 902896 w 2012618"/>
              <a:gd name="connsiteY14" fmla="*/ 1218907 h 1615277"/>
              <a:gd name="connsiteX15" fmla="*/ 749017 w 2012618"/>
              <a:gd name="connsiteY15" fmla="*/ 1233881 h 1615277"/>
              <a:gd name="connsiteX16" fmla="*/ 569116 w 2012618"/>
              <a:gd name="connsiteY16" fmla="*/ 1514364 h 1615277"/>
              <a:gd name="connsiteX17" fmla="*/ 383682 w 2012618"/>
              <a:gd name="connsiteY17" fmla="*/ 1526674 h 1615277"/>
              <a:gd name="connsiteX18" fmla="*/ 85240 w 2012618"/>
              <a:gd name="connsiteY18" fmla="*/ 1605685 h 1615277"/>
              <a:gd name="connsiteX0" fmla="*/ 85240 w 2012618"/>
              <a:gd name="connsiteY0" fmla="*/ 1605685 h 1612090"/>
              <a:gd name="connsiteX1" fmla="*/ 453 w 2012618"/>
              <a:gd name="connsiteY1" fmla="*/ 1391256 h 1612090"/>
              <a:gd name="connsiteX2" fmla="*/ 110640 w 2012618"/>
              <a:gd name="connsiteY2" fmla="*/ 208685 h 1612090"/>
              <a:gd name="connsiteX3" fmla="*/ 532028 w 2012618"/>
              <a:gd name="connsiteY3" fmla="*/ 86325 h 1612090"/>
              <a:gd name="connsiteX4" fmla="*/ 915256 w 2012618"/>
              <a:gd name="connsiteY4" fmla="*/ 37082 h 1612090"/>
              <a:gd name="connsiteX5" fmla="*/ 1409746 w 2012618"/>
              <a:gd name="connsiteY5" fmla="*/ 74013 h 1612090"/>
              <a:gd name="connsiteX6" fmla="*/ 1669355 w 2012618"/>
              <a:gd name="connsiteY6" fmla="*/ 123257 h 1612090"/>
              <a:gd name="connsiteX7" fmla="*/ 1964165 w 2012618"/>
              <a:gd name="connsiteY7" fmla="*/ 82075 h 1612090"/>
              <a:gd name="connsiteX8" fmla="*/ 2003135 w 2012618"/>
              <a:gd name="connsiteY8" fmla="*/ 283296 h 1612090"/>
              <a:gd name="connsiteX9" fmla="*/ 1805339 w 2012618"/>
              <a:gd name="connsiteY9" fmla="*/ 344849 h 1612090"/>
              <a:gd name="connsiteX10" fmla="*/ 1520678 w 2012618"/>
              <a:gd name="connsiteY10" fmla="*/ 578931 h 1612090"/>
              <a:gd name="connsiteX11" fmla="*/ 1273763 w 2012618"/>
              <a:gd name="connsiteY11" fmla="*/ 800345 h 1612090"/>
              <a:gd name="connsiteX12" fmla="*/ 1089553 w 2012618"/>
              <a:gd name="connsiteY12" fmla="*/ 902903 h 1612090"/>
              <a:gd name="connsiteX13" fmla="*/ 977069 w 2012618"/>
              <a:gd name="connsiteY13" fmla="*/ 1071180 h 1612090"/>
              <a:gd name="connsiteX14" fmla="*/ 902896 w 2012618"/>
              <a:gd name="connsiteY14" fmla="*/ 1218907 h 1612090"/>
              <a:gd name="connsiteX15" fmla="*/ 749017 w 2012618"/>
              <a:gd name="connsiteY15" fmla="*/ 1233881 h 1612090"/>
              <a:gd name="connsiteX16" fmla="*/ 569116 w 2012618"/>
              <a:gd name="connsiteY16" fmla="*/ 1514364 h 1612090"/>
              <a:gd name="connsiteX17" fmla="*/ 383682 w 2012618"/>
              <a:gd name="connsiteY17" fmla="*/ 1526674 h 1612090"/>
              <a:gd name="connsiteX18" fmla="*/ 85240 w 2012618"/>
              <a:gd name="connsiteY18" fmla="*/ 1605685 h 1612090"/>
              <a:gd name="connsiteX0" fmla="*/ 85240 w 2012618"/>
              <a:gd name="connsiteY0" fmla="*/ 1605685 h 1612090"/>
              <a:gd name="connsiteX1" fmla="*/ 453 w 2012618"/>
              <a:gd name="connsiteY1" fmla="*/ 1391256 h 1612090"/>
              <a:gd name="connsiteX2" fmla="*/ 110640 w 2012618"/>
              <a:gd name="connsiteY2" fmla="*/ 208685 h 1612090"/>
              <a:gd name="connsiteX3" fmla="*/ 532028 w 2012618"/>
              <a:gd name="connsiteY3" fmla="*/ 86325 h 1612090"/>
              <a:gd name="connsiteX4" fmla="*/ 915256 w 2012618"/>
              <a:gd name="connsiteY4" fmla="*/ 37082 h 1612090"/>
              <a:gd name="connsiteX5" fmla="*/ 1409746 w 2012618"/>
              <a:gd name="connsiteY5" fmla="*/ 74013 h 1612090"/>
              <a:gd name="connsiteX6" fmla="*/ 1669355 w 2012618"/>
              <a:gd name="connsiteY6" fmla="*/ 123257 h 1612090"/>
              <a:gd name="connsiteX7" fmla="*/ 1964165 w 2012618"/>
              <a:gd name="connsiteY7" fmla="*/ 82075 h 1612090"/>
              <a:gd name="connsiteX8" fmla="*/ 2003135 w 2012618"/>
              <a:gd name="connsiteY8" fmla="*/ 283296 h 1612090"/>
              <a:gd name="connsiteX9" fmla="*/ 1805339 w 2012618"/>
              <a:gd name="connsiteY9" fmla="*/ 344849 h 1612090"/>
              <a:gd name="connsiteX10" fmla="*/ 1520678 w 2012618"/>
              <a:gd name="connsiteY10" fmla="*/ 578931 h 1612090"/>
              <a:gd name="connsiteX11" fmla="*/ 1273763 w 2012618"/>
              <a:gd name="connsiteY11" fmla="*/ 800345 h 1612090"/>
              <a:gd name="connsiteX12" fmla="*/ 1089553 w 2012618"/>
              <a:gd name="connsiteY12" fmla="*/ 902903 h 1612090"/>
              <a:gd name="connsiteX13" fmla="*/ 977069 w 2012618"/>
              <a:gd name="connsiteY13" fmla="*/ 1071180 h 1612090"/>
              <a:gd name="connsiteX14" fmla="*/ 902896 w 2012618"/>
              <a:gd name="connsiteY14" fmla="*/ 1218907 h 1612090"/>
              <a:gd name="connsiteX15" fmla="*/ 749017 w 2012618"/>
              <a:gd name="connsiteY15" fmla="*/ 1233881 h 1612090"/>
              <a:gd name="connsiteX16" fmla="*/ 569116 w 2012618"/>
              <a:gd name="connsiteY16" fmla="*/ 1514364 h 1612090"/>
              <a:gd name="connsiteX17" fmla="*/ 383682 w 2012618"/>
              <a:gd name="connsiteY17" fmla="*/ 1526674 h 1612090"/>
              <a:gd name="connsiteX18" fmla="*/ 85240 w 2012618"/>
              <a:gd name="connsiteY18" fmla="*/ 1605685 h 1612090"/>
              <a:gd name="connsiteX0" fmla="*/ 86229 w 2013607"/>
              <a:gd name="connsiteY0" fmla="*/ 1605685 h 1612090"/>
              <a:gd name="connsiteX1" fmla="*/ 1442 w 2013607"/>
              <a:gd name="connsiteY1" fmla="*/ 1391256 h 1612090"/>
              <a:gd name="connsiteX2" fmla="*/ 38528 w 2013607"/>
              <a:gd name="connsiteY2" fmla="*/ 923451 h 1612090"/>
              <a:gd name="connsiteX3" fmla="*/ 111629 w 2013607"/>
              <a:gd name="connsiteY3" fmla="*/ 208685 h 1612090"/>
              <a:gd name="connsiteX4" fmla="*/ 533017 w 2013607"/>
              <a:gd name="connsiteY4" fmla="*/ 86325 h 1612090"/>
              <a:gd name="connsiteX5" fmla="*/ 916245 w 2013607"/>
              <a:gd name="connsiteY5" fmla="*/ 37082 h 1612090"/>
              <a:gd name="connsiteX6" fmla="*/ 1410735 w 2013607"/>
              <a:gd name="connsiteY6" fmla="*/ 74013 h 1612090"/>
              <a:gd name="connsiteX7" fmla="*/ 1670344 w 2013607"/>
              <a:gd name="connsiteY7" fmla="*/ 123257 h 1612090"/>
              <a:gd name="connsiteX8" fmla="*/ 1965154 w 2013607"/>
              <a:gd name="connsiteY8" fmla="*/ 82075 h 1612090"/>
              <a:gd name="connsiteX9" fmla="*/ 2004124 w 2013607"/>
              <a:gd name="connsiteY9" fmla="*/ 283296 h 1612090"/>
              <a:gd name="connsiteX10" fmla="*/ 1806328 w 2013607"/>
              <a:gd name="connsiteY10" fmla="*/ 344849 h 1612090"/>
              <a:gd name="connsiteX11" fmla="*/ 1521667 w 2013607"/>
              <a:gd name="connsiteY11" fmla="*/ 578931 h 1612090"/>
              <a:gd name="connsiteX12" fmla="*/ 1274752 w 2013607"/>
              <a:gd name="connsiteY12" fmla="*/ 800345 h 1612090"/>
              <a:gd name="connsiteX13" fmla="*/ 1090542 w 2013607"/>
              <a:gd name="connsiteY13" fmla="*/ 902903 h 1612090"/>
              <a:gd name="connsiteX14" fmla="*/ 978058 w 2013607"/>
              <a:gd name="connsiteY14" fmla="*/ 1071180 h 1612090"/>
              <a:gd name="connsiteX15" fmla="*/ 903885 w 2013607"/>
              <a:gd name="connsiteY15" fmla="*/ 1218907 h 1612090"/>
              <a:gd name="connsiteX16" fmla="*/ 750006 w 2013607"/>
              <a:gd name="connsiteY16" fmla="*/ 1233881 h 1612090"/>
              <a:gd name="connsiteX17" fmla="*/ 570105 w 2013607"/>
              <a:gd name="connsiteY17" fmla="*/ 1514364 h 1612090"/>
              <a:gd name="connsiteX18" fmla="*/ 384671 w 2013607"/>
              <a:gd name="connsiteY18" fmla="*/ 1526674 h 1612090"/>
              <a:gd name="connsiteX19" fmla="*/ 86229 w 2013607"/>
              <a:gd name="connsiteY19" fmla="*/ 1605685 h 1612090"/>
              <a:gd name="connsiteX0" fmla="*/ 85367 w 2012745"/>
              <a:gd name="connsiteY0" fmla="*/ 1605685 h 1612090"/>
              <a:gd name="connsiteX1" fmla="*/ 580 w 2012745"/>
              <a:gd name="connsiteY1" fmla="*/ 1391256 h 1612090"/>
              <a:gd name="connsiteX2" fmla="*/ 87115 w 2012745"/>
              <a:gd name="connsiteY2" fmla="*/ 923451 h 1612090"/>
              <a:gd name="connsiteX3" fmla="*/ 110767 w 2012745"/>
              <a:gd name="connsiteY3" fmla="*/ 208685 h 1612090"/>
              <a:gd name="connsiteX4" fmla="*/ 532155 w 2012745"/>
              <a:gd name="connsiteY4" fmla="*/ 86325 h 1612090"/>
              <a:gd name="connsiteX5" fmla="*/ 915383 w 2012745"/>
              <a:gd name="connsiteY5" fmla="*/ 37082 h 1612090"/>
              <a:gd name="connsiteX6" fmla="*/ 1409873 w 2012745"/>
              <a:gd name="connsiteY6" fmla="*/ 74013 h 1612090"/>
              <a:gd name="connsiteX7" fmla="*/ 1669482 w 2012745"/>
              <a:gd name="connsiteY7" fmla="*/ 123257 h 1612090"/>
              <a:gd name="connsiteX8" fmla="*/ 1964292 w 2012745"/>
              <a:gd name="connsiteY8" fmla="*/ 82075 h 1612090"/>
              <a:gd name="connsiteX9" fmla="*/ 2003262 w 2012745"/>
              <a:gd name="connsiteY9" fmla="*/ 283296 h 1612090"/>
              <a:gd name="connsiteX10" fmla="*/ 1805466 w 2012745"/>
              <a:gd name="connsiteY10" fmla="*/ 344849 h 1612090"/>
              <a:gd name="connsiteX11" fmla="*/ 1520805 w 2012745"/>
              <a:gd name="connsiteY11" fmla="*/ 578931 h 1612090"/>
              <a:gd name="connsiteX12" fmla="*/ 1273890 w 2012745"/>
              <a:gd name="connsiteY12" fmla="*/ 800345 h 1612090"/>
              <a:gd name="connsiteX13" fmla="*/ 1089680 w 2012745"/>
              <a:gd name="connsiteY13" fmla="*/ 902903 h 1612090"/>
              <a:gd name="connsiteX14" fmla="*/ 977196 w 2012745"/>
              <a:gd name="connsiteY14" fmla="*/ 1071180 h 1612090"/>
              <a:gd name="connsiteX15" fmla="*/ 903023 w 2012745"/>
              <a:gd name="connsiteY15" fmla="*/ 1218907 h 1612090"/>
              <a:gd name="connsiteX16" fmla="*/ 749144 w 2012745"/>
              <a:gd name="connsiteY16" fmla="*/ 1233881 h 1612090"/>
              <a:gd name="connsiteX17" fmla="*/ 569243 w 2012745"/>
              <a:gd name="connsiteY17" fmla="*/ 1514364 h 1612090"/>
              <a:gd name="connsiteX18" fmla="*/ 383809 w 2012745"/>
              <a:gd name="connsiteY18" fmla="*/ 1526674 h 1612090"/>
              <a:gd name="connsiteX19" fmla="*/ 85367 w 2012745"/>
              <a:gd name="connsiteY19" fmla="*/ 1605685 h 1612090"/>
              <a:gd name="connsiteX0" fmla="*/ 89459 w 2016837"/>
              <a:gd name="connsiteY0" fmla="*/ 1605685 h 1612090"/>
              <a:gd name="connsiteX1" fmla="*/ 4672 w 2016837"/>
              <a:gd name="connsiteY1" fmla="*/ 1391256 h 1612090"/>
              <a:gd name="connsiteX2" fmla="*/ 91207 w 2016837"/>
              <a:gd name="connsiteY2" fmla="*/ 923451 h 1612090"/>
              <a:gd name="connsiteX3" fmla="*/ 114859 w 2016837"/>
              <a:gd name="connsiteY3" fmla="*/ 208685 h 1612090"/>
              <a:gd name="connsiteX4" fmla="*/ 536247 w 2016837"/>
              <a:gd name="connsiteY4" fmla="*/ 86325 h 1612090"/>
              <a:gd name="connsiteX5" fmla="*/ 919475 w 2016837"/>
              <a:gd name="connsiteY5" fmla="*/ 37082 h 1612090"/>
              <a:gd name="connsiteX6" fmla="*/ 1413965 w 2016837"/>
              <a:gd name="connsiteY6" fmla="*/ 74013 h 1612090"/>
              <a:gd name="connsiteX7" fmla="*/ 1673574 w 2016837"/>
              <a:gd name="connsiteY7" fmla="*/ 123257 h 1612090"/>
              <a:gd name="connsiteX8" fmla="*/ 1968384 w 2016837"/>
              <a:gd name="connsiteY8" fmla="*/ 82075 h 1612090"/>
              <a:gd name="connsiteX9" fmla="*/ 2007354 w 2016837"/>
              <a:gd name="connsiteY9" fmla="*/ 283296 h 1612090"/>
              <a:gd name="connsiteX10" fmla="*/ 1809558 w 2016837"/>
              <a:gd name="connsiteY10" fmla="*/ 344849 h 1612090"/>
              <a:gd name="connsiteX11" fmla="*/ 1524897 w 2016837"/>
              <a:gd name="connsiteY11" fmla="*/ 578931 h 1612090"/>
              <a:gd name="connsiteX12" fmla="*/ 1277982 w 2016837"/>
              <a:gd name="connsiteY12" fmla="*/ 800345 h 1612090"/>
              <a:gd name="connsiteX13" fmla="*/ 1093772 w 2016837"/>
              <a:gd name="connsiteY13" fmla="*/ 902903 h 1612090"/>
              <a:gd name="connsiteX14" fmla="*/ 981288 w 2016837"/>
              <a:gd name="connsiteY14" fmla="*/ 1071180 h 1612090"/>
              <a:gd name="connsiteX15" fmla="*/ 907115 w 2016837"/>
              <a:gd name="connsiteY15" fmla="*/ 1218907 h 1612090"/>
              <a:gd name="connsiteX16" fmla="*/ 753236 w 2016837"/>
              <a:gd name="connsiteY16" fmla="*/ 1233881 h 1612090"/>
              <a:gd name="connsiteX17" fmla="*/ 573335 w 2016837"/>
              <a:gd name="connsiteY17" fmla="*/ 1514364 h 1612090"/>
              <a:gd name="connsiteX18" fmla="*/ 387901 w 2016837"/>
              <a:gd name="connsiteY18" fmla="*/ 1526674 h 1612090"/>
              <a:gd name="connsiteX19" fmla="*/ 89459 w 2016837"/>
              <a:gd name="connsiteY19" fmla="*/ 1605685 h 1612090"/>
              <a:gd name="connsiteX0" fmla="*/ 89459 w 2016837"/>
              <a:gd name="connsiteY0" fmla="*/ 1605685 h 1612090"/>
              <a:gd name="connsiteX1" fmla="*/ 4672 w 2016837"/>
              <a:gd name="connsiteY1" fmla="*/ 1391256 h 1612090"/>
              <a:gd name="connsiteX2" fmla="*/ 91207 w 2016837"/>
              <a:gd name="connsiteY2" fmla="*/ 923451 h 1612090"/>
              <a:gd name="connsiteX3" fmla="*/ 114859 w 2016837"/>
              <a:gd name="connsiteY3" fmla="*/ 208685 h 1612090"/>
              <a:gd name="connsiteX4" fmla="*/ 536247 w 2016837"/>
              <a:gd name="connsiteY4" fmla="*/ 86325 h 1612090"/>
              <a:gd name="connsiteX5" fmla="*/ 919475 w 2016837"/>
              <a:gd name="connsiteY5" fmla="*/ 37082 h 1612090"/>
              <a:gd name="connsiteX6" fmla="*/ 1413965 w 2016837"/>
              <a:gd name="connsiteY6" fmla="*/ 74013 h 1612090"/>
              <a:gd name="connsiteX7" fmla="*/ 1673574 w 2016837"/>
              <a:gd name="connsiteY7" fmla="*/ 123257 h 1612090"/>
              <a:gd name="connsiteX8" fmla="*/ 1968384 w 2016837"/>
              <a:gd name="connsiteY8" fmla="*/ 82075 h 1612090"/>
              <a:gd name="connsiteX9" fmla="*/ 2007354 w 2016837"/>
              <a:gd name="connsiteY9" fmla="*/ 283296 h 1612090"/>
              <a:gd name="connsiteX10" fmla="*/ 1809558 w 2016837"/>
              <a:gd name="connsiteY10" fmla="*/ 344849 h 1612090"/>
              <a:gd name="connsiteX11" fmla="*/ 1524897 w 2016837"/>
              <a:gd name="connsiteY11" fmla="*/ 578931 h 1612090"/>
              <a:gd name="connsiteX12" fmla="*/ 1277982 w 2016837"/>
              <a:gd name="connsiteY12" fmla="*/ 800345 h 1612090"/>
              <a:gd name="connsiteX13" fmla="*/ 1093772 w 2016837"/>
              <a:gd name="connsiteY13" fmla="*/ 902903 h 1612090"/>
              <a:gd name="connsiteX14" fmla="*/ 981288 w 2016837"/>
              <a:gd name="connsiteY14" fmla="*/ 1071180 h 1612090"/>
              <a:gd name="connsiteX15" fmla="*/ 907115 w 2016837"/>
              <a:gd name="connsiteY15" fmla="*/ 1218907 h 1612090"/>
              <a:gd name="connsiteX16" fmla="*/ 753236 w 2016837"/>
              <a:gd name="connsiteY16" fmla="*/ 1233881 h 1612090"/>
              <a:gd name="connsiteX17" fmla="*/ 573335 w 2016837"/>
              <a:gd name="connsiteY17" fmla="*/ 1514364 h 1612090"/>
              <a:gd name="connsiteX18" fmla="*/ 387901 w 2016837"/>
              <a:gd name="connsiteY18" fmla="*/ 1526674 h 1612090"/>
              <a:gd name="connsiteX19" fmla="*/ 89459 w 2016837"/>
              <a:gd name="connsiteY19" fmla="*/ 1605685 h 1612090"/>
              <a:gd name="connsiteX0" fmla="*/ 89459 w 2016837"/>
              <a:gd name="connsiteY0" fmla="*/ 1605685 h 1612090"/>
              <a:gd name="connsiteX1" fmla="*/ 4672 w 2016837"/>
              <a:gd name="connsiteY1" fmla="*/ 1391256 h 1612090"/>
              <a:gd name="connsiteX2" fmla="*/ 91207 w 2016837"/>
              <a:gd name="connsiteY2" fmla="*/ 923451 h 1612090"/>
              <a:gd name="connsiteX3" fmla="*/ 66483 w 2016837"/>
              <a:gd name="connsiteY3" fmla="*/ 492577 h 1612090"/>
              <a:gd name="connsiteX4" fmla="*/ 114859 w 2016837"/>
              <a:gd name="connsiteY4" fmla="*/ 208685 h 1612090"/>
              <a:gd name="connsiteX5" fmla="*/ 536247 w 2016837"/>
              <a:gd name="connsiteY5" fmla="*/ 86325 h 1612090"/>
              <a:gd name="connsiteX6" fmla="*/ 919475 w 2016837"/>
              <a:gd name="connsiteY6" fmla="*/ 37082 h 1612090"/>
              <a:gd name="connsiteX7" fmla="*/ 1413965 w 2016837"/>
              <a:gd name="connsiteY7" fmla="*/ 74013 h 1612090"/>
              <a:gd name="connsiteX8" fmla="*/ 1673574 w 2016837"/>
              <a:gd name="connsiteY8" fmla="*/ 123257 h 1612090"/>
              <a:gd name="connsiteX9" fmla="*/ 1968384 w 2016837"/>
              <a:gd name="connsiteY9" fmla="*/ 82075 h 1612090"/>
              <a:gd name="connsiteX10" fmla="*/ 2007354 w 2016837"/>
              <a:gd name="connsiteY10" fmla="*/ 283296 h 1612090"/>
              <a:gd name="connsiteX11" fmla="*/ 1809558 w 2016837"/>
              <a:gd name="connsiteY11" fmla="*/ 344849 h 1612090"/>
              <a:gd name="connsiteX12" fmla="*/ 1524897 w 2016837"/>
              <a:gd name="connsiteY12" fmla="*/ 578931 h 1612090"/>
              <a:gd name="connsiteX13" fmla="*/ 1277982 w 2016837"/>
              <a:gd name="connsiteY13" fmla="*/ 800345 h 1612090"/>
              <a:gd name="connsiteX14" fmla="*/ 1093772 w 2016837"/>
              <a:gd name="connsiteY14" fmla="*/ 902903 h 1612090"/>
              <a:gd name="connsiteX15" fmla="*/ 981288 w 2016837"/>
              <a:gd name="connsiteY15" fmla="*/ 1071180 h 1612090"/>
              <a:gd name="connsiteX16" fmla="*/ 907115 w 2016837"/>
              <a:gd name="connsiteY16" fmla="*/ 1218907 h 1612090"/>
              <a:gd name="connsiteX17" fmla="*/ 753236 w 2016837"/>
              <a:gd name="connsiteY17" fmla="*/ 1233881 h 1612090"/>
              <a:gd name="connsiteX18" fmla="*/ 573335 w 2016837"/>
              <a:gd name="connsiteY18" fmla="*/ 1514364 h 1612090"/>
              <a:gd name="connsiteX19" fmla="*/ 387901 w 2016837"/>
              <a:gd name="connsiteY19" fmla="*/ 1526674 h 1612090"/>
              <a:gd name="connsiteX20" fmla="*/ 89459 w 2016837"/>
              <a:gd name="connsiteY20" fmla="*/ 1605685 h 1612090"/>
              <a:gd name="connsiteX0" fmla="*/ 89459 w 2016837"/>
              <a:gd name="connsiteY0" fmla="*/ 1605685 h 1612090"/>
              <a:gd name="connsiteX1" fmla="*/ 4672 w 2016837"/>
              <a:gd name="connsiteY1" fmla="*/ 1391256 h 1612090"/>
              <a:gd name="connsiteX2" fmla="*/ 91207 w 2016837"/>
              <a:gd name="connsiteY2" fmla="*/ 923451 h 1612090"/>
              <a:gd name="connsiteX3" fmla="*/ 4671 w 2016837"/>
              <a:gd name="connsiteY3" fmla="*/ 492577 h 1612090"/>
              <a:gd name="connsiteX4" fmla="*/ 114859 w 2016837"/>
              <a:gd name="connsiteY4" fmla="*/ 208685 h 1612090"/>
              <a:gd name="connsiteX5" fmla="*/ 536247 w 2016837"/>
              <a:gd name="connsiteY5" fmla="*/ 86325 h 1612090"/>
              <a:gd name="connsiteX6" fmla="*/ 919475 w 2016837"/>
              <a:gd name="connsiteY6" fmla="*/ 37082 h 1612090"/>
              <a:gd name="connsiteX7" fmla="*/ 1413965 w 2016837"/>
              <a:gd name="connsiteY7" fmla="*/ 74013 h 1612090"/>
              <a:gd name="connsiteX8" fmla="*/ 1673574 w 2016837"/>
              <a:gd name="connsiteY8" fmla="*/ 123257 h 1612090"/>
              <a:gd name="connsiteX9" fmla="*/ 1968384 w 2016837"/>
              <a:gd name="connsiteY9" fmla="*/ 82075 h 1612090"/>
              <a:gd name="connsiteX10" fmla="*/ 2007354 w 2016837"/>
              <a:gd name="connsiteY10" fmla="*/ 283296 h 1612090"/>
              <a:gd name="connsiteX11" fmla="*/ 1809558 w 2016837"/>
              <a:gd name="connsiteY11" fmla="*/ 344849 h 1612090"/>
              <a:gd name="connsiteX12" fmla="*/ 1524897 w 2016837"/>
              <a:gd name="connsiteY12" fmla="*/ 578931 h 1612090"/>
              <a:gd name="connsiteX13" fmla="*/ 1277982 w 2016837"/>
              <a:gd name="connsiteY13" fmla="*/ 800345 h 1612090"/>
              <a:gd name="connsiteX14" fmla="*/ 1093772 w 2016837"/>
              <a:gd name="connsiteY14" fmla="*/ 902903 h 1612090"/>
              <a:gd name="connsiteX15" fmla="*/ 981288 w 2016837"/>
              <a:gd name="connsiteY15" fmla="*/ 1071180 h 1612090"/>
              <a:gd name="connsiteX16" fmla="*/ 907115 w 2016837"/>
              <a:gd name="connsiteY16" fmla="*/ 1218907 h 1612090"/>
              <a:gd name="connsiteX17" fmla="*/ 753236 w 2016837"/>
              <a:gd name="connsiteY17" fmla="*/ 1233881 h 1612090"/>
              <a:gd name="connsiteX18" fmla="*/ 573335 w 2016837"/>
              <a:gd name="connsiteY18" fmla="*/ 1514364 h 1612090"/>
              <a:gd name="connsiteX19" fmla="*/ 387901 w 2016837"/>
              <a:gd name="connsiteY19" fmla="*/ 1526674 h 1612090"/>
              <a:gd name="connsiteX20" fmla="*/ 89459 w 2016837"/>
              <a:gd name="connsiteY20" fmla="*/ 1605685 h 1612090"/>
              <a:gd name="connsiteX0" fmla="*/ 89459 w 2016837"/>
              <a:gd name="connsiteY0" fmla="*/ 1605685 h 1612090"/>
              <a:gd name="connsiteX1" fmla="*/ 4672 w 2016837"/>
              <a:gd name="connsiteY1" fmla="*/ 1391256 h 1612090"/>
              <a:gd name="connsiteX2" fmla="*/ 91207 w 2016837"/>
              <a:gd name="connsiteY2" fmla="*/ 923451 h 1612090"/>
              <a:gd name="connsiteX3" fmla="*/ 4671 w 2016837"/>
              <a:gd name="connsiteY3" fmla="*/ 492577 h 1612090"/>
              <a:gd name="connsiteX4" fmla="*/ 114859 w 2016837"/>
              <a:gd name="connsiteY4" fmla="*/ 208685 h 1612090"/>
              <a:gd name="connsiteX5" fmla="*/ 536247 w 2016837"/>
              <a:gd name="connsiteY5" fmla="*/ 86325 h 1612090"/>
              <a:gd name="connsiteX6" fmla="*/ 919475 w 2016837"/>
              <a:gd name="connsiteY6" fmla="*/ 37082 h 1612090"/>
              <a:gd name="connsiteX7" fmla="*/ 1413965 w 2016837"/>
              <a:gd name="connsiteY7" fmla="*/ 74013 h 1612090"/>
              <a:gd name="connsiteX8" fmla="*/ 1673574 w 2016837"/>
              <a:gd name="connsiteY8" fmla="*/ 123257 h 1612090"/>
              <a:gd name="connsiteX9" fmla="*/ 1968384 w 2016837"/>
              <a:gd name="connsiteY9" fmla="*/ 82075 h 1612090"/>
              <a:gd name="connsiteX10" fmla="*/ 2007354 w 2016837"/>
              <a:gd name="connsiteY10" fmla="*/ 283296 h 1612090"/>
              <a:gd name="connsiteX11" fmla="*/ 1809558 w 2016837"/>
              <a:gd name="connsiteY11" fmla="*/ 344849 h 1612090"/>
              <a:gd name="connsiteX12" fmla="*/ 1524897 w 2016837"/>
              <a:gd name="connsiteY12" fmla="*/ 578931 h 1612090"/>
              <a:gd name="connsiteX13" fmla="*/ 1277982 w 2016837"/>
              <a:gd name="connsiteY13" fmla="*/ 800345 h 1612090"/>
              <a:gd name="connsiteX14" fmla="*/ 1093772 w 2016837"/>
              <a:gd name="connsiteY14" fmla="*/ 902903 h 1612090"/>
              <a:gd name="connsiteX15" fmla="*/ 981288 w 2016837"/>
              <a:gd name="connsiteY15" fmla="*/ 1071180 h 1612090"/>
              <a:gd name="connsiteX16" fmla="*/ 907115 w 2016837"/>
              <a:gd name="connsiteY16" fmla="*/ 1218907 h 1612090"/>
              <a:gd name="connsiteX17" fmla="*/ 753236 w 2016837"/>
              <a:gd name="connsiteY17" fmla="*/ 1233881 h 1612090"/>
              <a:gd name="connsiteX18" fmla="*/ 573335 w 2016837"/>
              <a:gd name="connsiteY18" fmla="*/ 1514364 h 1612090"/>
              <a:gd name="connsiteX19" fmla="*/ 387901 w 2016837"/>
              <a:gd name="connsiteY19" fmla="*/ 1526674 h 1612090"/>
              <a:gd name="connsiteX20" fmla="*/ 89459 w 2016837"/>
              <a:gd name="connsiteY20" fmla="*/ 1605685 h 1612090"/>
              <a:gd name="connsiteX0" fmla="*/ 89459 w 2016837"/>
              <a:gd name="connsiteY0" fmla="*/ 1605685 h 1612090"/>
              <a:gd name="connsiteX1" fmla="*/ 4672 w 2016837"/>
              <a:gd name="connsiteY1" fmla="*/ 1391256 h 1612090"/>
              <a:gd name="connsiteX2" fmla="*/ 91207 w 2016837"/>
              <a:gd name="connsiteY2" fmla="*/ 923451 h 1612090"/>
              <a:gd name="connsiteX3" fmla="*/ 4671 w 2016837"/>
              <a:gd name="connsiteY3" fmla="*/ 492577 h 1612090"/>
              <a:gd name="connsiteX4" fmla="*/ 114859 w 2016837"/>
              <a:gd name="connsiteY4" fmla="*/ 208685 h 1612090"/>
              <a:gd name="connsiteX5" fmla="*/ 536247 w 2016837"/>
              <a:gd name="connsiteY5" fmla="*/ 86325 h 1612090"/>
              <a:gd name="connsiteX6" fmla="*/ 919475 w 2016837"/>
              <a:gd name="connsiteY6" fmla="*/ 37082 h 1612090"/>
              <a:gd name="connsiteX7" fmla="*/ 1413965 w 2016837"/>
              <a:gd name="connsiteY7" fmla="*/ 74013 h 1612090"/>
              <a:gd name="connsiteX8" fmla="*/ 1673574 w 2016837"/>
              <a:gd name="connsiteY8" fmla="*/ 123257 h 1612090"/>
              <a:gd name="connsiteX9" fmla="*/ 1968384 w 2016837"/>
              <a:gd name="connsiteY9" fmla="*/ 82075 h 1612090"/>
              <a:gd name="connsiteX10" fmla="*/ 2007354 w 2016837"/>
              <a:gd name="connsiteY10" fmla="*/ 283296 h 1612090"/>
              <a:gd name="connsiteX11" fmla="*/ 1809558 w 2016837"/>
              <a:gd name="connsiteY11" fmla="*/ 344849 h 1612090"/>
              <a:gd name="connsiteX12" fmla="*/ 1524897 w 2016837"/>
              <a:gd name="connsiteY12" fmla="*/ 578931 h 1612090"/>
              <a:gd name="connsiteX13" fmla="*/ 1277982 w 2016837"/>
              <a:gd name="connsiteY13" fmla="*/ 800345 h 1612090"/>
              <a:gd name="connsiteX14" fmla="*/ 1093772 w 2016837"/>
              <a:gd name="connsiteY14" fmla="*/ 902903 h 1612090"/>
              <a:gd name="connsiteX15" fmla="*/ 981288 w 2016837"/>
              <a:gd name="connsiteY15" fmla="*/ 1071180 h 1612090"/>
              <a:gd name="connsiteX16" fmla="*/ 907115 w 2016837"/>
              <a:gd name="connsiteY16" fmla="*/ 1218907 h 1612090"/>
              <a:gd name="connsiteX17" fmla="*/ 753236 w 2016837"/>
              <a:gd name="connsiteY17" fmla="*/ 1233881 h 1612090"/>
              <a:gd name="connsiteX18" fmla="*/ 573335 w 2016837"/>
              <a:gd name="connsiteY18" fmla="*/ 1514364 h 1612090"/>
              <a:gd name="connsiteX19" fmla="*/ 387901 w 2016837"/>
              <a:gd name="connsiteY19" fmla="*/ 1526674 h 1612090"/>
              <a:gd name="connsiteX20" fmla="*/ 89459 w 2016837"/>
              <a:gd name="connsiteY20" fmla="*/ 1605685 h 1612090"/>
              <a:gd name="connsiteX0" fmla="*/ 89459 w 2016837"/>
              <a:gd name="connsiteY0" fmla="*/ 1605685 h 1612090"/>
              <a:gd name="connsiteX1" fmla="*/ 4672 w 2016837"/>
              <a:gd name="connsiteY1" fmla="*/ 1391256 h 1612090"/>
              <a:gd name="connsiteX2" fmla="*/ 91207 w 2016837"/>
              <a:gd name="connsiteY2" fmla="*/ 923451 h 1612090"/>
              <a:gd name="connsiteX3" fmla="*/ 4671 w 2016837"/>
              <a:gd name="connsiteY3" fmla="*/ 492577 h 1612090"/>
              <a:gd name="connsiteX4" fmla="*/ 114859 w 2016837"/>
              <a:gd name="connsiteY4" fmla="*/ 208685 h 1612090"/>
              <a:gd name="connsiteX5" fmla="*/ 536247 w 2016837"/>
              <a:gd name="connsiteY5" fmla="*/ 86325 h 1612090"/>
              <a:gd name="connsiteX6" fmla="*/ 919475 w 2016837"/>
              <a:gd name="connsiteY6" fmla="*/ 37082 h 1612090"/>
              <a:gd name="connsiteX7" fmla="*/ 1413965 w 2016837"/>
              <a:gd name="connsiteY7" fmla="*/ 74013 h 1612090"/>
              <a:gd name="connsiteX8" fmla="*/ 1673574 w 2016837"/>
              <a:gd name="connsiteY8" fmla="*/ 123257 h 1612090"/>
              <a:gd name="connsiteX9" fmla="*/ 1968384 w 2016837"/>
              <a:gd name="connsiteY9" fmla="*/ 82075 h 1612090"/>
              <a:gd name="connsiteX10" fmla="*/ 2007354 w 2016837"/>
              <a:gd name="connsiteY10" fmla="*/ 283296 h 1612090"/>
              <a:gd name="connsiteX11" fmla="*/ 1809558 w 2016837"/>
              <a:gd name="connsiteY11" fmla="*/ 344849 h 1612090"/>
              <a:gd name="connsiteX12" fmla="*/ 1524897 w 2016837"/>
              <a:gd name="connsiteY12" fmla="*/ 578931 h 1612090"/>
              <a:gd name="connsiteX13" fmla="*/ 1277982 w 2016837"/>
              <a:gd name="connsiteY13" fmla="*/ 874209 h 1612090"/>
              <a:gd name="connsiteX14" fmla="*/ 1093772 w 2016837"/>
              <a:gd name="connsiteY14" fmla="*/ 902903 h 1612090"/>
              <a:gd name="connsiteX15" fmla="*/ 981288 w 2016837"/>
              <a:gd name="connsiteY15" fmla="*/ 1071180 h 1612090"/>
              <a:gd name="connsiteX16" fmla="*/ 907115 w 2016837"/>
              <a:gd name="connsiteY16" fmla="*/ 1218907 h 1612090"/>
              <a:gd name="connsiteX17" fmla="*/ 753236 w 2016837"/>
              <a:gd name="connsiteY17" fmla="*/ 1233881 h 1612090"/>
              <a:gd name="connsiteX18" fmla="*/ 573335 w 2016837"/>
              <a:gd name="connsiteY18" fmla="*/ 1514364 h 1612090"/>
              <a:gd name="connsiteX19" fmla="*/ 387901 w 2016837"/>
              <a:gd name="connsiteY19" fmla="*/ 1526674 h 1612090"/>
              <a:gd name="connsiteX20" fmla="*/ 89459 w 2016837"/>
              <a:gd name="connsiteY20" fmla="*/ 1605685 h 1612090"/>
              <a:gd name="connsiteX0" fmla="*/ 89459 w 2016837"/>
              <a:gd name="connsiteY0" fmla="*/ 1605685 h 1612090"/>
              <a:gd name="connsiteX1" fmla="*/ 4672 w 2016837"/>
              <a:gd name="connsiteY1" fmla="*/ 1391256 h 1612090"/>
              <a:gd name="connsiteX2" fmla="*/ 91207 w 2016837"/>
              <a:gd name="connsiteY2" fmla="*/ 923451 h 1612090"/>
              <a:gd name="connsiteX3" fmla="*/ 4671 w 2016837"/>
              <a:gd name="connsiteY3" fmla="*/ 492577 h 1612090"/>
              <a:gd name="connsiteX4" fmla="*/ 114859 w 2016837"/>
              <a:gd name="connsiteY4" fmla="*/ 208685 h 1612090"/>
              <a:gd name="connsiteX5" fmla="*/ 536247 w 2016837"/>
              <a:gd name="connsiteY5" fmla="*/ 86325 h 1612090"/>
              <a:gd name="connsiteX6" fmla="*/ 919475 w 2016837"/>
              <a:gd name="connsiteY6" fmla="*/ 37082 h 1612090"/>
              <a:gd name="connsiteX7" fmla="*/ 1413965 w 2016837"/>
              <a:gd name="connsiteY7" fmla="*/ 74013 h 1612090"/>
              <a:gd name="connsiteX8" fmla="*/ 1673574 w 2016837"/>
              <a:gd name="connsiteY8" fmla="*/ 123257 h 1612090"/>
              <a:gd name="connsiteX9" fmla="*/ 1968384 w 2016837"/>
              <a:gd name="connsiteY9" fmla="*/ 82075 h 1612090"/>
              <a:gd name="connsiteX10" fmla="*/ 2007354 w 2016837"/>
              <a:gd name="connsiteY10" fmla="*/ 283296 h 1612090"/>
              <a:gd name="connsiteX11" fmla="*/ 1809558 w 2016837"/>
              <a:gd name="connsiteY11" fmla="*/ 344849 h 1612090"/>
              <a:gd name="connsiteX12" fmla="*/ 1524897 w 2016837"/>
              <a:gd name="connsiteY12" fmla="*/ 578931 h 1612090"/>
              <a:gd name="connsiteX13" fmla="*/ 1277982 w 2016837"/>
              <a:gd name="connsiteY13" fmla="*/ 874209 h 1612090"/>
              <a:gd name="connsiteX14" fmla="*/ 1093772 w 2016837"/>
              <a:gd name="connsiteY14" fmla="*/ 902903 h 1612090"/>
              <a:gd name="connsiteX15" fmla="*/ 981288 w 2016837"/>
              <a:gd name="connsiteY15" fmla="*/ 1071180 h 1612090"/>
              <a:gd name="connsiteX16" fmla="*/ 907115 w 2016837"/>
              <a:gd name="connsiteY16" fmla="*/ 1218907 h 1612090"/>
              <a:gd name="connsiteX17" fmla="*/ 753236 w 2016837"/>
              <a:gd name="connsiteY17" fmla="*/ 1233881 h 1612090"/>
              <a:gd name="connsiteX18" fmla="*/ 573335 w 2016837"/>
              <a:gd name="connsiteY18" fmla="*/ 1514364 h 1612090"/>
              <a:gd name="connsiteX19" fmla="*/ 387901 w 2016837"/>
              <a:gd name="connsiteY19" fmla="*/ 1526674 h 1612090"/>
              <a:gd name="connsiteX20" fmla="*/ 89459 w 2016837"/>
              <a:gd name="connsiteY20" fmla="*/ 1605685 h 1612090"/>
              <a:gd name="connsiteX0" fmla="*/ 77097 w 2016837"/>
              <a:gd name="connsiteY0" fmla="*/ 1494889 h 1551424"/>
              <a:gd name="connsiteX1" fmla="*/ 4672 w 2016837"/>
              <a:gd name="connsiteY1" fmla="*/ 1391256 h 1551424"/>
              <a:gd name="connsiteX2" fmla="*/ 91207 w 2016837"/>
              <a:gd name="connsiteY2" fmla="*/ 923451 h 1551424"/>
              <a:gd name="connsiteX3" fmla="*/ 4671 w 2016837"/>
              <a:gd name="connsiteY3" fmla="*/ 492577 h 1551424"/>
              <a:gd name="connsiteX4" fmla="*/ 114859 w 2016837"/>
              <a:gd name="connsiteY4" fmla="*/ 208685 h 1551424"/>
              <a:gd name="connsiteX5" fmla="*/ 536247 w 2016837"/>
              <a:gd name="connsiteY5" fmla="*/ 86325 h 1551424"/>
              <a:gd name="connsiteX6" fmla="*/ 919475 w 2016837"/>
              <a:gd name="connsiteY6" fmla="*/ 37082 h 1551424"/>
              <a:gd name="connsiteX7" fmla="*/ 1413965 w 2016837"/>
              <a:gd name="connsiteY7" fmla="*/ 74013 h 1551424"/>
              <a:gd name="connsiteX8" fmla="*/ 1673574 w 2016837"/>
              <a:gd name="connsiteY8" fmla="*/ 123257 h 1551424"/>
              <a:gd name="connsiteX9" fmla="*/ 1968384 w 2016837"/>
              <a:gd name="connsiteY9" fmla="*/ 82075 h 1551424"/>
              <a:gd name="connsiteX10" fmla="*/ 2007354 w 2016837"/>
              <a:gd name="connsiteY10" fmla="*/ 283296 h 1551424"/>
              <a:gd name="connsiteX11" fmla="*/ 1809558 w 2016837"/>
              <a:gd name="connsiteY11" fmla="*/ 344849 h 1551424"/>
              <a:gd name="connsiteX12" fmla="*/ 1524897 w 2016837"/>
              <a:gd name="connsiteY12" fmla="*/ 578931 h 1551424"/>
              <a:gd name="connsiteX13" fmla="*/ 1277982 w 2016837"/>
              <a:gd name="connsiteY13" fmla="*/ 874209 h 1551424"/>
              <a:gd name="connsiteX14" fmla="*/ 1093772 w 2016837"/>
              <a:gd name="connsiteY14" fmla="*/ 902903 h 1551424"/>
              <a:gd name="connsiteX15" fmla="*/ 981288 w 2016837"/>
              <a:gd name="connsiteY15" fmla="*/ 1071180 h 1551424"/>
              <a:gd name="connsiteX16" fmla="*/ 907115 w 2016837"/>
              <a:gd name="connsiteY16" fmla="*/ 1218907 h 1551424"/>
              <a:gd name="connsiteX17" fmla="*/ 753236 w 2016837"/>
              <a:gd name="connsiteY17" fmla="*/ 1233881 h 1551424"/>
              <a:gd name="connsiteX18" fmla="*/ 573335 w 2016837"/>
              <a:gd name="connsiteY18" fmla="*/ 1514364 h 1551424"/>
              <a:gd name="connsiteX19" fmla="*/ 387901 w 2016837"/>
              <a:gd name="connsiteY19" fmla="*/ 1526674 h 1551424"/>
              <a:gd name="connsiteX20" fmla="*/ 77097 w 2016837"/>
              <a:gd name="connsiteY20" fmla="*/ 1494889 h 1551424"/>
              <a:gd name="connsiteX0" fmla="*/ 72426 w 2012166"/>
              <a:gd name="connsiteY0" fmla="*/ 1494889 h 1552965"/>
              <a:gd name="connsiteX1" fmla="*/ 74175 w 2012166"/>
              <a:gd name="connsiteY1" fmla="*/ 1342013 h 1552965"/>
              <a:gd name="connsiteX2" fmla="*/ 86536 w 2012166"/>
              <a:gd name="connsiteY2" fmla="*/ 923451 h 1552965"/>
              <a:gd name="connsiteX3" fmla="*/ 0 w 2012166"/>
              <a:gd name="connsiteY3" fmla="*/ 492577 h 1552965"/>
              <a:gd name="connsiteX4" fmla="*/ 110188 w 2012166"/>
              <a:gd name="connsiteY4" fmla="*/ 208685 h 1552965"/>
              <a:gd name="connsiteX5" fmla="*/ 531576 w 2012166"/>
              <a:gd name="connsiteY5" fmla="*/ 86325 h 1552965"/>
              <a:gd name="connsiteX6" fmla="*/ 914804 w 2012166"/>
              <a:gd name="connsiteY6" fmla="*/ 37082 h 1552965"/>
              <a:gd name="connsiteX7" fmla="*/ 1409294 w 2012166"/>
              <a:gd name="connsiteY7" fmla="*/ 74013 h 1552965"/>
              <a:gd name="connsiteX8" fmla="*/ 1668903 w 2012166"/>
              <a:gd name="connsiteY8" fmla="*/ 123257 h 1552965"/>
              <a:gd name="connsiteX9" fmla="*/ 1963713 w 2012166"/>
              <a:gd name="connsiteY9" fmla="*/ 82075 h 1552965"/>
              <a:gd name="connsiteX10" fmla="*/ 2002683 w 2012166"/>
              <a:gd name="connsiteY10" fmla="*/ 283296 h 1552965"/>
              <a:gd name="connsiteX11" fmla="*/ 1804887 w 2012166"/>
              <a:gd name="connsiteY11" fmla="*/ 344849 h 1552965"/>
              <a:gd name="connsiteX12" fmla="*/ 1520226 w 2012166"/>
              <a:gd name="connsiteY12" fmla="*/ 578931 h 1552965"/>
              <a:gd name="connsiteX13" fmla="*/ 1273311 w 2012166"/>
              <a:gd name="connsiteY13" fmla="*/ 874209 h 1552965"/>
              <a:gd name="connsiteX14" fmla="*/ 1089101 w 2012166"/>
              <a:gd name="connsiteY14" fmla="*/ 902903 h 1552965"/>
              <a:gd name="connsiteX15" fmla="*/ 976617 w 2012166"/>
              <a:gd name="connsiteY15" fmla="*/ 1071180 h 1552965"/>
              <a:gd name="connsiteX16" fmla="*/ 902444 w 2012166"/>
              <a:gd name="connsiteY16" fmla="*/ 1218907 h 1552965"/>
              <a:gd name="connsiteX17" fmla="*/ 748565 w 2012166"/>
              <a:gd name="connsiteY17" fmla="*/ 1233881 h 1552965"/>
              <a:gd name="connsiteX18" fmla="*/ 568664 w 2012166"/>
              <a:gd name="connsiteY18" fmla="*/ 1514364 h 1552965"/>
              <a:gd name="connsiteX19" fmla="*/ 383230 w 2012166"/>
              <a:gd name="connsiteY19" fmla="*/ 1526674 h 1552965"/>
              <a:gd name="connsiteX20" fmla="*/ 72426 w 2012166"/>
              <a:gd name="connsiteY20" fmla="*/ 1494889 h 1552965"/>
              <a:gd name="connsiteX0" fmla="*/ 183686 w 2012166"/>
              <a:gd name="connsiteY0" fmla="*/ 1482579 h 1550438"/>
              <a:gd name="connsiteX1" fmla="*/ 74175 w 2012166"/>
              <a:gd name="connsiteY1" fmla="*/ 1342013 h 1550438"/>
              <a:gd name="connsiteX2" fmla="*/ 86536 w 2012166"/>
              <a:gd name="connsiteY2" fmla="*/ 923451 h 1550438"/>
              <a:gd name="connsiteX3" fmla="*/ 0 w 2012166"/>
              <a:gd name="connsiteY3" fmla="*/ 492577 h 1550438"/>
              <a:gd name="connsiteX4" fmla="*/ 110188 w 2012166"/>
              <a:gd name="connsiteY4" fmla="*/ 208685 h 1550438"/>
              <a:gd name="connsiteX5" fmla="*/ 531576 w 2012166"/>
              <a:gd name="connsiteY5" fmla="*/ 86325 h 1550438"/>
              <a:gd name="connsiteX6" fmla="*/ 914804 w 2012166"/>
              <a:gd name="connsiteY6" fmla="*/ 37082 h 1550438"/>
              <a:gd name="connsiteX7" fmla="*/ 1409294 w 2012166"/>
              <a:gd name="connsiteY7" fmla="*/ 74013 h 1550438"/>
              <a:gd name="connsiteX8" fmla="*/ 1668903 w 2012166"/>
              <a:gd name="connsiteY8" fmla="*/ 123257 h 1550438"/>
              <a:gd name="connsiteX9" fmla="*/ 1963713 w 2012166"/>
              <a:gd name="connsiteY9" fmla="*/ 82075 h 1550438"/>
              <a:gd name="connsiteX10" fmla="*/ 2002683 w 2012166"/>
              <a:gd name="connsiteY10" fmla="*/ 283296 h 1550438"/>
              <a:gd name="connsiteX11" fmla="*/ 1804887 w 2012166"/>
              <a:gd name="connsiteY11" fmla="*/ 344849 h 1550438"/>
              <a:gd name="connsiteX12" fmla="*/ 1520226 w 2012166"/>
              <a:gd name="connsiteY12" fmla="*/ 578931 h 1550438"/>
              <a:gd name="connsiteX13" fmla="*/ 1273311 w 2012166"/>
              <a:gd name="connsiteY13" fmla="*/ 874209 h 1550438"/>
              <a:gd name="connsiteX14" fmla="*/ 1089101 w 2012166"/>
              <a:gd name="connsiteY14" fmla="*/ 902903 h 1550438"/>
              <a:gd name="connsiteX15" fmla="*/ 976617 w 2012166"/>
              <a:gd name="connsiteY15" fmla="*/ 1071180 h 1550438"/>
              <a:gd name="connsiteX16" fmla="*/ 902444 w 2012166"/>
              <a:gd name="connsiteY16" fmla="*/ 1218907 h 1550438"/>
              <a:gd name="connsiteX17" fmla="*/ 748565 w 2012166"/>
              <a:gd name="connsiteY17" fmla="*/ 1233881 h 1550438"/>
              <a:gd name="connsiteX18" fmla="*/ 568664 w 2012166"/>
              <a:gd name="connsiteY18" fmla="*/ 1514364 h 1550438"/>
              <a:gd name="connsiteX19" fmla="*/ 383230 w 2012166"/>
              <a:gd name="connsiteY19" fmla="*/ 1526674 h 1550438"/>
              <a:gd name="connsiteX20" fmla="*/ 183686 w 2012166"/>
              <a:gd name="connsiteY20" fmla="*/ 1482579 h 155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12166" h="1550438">
                <a:moveTo>
                  <a:pt x="183686" y="1482579"/>
                </a:moveTo>
                <a:cubicBezTo>
                  <a:pt x="132177" y="1451802"/>
                  <a:pt x="69942" y="1574846"/>
                  <a:pt x="74175" y="1342013"/>
                </a:cubicBezTo>
                <a:cubicBezTo>
                  <a:pt x="66225" y="1228307"/>
                  <a:pt x="-18364" y="1120546"/>
                  <a:pt x="86536" y="923451"/>
                </a:cubicBezTo>
                <a:cubicBezTo>
                  <a:pt x="96838" y="773671"/>
                  <a:pt x="82594" y="648637"/>
                  <a:pt x="0" y="492577"/>
                </a:cubicBezTo>
                <a:cubicBezTo>
                  <a:pt x="90477" y="373449"/>
                  <a:pt x="21592" y="276394"/>
                  <a:pt x="110188" y="208685"/>
                </a:cubicBezTo>
                <a:cubicBezTo>
                  <a:pt x="198784" y="140976"/>
                  <a:pt x="366567" y="30802"/>
                  <a:pt x="531576" y="86325"/>
                </a:cubicBezTo>
                <a:cubicBezTo>
                  <a:pt x="659498" y="55673"/>
                  <a:pt x="721130" y="150"/>
                  <a:pt x="914804" y="37082"/>
                </a:cubicBezTo>
                <a:cubicBezTo>
                  <a:pt x="1133203" y="-12161"/>
                  <a:pt x="1158242" y="-23765"/>
                  <a:pt x="1409294" y="74013"/>
                </a:cubicBezTo>
                <a:cubicBezTo>
                  <a:pt x="1534977" y="78117"/>
                  <a:pt x="1576500" y="48049"/>
                  <a:pt x="1668903" y="123257"/>
                </a:cubicBezTo>
                <a:cubicBezTo>
                  <a:pt x="1748944" y="13804"/>
                  <a:pt x="1908083" y="55402"/>
                  <a:pt x="1963713" y="82075"/>
                </a:cubicBezTo>
                <a:cubicBezTo>
                  <a:pt x="2019343" y="108748"/>
                  <a:pt x="2018852" y="241552"/>
                  <a:pt x="2002683" y="283296"/>
                </a:cubicBezTo>
                <a:cubicBezTo>
                  <a:pt x="1986514" y="325040"/>
                  <a:pt x="1870874" y="283266"/>
                  <a:pt x="1804887" y="344849"/>
                </a:cubicBezTo>
                <a:cubicBezTo>
                  <a:pt x="1763625" y="517228"/>
                  <a:pt x="1608822" y="490704"/>
                  <a:pt x="1520226" y="578931"/>
                </a:cubicBezTo>
                <a:cubicBezTo>
                  <a:pt x="1431630" y="667158"/>
                  <a:pt x="1462606" y="867404"/>
                  <a:pt x="1273311" y="874209"/>
                </a:cubicBezTo>
                <a:cubicBezTo>
                  <a:pt x="1207638" y="905635"/>
                  <a:pt x="1147713" y="830647"/>
                  <a:pt x="1089101" y="902903"/>
                </a:cubicBezTo>
                <a:cubicBezTo>
                  <a:pt x="1052014" y="927524"/>
                  <a:pt x="1105486" y="1073467"/>
                  <a:pt x="976617" y="1071180"/>
                </a:cubicBezTo>
                <a:cubicBezTo>
                  <a:pt x="939326" y="1113588"/>
                  <a:pt x="940453" y="1191790"/>
                  <a:pt x="902444" y="1218907"/>
                </a:cubicBezTo>
                <a:cubicBezTo>
                  <a:pt x="864435" y="1246024"/>
                  <a:pt x="804195" y="1184638"/>
                  <a:pt x="748565" y="1233881"/>
                </a:cubicBezTo>
                <a:cubicBezTo>
                  <a:pt x="692935" y="1283124"/>
                  <a:pt x="615131" y="1477876"/>
                  <a:pt x="568664" y="1514364"/>
                </a:cubicBezTo>
                <a:cubicBezTo>
                  <a:pt x="522198" y="1550852"/>
                  <a:pt x="453574" y="1499143"/>
                  <a:pt x="383230" y="1526674"/>
                </a:cubicBezTo>
                <a:cubicBezTo>
                  <a:pt x="272600" y="1588641"/>
                  <a:pt x="235195" y="1513356"/>
                  <a:pt x="183686" y="1482579"/>
                </a:cubicBezTo>
                <a:close/>
              </a:path>
            </a:pathLst>
          </a:custGeom>
          <a:gradFill>
            <a:gsLst>
              <a:gs pos="0">
                <a:srgbClr val="663300"/>
              </a:gs>
              <a:gs pos="83000">
                <a:srgbClr val="FF7A00"/>
              </a:gs>
              <a:gs pos="1000">
                <a:srgbClr val="4D0808"/>
              </a:gs>
            </a:gsLst>
            <a:lin ang="5400000" scaled="0"/>
          </a:gra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17" name="CasellaDiTesto 16"/>
          <p:cNvSpPr txBox="1"/>
          <p:nvPr/>
        </p:nvSpPr>
        <p:spPr bwMode="auto">
          <a:xfrm>
            <a:off x="8361363" y="4800600"/>
            <a:ext cx="15367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Cirrhosis</a:t>
            </a:r>
            <a:r>
              <a:rPr lang="it-IT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(F4)</a:t>
            </a:r>
          </a:p>
        </p:txBody>
      </p:sp>
      <p:sp>
        <p:nvSpPr>
          <p:cNvPr id="21" name="Ovale 20"/>
          <p:cNvSpPr/>
          <p:nvPr/>
        </p:nvSpPr>
        <p:spPr>
          <a:xfrm>
            <a:off x="1009002" y="1548284"/>
            <a:ext cx="1438615" cy="516520"/>
          </a:xfrm>
          <a:prstGeom prst="ellipse">
            <a:avLst/>
          </a:prstGeom>
          <a:gradFill>
            <a:gsLst>
              <a:gs pos="0">
                <a:srgbClr val="CBCBCB">
                  <a:alpha val="59000"/>
                  <a:lumMod val="0"/>
                  <a:lumOff val="100000"/>
                </a:srgbClr>
              </a:gs>
              <a:gs pos="0">
                <a:srgbClr val="5F5F5F"/>
              </a:gs>
              <a:gs pos="0">
                <a:srgbClr val="5F5F5F"/>
              </a:gs>
              <a:gs pos="0">
                <a:srgbClr val="FFFFFF"/>
              </a:gs>
              <a:gs pos="100000">
                <a:srgbClr val="B2B2B2"/>
              </a:gs>
              <a:gs pos="100000">
                <a:srgbClr val="292929"/>
              </a:gs>
              <a:gs pos="100000">
                <a:srgbClr val="777777"/>
              </a:gs>
              <a:gs pos="100000">
                <a:srgbClr val="EAEAEA"/>
              </a:gs>
            </a:gsLst>
            <a:lin ang="5400000" scaled="0"/>
          </a:gra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998538" y="1616075"/>
            <a:ext cx="15462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j-lt"/>
                <a:cs typeface="+mn-cs"/>
              </a:rPr>
              <a:t>12-40%</a:t>
            </a:r>
          </a:p>
        </p:txBody>
      </p:sp>
      <p:sp>
        <p:nvSpPr>
          <p:cNvPr id="23" name="Ovale 22"/>
          <p:cNvSpPr/>
          <p:nvPr/>
        </p:nvSpPr>
        <p:spPr>
          <a:xfrm>
            <a:off x="3661885" y="2903736"/>
            <a:ext cx="1441709" cy="516520"/>
          </a:xfrm>
          <a:prstGeom prst="ellipse">
            <a:avLst/>
          </a:prstGeom>
          <a:gradFill>
            <a:gsLst>
              <a:gs pos="0">
                <a:srgbClr val="CBCBCB">
                  <a:alpha val="59000"/>
                  <a:lumMod val="0"/>
                  <a:lumOff val="100000"/>
                </a:srgbClr>
              </a:gs>
              <a:gs pos="0">
                <a:srgbClr val="5F5F5F"/>
              </a:gs>
              <a:gs pos="0">
                <a:srgbClr val="5F5F5F"/>
              </a:gs>
              <a:gs pos="0">
                <a:srgbClr val="FFFFFF"/>
              </a:gs>
              <a:gs pos="100000">
                <a:srgbClr val="B2B2B2"/>
              </a:gs>
              <a:gs pos="100000">
                <a:srgbClr val="292929"/>
              </a:gs>
              <a:gs pos="100000">
                <a:srgbClr val="777777"/>
              </a:gs>
              <a:gs pos="100000">
                <a:srgbClr val="EAEAEA"/>
              </a:gs>
            </a:gsLst>
            <a:lin ang="5400000" scaled="0"/>
          </a:gra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3652838" y="2974975"/>
            <a:ext cx="1546225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j-lt"/>
                <a:cs typeface="+mn-cs"/>
              </a:rPr>
              <a:t>5-10%</a:t>
            </a:r>
          </a:p>
        </p:txBody>
      </p:sp>
      <p:sp>
        <p:nvSpPr>
          <p:cNvPr id="25" name="Ovale 24"/>
          <p:cNvSpPr/>
          <p:nvPr/>
        </p:nvSpPr>
        <p:spPr>
          <a:xfrm>
            <a:off x="6367099" y="4246724"/>
            <a:ext cx="1440160" cy="516520"/>
          </a:xfrm>
          <a:prstGeom prst="ellipse">
            <a:avLst/>
          </a:prstGeom>
          <a:gradFill>
            <a:gsLst>
              <a:gs pos="0">
                <a:srgbClr val="CBCBCB">
                  <a:alpha val="59000"/>
                  <a:lumMod val="0"/>
                  <a:lumOff val="100000"/>
                </a:srgbClr>
              </a:gs>
              <a:gs pos="0">
                <a:srgbClr val="5F5F5F"/>
              </a:gs>
              <a:gs pos="0">
                <a:srgbClr val="5F5F5F"/>
              </a:gs>
              <a:gs pos="0">
                <a:srgbClr val="FFFFFF"/>
              </a:gs>
              <a:gs pos="100000">
                <a:srgbClr val="B2B2B2"/>
              </a:gs>
              <a:gs pos="100000">
                <a:srgbClr val="292929"/>
              </a:gs>
              <a:gs pos="100000">
                <a:srgbClr val="777777"/>
              </a:gs>
              <a:gs pos="100000">
                <a:srgbClr val="EAEAEA"/>
              </a:gs>
            </a:gsLst>
            <a:lin ang="5400000" scaled="0"/>
          </a:gra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6357938" y="4313238"/>
            <a:ext cx="1546225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j-lt"/>
                <a:cs typeface="+mn-cs"/>
              </a:rPr>
              <a:t>0-50%</a:t>
            </a:r>
          </a:p>
        </p:txBody>
      </p:sp>
      <p:cxnSp>
        <p:nvCxnSpPr>
          <p:cNvPr id="28" name="Connettore 7 27"/>
          <p:cNvCxnSpPr/>
          <p:nvPr/>
        </p:nvCxnSpPr>
        <p:spPr>
          <a:xfrm>
            <a:off x="1995488" y="984250"/>
            <a:ext cx="4648200" cy="1924050"/>
          </a:xfrm>
          <a:prstGeom prst="curvedConnector3">
            <a:avLst>
              <a:gd name="adj1" fmla="val 102454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7 45"/>
          <p:cNvCxnSpPr/>
          <p:nvPr/>
        </p:nvCxnSpPr>
        <p:spPr>
          <a:xfrm>
            <a:off x="5211763" y="2251075"/>
            <a:ext cx="4649787" cy="1924050"/>
          </a:xfrm>
          <a:prstGeom prst="curvedConnector3">
            <a:avLst>
              <a:gd name="adj1" fmla="val 102454"/>
            </a:avLst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/>
          <p:nvPr/>
        </p:nvCxnSpPr>
        <p:spPr>
          <a:xfrm flipH="1">
            <a:off x="5568950" y="4787900"/>
            <a:ext cx="334963" cy="13049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e 56"/>
          <p:cNvSpPr/>
          <p:nvPr/>
        </p:nvSpPr>
        <p:spPr>
          <a:xfrm>
            <a:off x="515938" y="3475038"/>
            <a:ext cx="912812" cy="6016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/>
          </a:p>
        </p:txBody>
      </p:sp>
      <p:sp>
        <p:nvSpPr>
          <p:cNvPr id="64540" name="CasellaDiTesto 57"/>
          <p:cNvSpPr txBox="1">
            <a:spLocks noChangeArrowheads="1"/>
          </p:cNvSpPr>
          <p:nvPr/>
        </p:nvSpPr>
        <p:spPr bwMode="auto">
          <a:xfrm>
            <a:off x="515938" y="3573463"/>
            <a:ext cx="9366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MS PGothic" pitchFamily="34" charset="-128"/>
              </a:rPr>
              <a:t>HCC</a:t>
            </a:r>
          </a:p>
        </p:txBody>
      </p:sp>
      <p:sp>
        <p:nvSpPr>
          <p:cNvPr id="63" name="Figura a mano libera 62"/>
          <p:cNvSpPr/>
          <p:nvPr/>
        </p:nvSpPr>
        <p:spPr>
          <a:xfrm>
            <a:off x="693738" y="4945063"/>
            <a:ext cx="2835275" cy="1655762"/>
          </a:xfrm>
          <a:custGeom>
            <a:avLst/>
            <a:gdLst>
              <a:gd name="connsiteX0" fmla="*/ 154327 w 2070675"/>
              <a:gd name="connsiteY0" fmla="*/ 1576297 h 1605005"/>
              <a:gd name="connsiteX1" fmla="*/ 179727 w 2070675"/>
              <a:gd name="connsiteY1" fmla="*/ 179297 h 1605005"/>
              <a:gd name="connsiteX2" fmla="*/ 2008527 w 2070675"/>
              <a:gd name="connsiteY2" fmla="*/ 64997 h 1605005"/>
              <a:gd name="connsiteX3" fmla="*/ 1602127 w 2070675"/>
              <a:gd name="connsiteY3" fmla="*/ 611097 h 1605005"/>
              <a:gd name="connsiteX4" fmla="*/ 1195727 w 2070675"/>
              <a:gd name="connsiteY4" fmla="*/ 738097 h 1605005"/>
              <a:gd name="connsiteX5" fmla="*/ 941727 w 2070675"/>
              <a:gd name="connsiteY5" fmla="*/ 1093697 h 1605005"/>
              <a:gd name="connsiteX6" fmla="*/ 154327 w 2070675"/>
              <a:gd name="connsiteY6" fmla="*/ 1576297 h 160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0675" h="1605005">
                <a:moveTo>
                  <a:pt x="154327" y="1576297"/>
                </a:moveTo>
                <a:cubicBezTo>
                  <a:pt x="27327" y="1423897"/>
                  <a:pt x="-129306" y="431180"/>
                  <a:pt x="179727" y="179297"/>
                </a:cubicBezTo>
                <a:cubicBezTo>
                  <a:pt x="488760" y="-72586"/>
                  <a:pt x="1771460" y="-6970"/>
                  <a:pt x="2008527" y="64997"/>
                </a:cubicBezTo>
                <a:cubicBezTo>
                  <a:pt x="2245594" y="136964"/>
                  <a:pt x="1737594" y="498914"/>
                  <a:pt x="1602127" y="611097"/>
                </a:cubicBezTo>
                <a:cubicBezTo>
                  <a:pt x="1466660" y="723280"/>
                  <a:pt x="1305794" y="657664"/>
                  <a:pt x="1195727" y="738097"/>
                </a:cubicBezTo>
                <a:cubicBezTo>
                  <a:pt x="1085660" y="818530"/>
                  <a:pt x="1115294" y="956114"/>
                  <a:pt x="941727" y="1093697"/>
                </a:cubicBezTo>
                <a:cubicBezTo>
                  <a:pt x="768160" y="1231280"/>
                  <a:pt x="281327" y="1728697"/>
                  <a:pt x="154327" y="1576297"/>
                </a:cubicBezTo>
                <a:close/>
              </a:path>
            </a:pathLst>
          </a:custGeom>
          <a:noFill/>
          <a:ln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/>
          </a:p>
        </p:txBody>
      </p:sp>
      <p:sp>
        <p:nvSpPr>
          <p:cNvPr id="64542" name="CasellaDiTesto 63"/>
          <p:cNvSpPr txBox="1">
            <a:spLocks noChangeArrowheads="1"/>
          </p:cNvSpPr>
          <p:nvPr/>
        </p:nvSpPr>
        <p:spPr bwMode="auto">
          <a:xfrm>
            <a:off x="1008063" y="5084763"/>
            <a:ext cx="1784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  <a:latin typeface="Verdana" pitchFamily="34" charset="0"/>
              </a:rPr>
              <a:t>Liver</a:t>
            </a:r>
            <a:r>
              <a:rPr lang="it-IT" dirty="0">
                <a:solidFill>
                  <a:schemeClr val="bg1"/>
                </a:solidFill>
                <a:latin typeface="Verdana" pitchFamily="34" charset="0"/>
              </a:rPr>
              <a:t> Death/</a:t>
            </a:r>
          </a:p>
          <a:p>
            <a:r>
              <a:rPr lang="it-IT" dirty="0" err="1">
                <a:solidFill>
                  <a:schemeClr val="bg1"/>
                </a:solidFill>
                <a:latin typeface="Verdana" pitchFamily="34" charset="0"/>
              </a:rPr>
              <a:t>OLTx</a:t>
            </a:r>
            <a:endParaRPr lang="it-IT" dirty="0">
              <a:solidFill>
                <a:schemeClr val="bg1"/>
              </a:solidFill>
              <a:latin typeface="Verdana" pitchFamily="34" charset="0"/>
            </a:endParaRPr>
          </a:p>
        </p:txBody>
      </p:sp>
      <p:cxnSp>
        <p:nvCxnSpPr>
          <p:cNvPr id="65" name="Connettore 2 64"/>
          <p:cNvCxnSpPr/>
          <p:nvPr/>
        </p:nvCxnSpPr>
        <p:spPr>
          <a:xfrm flipH="1">
            <a:off x="2265363" y="6237288"/>
            <a:ext cx="5938837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e 69"/>
          <p:cNvSpPr/>
          <p:nvPr/>
        </p:nvSpPr>
        <p:spPr>
          <a:xfrm>
            <a:off x="3215681" y="5733256"/>
            <a:ext cx="1824201" cy="1008112"/>
          </a:xfrm>
          <a:prstGeom prst="ellipse">
            <a:avLst/>
          </a:prstGeom>
          <a:gradFill>
            <a:gsLst>
              <a:gs pos="0">
                <a:srgbClr val="CBCBCB">
                  <a:alpha val="59000"/>
                  <a:lumMod val="0"/>
                  <a:lumOff val="100000"/>
                </a:srgbClr>
              </a:gs>
              <a:gs pos="0">
                <a:srgbClr val="5F5F5F"/>
              </a:gs>
              <a:gs pos="0">
                <a:srgbClr val="5F5F5F"/>
              </a:gs>
              <a:gs pos="0">
                <a:srgbClr val="FFFFFF"/>
              </a:gs>
              <a:gs pos="100000">
                <a:srgbClr val="B2B2B2"/>
              </a:gs>
              <a:gs pos="100000">
                <a:srgbClr val="292929"/>
              </a:gs>
              <a:gs pos="100000">
                <a:srgbClr val="777777"/>
              </a:gs>
              <a:gs pos="100000">
                <a:srgbClr val="EAEAEA"/>
              </a:gs>
            </a:gsLst>
            <a:lin ang="5400000" scaled="0"/>
          </a:gra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/>
          </a:p>
        </p:txBody>
      </p:sp>
      <p:sp>
        <p:nvSpPr>
          <p:cNvPr id="71" name="CasellaDiTesto 70"/>
          <p:cNvSpPr txBox="1"/>
          <p:nvPr/>
        </p:nvSpPr>
        <p:spPr>
          <a:xfrm>
            <a:off x="3214688" y="5878513"/>
            <a:ext cx="1897062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j-lt"/>
                <a:cs typeface="+mn-cs"/>
              </a:rPr>
              <a:t>25-50%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j-lt"/>
                <a:cs typeface="+mn-cs"/>
              </a:rPr>
              <a:t>(</a:t>
            </a:r>
            <a:r>
              <a:rPr lang="it-IT" b="1" dirty="0" err="1">
                <a:latin typeface="+mj-lt"/>
                <a:cs typeface="+mn-cs"/>
              </a:rPr>
              <a:t>Child’s</a:t>
            </a:r>
            <a:r>
              <a:rPr lang="it-IT" b="1" dirty="0">
                <a:latin typeface="+mj-lt"/>
                <a:cs typeface="+mn-cs"/>
              </a:rPr>
              <a:t> A)</a:t>
            </a:r>
          </a:p>
        </p:txBody>
      </p:sp>
      <p:cxnSp>
        <p:nvCxnSpPr>
          <p:cNvPr id="73" name="Connettore 2 72"/>
          <p:cNvCxnSpPr/>
          <p:nvPr/>
        </p:nvCxnSpPr>
        <p:spPr>
          <a:xfrm flipH="1" flipV="1">
            <a:off x="1771650" y="4175125"/>
            <a:ext cx="1817688" cy="147637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CasellaDiTesto 77"/>
          <p:cNvSpPr txBox="1"/>
          <p:nvPr/>
        </p:nvSpPr>
        <p:spPr>
          <a:xfrm>
            <a:off x="10052050" y="5356225"/>
            <a:ext cx="2093913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Ratziu</a:t>
            </a:r>
            <a:r>
              <a:rPr lang="it-IT" sz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2002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Harrison 2003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Fassio</a:t>
            </a:r>
            <a:r>
              <a:rPr lang="it-IT" sz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2004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Adams 2005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Sanyal</a:t>
            </a:r>
            <a:r>
              <a:rPr lang="it-IT" sz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2006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Ekstedt</a:t>
            </a:r>
            <a:r>
              <a:rPr lang="it-IT" sz="1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2006</a:t>
            </a:r>
          </a:p>
        </p:txBody>
      </p:sp>
      <p:cxnSp>
        <p:nvCxnSpPr>
          <p:cNvPr id="80" name="Connettore 2 79"/>
          <p:cNvCxnSpPr/>
          <p:nvPr/>
        </p:nvCxnSpPr>
        <p:spPr>
          <a:xfrm flipH="1">
            <a:off x="2532063" y="3248819"/>
            <a:ext cx="656431" cy="64611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e 83"/>
          <p:cNvSpPr/>
          <p:nvPr/>
        </p:nvSpPr>
        <p:spPr>
          <a:xfrm>
            <a:off x="2833204" y="3645024"/>
            <a:ext cx="1054578" cy="601700"/>
          </a:xfrm>
          <a:prstGeom prst="ellipse">
            <a:avLst/>
          </a:prstGeom>
          <a:gradFill>
            <a:gsLst>
              <a:gs pos="0">
                <a:srgbClr val="CBCBCB">
                  <a:alpha val="59000"/>
                  <a:lumMod val="0"/>
                  <a:lumOff val="100000"/>
                </a:srgbClr>
              </a:gs>
              <a:gs pos="0">
                <a:srgbClr val="5F5F5F"/>
              </a:gs>
              <a:gs pos="0">
                <a:srgbClr val="5F5F5F"/>
              </a:gs>
              <a:gs pos="0">
                <a:srgbClr val="FFFFFF"/>
              </a:gs>
              <a:gs pos="100000">
                <a:srgbClr val="B2B2B2"/>
              </a:gs>
              <a:gs pos="100000">
                <a:srgbClr val="292929"/>
              </a:gs>
              <a:gs pos="100000">
                <a:srgbClr val="777777"/>
              </a:gs>
              <a:gs pos="100000">
                <a:srgbClr val="EAEAEA"/>
              </a:gs>
            </a:gsLst>
            <a:lin ang="5400000" scaled="0"/>
          </a:gra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/>
          </a:p>
        </p:txBody>
      </p:sp>
      <p:sp>
        <p:nvSpPr>
          <p:cNvPr id="85" name="CasellaDiTesto 84"/>
          <p:cNvSpPr txBox="1"/>
          <p:nvPr/>
        </p:nvSpPr>
        <p:spPr>
          <a:xfrm>
            <a:off x="2916238" y="3741738"/>
            <a:ext cx="938212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j-lt"/>
                <a:cs typeface="+mn-cs"/>
              </a:rPr>
              <a:t>14%</a:t>
            </a:r>
          </a:p>
        </p:txBody>
      </p:sp>
      <p:sp>
        <p:nvSpPr>
          <p:cNvPr id="86" name="Ovale 85"/>
          <p:cNvSpPr/>
          <p:nvPr/>
        </p:nvSpPr>
        <p:spPr>
          <a:xfrm>
            <a:off x="2545166" y="4555492"/>
            <a:ext cx="1054587" cy="601700"/>
          </a:xfrm>
          <a:prstGeom prst="ellipse">
            <a:avLst/>
          </a:prstGeom>
          <a:gradFill>
            <a:gsLst>
              <a:gs pos="0">
                <a:srgbClr val="CBCBCB">
                  <a:alpha val="59000"/>
                  <a:lumMod val="0"/>
                  <a:lumOff val="100000"/>
                </a:srgbClr>
              </a:gs>
              <a:gs pos="0">
                <a:srgbClr val="5F5F5F"/>
              </a:gs>
              <a:gs pos="0">
                <a:srgbClr val="5F5F5F"/>
              </a:gs>
              <a:gs pos="0">
                <a:srgbClr val="FFFFFF"/>
              </a:gs>
              <a:gs pos="100000">
                <a:srgbClr val="B2B2B2"/>
              </a:gs>
              <a:gs pos="100000">
                <a:srgbClr val="292929"/>
              </a:gs>
              <a:gs pos="100000">
                <a:srgbClr val="777777"/>
              </a:gs>
              <a:gs pos="100000">
                <a:srgbClr val="EAEAEA"/>
              </a:gs>
            </a:gsLst>
            <a:lin ang="5400000" scaled="0"/>
          </a:gra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/>
          </a:p>
        </p:txBody>
      </p:sp>
      <p:sp>
        <p:nvSpPr>
          <p:cNvPr id="87" name="CasellaDiTesto 86"/>
          <p:cNvSpPr txBox="1"/>
          <p:nvPr/>
        </p:nvSpPr>
        <p:spPr>
          <a:xfrm>
            <a:off x="2628900" y="4652963"/>
            <a:ext cx="938213" cy="3667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j-lt"/>
                <a:cs typeface="+mn-cs"/>
              </a:rPr>
              <a:t>7%</a:t>
            </a:r>
          </a:p>
        </p:txBody>
      </p:sp>
      <p:sp>
        <p:nvSpPr>
          <p:cNvPr id="88" name="Ovale 87"/>
          <p:cNvSpPr/>
          <p:nvPr/>
        </p:nvSpPr>
        <p:spPr>
          <a:xfrm>
            <a:off x="5327917" y="5059548"/>
            <a:ext cx="1056116" cy="601700"/>
          </a:xfrm>
          <a:prstGeom prst="ellipse">
            <a:avLst/>
          </a:prstGeom>
          <a:gradFill>
            <a:gsLst>
              <a:gs pos="0">
                <a:srgbClr val="CBCBCB">
                  <a:alpha val="59000"/>
                  <a:lumMod val="0"/>
                  <a:lumOff val="100000"/>
                </a:srgbClr>
              </a:gs>
              <a:gs pos="0">
                <a:srgbClr val="5F5F5F"/>
              </a:gs>
              <a:gs pos="0">
                <a:srgbClr val="5F5F5F"/>
              </a:gs>
              <a:gs pos="0">
                <a:srgbClr val="FFFFFF"/>
              </a:gs>
              <a:gs pos="100000">
                <a:srgbClr val="B2B2B2"/>
              </a:gs>
              <a:gs pos="100000">
                <a:srgbClr val="292929"/>
              </a:gs>
              <a:gs pos="100000">
                <a:srgbClr val="777777"/>
              </a:gs>
              <a:gs pos="100000">
                <a:srgbClr val="EAEAEA"/>
              </a:gs>
            </a:gsLst>
            <a:lin ang="5400000" scaled="0"/>
          </a:gra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/>
          </a:p>
        </p:txBody>
      </p:sp>
      <p:sp>
        <p:nvSpPr>
          <p:cNvPr id="89" name="CasellaDiTesto 88"/>
          <p:cNvSpPr txBox="1"/>
          <p:nvPr/>
        </p:nvSpPr>
        <p:spPr>
          <a:xfrm>
            <a:off x="5411788" y="5156200"/>
            <a:ext cx="938212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j-lt"/>
                <a:cs typeface="+mn-cs"/>
              </a:rPr>
              <a:t>25%</a:t>
            </a:r>
          </a:p>
        </p:txBody>
      </p:sp>
      <p:sp>
        <p:nvSpPr>
          <p:cNvPr id="90" name="Ovale 89"/>
          <p:cNvSpPr/>
          <p:nvPr/>
        </p:nvSpPr>
        <p:spPr>
          <a:xfrm>
            <a:off x="9842005" y="3356992"/>
            <a:ext cx="1056116" cy="601700"/>
          </a:xfrm>
          <a:prstGeom prst="ellipse">
            <a:avLst/>
          </a:prstGeom>
          <a:gradFill>
            <a:gsLst>
              <a:gs pos="0">
                <a:srgbClr val="CBCBCB">
                  <a:alpha val="59000"/>
                  <a:lumMod val="0"/>
                  <a:lumOff val="100000"/>
                </a:srgbClr>
              </a:gs>
              <a:gs pos="0">
                <a:srgbClr val="5F5F5F"/>
              </a:gs>
              <a:gs pos="0">
                <a:srgbClr val="5F5F5F"/>
              </a:gs>
              <a:gs pos="0">
                <a:srgbClr val="FFFFFF"/>
              </a:gs>
              <a:gs pos="100000">
                <a:srgbClr val="B2B2B2"/>
              </a:gs>
              <a:gs pos="100000">
                <a:srgbClr val="292929"/>
              </a:gs>
              <a:gs pos="100000">
                <a:srgbClr val="777777"/>
              </a:gs>
              <a:gs pos="100000">
                <a:srgbClr val="EAEAEA"/>
              </a:gs>
            </a:gsLst>
            <a:lin ang="5400000" scaled="0"/>
          </a:gra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/>
          </a:p>
        </p:txBody>
      </p:sp>
      <p:sp>
        <p:nvSpPr>
          <p:cNvPr id="91" name="CasellaDiTesto 90"/>
          <p:cNvSpPr txBox="1"/>
          <p:nvPr/>
        </p:nvSpPr>
        <p:spPr>
          <a:xfrm>
            <a:off x="9925050" y="3454400"/>
            <a:ext cx="938213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j-lt"/>
                <a:cs typeface="+mn-cs"/>
              </a:rPr>
              <a:t>13%</a:t>
            </a:r>
          </a:p>
        </p:txBody>
      </p:sp>
      <p:sp>
        <p:nvSpPr>
          <p:cNvPr id="92" name="Ovale 91"/>
          <p:cNvSpPr/>
          <p:nvPr/>
        </p:nvSpPr>
        <p:spPr>
          <a:xfrm>
            <a:off x="6384033" y="1268760"/>
            <a:ext cx="1056116" cy="601700"/>
          </a:xfrm>
          <a:prstGeom prst="ellipse">
            <a:avLst/>
          </a:prstGeom>
          <a:gradFill>
            <a:gsLst>
              <a:gs pos="0">
                <a:srgbClr val="CBCBCB">
                  <a:alpha val="59000"/>
                  <a:lumMod val="0"/>
                  <a:lumOff val="100000"/>
                </a:srgbClr>
              </a:gs>
              <a:gs pos="0">
                <a:srgbClr val="5F5F5F"/>
              </a:gs>
              <a:gs pos="0">
                <a:srgbClr val="5F5F5F"/>
              </a:gs>
              <a:gs pos="0">
                <a:srgbClr val="FFFFFF"/>
              </a:gs>
              <a:gs pos="100000">
                <a:srgbClr val="B2B2B2"/>
              </a:gs>
              <a:gs pos="100000">
                <a:srgbClr val="292929"/>
              </a:gs>
              <a:gs pos="100000">
                <a:srgbClr val="777777"/>
              </a:gs>
              <a:gs pos="100000">
                <a:srgbClr val="EAEAEA"/>
              </a:gs>
            </a:gsLst>
            <a:lin ang="5400000" scaled="0"/>
          </a:gradFill>
          <a:ln>
            <a:solidFill>
              <a:schemeClr val="tx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200" dirty="0"/>
          </a:p>
        </p:txBody>
      </p:sp>
      <p:sp>
        <p:nvSpPr>
          <p:cNvPr id="93" name="CasellaDiTesto 92"/>
          <p:cNvSpPr txBox="1"/>
          <p:nvPr/>
        </p:nvSpPr>
        <p:spPr>
          <a:xfrm>
            <a:off x="6478588" y="1341438"/>
            <a:ext cx="93821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latin typeface="+mj-lt"/>
                <a:cs typeface="+mn-cs"/>
              </a:rPr>
              <a:t>8%</a:t>
            </a:r>
          </a:p>
        </p:txBody>
      </p:sp>
      <p:sp>
        <p:nvSpPr>
          <p:cNvPr id="47" name="CasellaDiTesto 46"/>
          <p:cNvSpPr txBox="1"/>
          <p:nvPr/>
        </p:nvSpPr>
        <p:spPr>
          <a:xfrm>
            <a:off x="4353000" y="196189"/>
            <a:ext cx="2606526" cy="738664"/>
          </a:xfrm>
          <a:prstGeom prst="rect">
            <a:avLst/>
          </a:prstGeom>
          <a:solidFill>
            <a:srgbClr val="9CA383">
              <a:lumMod val="50000"/>
            </a:srgbClr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</a:rPr>
              <a:t>Obesity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</a:rPr>
              <a:t>, </a:t>
            </a: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</a:rPr>
              <a:t>metabolic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</a:rPr>
              <a:t> </a:t>
            </a: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</a:rPr>
              <a:t>syndrome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</a:rPr>
              <a:t>, </a:t>
            </a: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</a:rPr>
              <a:t>diabetes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</a:rPr>
              <a:t>, </a:t>
            </a: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</a:rPr>
              <a:t>hypertension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</a:rPr>
              <a:t>, menopause, </a:t>
            </a:r>
            <a:r>
              <a:rPr kumimoji="0" lang="it-IT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</a:rPr>
              <a:t>genetics</a:t>
            </a:r>
            <a:r>
              <a:rPr kumimoji="0" lang="it-IT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</a:rPr>
              <a:t>……</a:t>
            </a:r>
          </a:p>
        </p:txBody>
      </p:sp>
      <p:cxnSp>
        <p:nvCxnSpPr>
          <p:cNvPr id="48" name="Connettore 2 47"/>
          <p:cNvCxnSpPr/>
          <p:nvPr/>
        </p:nvCxnSpPr>
        <p:spPr>
          <a:xfrm flipH="1">
            <a:off x="2916238" y="416560"/>
            <a:ext cx="1403032" cy="924878"/>
          </a:xfrm>
          <a:prstGeom prst="straightConnector1">
            <a:avLst/>
          </a:prstGeom>
          <a:noFill/>
          <a:ln w="63500" cap="flat" cmpd="sng" algn="ctr">
            <a:solidFill>
              <a:srgbClr val="F6A21D"/>
            </a:solidFill>
            <a:prstDash val="solid"/>
            <a:tailEnd type="triangle"/>
          </a:ln>
          <a:effectLst/>
        </p:spPr>
      </p:cxnSp>
      <p:cxnSp>
        <p:nvCxnSpPr>
          <p:cNvPr id="50" name="Connettore 2 49"/>
          <p:cNvCxnSpPr/>
          <p:nvPr/>
        </p:nvCxnSpPr>
        <p:spPr>
          <a:xfrm flipH="1">
            <a:off x="3518549" y="359046"/>
            <a:ext cx="841504" cy="1214166"/>
          </a:xfrm>
          <a:prstGeom prst="straightConnector1">
            <a:avLst/>
          </a:prstGeom>
          <a:noFill/>
          <a:ln w="63500" cap="flat" cmpd="sng" algn="ctr">
            <a:solidFill>
              <a:srgbClr val="F6A21D"/>
            </a:solidFill>
            <a:prstDash val="solid"/>
            <a:tailEnd type="triangle"/>
          </a:ln>
          <a:effectLst/>
        </p:spPr>
      </p:cxnSp>
      <p:cxnSp>
        <p:nvCxnSpPr>
          <p:cNvPr id="51" name="Connettore 2 50"/>
          <p:cNvCxnSpPr/>
          <p:nvPr/>
        </p:nvCxnSpPr>
        <p:spPr>
          <a:xfrm rot="1140000" flipH="1">
            <a:off x="2836970" y="102155"/>
            <a:ext cx="1403032" cy="924878"/>
          </a:xfrm>
          <a:prstGeom prst="straightConnector1">
            <a:avLst/>
          </a:prstGeom>
          <a:noFill/>
          <a:ln w="63500" cap="flat" cmpd="sng" algn="ctr">
            <a:solidFill>
              <a:srgbClr val="F6A21D"/>
            </a:solidFill>
            <a:prstDash val="solid"/>
            <a:tailEnd type="triangle"/>
          </a:ln>
          <a:effectLst/>
        </p:spPr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877ED9F5-0708-4911-B99A-315483750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5631"/>
            <a:ext cx="615749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71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2573" y="428837"/>
            <a:ext cx="9748802" cy="596243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B7FBCE2-CCF2-44E6-BE34-6F156A9EB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251" y="6236154"/>
            <a:ext cx="615749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89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02C7B47-DF2D-46D9-9584-5C83FCA86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8541E3-A59C-41D3-85D2-70F0E0E9B6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solidFill>
            <a:srgbClr val="FFFFFF"/>
          </a:solidFill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6C537AE-1314-4AB5-A23E-944AE5752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929" y="1519972"/>
            <a:ext cx="9936142" cy="381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45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BE20832E-FB25-4212-A218-B4B544E64D34}"/>
              </a:ext>
            </a:extLst>
          </p:cNvPr>
          <p:cNvSpPr txBox="1"/>
          <p:nvPr/>
        </p:nvSpPr>
        <p:spPr>
          <a:xfrm>
            <a:off x="8787865" y="2921173"/>
            <a:ext cx="2745667" cy="1015663"/>
          </a:xfrm>
          <a:prstGeom prst="rect">
            <a:avLst/>
          </a:prstGeom>
        </p:spPr>
        <p:txBody>
          <a:bodyPr vert="horz" lIns="182880" tIns="182880" rIns="182880" bIns="18288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20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Progression of NAFLD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F30027-8F78-4D8F-9B43-E1C8B4D50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354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0826AE5-014C-47B7-A8D9-B0968350E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39" y="640080"/>
            <a:ext cx="5962705" cy="5263134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FB4CE05-5927-4BEC-9A65-8EB417483578}"/>
              </a:ext>
            </a:extLst>
          </p:cNvPr>
          <p:cNvSpPr/>
          <p:nvPr/>
        </p:nvSpPr>
        <p:spPr>
          <a:xfrm>
            <a:off x="8529118" y="5595437"/>
            <a:ext cx="34272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Gulliv-R"/>
                <a:ea typeface="+mn-ea"/>
                <a:cs typeface="+mn-cs"/>
              </a:rPr>
              <a:t>Journal of Hepatology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Gulliv-B"/>
                <a:ea typeface="+mn-ea"/>
                <a:cs typeface="+mn-cs"/>
              </a:rPr>
              <a:t>2019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Gulliv-R"/>
                <a:ea typeface="+mn-ea"/>
                <a:cs typeface="+mn-cs"/>
              </a:rPr>
              <a:t>vol. 70 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P4C4E74"/>
                <a:ea typeface="+mn-ea"/>
                <a:cs typeface="+mn-cs"/>
              </a:rPr>
              <a:t>j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Gulliv-R"/>
                <a:ea typeface="+mn-ea"/>
                <a:cs typeface="+mn-cs"/>
              </a:rPr>
              <a:t>531–544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9DF45C4-E037-40B4-A597-241C6731EF78}"/>
              </a:ext>
            </a:extLst>
          </p:cNvPr>
          <p:cNvSpPr/>
          <p:nvPr/>
        </p:nvSpPr>
        <p:spPr>
          <a:xfrm>
            <a:off x="8529118" y="5226105"/>
            <a:ext cx="1753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Gulliv-R"/>
                <a:ea typeface="+mn-ea"/>
                <a:cs typeface="+mn-cs"/>
              </a:rPr>
              <a:t>Zobair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Gulliv-R"/>
                <a:ea typeface="+mn-ea"/>
                <a:cs typeface="+mn-cs"/>
              </a:rPr>
              <a:t> M.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Gulliv-R"/>
                <a:ea typeface="+mn-ea"/>
                <a:cs typeface="+mn-cs"/>
              </a:rPr>
              <a:t>Younossi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4023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79484" y="1363920"/>
            <a:ext cx="4101975" cy="262123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0016" y="1397639"/>
            <a:ext cx="3816424" cy="249439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5681" y="548711"/>
            <a:ext cx="5660693" cy="291275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79483" y="4149084"/>
            <a:ext cx="8442901" cy="1684367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6433951" y="6237343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dirty="0" err="1">
                <a:solidFill>
                  <a:srgbClr val="FFFFFF"/>
                </a:solidFill>
                <a:latin typeface="Arial" charset="0"/>
              </a:rPr>
              <a:t>Dulay</a:t>
            </a:r>
            <a:r>
              <a:rPr lang="it-IT" sz="1200" dirty="0">
                <a:solidFill>
                  <a:srgbClr val="FFFFFF"/>
                </a:solidFill>
                <a:latin typeface="Arial" charset="0"/>
              </a:rPr>
              <a:t> et al. HEPATOLOGY 2017; 65: 1557</a:t>
            </a:r>
          </a:p>
        </p:txBody>
      </p:sp>
    </p:spTree>
    <p:extLst>
      <p:ext uri="{BB962C8B-B14F-4D97-AF65-F5344CB8AC3E}">
        <p14:creationId xmlns:p14="http://schemas.microsoft.com/office/powerpoint/2010/main" val="1545507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0815" y="376064"/>
            <a:ext cx="744635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83" y="6418366"/>
            <a:ext cx="38862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30815" y="3492369"/>
            <a:ext cx="7446357" cy="214135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0291313" y="1552754"/>
            <a:ext cx="1328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NAFLD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0291314" y="4193716"/>
            <a:ext cx="1147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NASH</a:t>
            </a:r>
          </a:p>
        </p:txBody>
      </p:sp>
    </p:spTree>
    <p:extLst>
      <p:ext uri="{BB962C8B-B14F-4D97-AF65-F5344CB8AC3E}">
        <p14:creationId xmlns:p14="http://schemas.microsoft.com/office/powerpoint/2010/main" val="2059754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Content Placeholder 2"/>
          <p:cNvSpPr>
            <a:spLocks noGrp="1"/>
          </p:cNvSpPr>
          <p:nvPr>
            <p:ph idx="4294967295"/>
          </p:nvPr>
        </p:nvSpPr>
        <p:spPr>
          <a:xfrm>
            <a:off x="719138" y="620713"/>
            <a:ext cx="10848975" cy="2376487"/>
          </a:xfrm>
          <a:noFill/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en-US" altLang="it-IT" sz="2800">
                <a:effectLst/>
                <a:latin typeface="Comic Sans MS" pitchFamily="66" charset="0"/>
              </a:rPr>
              <a:t>NAFLD represents a spectrum of disorders characterized by excessive accumulation of </a:t>
            </a:r>
            <a:r>
              <a:rPr lang="it-IT" altLang="it-IT" sz="2800">
                <a:effectLst/>
                <a:latin typeface="Comic Sans MS" pitchFamily="66" charset="0"/>
              </a:rPr>
              <a:t>fat in the liver</a:t>
            </a:r>
            <a:r>
              <a:rPr lang="en-US" altLang="it-IT" sz="2800">
                <a:effectLst/>
                <a:latin typeface="Comic Sans MS" pitchFamily="66" charset="0"/>
              </a:rPr>
              <a:t> that occurs in individuals in the absence of significant alcohol consumption</a:t>
            </a:r>
          </a:p>
          <a:p>
            <a:pPr marL="0" indent="0" algn="just"/>
            <a:endParaRPr lang="en-US" altLang="it-IT" sz="2800">
              <a:effectLst/>
              <a:latin typeface="Comic Sans MS" pitchFamily="66" charset="0"/>
            </a:endParaRPr>
          </a:p>
        </p:txBody>
      </p:sp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088" y="3213100"/>
            <a:ext cx="6721475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E24A56C-7A72-454F-8296-95DD0E19B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8113" y="6237287"/>
            <a:ext cx="620712" cy="62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357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94628" y="419792"/>
            <a:ext cx="7729728" cy="1188720"/>
          </a:xfrm>
        </p:spPr>
        <p:txBody>
          <a:bodyPr>
            <a:normAutofit fontScale="90000"/>
          </a:bodyPr>
          <a:lstStyle/>
          <a:p>
            <a:r>
              <a:rPr lang="en-US" dirty="0"/>
              <a:t>Trends in the prevalence of nonalcoholic steatohepatitis (NASH) cirrhosis in the US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627" y="1954184"/>
            <a:ext cx="5360046" cy="3962399"/>
          </a:xfrm>
        </p:spPr>
      </p:pic>
      <p:sp>
        <p:nvSpPr>
          <p:cNvPr id="5" name="CasellaDiTesto 4"/>
          <p:cNvSpPr txBox="1"/>
          <p:nvPr/>
        </p:nvSpPr>
        <p:spPr>
          <a:xfrm>
            <a:off x="7019636" y="6262255"/>
            <a:ext cx="4378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Am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 J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Gastroenterol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 panose="020B0502020104020203"/>
                <a:ea typeface="+mn-ea"/>
                <a:cs typeface="+mn-cs"/>
              </a:rPr>
              <a:t>2017; 112:581–587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57" y="2884343"/>
            <a:ext cx="5137707" cy="145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82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5AF7EF6F-EF9E-4FE4-BFF2-BD6F9A78CEA9}"/>
              </a:ext>
            </a:extLst>
          </p:cNvPr>
          <p:cNvGrpSpPr/>
          <p:nvPr/>
        </p:nvGrpSpPr>
        <p:grpSpPr>
          <a:xfrm>
            <a:off x="2788920" y="1627678"/>
            <a:ext cx="6801295" cy="4361641"/>
            <a:chOff x="4912963" y="1749599"/>
            <a:chExt cx="4174332" cy="2073064"/>
          </a:xfrm>
          <a:solidFill>
            <a:srgbClr val="0070C0"/>
          </a:solidFill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1DE1F773-E17B-4DF4-90E9-837C7C3E8A75}"/>
                </a:ext>
              </a:extLst>
            </p:cNvPr>
            <p:cNvGrpSpPr/>
            <p:nvPr/>
          </p:nvGrpSpPr>
          <p:grpSpPr>
            <a:xfrm>
              <a:off x="4912963" y="1749599"/>
              <a:ext cx="4174332" cy="2073064"/>
              <a:chOff x="4912963" y="1749599"/>
              <a:chExt cx="4174332" cy="2073064"/>
            </a:xfrm>
            <a:grpFill/>
          </p:grpSpPr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3978F843-D1DB-47B5-B796-696D85D31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912963" y="1749599"/>
                <a:ext cx="4174332" cy="2073064"/>
              </a:xfrm>
              <a:prstGeom prst="rect">
                <a:avLst/>
              </a:prstGeom>
              <a:grpFill/>
            </p:spPr>
          </p:pic>
          <p:cxnSp>
            <p:nvCxnSpPr>
              <p:cNvPr id="6" name="Connettore diritto 11">
                <a:extLst>
                  <a:ext uri="{FF2B5EF4-FFF2-40B4-BE49-F238E27FC236}">
                    <a16:creationId xmlns:a16="http://schemas.microsoft.com/office/drawing/2014/main" id="{3F821F02-7C43-4747-BA95-30F6E3545F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8386" y="2649197"/>
                <a:ext cx="306594" cy="207062"/>
              </a:xfrm>
              <a:prstGeom prst="line">
                <a:avLst/>
              </a:prstGeom>
              <a:grpFill/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" name="Connettore diritto 120">
                <a:extLst>
                  <a:ext uri="{FF2B5EF4-FFF2-40B4-BE49-F238E27FC236}">
                    <a16:creationId xmlns:a16="http://schemas.microsoft.com/office/drawing/2014/main" id="{E3E31416-A507-4F47-97A5-C0223DC951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72081" y="2861638"/>
                <a:ext cx="661684" cy="0"/>
              </a:xfrm>
              <a:prstGeom prst="line">
                <a:avLst/>
              </a:prstGeom>
              <a:grpFill/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" name="Connettore diritto 121">
                <a:extLst>
                  <a:ext uri="{FF2B5EF4-FFF2-40B4-BE49-F238E27FC236}">
                    <a16:creationId xmlns:a16="http://schemas.microsoft.com/office/drawing/2014/main" id="{7BEE97B4-321C-40BE-BCF4-13032F929D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97970" y="2865788"/>
                <a:ext cx="298526" cy="146859"/>
              </a:xfrm>
              <a:prstGeom prst="line">
                <a:avLst/>
              </a:prstGeom>
              <a:grpFill/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" name="Connettore diritto 122">
                <a:extLst>
                  <a:ext uri="{FF2B5EF4-FFF2-40B4-BE49-F238E27FC236}">
                    <a16:creationId xmlns:a16="http://schemas.microsoft.com/office/drawing/2014/main" id="{2593B984-260A-409E-A87B-7A384AA1C40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95265" y="3011417"/>
                <a:ext cx="902705" cy="140236"/>
              </a:xfrm>
              <a:prstGeom prst="line">
                <a:avLst/>
              </a:prstGeom>
              <a:grpFill/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0" name="Connettore diritto 123">
                <a:extLst>
                  <a:ext uri="{FF2B5EF4-FFF2-40B4-BE49-F238E27FC236}">
                    <a16:creationId xmlns:a16="http://schemas.microsoft.com/office/drawing/2014/main" id="{8E5BE755-0CBE-4090-9274-2A3362423E8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41559" y="3146034"/>
                <a:ext cx="660772" cy="162685"/>
              </a:xfrm>
              <a:prstGeom prst="line">
                <a:avLst/>
              </a:prstGeom>
              <a:grpFill/>
              <a:ln w="3810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</p:grpSp>
        <p:cxnSp>
          <p:nvCxnSpPr>
            <p:cNvPr id="4" name="Connettore diritto 124">
              <a:extLst>
                <a:ext uri="{FF2B5EF4-FFF2-40B4-BE49-F238E27FC236}">
                  <a16:creationId xmlns:a16="http://schemas.microsoft.com/office/drawing/2014/main" id="{C1C6D898-8911-4522-8BB4-FD9A0168AF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68386" y="2606220"/>
              <a:ext cx="214950" cy="0"/>
            </a:xfrm>
            <a:prstGeom prst="line">
              <a:avLst/>
            </a:prstGeom>
            <a:grpFill/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sp>
        <p:nvSpPr>
          <p:cNvPr id="11" name="Rettangolo 10"/>
          <p:cNvSpPr/>
          <p:nvPr/>
        </p:nvSpPr>
        <p:spPr>
          <a:xfrm>
            <a:off x="1341120" y="466220"/>
            <a:ext cx="8671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NASH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will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become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the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leading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cause of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liver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transplantation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by 2020 in the US,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after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</a:t>
            </a:r>
            <a:r>
              <a:rPr kumimoji="0" lang="it-IT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hepatitis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</a:rPr>
              <a:t> C </a:t>
            </a:r>
            <a:endParaRPr kumimoji="0" lang="it-IT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CD53D1C-2745-478A-8A4A-854F81DCA8FA}"/>
              </a:ext>
            </a:extLst>
          </p:cNvPr>
          <p:cNvSpPr/>
          <p:nvPr/>
        </p:nvSpPr>
        <p:spPr>
          <a:xfrm>
            <a:off x="1126809" y="6272548"/>
            <a:ext cx="8885871" cy="43088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1. Williams et al., Gastroenterology. 2011 Jan;140(1):124-31.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2.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Younossi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 et al., HEPATOLOGY 2016;64:73-84.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3. Wong RJ et al., Gastroenterology. 2015 Mar;148(3):547-55.</a:t>
            </a:r>
          </a:p>
        </p:txBody>
      </p:sp>
    </p:spTree>
    <p:extLst>
      <p:ext uri="{BB962C8B-B14F-4D97-AF65-F5344CB8AC3E}">
        <p14:creationId xmlns:p14="http://schemas.microsoft.com/office/powerpoint/2010/main" val="4226840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850" y="188640"/>
            <a:ext cx="7654574" cy="646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876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1" y="1038692"/>
            <a:ext cx="6825960" cy="522185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672936" y="330622"/>
            <a:ext cx="91855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Health Effects of Overweight and Obesity in 195 Countries over 25 Years</a:t>
            </a:r>
          </a:p>
        </p:txBody>
      </p:sp>
      <p:sp>
        <p:nvSpPr>
          <p:cNvPr id="4" name="Rettangolo 3"/>
          <p:cNvSpPr/>
          <p:nvPr/>
        </p:nvSpPr>
        <p:spPr>
          <a:xfrm>
            <a:off x="8763485" y="6488668"/>
            <a:ext cx="2611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N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Engl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 J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Med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 2017; 377:13-27</a:t>
            </a:r>
          </a:p>
        </p:txBody>
      </p:sp>
    </p:spTree>
    <p:extLst>
      <p:ext uri="{BB962C8B-B14F-4D97-AF65-F5344CB8AC3E}">
        <p14:creationId xmlns:p14="http://schemas.microsoft.com/office/powerpoint/2010/main" val="3959594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8C3D4944-E171-422B-989B-2E959B8488CF}"/>
              </a:ext>
            </a:extLst>
          </p:cNvPr>
          <p:cNvSpPr txBox="1"/>
          <p:nvPr/>
        </p:nvSpPr>
        <p:spPr>
          <a:xfrm>
            <a:off x="838200" y="5534025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Metanalisi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 86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8.515.831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pazienti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 22 </a:t>
            </a: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nazioni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Jonoussi</a:t>
            </a: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ZM et al. HEPATOLOGY 2016</a:t>
            </a: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4E352934-1318-471E-BF86-B4AE50CC5D70}"/>
              </a:ext>
            </a:extLst>
          </p:cNvPr>
          <p:cNvGraphicFramePr/>
          <p:nvPr/>
        </p:nvGraphicFramePr>
        <p:xfrm>
          <a:off x="643469" y="729732"/>
          <a:ext cx="10905067" cy="4752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13258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5668963" y="1330325"/>
            <a:ext cx="601662" cy="1062038"/>
          </a:xfrm>
          <a:custGeom>
            <a:avLst/>
            <a:gdLst>
              <a:gd name="T0" fmla="*/ 2147483647 w 427"/>
              <a:gd name="T1" fmla="*/ 2147483647 h 669"/>
              <a:gd name="T2" fmla="*/ 2147483647 w 427"/>
              <a:gd name="T3" fmla="*/ 2147483647 h 669"/>
              <a:gd name="T4" fmla="*/ 2147483647 w 427"/>
              <a:gd name="T5" fmla="*/ 2147483647 h 669"/>
              <a:gd name="T6" fmla="*/ 2147483647 w 427"/>
              <a:gd name="T7" fmla="*/ 2147483647 h 669"/>
              <a:gd name="T8" fmla="*/ 2147483647 w 427"/>
              <a:gd name="T9" fmla="*/ 2147483647 h 669"/>
              <a:gd name="T10" fmla="*/ 2147483647 w 427"/>
              <a:gd name="T11" fmla="*/ 2147483647 h 669"/>
              <a:gd name="T12" fmla="*/ 2147483647 w 427"/>
              <a:gd name="T13" fmla="*/ 2147483647 h 669"/>
              <a:gd name="T14" fmla="*/ 2147483647 w 427"/>
              <a:gd name="T15" fmla="*/ 2147483647 h 669"/>
              <a:gd name="T16" fmla="*/ 2147483647 w 427"/>
              <a:gd name="T17" fmla="*/ 2147483647 h 669"/>
              <a:gd name="T18" fmla="*/ 2147483647 w 427"/>
              <a:gd name="T19" fmla="*/ 2147483647 h 669"/>
              <a:gd name="T20" fmla="*/ 2147483647 w 427"/>
              <a:gd name="T21" fmla="*/ 2147483647 h 669"/>
              <a:gd name="T22" fmla="*/ 2147483647 w 427"/>
              <a:gd name="T23" fmla="*/ 2147483647 h 669"/>
              <a:gd name="T24" fmla="*/ 2147483647 w 427"/>
              <a:gd name="T25" fmla="*/ 2147483647 h 669"/>
              <a:gd name="T26" fmla="*/ 2147483647 w 427"/>
              <a:gd name="T27" fmla="*/ 2147483647 h 669"/>
              <a:gd name="T28" fmla="*/ 2147483647 w 427"/>
              <a:gd name="T29" fmla="*/ 2147483647 h 669"/>
              <a:gd name="T30" fmla="*/ 2147483647 w 427"/>
              <a:gd name="T31" fmla="*/ 2147483647 h 669"/>
              <a:gd name="T32" fmla="*/ 2147483647 w 427"/>
              <a:gd name="T33" fmla="*/ 0 h 669"/>
              <a:gd name="T34" fmla="*/ 2147483647 w 427"/>
              <a:gd name="T35" fmla="*/ 2147483647 h 669"/>
              <a:gd name="T36" fmla="*/ 2147483647 w 427"/>
              <a:gd name="T37" fmla="*/ 2147483647 h 669"/>
              <a:gd name="T38" fmla="*/ 2147483647 w 427"/>
              <a:gd name="T39" fmla="*/ 2147483647 h 669"/>
              <a:gd name="T40" fmla="*/ 2147483647 w 427"/>
              <a:gd name="T41" fmla="*/ 2147483647 h 669"/>
              <a:gd name="T42" fmla="*/ 2147483647 w 427"/>
              <a:gd name="T43" fmla="*/ 2147483647 h 669"/>
              <a:gd name="T44" fmla="*/ 2147483647 w 427"/>
              <a:gd name="T45" fmla="*/ 2147483647 h 669"/>
              <a:gd name="T46" fmla="*/ 2147483647 w 427"/>
              <a:gd name="T47" fmla="*/ 2147483647 h 669"/>
              <a:gd name="T48" fmla="*/ 2147483647 w 427"/>
              <a:gd name="T49" fmla="*/ 2147483647 h 669"/>
              <a:gd name="T50" fmla="*/ 2147483647 w 427"/>
              <a:gd name="T51" fmla="*/ 2147483647 h 669"/>
              <a:gd name="T52" fmla="*/ 2147483647 w 427"/>
              <a:gd name="T53" fmla="*/ 2147483647 h 669"/>
              <a:gd name="T54" fmla="*/ 2147483647 w 427"/>
              <a:gd name="T55" fmla="*/ 2147483647 h 669"/>
              <a:gd name="T56" fmla="*/ 2147483647 w 427"/>
              <a:gd name="T57" fmla="*/ 2147483647 h 669"/>
              <a:gd name="T58" fmla="*/ 2147483647 w 427"/>
              <a:gd name="T59" fmla="*/ 2147483647 h 669"/>
              <a:gd name="T60" fmla="*/ 2147483647 w 427"/>
              <a:gd name="T61" fmla="*/ 2147483647 h 669"/>
              <a:gd name="T62" fmla="*/ 2147483647 w 427"/>
              <a:gd name="T63" fmla="*/ 2147483647 h 669"/>
              <a:gd name="T64" fmla="*/ 2147483647 w 427"/>
              <a:gd name="T65" fmla="*/ 2147483647 h 669"/>
              <a:gd name="T66" fmla="*/ 2147483647 w 427"/>
              <a:gd name="T67" fmla="*/ 2147483647 h 669"/>
              <a:gd name="T68" fmla="*/ 2147483647 w 427"/>
              <a:gd name="T69" fmla="*/ 2147483647 h 669"/>
              <a:gd name="T70" fmla="*/ 2147483647 w 427"/>
              <a:gd name="T71" fmla="*/ 2147483647 h 669"/>
              <a:gd name="T72" fmla="*/ 2147483647 w 427"/>
              <a:gd name="T73" fmla="*/ 2147483647 h 669"/>
              <a:gd name="T74" fmla="*/ 2147483647 w 427"/>
              <a:gd name="T75" fmla="*/ 2147483647 h 669"/>
              <a:gd name="T76" fmla="*/ 2147483647 w 427"/>
              <a:gd name="T77" fmla="*/ 2147483647 h 669"/>
              <a:gd name="T78" fmla="*/ 2147483647 w 427"/>
              <a:gd name="T79" fmla="*/ 2147483647 h 669"/>
              <a:gd name="T80" fmla="*/ 2147483647 w 427"/>
              <a:gd name="T81" fmla="*/ 2147483647 h 669"/>
              <a:gd name="T82" fmla="*/ 2147483647 w 427"/>
              <a:gd name="T83" fmla="*/ 2147483647 h 669"/>
              <a:gd name="T84" fmla="*/ 2147483647 w 427"/>
              <a:gd name="T85" fmla="*/ 2147483647 h 669"/>
              <a:gd name="T86" fmla="*/ 2147483647 w 427"/>
              <a:gd name="T87" fmla="*/ 2147483647 h 669"/>
              <a:gd name="T88" fmla="*/ 2147483647 w 427"/>
              <a:gd name="T89" fmla="*/ 2147483647 h 669"/>
              <a:gd name="T90" fmla="*/ 2147483647 w 427"/>
              <a:gd name="T91" fmla="*/ 2147483647 h 669"/>
              <a:gd name="T92" fmla="*/ 2147483647 w 427"/>
              <a:gd name="T93" fmla="*/ 2147483647 h 669"/>
              <a:gd name="T94" fmla="*/ 2147483647 w 427"/>
              <a:gd name="T95" fmla="*/ 2147483647 h 669"/>
              <a:gd name="T96" fmla="*/ 2147483647 w 427"/>
              <a:gd name="T97" fmla="*/ 2147483647 h 669"/>
              <a:gd name="T98" fmla="*/ 2147483647 w 427"/>
              <a:gd name="T99" fmla="*/ 2147483647 h 669"/>
              <a:gd name="T100" fmla="*/ 2147483647 w 427"/>
              <a:gd name="T101" fmla="*/ 2147483647 h 669"/>
              <a:gd name="T102" fmla="*/ 2147483647 w 427"/>
              <a:gd name="T103" fmla="*/ 2147483647 h 669"/>
              <a:gd name="T104" fmla="*/ 2147483647 w 427"/>
              <a:gd name="T105" fmla="*/ 2147483647 h 669"/>
              <a:gd name="T106" fmla="*/ 2147483647 w 427"/>
              <a:gd name="T107" fmla="*/ 2147483647 h 669"/>
              <a:gd name="T108" fmla="*/ 2147483647 w 427"/>
              <a:gd name="T109" fmla="*/ 2147483647 h 669"/>
              <a:gd name="T110" fmla="*/ 2147483647 w 427"/>
              <a:gd name="T111" fmla="*/ 2147483647 h 669"/>
              <a:gd name="T112" fmla="*/ 2147483647 w 427"/>
              <a:gd name="T113" fmla="*/ 2147483647 h 669"/>
              <a:gd name="T114" fmla="*/ 2147483647 w 427"/>
              <a:gd name="T115" fmla="*/ 2147483647 h 669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427"/>
              <a:gd name="T175" fmla="*/ 0 h 669"/>
              <a:gd name="T176" fmla="*/ 427 w 427"/>
              <a:gd name="T177" fmla="*/ 669 h 669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427" h="669">
                <a:moveTo>
                  <a:pt x="12" y="329"/>
                </a:moveTo>
                <a:lnTo>
                  <a:pt x="5" y="217"/>
                </a:lnTo>
                <a:lnTo>
                  <a:pt x="6" y="216"/>
                </a:lnTo>
                <a:lnTo>
                  <a:pt x="7" y="214"/>
                </a:lnTo>
                <a:lnTo>
                  <a:pt x="9" y="212"/>
                </a:lnTo>
                <a:lnTo>
                  <a:pt x="12" y="207"/>
                </a:lnTo>
                <a:lnTo>
                  <a:pt x="15" y="203"/>
                </a:lnTo>
                <a:lnTo>
                  <a:pt x="19" y="197"/>
                </a:lnTo>
                <a:lnTo>
                  <a:pt x="23" y="190"/>
                </a:lnTo>
                <a:lnTo>
                  <a:pt x="28" y="183"/>
                </a:lnTo>
                <a:lnTo>
                  <a:pt x="33" y="176"/>
                </a:lnTo>
                <a:lnTo>
                  <a:pt x="38" y="167"/>
                </a:lnTo>
                <a:lnTo>
                  <a:pt x="43" y="159"/>
                </a:lnTo>
                <a:lnTo>
                  <a:pt x="48" y="150"/>
                </a:lnTo>
                <a:lnTo>
                  <a:pt x="53" y="140"/>
                </a:lnTo>
                <a:lnTo>
                  <a:pt x="58" y="131"/>
                </a:lnTo>
                <a:lnTo>
                  <a:pt x="63" y="122"/>
                </a:lnTo>
                <a:lnTo>
                  <a:pt x="67" y="112"/>
                </a:lnTo>
                <a:lnTo>
                  <a:pt x="72" y="102"/>
                </a:lnTo>
                <a:lnTo>
                  <a:pt x="81" y="92"/>
                </a:lnTo>
                <a:lnTo>
                  <a:pt x="92" y="83"/>
                </a:lnTo>
                <a:lnTo>
                  <a:pt x="105" y="73"/>
                </a:lnTo>
                <a:lnTo>
                  <a:pt x="119" y="64"/>
                </a:lnTo>
                <a:lnTo>
                  <a:pt x="135" y="54"/>
                </a:lnTo>
                <a:lnTo>
                  <a:pt x="151" y="45"/>
                </a:lnTo>
                <a:lnTo>
                  <a:pt x="167" y="36"/>
                </a:lnTo>
                <a:lnTo>
                  <a:pt x="183" y="29"/>
                </a:lnTo>
                <a:lnTo>
                  <a:pt x="198" y="21"/>
                </a:lnTo>
                <a:lnTo>
                  <a:pt x="213" y="16"/>
                </a:lnTo>
                <a:lnTo>
                  <a:pt x="226" y="10"/>
                </a:lnTo>
                <a:lnTo>
                  <a:pt x="236" y="5"/>
                </a:lnTo>
                <a:lnTo>
                  <a:pt x="245" y="2"/>
                </a:lnTo>
                <a:lnTo>
                  <a:pt x="250" y="0"/>
                </a:lnTo>
                <a:lnTo>
                  <a:pt x="251" y="0"/>
                </a:lnTo>
                <a:lnTo>
                  <a:pt x="254" y="11"/>
                </a:lnTo>
                <a:lnTo>
                  <a:pt x="259" y="23"/>
                </a:lnTo>
                <a:lnTo>
                  <a:pt x="265" y="37"/>
                </a:lnTo>
                <a:lnTo>
                  <a:pt x="273" y="52"/>
                </a:lnTo>
                <a:lnTo>
                  <a:pt x="281" y="67"/>
                </a:lnTo>
                <a:lnTo>
                  <a:pt x="290" y="83"/>
                </a:lnTo>
                <a:lnTo>
                  <a:pt x="300" y="99"/>
                </a:lnTo>
                <a:lnTo>
                  <a:pt x="310" y="114"/>
                </a:lnTo>
                <a:lnTo>
                  <a:pt x="319" y="129"/>
                </a:lnTo>
                <a:lnTo>
                  <a:pt x="328" y="142"/>
                </a:lnTo>
                <a:lnTo>
                  <a:pt x="337" y="155"/>
                </a:lnTo>
                <a:lnTo>
                  <a:pt x="344" y="166"/>
                </a:lnTo>
                <a:lnTo>
                  <a:pt x="351" y="175"/>
                </a:lnTo>
                <a:lnTo>
                  <a:pt x="356" y="182"/>
                </a:lnTo>
                <a:lnTo>
                  <a:pt x="359" y="186"/>
                </a:lnTo>
                <a:lnTo>
                  <a:pt x="360" y="188"/>
                </a:lnTo>
                <a:lnTo>
                  <a:pt x="382" y="278"/>
                </a:lnTo>
                <a:lnTo>
                  <a:pt x="395" y="383"/>
                </a:lnTo>
                <a:lnTo>
                  <a:pt x="395" y="385"/>
                </a:lnTo>
                <a:lnTo>
                  <a:pt x="395" y="390"/>
                </a:lnTo>
                <a:lnTo>
                  <a:pt x="395" y="399"/>
                </a:lnTo>
                <a:lnTo>
                  <a:pt x="395" y="409"/>
                </a:lnTo>
                <a:lnTo>
                  <a:pt x="395" y="422"/>
                </a:lnTo>
                <a:lnTo>
                  <a:pt x="395" y="436"/>
                </a:lnTo>
                <a:lnTo>
                  <a:pt x="396" y="451"/>
                </a:lnTo>
                <a:lnTo>
                  <a:pt x="397" y="467"/>
                </a:lnTo>
                <a:lnTo>
                  <a:pt x="394" y="472"/>
                </a:lnTo>
                <a:lnTo>
                  <a:pt x="388" y="479"/>
                </a:lnTo>
                <a:lnTo>
                  <a:pt x="379" y="486"/>
                </a:lnTo>
                <a:lnTo>
                  <a:pt x="369" y="494"/>
                </a:lnTo>
                <a:lnTo>
                  <a:pt x="359" y="502"/>
                </a:lnTo>
                <a:lnTo>
                  <a:pt x="350" y="509"/>
                </a:lnTo>
                <a:lnTo>
                  <a:pt x="344" y="516"/>
                </a:lnTo>
                <a:lnTo>
                  <a:pt x="342" y="521"/>
                </a:lnTo>
                <a:lnTo>
                  <a:pt x="346" y="533"/>
                </a:lnTo>
                <a:lnTo>
                  <a:pt x="355" y="540"/>
                </a:lnTo>
                <a:lnTo>
                  <a:pt x="365" y="544"/>
                </a:lnTo>
                <a:lnTo>
                  <a:pt x="377" y="545"/>
                </a:lnTo>
                <a:lnTo>
                  <a:pt x="389" y="544"/>
                </a:lnTo>
                <a:lnTo>
                  <a:pt x="399" y="544"/>
                </a:lnTo>
                <a:lnTo>
                  <a:pt x="406" y="544"/>
                </a:lnTo>
                <a:lnTo>
                  <a:pt x="410" y="546"/>
                </a:lnTo>
                <a:lnTo>
                  <a:pt x="416" y="559"/>
                </a:lnTo>
                <a:lnTo>
                  <a:pt x="421" y="572"/>
                </a:lnTo>
                <a:lnTo>
                  <a:pt x="425" y="583"/>
                </a:lnTo>
                <a:lnTo>
                  <a:pt x="427" y="593"/>
                </a:lnTo>
                <a:lnTo>
                  <a:pt x="425" y="604"/>
                </a:lnTo>
                <a:lnTo>
                  <a:pt x="420" y="614"/>
                </a:lnTo>
                <a:lnTo>
                  <a:pt x="410" y="624"/>
                </a:lnTo>
                <a:lnTo>
                  <a:pt x="395" y="636"/>
                </a:lnTo>
                <a:lnTo>
                  <a:pt x="385" y="642"/>
                </a:lnTo>
                <a:lnTo>
                  <a:pt x="371" y="648"/>
                </a:lnTo>
                <a:lnTo>
                  <a:pt x="355" y="653"/>
                </a:lnTo>
                <a:lnTo>
                  <a:pt x="337" y="657"/>
                </a:lnTo>
                <a:lnTo>
                  <a:pt x="317" y="661"/>
                </a:lnTo>
                <a:lnTo>
                  <a:pt x="295" y="665"/>
                </a:lnTo>
                <a:lnTo>
                  <a:pt x="273" y="667"/>
                </a:lnTo>
                <a:lnTo>
                  <a:pt x="250" y="669"/>
                </a:lnTo>
                <a:lnTo>
                  <a:pt x="227" y="669"/>
                </a:lnTo>
                <a:lnTo>
                  <a:pt x="205" y="668"/>
                </a:lnTo>
                <a:lnTo>
                  <a:pt x="185" y="667"/>
                </a:lnTo>
                <a:lnTo>
                  <a:pt x="165" y="664"/>
                </a:lnTo>
                <a:lnTo>
                  <a:pt x="147" y="659"/>
                </a:lnTo>
                <a:lnTo>
                  <a:pt x="132" y="653"/>
                </a:lnTo>
                <a:lnTo>
                  <a:pt x="120" y="645"/>
                </a:lnTo>
                <a:lnTo>
                  <a:pt x="110" y="636"/>
                </a:lnTo>
                <a:lnTo>
                  <a:pt x="102" y="626"/>
                </a:lnTo>
                <a:lnTo>
                  <a:pt x="92" y="614"/>
                </a:lnTo>
                <a:lnTo>
                  <a:pt x="82" y="603"/>
                </a:lnTo>
                <a:lnTo>
                  <a:pt x="71" y="589"/>
                </a:lnTo>
                <a:lnTo>
                  <a:pt x="60" y="576"/>
                </a:lnTo>
                <a:lnTo>
                  <a:pt x="49" y="561"/>
                </a:lnTo>
                <a:lnTo>
                  <a:pt x="38" y="544"/>
                </a:lnTo>
                <a:lnTo>
                  <a:pt x="29" y="527"/>
                </a:lnTo>
                <a:lnTo>
                  <a:pt x="19" y="508"/>
                </a:lnTo>
                <a:lnTo>
                  <a:pt x="12" y="488"/>
                </a:lnTo>
                <a:lnTo>
                  <a:pt x="6" y="466"/>
                </a:lnTo>
                <a:lnTo>
                  <a:pt x="2" y="442"/>
                </a:lnTo>
                <a:lnTo>
                  <a:pt x="0" y="417"/>
                </a:lnTo>
                <a:lnTo>
                  <a:pt x="1" y="390"/>
                </a:lnTo>
                <a:lnTo>
                  <a:pt x="6" y="361"/>
                </a:lnTo>
                <a:lnTo>
                  <a:pt x="12" y="329"/>
                </a:lnTo>
                <a:close/>
              </a:path>
            </a:pathLst>
          </a:cu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79" name="Freeform 3"/>
          <p:cNvSpPr>
            <a:spLocks/>
          </p:cNvSpPr>
          <p:nvPr/>
        </p:nvSpPr>
        <p:spPr bwMode="auto">
          <a:xfrm>
            <a:off x="5624514" y="1666876"/>
            <a:ext cx="92075" cy="163513"/>
          </a:xfrm>
          <a:custGeom>
            <a:avLst/>
            <a:gdLst>
              <a:gd name="T0" fmla="*/ 2147483647 w 65"/>
              <a:gd name="T1" fmla="*/ 2147483647 h 103"/>
              <a:gd name="T2" fmla="*/ 2147483647 w 65"/>
              <a:gd name="T3" fmla="*/ 2147483647 h 103"/>
              <a:gd name="T4" fmla="*/ 2147483647 w 65"/>
              <a:gd name="T5" fmla="*/ 0 h 103"/>
              <a:gd name="T6" fmla="*/ 2147483647 w 65"/>
              <a:gd name="T7" fmla="*/ 0 h 103"/>
              <a:gd name="T8" fmla="*/ 2147483647 w 65"/>
              <a:gd name="T9" fmla="*/ 2147483647 h 103"/>
              <a:gd name="T10" fmla="*/ 2147483647 w 65"/>
              <a:gd name="T11" fmla="*/ 2147483647 h 103"/>
              <a:gd name="T12" fmla="*/ 2147483647 w 65"/>
              <a:gd name="T13" fmla="*/ 2147483647 h 103"/>
              <a:gd name="T14" fmla="*/ 2147483647 w 65"/>
              <a:gd name="T15" fmla="*/ 2147483647 h 103"/>
              <a:gd name="T16" fmla="*/ 0 w 65"/>
              <a:gd name="T17" fmla="*/ 2147483647 h 103"/>
              <a:gd name="T18" fmla="*/ 0 w 65"/>
              <a:gd name="T19" fmla="*/ 2147483647 h 103"/>
              <a:gd name="T20" fmla="*/ 2147483647 w 65"/>
              <a:gd name="T21" fmla="*/ 2147483647 h 103"/>
              <a:gd name="T22" fmla="*/ 2147483647 w 65"/>
              <a:gd name="T23" fmla="*/ 2147483647 h 103"/>
              <a:gd name="T24" fmla="*/ 2147483647 w 65"/>
              <a:gd name="T25" fmla="*/ 2147483647 h 103"/>
              <a:gd name="T26" fmla="*/ 2147483647 w 65"/>
              <a:gd name="T27" fmla="*/ 2147483647 h 103"/>
              <a:gd name="T28" fmla="*/ 2147483647 w 65"/>
              <a:gd name="T29" fmla="*/ 2147483647 h 103"/>
              <a:gd name="T30" fmla="*/ 2147483647 w 65"/>
              <a:gd name="T31" fmla="*/ 2147483647 h 103"/>
              <a:gd name="T32" fmla="*/ 2147483647 w 65"/>
              <a:gd name="T33" fmla="*/ 2147483647 h 103"/>
              <a:gd name="T34" fmla="*/ 2147483647 w 65"/>
              <a:gd name="T35" fmla="*/ 2147483647 h 103"/>
              <a:gd name="T36" fmla="*/ 2147483647 w 65"/>
              <a:gd name="T37" fmla="*/ 2147483647 h 103"/>
              <a:gd name="T38" fmla="*/ 2147483647 w 65"/>
              <a:gd name="T39" fmla="*/ 2147483647 h 103"/>
              <a:gd name="T40" fmla="*/ 2147483647 w 65"/>
              <a:gd name="T41" fmla="*/ 2147483647 h 103"/>
              <a:gd name="T42" fmla="*/ 2147483647 w 65"/>
              <a:gd name="T43" fmla="*/ 2147483647 h 103"/>
              <a:gd name="T44" fmla="*/ 2147483647 w 65"/>
              <a:gd name="T45" fmla="*/ 2147483647 h 103"/>
              <a:gd name="T46" fmla="*/ 2147483647 w 65"/>
              <a:gd name="T47" fmla="*/ 2147483647 h 103"/>
              <a:gd name="T48" fmla="*/ 2147483647 w 65"/>
              <a:gd name="T49" fmla="*/ 2147483647 h 103"/>
              <a:gd name="T50" fmla="*/ 2147483647 w 65"/>
              <a:gd name="T51" fmla="*/ 2147483647 h 103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5"/>
              <a:gd name="T79" fmla="*/ 0 h 103"/>
              <a:gd name="T80" fmla="*/ 65 w 65"/>
              <a:gd name="T81" fmla="*/ 103 h 103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5" h="103">
                <a:moveTo>
                  <a:pt x="43" y="1"/>
                </a:moveTo>
                <a:lnTo>
                  <a:pt x="42" y="1"/>
                </a:lnTo>
                <a:lnTo>
                  <a:pt x="37" y="0"/>
                </a:lnTo>
                <a:lnTo>
                  <a:pt x="31" y="0"/>
                </a:lnTo>
                <a:lnTo>
                  <a:pt x="23" y="2"/>
                </a:lnTo>
                <a:lnTo>
                  <a:pt x="15" y="5"/>
                </a:lnTo>
                <a:lnTo>
                  <a:pt x="8" y="12"/>
                </a:lnTo>
                <a:lnTo>
                  <a:pt x="3" y="23"/>
                </a:lnTo>
                <a:lnTo>
                  <a:pt x="0" y="38"/>
                </a:lnTo>
                <a:lnTo>
                  <a:pt x="0" y="54"/>
                </a:lnTo>
                <a:lnTo>
                  <a:pt x="3" y="67"/>
                </a:lnTo>
                <a:lnTo>
                  <a:pt x="7" y="78"/>
                </a:lnTo>
                <a:lnTo>
                  <a:pt x="13" y="88"/>
                </a:lnTo>
                <a:lnTo>
                  <a:pt x="20" y="95"/>
                </a:lnTo>
                <a:lnTo>
                  <a:pt x="28" y="99"/>
                </a:lnTo>
                <a:lnTo>
                  <a:pt x="36" y="101"/>
                </a:lnTo>
                <a:lnTo>
                  <a:pt x="43" y="103"/>
                </a:lnTo>
                <a:lnTo>
                  <a:pt x="50" y="103"/>
                </a:lnTo>
                <a:lnTo>
                  <a:pt x="54" y="103"/>
                </a:lnTo>
                <a:lnTo>
                  <a:pt x="58" y="103"/>
                </a:lnTo>
                <a:lnTo>
                  <a:pt x="61" y="103"/>
                </a:lnTo>
                <a:lnTo>
                  <a:pt x="63" y="103"/>
                </a:lnTo>
                <a:lnTo>
                  <a:pt x="64" y="103"/>
                </a:lnTo>
                <a:lnTo>
                  <a:pt x="65" y="103"/>
                </a:lnTo>
                <a:lnTo>
                  <a:pt x="43" y="1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80" name="Freeform 4"/>
          <p:cNvSpPr>
            <a:spLocks/>
          </p:cNvSpPr>
          <p:nvPr/>
        </p:nvSpPr>
        <p:spPr bwMode="auto">
          <a:xfrm>
            <a:off x="5043488" y="4059239"/>
            <a:ext cx="1784350" cy="1671637"/>
          </a:xfrm>
          <a:custGeom>
            <a:avLst/>
            <a:gdLst>
              <a:gd name="T0" fmla="*/ 2147483647 w 1265"/>
              <a:gd name="T1" fmla="*/ 2147483647 h 1053"/>
              <a:gd name="T2" fmla="*/ 2147483647 w 1265"/>
              <a:gd name="T3" fmla="*/ 2147483647 h 1053"/>
              <a:gd name="T4" fmla="*/ 2147483647 w 1265"/>
              <a:gd name="T5" fmla="*/ 2147483647 h 1053"/>
              <a:gd name="T6" fmla="*/ 2147483647 w 1265"/>
              <a:gd name="T7" fmla="*/ 2147483647 h 1053"/>
              <a:gd name="T8" fmla="*/ 2147483647 w 1265"/>
              <a:gd name="T9" fmla="*/ 2147483647 h 1053"/>
              <a:gd name="T10" fmla="*/ 2147483647 w 1265"/>
              <a:gd name="T11" fmla="*/ 2147483647 h 1053"/>
              <a:gd name="T12" fmla="*/ 2147483647 w 1265"/>
              <a:gd name="T13" fmla="*/ 2147483647 h 1053"/>
              <a:gd name="T14" fmla="*/ 2147483647 w 1265"/>
              <a:gd name="T15" fmla="*/ 2147483647 h 1053"/>
              <a:gd name="T16" fmla="*/ 2147483647 w 1265"/>
              <a:gd name="T17" fmla="*/ 2147483647 h 1053"/>
              <a:gd name="T18" fmla="*/ 2147483647 w 1265"/>
              <a:gd name="T19" fmla="*/ 2147483647 h 1053"/>
              <a:gd name="T20" fmla="*/ 2147483647 w 1265"/>
              <a:gd name="T21" fmla="*/ 2147483647 h 1053"/>
              <a:gd name="T22" fmla="*/ 2147483647 w 1265"/>
              <a:gd name="T23" fmla="*/ 2147483647 h 1053"/>
              <a:gd name="T24" fmla="*/ 2147483647 w 1265"/>
              <a:gd name="T25" fmla="*/ 2147483647 h 1053"/>
              <a:gd name="T26" fmla="*/ 2147483647 w 1265"/>
              <a:gd name="T27" fmla="*/ 2147483647 h 1053"/>
              <a:gd name="T28" fmla="*/ 2147483647 w 1265"/>
              <a:gd name="T29" fmla="*/ 2147483647 h 1053"/>
              <a:gd name="T30" fmla="*/ 2147483647 w 1265"/>
              <a:gd name="T31" fmla="*/ 2147483647 h 1053"/>
              <a:gd name="T32" fmla="*/ 2147483647 w 1265"/>
              <a:gd name="T33" fmla="*/ 2147483647 h 1053"/>
              <a:gd name="T34" fmla="*/ 2147483647 w 1265"/>
              <a:gd name="T35" fmla="*/ 2147483647 h 1053"/>
              <a:gd name="T36" fmla="*/ 2147483647 w 1265"/>
              <a:gd name="T37" fmla="*/ 2147483647 h 1053"/>
              <a:gd name="T38" fmla="*/ 2147483647 w 1265"/>
              <a:gd name="T39" fmla="*/ 2147483647 h 1053"/>
              <a:gd name="T40" fmla="*/ 2147483647 w 1265"/>
              <a:gd name="T41" fmla="*/ 2147483647 h 1053"/>
              <a:gd name="T42" fmla="*/ 2147483647 w 1265"/>
              <a:gd name="T43" fmla="*/ 2147483647 h 1053"/>
              <a:gd name="T44" fmla="*/ 2147483647 w 1265"/>
              <a:gd name="T45" fmla="*/ 2147483647 h 1053"/>
              <a:gd name="T46" fmla="*/ 2147483647 w 1265"/>
              <a:gd name="T47" fmla="*/ 2147483647 h 1053"/>
              <a:gd name="T48" fmla="*/ 2147483647 w 1265"/>
              <a:gd name="T49" fmla="*/ 2147483647 h 1053"/>
              <a:gd name="T50" fmla="*/ 2147483647 w 1265"/>
              <a:gd name="T51" fmla="*/ 2147483647 h 1053"/>
              <a:gd name="T52" fmla="*/ 2147483647 w 1265"/>
              <a:gd name="T53" fmla="*/ 2147483647 h 1053"/>
              <a:gd name="T54" fmla="*/ 2147483647 w 1265"/>
              <a:gd name="T55" fmla="*/ 2147483647 h 1053"/>
              <a:gd name="T56" fmla="*/ 2147483647 w 1265"/>
              <a:gd name="T57" fmla="*/ 2147483647 h 1053"/>
              <a:gd name="T58" fmla="*/ 2147483647 w 1265"/>
              <a:gd name="T59" fmla="*/ 2147483647 h 1053"/>
              <a:gd name="T60" fmla="*/ 2147483647 w 1265"/>
              <a:gd name="T61" fmla="*/ 2147483647 h 1053"/>
              <a:gd name="T62" fmla="*/ 2147483647 w 1265"/>
              <a:gd name="T63" fmla="*/ 2147483647 h 1053"/>
              <a:gd name="T64" fmla="*/ 2147483647 w 1265"/>
              <a:gd name="T65" fmla="*/ 2147483647 h 1053"/>
              <a:gd name="T66" fmla="*/ 2147483647 w 1265"/>
              <a:gd name="T67" fmla="*/ 2147483647 h 1053"/>
              <a:gd name="T68" fmla="*/ 2147483647 w 1265"/>
              <a:gd name="T69" fmla="*/ 2147483647 h 1053"/>
              <a:gd name="T70" fmla="*/ 2147483647 w 1265"/>
              <a:gd name="T71" fmla="*/ 2147483647 h 1053"/>
              <a:gd name="T72" fmla="*/ 2147483647 w 1265"/>
              <a:gd name="T73" fmla="*/ 2147483647 h 1053"/>
              <a:gd name="T74" fmla="*/ 2147483647 w 1265"/>
              <a:gd name="T75" fmla="*/ 2147483647 h 1053"/>
              <a:gd name="T76" fmla="*/ 2147483647 w 1265"/>
              <a:gd name="T77" fmla="*/ 2147483647 h 1053"/>
              <a:gd name="T78" fmla="*/ 2147483647 w 1265"/>
              <a:gd name="T79" fmla="*/ 2147483647 h 1053"/>
              <a:gd name="T80" fmla="*/ 2147483647 w 1265"/>
              <a:gd name="T81" fmla="*/ 2147483647 h 1053"/>
              <a:gd name="T82" fmla="*/ 2147483647 w 1265"/>
              <a:gd name="T83" fmla="*/ 2147483647 h 1053"/>
              <a:gd name="T84" fmla="*/ 2147483647 w 1265"/>
              <a:gd name="T85" fmla="*/ 2147483647 h 1053"/>
              <a:gd name="T86" fmla="*/ 2147483647 w 1265"/>
              <a:gd name="T87" fmla="*/ 2147483647 h 1053"/>
              <a:gd name="T88" fmla="*/ 2147483647 w 1265"/>
              <a:gd name="T89" fmla="*/ 2147483647 h 1053"/>
              <a:gd name="T90" fmla="*/ 2147483647 w 1265"/>
              <a:gd name="T91" fmla="*/ 2147483647 h 1053"/>
              <a:gd name="T92" fmla="*/ 2147483647 w 1265"/>
              <a:gd name="T93" fmla="*/ 2147483647 h 1053"/>
              <a:gd name="T94" fmla="*/ 2147483647 w 1265"/>
              <a:gd name="T95" fmla="*/ 0 h 1053"/>
              <a:gd name="T96" fmla="*/ 2147483647 w 1265"/>
              <a:gd name="T97" fmla="*/ 2147483647 h 1053"/>
              <a:gd name="T98" fmla="*/ 2147483647 w 1265"/>
              <a:gd name="T99" fmla="*/ 2147483647 h 1053"/>
              <a:gd name="T100" fmla="*/ 2147483647 w 1265"/>
              <a:gd name="T101" fmla="*/ 2147483647 h 1053"/>
              <a:gd name="T102" fmla="*/ 2147483647 w 1265"/>
              <a:gd name="T103" fmla="*/ 2147483647 h 1053"/>
              <a:gd name="T104" fmla="*/ 2147483647 w 1265"/>
              <a:gd name="T105" fmla="*/ 2147483647 h 1053"/>
              <a:gd name="T106" fmla="*/ 2147483647 w 1265"/>
              <a:gd name="T107" fmla="*/ 2147483647 h 1053"/>
              <a:gd name="T108" fmla="*/ 2147483647 w 1265"/>
              <a:gd name="T109" fmla="*/ 2147483647 h 1053"/>
              <a:gd name="T110" fmla="*/ 2147483647 w 1265"/>
              <a:gd name="T111" fmla="*/ 2147483647 h 1053"/>
              <a:gd name="T112" fmla="*/ 2147483647 w 1265"/>
              <a:gd name="T113" fmla="*/ 2147483647 h 105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265"/>
              <a:gd name="T172" fmla="*/ 0 h 1053"/>
              <a:gd name="T173" fmla="*/ 1265 w 1265"/>
              <a:gd name="T174" fmla="*/ 1053 h 105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265" h="1053">
                <a:moveTo>
                  <a:pt x="1265" y="330"/>
                </a:moveTo>
                <a:lnTo>
                  <a:pt x="1255" y="365"/>
                </a:lnTo>
                <a:lnTo>
                  <a:pt x="1243" y="397"/>
                </a:lnTo>
                <a:lnTo>
                  <a:pt x="1229" y="425"/>
                </a:lnTo>
                <a:lnTo>
                  <a:pt x="1214" y="451"/>
                </a:lnTo>
                <a:lnTo>
                  <a:pt x="1198" y="475"/>
                </a:lnTo>
                <a:lnTo>
                  <a:pt x="1181" y="496"/>
                </a:lnTo>
                <a:lnTo>
                  <a:pt x="1163" y="514"/>
                </a:lnTo>
                <a:lnTo>
                  <a:pt x="1144" y="531"/>
                </a:lnTo>
                <a:lnTo>
                  <a:pt x="1124" y="545"/>
                </a:lnTo>
                <a:lnTo>
                  <a:pt x="1103" y="558"/>
                </a:lnTo>
                <a:lnTo>
                  <a:pt x="1082" y="569"/>
                </a:lnTo>
                <a:lnTo>
                  <a:pt x="1061" y="579"/>
                </a:lnTo>
                <a:lnTo>
                  <a:pt x="1039" y="587"/>
                </a:lnTo>
                <a:lnTo>
                  <a:pt x="1018" y="595"/>
                </a:lnTo>
                <a:lnTo>
                  <a:pt x="996" y="602"/>
                </a:lnTo>
                <a:lnTo>
                  <a:pt x="975" y="607"/>
                </a:lnTo>
                <a:lnTo>
                  <a:pt x="954" y="613"/>
                </a:lnTo>
                <a:lnTo>
                  <a:pt x="933" y="618"/>
                </a:lnTo>
                <a:lnTo>
                  <a:pt x="913" y="623"/>
                </a:lnTo>
                <a:lnTo>
                  <a:pt x="893" y="628"/>
                </a:lnTo>
                <a:lnTo>
                  <a:pt x="874" y="633"/>
                </a:lnTo>
                <a:lnTo>
                  <a:pt x="856" y="639"/>
                </a:lnTo>
                <a:lnTo>
                  <a:pt x="840" y="645"/>
                </a:lnTo>
                <a:lnTo>
                  <a:pt x="823" y="652"/>
                </a:lnTo>
                <a:lnTo>
                  <a:pt x="809" y="660"/>
                </a:lnTo>
                <a:lnTo>
                  <a:pt x="796" y="669"/>
                </a:lnTo>
                <a:lnTo>
                  <a:pt x="784" y="679"/>
                </a:lnTo>
                <a:lnTo>
                  <a:pt x="774" y="691"/>
                </a:lnTo>
                <a:lnTo>
                  <a:pt x="766" y="704"/>
                </a:lnTo>
                <a:lnTo>
                  <a:pt x="760" y="719"/>
                </a:lnTo>
                <a:lnTo>
                  <a:pt x="755" y="737"/>
                </a:lnTo>
                <a:lnTo>
                  <a:pt x="753" y="756"/>
                </a:lnTo>
                <a:lnTo>
                  <a:pt x="742" y="923"/>
                </a:lnTo>
                <a:lnTo>
                  <a:pt x="743" y="921"/>
                </a:lnTo>
                <a:lnTo>
                  <a:pt x="746" y="918"/>
                </a:lnTo>
                <a:lnTo>
                  <a:pt x="748" y="914"/>
                </a:lnTo>
                <a:lnTo>
                  <a:pt x="749" y="911"/>
                </a:lnTo>
                <a:lnTo>
                  <a:pt x="748" y="910"/>
                </a:lnTo>
                <a:lnTo>
                  <a:pt x="744" y="912"/>
                </a:lnTo>
                <a:lnTo>
                  <a:pt x="735" y="920"/>
                </a:lnTo>
                <a:lnTo>
                  <a:pt x="721" y="933"/>
                </a:lnTo>
                <a:lnTo>
                  <a:pt x="712" y="942"/>
                </a:lnTo>
                <a:lnTo>
                  <a:pt x="701" y="950"/>
                </a:lnTo>
                <a:lnTo>
                  <a:pt x="689" y="957"/>
                </a:lnTo>
                <a:lnTo>
                  <a:pt x="676" y="964"/>
                </a:lnTo>
                <a:lnTo>
                  <a:pt x="663" y="970"/>
                </a:lnTo>
                <a:lnTo>
                  <a:pt x="650" y="976"/>
                </a:lnTo>
                <a:lnTo>
                  <a:pt x="636" y="981"/>
                </a:lnTo>
                <a:lnTo>
                  <a:pt x="623" y="985"/>
                </a:lnTo>
                <a:lnTo>
                  <a:pt x="610" y="989"/>
                </a:lnTo>
                <a:lnTo>
                  <a:pt x="598" y="993"/>
                </a:lnTo>
                <a:lnTo>
                  <a:pt x="588" y="996"/>
                </a:lnTo>
                <a:lnTo>
                  <a:pt x="578" y="998"/>
                </a:lnTo>
                <a:lnTo>
                  <a:pt x="571" y="1000"/>
                </a:lnTo>
                <a:lnTo>
                  <a:pt x="565" y="1001"/>
                </a:lnTo>
                <a:lnTo>
                  <a:pt x="561" y="1002"/>
                </a:lnTo>
                <a:lnTo>
                  <a:pt x="560" y="1002"/>
                </a:lnTo>
                <a:lnTo>
                  <a:pt x="544" y="965"/>
                </a:lnTo>
                <a:lnTo>
                  <a:pt x="570" y="568"/>
                </a:lnTo>
                <a:lnTo>
                  <a:pt x="570" y="569"/>
                </a:lnTo>
                <a:lnTo>
                  <a:pt x="571" y="570"/>
                </a:lnTo>
                <a:lnTo>
                  <a:pt x="572" y="573"/>
                </a:lnTo>
                <a:lnTo>
                  <a:pt x="574" y="576"/>
                </a:lnTo>
                <a:lnTo>
                  <a:pt x="575" y="580"/>
                </a:lnTo>
                <a:lnTo>
                  <a:pt x="576" y="586"/>
                </a:lnTo>
                <a:lnTo>
                  <a:pt x="579" y="593"/>
                </a:lnTo>
                <a:lnTo>
                  <a:pt x="580" y="600"/>
                </a:lnTo>
                <a:lnTo>
                  <a:pt x="581" y="604"/>
                </a:lnTo>
                <a:lnTo>
                  <a:pt x="581" y="609"/>
                </a:lnTo>
                <a:lnTo>
                  <a:pt x="580" y="615"/>
                </a:lnTo>
                <a:lnTo>
                  <a:pt x="579" y="621"/>
                </a:lnTo>
                <a:lnTo>
                  <a:pt x="578" y="628"/>
                </a:lnTo>
                <a:lnTo>
                  <a:pt x="575" y="636"/>
                </a:lnTo>
                <a:lnTo>
                  <a:pt x="574" y="643"/>
                </a:lnTo>
                <a:lnTo>
                  <a:pt x="571" y="651"/>
                </a:lnTo>
                <a:lnTo>
                  <a:pt x="569" y="660"/>
                </a:lnTo>
                <a:lnTo>
                  <a:pt x="567" y="669"/>
                </a:lnTo>
                <a:lnTo>
                  <a:pt x="565" y="678"/>
                </a:lnTo>
                <a:lnTo>
                  <a:pt x="564" y="688"/>
                </a:lnTo>
                <a:lnTo>
                  <a:pt x="564" y="697"/>
                </a:lnTo>
                <a:lnTo>
                  <a:pt x="563" y="707"/>
                </a:lnTo>
                <a:lnTo>
                  <a:pt x="564" y="716"/>
                </a:lnTo>
                <a:lnTo>
                  <a:pt x="565" y="726"/>
                </a:lnTo>
                <a:lnTo>
                  <a:pt x="566" y="735"/>
                </a:lnTo>
                <a:lnTo>
                  <a:pt x="566" y="745"/>
                </a:lnTo>
                <a:lnTo>
                  <a:pt x="566" y="754"/>
                </a:lnTo>
                <a:lnTo>
                  <a:pt x="565" y="764"/>
                </a:lnTo>
                <a:lnTo>
                  <a:pt x="564" y="773"/>
                </a:lnTo>
                <a:lnTo>
                  <a:pt x="561" y="782"/>
                </a:lnTo>
                <a:lnTo>
                  <a:pt x="560" y="791"/>
                </a:lnTo>
                <a:lnTo>
                  <a:pt x="557" y="799"/>
                </a:lnTo>
                <a:lnTo>
                  <a:pt x="555" y="806"/>
                </a:lnTo>
                <a:lnTo>
                  <a:pt x="552" y="813"/>
                </a:lnTo>
                <a:lnTo>
                  <a:pt x="550" y="819"/>
                </a:lnTo>
                <a:lnTo>
                  <a:pt x="548" y="825"/>
                </a:lnTo>
                <a:lnTo>
                  <a:pt x="546" y="829"/>
                </a:lnTo>
                <a:lnTo>
                  <a:pt x="545" y="832"/>
                </a:lnTo>
                <a:lnTo>
                  <a:pt x="544" y="834"/>
                </a:lnTo>
                <a:lnTo>
                  <a:pt x="544" y="965"/>
                </a:lnTo>
                <a:lnTo>
                  <a:pt x="544" y="964"/>
                </a:lnTo>
                <a:lnTo>
                  <a:pt x="546" y="960"/>
                </a:lnTo>
                <a:lnTo>
                  <a:pt x="550" y="955"/>
                </a:lnTo>
                <a:lnTo>
                  <a:pt x="554" y="948"/>
                </a:lnTo>
                <a:lnTo>
                  <a:pt x="558" y="941"/>
                </a:lnTo>
                <a:lnTo>
                  <a:pt x="563" y="933"/>
                </a:lnTo>
                <a:lnTo>
                  <a:pt x="567" y="927"/>
                </a:lnTo>
                <a:lnTo>
                  <a:pt x="569" y="921"/>
                </a:lnTo>
                <a:lnTo>
                  <a:pt x="571" y="917"/>
                </a:lnTo>
                <a:lnTo>
                  <a:pt x="572" y="915"/>
                </a:lnTo>
                <a:lnTo>
                  <a:pt x="571" y="916"/>
                </a:lnTo>
                <a:lnTo>
                  <a:pt x="567" y="920"/>
                </a:lnTo>
                <a:lnTo>
                  <a:pt x="561" y="928"/>
                </a:lnTo>
                <a:lnTo>
                  <a:pt x="552" y="940"/>
                </a:lnTo>
                <a:lnTo>
                  <a:pt x="539" y="958"/>
                </a:lnTo>
                <a:lnTo>
                  <a:pt x="523" y="981"/>
                </a:lnTo>
                <a:lnTo>
                  <a:pt x="503" y="1004"/>
                </a:lnTo>
                <a:lnTo>
                  <a:pt x="482" y="1022"/>
                </a:lnTo>
                <a:lnTo>
                  <a:pt x="459" y="1035"/>
                </a:lnTo>
                <a:lnTo>
                  <a:pt x="434" y="1045"/>
                </a:lnTo>
                <a:lnTo>
                  <a:pt x="409" y="1050"/>
                </a:lnTo>
                <a:lnTo>
                  <a:pt x="383" y="1053"/>
                </a:lnTo>
                <a:lnTo>
                  <a:pt x="358" y="1053"/>
                </a:lnTo>
                <a:lnTo>
                  <a:pt x="333" y="1051"/>
                </a:lnTo>
                <a:lnTo>
                  <a:pt x="310" y="1048"/>
                </a:lnTo>
                <a:lnTo>
                  <a:pt x="288" y="1043"/>
                </a:lnTo>
                <a:lnTo>
                  <a:pt x="268" y="1037"/>
                </a:lnTo>
                <a:lnTo>
                  <a:pt x="250" y="1032"/>
                </a:lnTo>
                <a:lnTo>
                  <a:pt x="236" y="1027"/>
                </a:lnTo>
                <a:lnTo>
                  <a:pt x="225" y="1022"/>
                </a:lnTo>
                <a:lnTo>
                  <a:pt x="218" y="1019"/>
                </a:lnTo>
                <a:lnTo>
                  <a:pt x="216" y="1018"/>
                </a:lnTo>
                <a:lnTo>
                  <a:pt x="216" y="1016"/>
                </a:lnTo>
                <a:lnTo>
                  <a:pt x="217" y="1012"/>
                </a:lnTo>
                <a:lnTo>
                  <a:pt x="218" y="1004"/>
                </a:lnTo>
                <a:lnTo>
                  <a:pt x="220" y="995"/>
                </a:lnTo>
                <a:lnTo>
                  <a:pt x="222" y="983"/>
                </a:lnTo>
                <a:lnTo>
                  <a:pt x="223" y="970"/>
                </a:lnTo>
                <a:lnTo>
                  <a:pt x="226" y="957"/>
                </a:lnTo>
                <a:lnTo>
                  <a:pt x="227" y="942"/>
                </a:lnTo>
                <a:lnTo>
                  <a:pt x="230" y="927"/>
                </a:lnTo>
                <a:lnTo>
                  <a:pt x="231" y="912"/>
                </a:lnTo>
                <a:lnTo>
                  <a:pt x="233" y="897"/>
                </a:lnTo>
                <a:lnTo>
                  <a:pt x="234" y="883"/>
                </a:lnTo>
                <a:lnTo>
                  <a:pt x="234" y="871"/>
                </a:lnTo>
                <a:lnTo>
                  <a:pt x="234" y="860"/>
                </a:lnTo>
                <a:lnTo>
                  <a:pt x="233" y="852"/>
                </a:lnTo>
                <a:lnTo>
                  <a:pt x="232" y="845"/>
                </a:lnTo>
                <a:lnTo>
                  <a:pt x="231" y="837"/>
                </a:lnTo>
                <a:lnTo>
                  <a:pt x="235" y="829"/>
                </a:lnTo>
                <a:lnTo>
                  <a:pt x="242" y="822"/>
                </a:lnTo>
                <a:lnTo>
                  <a:pt x="252" y="815"/>
                </a:lnTo>
                <a:lnTo>
                  <a:pt x="263" y="809"/>
                </a:lnTo>
                <a:lnTo>
                  <a:pt x="275" y="803"/>
                </a:lnTo>
                <a:lnTo>
                  <a:pt x="285" y="796"/>
                </a:lnTo>
                <a:lnTo>
                  <a:pt x="294" y="788"/>
                </a:lnTo>
                <a:lnTo>
                  <a:pt x="298" y="781"/>
                </a:lnTo>
                <a:lnTo>
                  <a:pt x="294" y="776"/>
                </a:lnTo>
                <a:lnTo>
                  <a:pt x="286" y="771"/>
                </a:lnTo>
                <a:lnTo>
                  <a:pt x="273" y="768"/>
                </a:lnTo>
                <a:lnTo>
                  <a:pt x="260" y="765"/>
                </a:lnTo>
                <a:lnTo>
                  <a:pt x="249" y="764"/>
                </a:lnTo>
                <a:lnTo>
                  <a:pt x="240" y="762"/>
                </a:lnTo>
                <a:lnTo>
                  <a:pt x="237" y="762"/>
                </a:lnTo>
                <a:lnTo>
                  <a:pt x="237" y="761"/>
                </a:lnTo>
                <a:lnTo>
                  <a:pt x="238" y="759"/>
                </a:lnTo>
                <a:lnTo>
                  <a:pt x="239" y="755"/>
                </a:lnTo>
                <a:lnTo>
                  <a:pt x="240" y="750"/>
                </a:lnTo>
                <a:lnTo>
                  <a:pt x="242" y="743"/>
                </a:lnTo>
                <a:lnTo>
                  <a:pt x="244" y="735"/>
                </a:lnTo>
                <a:lnTo>
                  <a:pt x="246" y="727"/>
                </a:lnTo>
                <a:lnTo>
                  <a:pt x="248" y="718"/>
                </a:lnTo>
                <a:lnTo>
                  <a:pt x="250" y="708"/>
                </a:lnTo>
                <a:lnTo>
                  <a:pt x="252" y="698"/>
                </a:lnTo>
                <a:lnTo>
                  <a:pt x="254" y="688"/>
                </a:lnTo>
                <a:lnTo>
                  <a:pt x="255" y="678"/>
                </a:lnTo>
                <a:lnTo>
                  <a:pt x="257" y="668"/>
                </a:lnTo>
                <a:lnTo>
                  <a:pt x="257" y="658"/>
                </a:lnTo>
                <a:lnTo>
                  <a:pt x="257" y="648"/>
                </a:lnTo>
                <a:lnTo>
                  <a:pt x="257" y="640"/>
                </a:lnTo>
                <a:lnTo>
                  <a:pt x="256" y="627"/>
                </a:lnTo>
                <a:lnTo>
                  <a:pt x="252" y="617"/>
                </a:lnTo>
                <a:lnTo>
                  <a:pt x="248" y="607"/>
                </a:lnTo>
                <a:lnTo>
                  <a:pt x="241" y="600"/>
                </a:lnTo>
                <a:lnTo>
                  <a:pt x="233" y="592"/>
                </a:lnTo>
                <a:lnTo>
                  <a:pt x="224" y="584"/>
                </a:lnTo>
                <a:lnTo>
                  <a:pt x="213" y="575"/>
                </a:lnTo>
                <a:lnTo>
                  <a:pt x="200" y="564"/>
                </a:lnTo>
                <a:lnTo>
                  <a:pt x="198" y="564"/>
                </a:lnTo>
                <a:lnTo>
                  <a:pt x="192" y="561"/>
                </a:lnTo>
                <a:lnTo>
                  <a:pt x="184" y="558"/>
                </a:lnTo>
                <a:lnTo>
                  <a:pt x="172" y="553"/>
                </a:lnTo>
                <a:lnTo>
                  <a:pt x="158" y="546"/>
                </a:lnTo>
                <a:lnTo>
                  <a:pt x="142" y="538"/>
                </a:lnTo>
                <a:lnTo>
                  <a:pt x="125" y="528"/>
                </a:lnTo>
                <a:lnTo>
                  <a:pt x="108" y="516"/>
                </a:lnTo>
                <a:lnTo>
                  <a:pt x="90" y="504"/>
                </a:lnTo>
                <a:lnTo>
                  <a:pt x="72" y="489"/>
                </a:lnTo>
                <a:lnTo>
                  <a:pt x="56" y="474"/>
                </a:lnTo>
                <a:lnTo>
                  <a:pt x="40" y="456"/>
                </a:lnTo>
                <a:lnTo>
                  <a:pt x="26" y="437"/>
                </a:lnTo>
                <a:lnTo>
                  <a:pt x="15" y="416"/>
                </a:lnTo>
                <a:lnTo>
                  <a:pt x="6" y="394"/>
                </a:lnTo>
                <a:lnTo>
                  <a:pt x="1" y="370"/>
                </a:lnTo>
                <a:lnTo>
                  <a:pt x="0" y="360"/>
                </a:lnTo>
                <a:lnTo>
                  <a:pt x="0" y="350"/>
                </a:lnTo>
                <a:lnTo>
                  <a:pt x="0" y="339"/>
                </a:lnTo>
                <a:lnTo>
                  <a:pt x="0" y="326"/>
                </a:lnTo>
                <a:lnTo>
                  <a:pt x="1" y="314"/>
                </a:lnTo>
                <a:lnTo>
                  <a:pt x="2" y="302"/>
                </a:lnTo>
                <a:lnTo>
                  <a:pt x="3" y="290"/>
                </a:lnTo>
                <a:lnTo>
                  <a:pt x="4" y="279"/>
                </a:lnTo>
                <a:lnTo>
                  <a:pt x="6" y="268"/>
                </a:lnTo>
                <a:lnTo>
                  <a:pt x="7" y="257"/>
                </a:lnTo>
                <a:lnTo>
                  <a:pt x="8" y="248"/>
                </a:lnTo>
                <a:lnTo>
                  <a:pt x="9" y="240"/>
                </a:lnTo>
                <a:lnTo>
                  <a:pt x="10" y="233"/>
                </a:lnTo>
                <a:lnTo>
                  <a:pt x="11" y="228"/>
                </a:lnTo>
                <a:lnTo>
                  <a:pt x="12" y="225"/>
                </a:lnTo>
                <a:lnTo>
                  <a:pt x="12" y="224"/>
                </a:lnTo>
                <a:lnTo>
                  <a:pt x="14" y="224"/>
                </a:lnTo>
                <a:lnTo>
                  <a:pt x="21" y="224"/>
                </a:lnTo>
                <a:lnTo>
                  <a:pt x="31" y="224"/>
                </a:lnTo>
                <a:lnTo>
                  <a:pt x="45" y="224"/>
                </a:lnTo>
                <a:lnTo>
                  <a:pt x="62" y="223"/>
                </a:lnTo>
                <a:lnTo>
                  <a:pt x="82" y="220"/>
                </a:lnTo>
                <a:lnTo>
                  <a:pt x="104" y="216"/>
                </a:lnTo>
                <a:lnTo>
                  <a:pt x="127" y="210"/>
                </a:lnTo>
                <a:lnTo>
                  <a:pt x="152" y="202"/>
                </a:lnTo>
                <a:lnTo>
                  <a:pt x="177" y="192"/>
                </a:lnTo>
                <a:lnTo>
                  <a:pt x="204" y="178"/>
                </a:lnTo>
                <a:lnTo>
                  <a:pt x="230" y="162"/>
                </a:lnTo>
                <a:lnTo>
                  <a:pt x="257" y="142"/>
                </a:lnTo>
                <a:lnTo>
                  <a:pt x="282" y="118"/>
                </a:lnTo>
                <a:lnTo>
                  <a:pt x="306" y="90"/>
                </a:lnTo>
                <a:lnTo>
                  <a:pt x="329" y="57"/>
                </a:lnTo>
                <a:lnTo>
                  <a:pt x="350" y="28"/>
                </a:lnTo>
                <a:lnTo>
                  <a:pt x="368" y="10"/>
                </a:lnTo>
                <a:lnTo>
                  <a:pt x="383" y="0"/>
                </a:lnTo>
                <a:lnTo>
                  <a:pt x="397" y="0"/>
                </a:lnTo>
                <a:lnTo>
                  <a:pt x="410" y="6"/>
                </a:lnTo>
                <a:lnTo>
                  <a:pt x="421" y="18"/>
                </a:lnTo>
                <a:lnTo>
                  <a:pt x="431" y="35"/>
                </a:lnTo>
                <a:lnTo>
                  <a:pt x="442" y="55"/>
                </a:lnTo>
                <a:lnTo>
                  <a:pt x="452" y="78"/>
                </a:lnTo>
                <a:lnTo>
                  <a:pt x="463" y="102"/>
                </a:lnTo>
                <a:lnTo>
                  <a:pt x="474" y="127"/>
                </a:lnTo>
                <a:lnTo>
                  <a:pt x="487" y="150"/>
                </a:lnTo>
                <a:lnTo>
                  <a:pt x="502" y="170"/>
                </a:lnTo>
                <a:lnTo>
                  <a:pt x="519" y="188"/>
                </a:lnTo>
                <a:lnTo>
                  <a:pt x="538" y="201"/>
                </a:lnTo>
                <a:lnTo>
                  <a:pt x="560" y="208"/>
                </a:lnTo>
                <a:lnTo>
                  <a:pt x="573" y="211"/>
                </a:lnTo>
                <a:lnTo>
                  <a:pt x="588" y="213"/>
                </a:lnTo>
                <a:lnTo>
                  <a:pt x="606" y="216"/>
                </a:lnTo>
                <a:lnTo>
                  <a:pt x="625" y="219"/>
                </a:lnTo>
                <a:lnTo>
                  <a:pt x="647" y="223"/>
                </a:lnTo>
                <a:lnTo>
                  <a:pt x="670" y="227"/>
                </a:lnTo>
                <a:lnTo>
                  <a:pt x="694" y="231"/>
                </a:lnTo>
                <a:lnTo>
                  <a:pt x="720" y="235"/>
                </a:lnTo>
                <a:lnTo>
                  <a:pt x="747" y="240"/>
                </a:lnTo>
                <a:lnTo>
                  <a:pt x="775" y="245"/>
                </a:lnTo>
                <a:lnTo>
                  <a:pt x="803" y="250"/>
                </a:lnTo>
                <a:lnTo>
                  <a:pt x="833" y="255"/>
                </a:lnTo>
                <a:lnTo>
                  <a:pt x="862" y="260"/>
                </a:lnTo>
                <a:lnTo>
                  <a:pt x="892" y="265"/>
                </a:lnTo>
                <a:lnTo>
                  <a:pt x="922" y="270"/>
                </a:lnTo>
                <a:lnTo>
                  <a:pt x="951" y="275"/>
                </a:lnTo>
                <a:lnTo>
                  <a:pt x="981" y="280"/>
                </a:lnTo>
                <a:lnTo>
                  <a:pt x="1010" y="285"/>
                </a:lnTo>
                <a:lnTo>
                  <a:pt x="1038" y="290"/>
                </a:lnTo>
                <a:lnTo>
                  <a:pt x="1066" y="295"/>
                </a:lnTo>
                <a:lnTo>
                  <a:pt x="1092" y="299"/>
                </a:lnTo>
                <a:lnTo>
                  <a:pt x="1117" y="304"/>
                </a:lnTo>
                <a:lnTo>
                  <a:pt x="1141" y="308"/>
                </a:lnTo>
                <a:lnTo>
                  <a:pt x="1164" y="311"/>
                </a:lnTo>
                <a:lnTo>
                  <a:pt x="1184" y="315"/>
                </a:lnTo>
                <a:lnTo>
                  <a:pt x="1203" y="318"/>
                </a:lnTo>
                <a:lnTo>
                  <a:pt x="1220" y="321"/>
                </a:lnTo>
                <a:lnTo>
                  <a:pt x="1234" y="324"/>
                </a:lnTo>
                <a:lnTo>
                  <a:pt x="1246" y="326"/>
                </a:lnTo>
                <a:lnTo>
                  <a:pt x="1255" y="328"/>
                </a:lnTo>
                <a:lnTo>
                  <a:pt x="1262" y="329"/>
                </a:lnTo>
                <a:lnTo>
                  <a:pt x="1265" y="330"/>
                </a:lnTo>
                <a:close/>
              </a:path>
            </a:pathLst>
          </a:custGeom>
          <a:solidFill>
            <a:srgbClr val="66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81" name="Freeform 5"/>
          <p:cNvSpPr>
            <a:spLocks/>
          </p:cNvSpPr>
          <p:nvPr/>
        </p:nvSpPr>
        <p:spPr bwMode="auto">
          <a:xfrm>
            <a:off x="5624514" y="1666876"/>
            <a:ext cx="92075" cy="163513"/>
          </a:xfrm>
          <a:custGeom>
            <a:avLst/>
            <a:gdLst>
              <a:gd name="T0" fmla="*/ 2147483647 w 65"/>
              <a:gd name="T1" fmla="*/ 2147483647 h 103"/>
              <a:gd name="T2" fmla="*/ 2147483647 w 65"/>
              <a:gd name="T3" fmla="*/ 2147483647 h 103"/>
              <a:gd name="T4" fmla="*/ 2147483647 w 65"/>
              <a:gd name="T5" fmla="*/ 2147483647 h 103"/>
              <a:gd name="T6" fmla="*/ 2147483647 w 65"/>
              <a:gd name="T7" fmla="*/ 0 h 103"/>
              <a:gd name="T8" fmla="*/ 2147483647 w 65"/>
              <a:gd name="T9" fmla="*/ 0 h 103"/>
              <a:gd name="T10" fmla="*/ 2147483647 w 65"/>
              <a:gd name="T11" fmla="*/ 2147483647 h 103"/>
              <a:gd name="T12" fmla="*/ 2147483647 w 65"/>
              <a:gd name="T13" fmla="*/ 2147483647 h 103"/>
              <a:gd name="T14" fmla="*/ 2147483647 w 65"/>
              <a:gd name="T15" fmla="*/ 2147483647 h 103"/>
              <a:gd name="T16" fmla="*/ 2147483647 w 65"/>
              <a:gd name="T17" fmla="*/ 2147483647 h 103"/>
              <a:gd name="T18" fmla="*/ 0 w 65"/>
              <a:gd name="T19" fmla="*/ 2147483647 h 103"/>
              <a:gd name="T20" fmla="*/ 0 w 65"/>
              <a:gd name="T21" fmla="*/ 2147483647 h 103"/>
              <a:gd name="T22" fmla="*/ 0 w 65"/>
              <a:gd name="T23" fmla="*/ 2147483647 h 103"/>
              <a:gd name="T24" fmla="*/ 2147483647 w 65"/>
              <a:gd name="T25" fmla="*/ 2147483647 h 103"/>
              <a:gd name="T26" fmla="*/ 2147483647 w 65"/>
              <a:gd name="T27" fmla="*/ 2147483647 h 103"/>
              <a:gd name="T28" fmla="*/ 2147483647 w 65"/>
              <a:gd name="T29" fmla="*/ 2147483647 h 103"/>
              <a:gd name="T30" fmla="*/ 2147483647 w 65"/>
              <a:gd name="T31" fmla="*/ 2147483647 h 103"/>
              <a:gd name="T32" fmla="*/ 2147483647 w 65"/>
              <a:gd name="T33" fmla="*/ 2147483647 h 103"/>
              <a:gd name="T34" fmla="*/ 2147483647 w 65"/>
              <a:gd name="T35" fmla="*/ 2147483647 h 103"/>
              <a:gd name="T36" fmla="*/ 2147483647 w 65"/>
              <a:gd name="T37" fmla="*/ 2147483647 h 103"/>
              <a:gd name="T38" fmla="*/ 2147483647 w 65"/>
              <a:gd name="T39" fmla="*/ 2147483647 h 103"/>
              <a:gd name="T40" fmla="*/ 2147483647 w 65"/>
              <a:gd name="T41" fmla="*/ 2147483647 h 103"/>
              <a:gd name="T42" fmla="*/ 2147483647 w 65"/>
              <a:gd name="T43" fmla="*/ 2147483647 h 103"/>
              <a:gd name="T44" fmla="*/ 2147483647 w 65"/>
              <a:gd name="T45" fmla="*/ 2147483647 h 103"/>
              <a:gd name="T46" fmla="*/ 2147483647 w 65"/>
              <a:gd name="T47" fmla="*/ 2147483647 h 103"/>
              <a:gd name="T48" fmla="*/ 2147483647 w 65"/>
              <a:gd name="T49" fmla="*/ 2147483647 h 103"/>
              <a:gd name="T50" fmla="*/ 2147483647 w 65"/>
              <a:gd name="T51" fmla="*/ 2147483647 h 103"/>
              <a:gd name="T52" fmla="*/ 2147483647 w 65"/>
              <a:gd name="T53" fmla="*/ 2147483647 h 103"/>
              <a:gd name="T54" fmla="*/ 2147483647 w 65"/>
              <a:gd name="T55" fmla="*/ 2147483647 h 103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65"/>
              <a:gd name="T85" fmla="*/ 0 h 103"/>
              <a:gd name="T86" fmla="*/ 65 w 65"/>
              <a:gd name="T87" fmla="*/ 103 h 103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65" h="103">
                <a:moveTo>
                  <a:pt x="43" y="1"/>
                </a:moveTo>
                <a:lnTo>
                  <a:pt x="43" y="1"/>
                </a:lnTo>
                <a:lnTo>
                  <a:pt x="42" y="1"/>
                </a:lnTo>
                <a:lnTo>
                  <a:pt x="37" y="0"/>
                </a:lnTo>
                <a:lnTo>
                  <a:pt x="31" y="0"/>
                </a:lnTo>
                <a:lnTo>
                  <a:pt x="23" y="2"/>
                </a:lnTo>
                <a:lnTo>
                  <a:pt x="15" y="5"/>
                </a:lnTo>
                <a:lnTo>
                  <a:pt x="8" y="12"/>
                </a:lnTo>
                <a:lnTo>
                  <a:pt x="3" y="23"/>
                </a:lnTo>
                <a:lnTo>
                  <a:pt x="0" y="38"/>
                </a:lnTo>
                <a:lnTo>
                  <a:pt x="0" y="54"/>
                </a:lnTo>
                <a:lnTo>
                  <a:pt x="3" y="67"/>
                </a:lnTo>
                <a:lnTo>
                  <a:pt x="7" y="78"/>
                </a:lnTo>
                <a:lnTo>
                  <a:pt x="13" y="88"/>
                </a:lnTo>
                <a:lnTo>
                  <a:pt x="20" y="95"/>
                </a:lnTo>
                <a:lnTo>
                  <a:pt x="28" y="99"/>
                </a:lnTo>
                <a:lnTo>
                  <a:pt x="36" y="101"/>
                </a:lnTo>
                <a:lnTo>
                  <a:pt x="43" y="103"/>
                </a:lnTo>
                <a:lnTo>
                  <a:pt x="50" y="103"/>
                </a:lnTo>
                <a:lnTo>
                  <a:pt x="54" y="103"/>
                </a:lnTo>
                <a:lnTo>
                  <a:pt x="58" y="103"/>
                </a:lnTo>
                <a:lnTo>
                  <a:pt x="61" y="103"/>
                </a:lnTo>
                <a:lnTo>
                  <a:pt x="63" y="103"/>
                </a:lnTo>
                <a:lnTo>
                  <a:pt x="64" y="103"/>
                </a:lnTo>
                <a:lnTo>
                  <a:pt x="65" y="103"/>
                </a:lnTo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5043488" y="4059239"/>
            <a:ext cx="1784350" cy="1671637"/>
          </a:xfrm>
          <a:custGeom>
            <a:avLst/>
            <a:gdLst>
              <a:gd name="T0" fmla="*/ 2147483647 w 1265"/>
              <a:gd name="T1" fmla="*/ 2147483647 h 1053"/>
              <a:gd name="T2" fmla="*/ 2147483647 w 1265"/>
              <a:gd name="T3" fmla="*/ 2147483647 h 1053"/>
              <a:gd name="T4" fmla="*/ 2147483647 w 1265"/>
              <a:gd name="T5" fmla="*/ 2147483647 h 1053"/>
              <a:gd name="T6" fmla="*/ 2147483647 w 1265"/>
              <a:gd name="T7" fmla="*/ 2147483647 h 1053"/>
              <a:gd name="T8" fmla="*/ 2147483647 w 1265"/>
              <a:gd name="T9" fmla="*/ 2147483647 h 1053"/>
              <a:gd name="T10" fmla="*/ 2147483647 w 1265"/>
              <a:gd name="T11" fmla="*/ 2147483647 h 1053"/>
              <a:gd name="T12" fmla="*/ 2147483647 w 1265"/>
              <a:gd name="T13" fmla="*/ 2147483647 h 1053"/>
              <a:gd name="T14" fmla="*/ 2147483647 w 1265"/>
              <a:gd name="T15" fmla="*/ 2147483647 h 1053"/>
              <a:gd name="T16" fmla="*/ 2147483647 w 1265"/>
              <a:gd name="T17" fmla="*/ 2147483647 h 1053"/>
              <a:gd name="T18" fmla="*/ 2147483647 w 1265"/>
              <a:gd name="T19" fmla="*/ 2147483647 h 1053"/>
              <a:gd name="T20" fmla="*/ 2147483647 w 1265"/>
              <a:gd name="T21" fmla="*/ 2147483647 h 1053"/>
              <a:gd name="T22" fmla="*/ 2147483647 w 1265"/>
              <a:gd name="T23" fmla="*/ 2147483647 h 1053"/>
              <a:gd name="T24" fmla="*/ 2147483647 w 1265"/>
              <a:gd name="T25" fmla="*/ 2147483647 h 1053"/>
              <a:gd name="T26" fmla="*/ 2147483647 w 1265"/>
              <a:gd name="T27" fmla="*/ 2147483647 h 1053"/>
              <a:gd name="T28" fmla="*/ 2147483647 w 1265"/>
              <a:gd name="T29" fmla="*/ 2147483647 h 1053"/>
              <a:gd name="T30" fmla="*/ 2147483647 w 1265"/>
              <a:gd name="T31" fmla="*/ 2147483647 h 1053"/>
              <a:gd name="T32" fmla="*/ 2147483647 w 1265"/>
              <a:gd name="T33" fmla="*/ 2147483647 h 1053"/>
              <a:gd name="T34" fmla="*/ 2147483647 w 1265"/>
              <a:gd name="T35" fmla="*/ 2147483647 h 1053"/>
              <a:gd name="T36" fmla="*/ 2147483647 w 1265"/>
              <a:gd name="T37" fmla="*/ 2147483647 h 1053"/>
              <a:gd name="T38" fmla="*/ 2147483647 w 1265"/>
              <a:gd name="T39" fmla="*/ 2147483647 h 1053"/>
              <a:gd name="T40" fmla="*/ 2147483647 w 1265"/>
              <a:gd name="T41" fmla="*/ 2147483647 h 1053"/>
              <a:gd name="T42" fmla="*/ 2147483647 w 1265"/>
              <a:gd name="T43" fmla="*/ 2147483647 h 1053"/>
              <a:gd name="T44" fmla="*/ 2147483647 w 1265"/>
              <a:gd name="T45" fmla="*/ 2147483647 h 1053"/>
              <a:gd name="T46" fmla="*/ 2147483647 w 1265"/>
              <a:gd name="T47" fmla="*/ 2147483647 h 1053"/>
              <a:gd name="T48" fmla="*/ 2147483647 w 1265"/>
              <a:gd name="T49" fmla="*/ 2147483647 h 1053"/>
              <a:gd name="T50" fmla="*/ 2147483647 w 1265"/>
              <a:gd name="T51" fmla="*/ 2147483647 h 1053"/>
              <a:gd name="T52" fmla="*/ 2147483647 w 1265"/>
              <a:gd name="T53" fmla="*/ 2147483647 h 1053"/>
              <a:gd name="T54" fmla="*/ 2147483647 w 1265"/>
              <a:gd name="T55" fmla="*/ 2147483647 h 1053"/>
              <a:gd name="T56" fmla="*/ 2147483647 w 1265"/>
              <a:gd name="T57" fmla="*/ 2147483647 h 1053"/>
              <a:gd name="T58" fmla="*/ 2147483647 w 1265"/>
              <a:gd name="T59" fmla="*/ 2147483647 h 1053"/>
              <a:gd name="T60" fmla="*/ 2147483647 w 1265"/>
              <a:gd name="T61" fmla="*/ 2147483647 h 1053"/>
              <a:gd name="T62" fmla="*/ 2147483647 w 1265"/>
              <a:gd name="T63" fmla="*/ 2147483647 h 1053"/>
              <a:gd name="T64" fmla="*/ 2147483647 w 1265"/>
              <a:gd name="T65" fmla="*/ 2147483647 h 1053"/>
              <a:gd name="T66" fmla="*/ 2147483647 w 1265"/>
              <a:gd name="T67" fmla="*/ 2147483647 h 1053"/>
              <a:gd name="T68" fmla="*/ 2147483647 w 1265"/>
              <a:gd name="T69" fmla="*/ 2147483647 h 1053"/>
              <a:gd name="T70" fmla="*/ 2147483647 w 1265"/>
              <a:gd name="T71" fmla="*/ 2147483647 h 1053"/>
              <a:gd name="T72" fmla="*/ 2147483647 w 1265"/>
              <a:gd name="T73" fmla="*/ 2147483647 h 1053"/>
              <a:gd name="T74" fmla="*/ 2147483647 w 1265"/>
              <a:gd name="T75" fmla="*/ 2147483647 h 1053"/>
              <a:gd name="T76" fmla="*/ 2147483647 w 1265"/>
              <a:gd name="T77" fmla="*/ 2147483647 h 1053"/>
              <a:gd name="T78" fmla="*/ 2147483647 w 1265"/>
              <a:gd name="T79" fmla="*/ 2147483647 h 1053"/>
              <a:gd name="T80" fmla="*/ 2147483647 w 1265"/>
              <a:gd name="T81" fmla="*/ 2147483647 h 1053"/>
              <a:gd name="T82" fmla="*/ 2147483647 w 1265"/>
              <a:gd name="T83" fmla="*/ 2147483647 h 1053"/>
              <a:gd name="T84" fmla="*/ 2147483647 w 1265"/>
              <a:gd name="T85" fmla="*/ 2147483647 h 1053"/>
              <a:gd name="T86" fmla="*/ 2147483647 w 1265"/>
              <a:gd name="T87" fmla="*/ 2147483647 h 1053"/>
              <a:gd name="T88" fmla="*/ 2147483647 w 1265"/>
              <a:gd name="T89" fmla="*/ 2147483647 h 1053"/>
              <a:gd name="T90" fmla="*/ 2147483647 w 1265"/>
              <a:gd name="T91" fmla="*/ 2147483647 h 1053"/>
              <a:gd name="T92" fmla="*/ 2147483647 w 1265"/>
              <a:gd name="T93" fmla="*/ 2147483647 h 1053"/>
              <a:gd name="T94" fmla="*/ 2147483647 w 1265"/>
              <a:gd name="T95" fmla="*/ 2147483647 h 1053"/>
              <a:gd name="T96" fmla="*/ 2147483647 w 1265"/>
              <a:gd name="T97" fmla="*/ 2147483647 h 1053"/>
              <a:gd name="T98" fmla="*/ 2147483647 w 1265"/>
              <a:gd name="T99" fmla="*/ 2147483647 h 1053"/>
              <a:gd name="T100" fmla="*/ 2147483647 w 1265"/>
              <a:gd name="T101" fmla="*/ 2147483647 h 1053"/>
              <a:gd name="T102" fmla="*/ 2147483647 w 1265"/>
              <a:gd name="T103" fmla="*/ 2147483647 h 1053"/>
              <a:gd name="T104" fmla="*/ 2147483647 w 1265"/>
              <a:gd name="T105" fmla="*/ 2147483647 h 1053"/>
              <a:gd name="T106" fmla="*/ 2147483647 w 1265"/>
              <a:gd name="T107" fmla="*/ 2147483647 h 1053"/>
              <a:gd name="T108" fmla="*/ 2147483647 w 1265"/>
              <a:gd name="T109" fmla="*/ 2147483647 h 1053"/>
              <a:gd name="T110" fmla="*/ 2147483647 w 1265"/>
              <a:gd name="T111" fmla="*/ 2147483647 h 1053"/>
              <a:gd name="T112" fmla="*/ 2147483647 w 1265"/>
              <a:gd name="T113" fmla="*/ 2147483647 h 1053"/>
              <a:gd name="T114" fmla="*/ 2147483647 w 1265"/>
              <a:gd name="T115" fmla="*/ 2147483647 h 1053"/>
              <a:gd name="T116" fmla="*/ 2147483647 w 1265"/>
              <a:gd name="T117" fmla="*/ 2147483647 h 1053"/>
              <a:gd name="T118" fmla="*/ 2147483647 w 1265"/>
              <a:gd name="T119" fmla="*/ 2147483647 h 105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265"/>
              <a:gd name="T181" fmla="*/ 0 h 1053"/>
              <a:gd name="T182" fmla="*/ 1265 w 1265"/>
              <a:gd name="T183" fmla="*/ 1053 h 105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265" h="1053">
                <a:moveTo>
                  <a:pt x="1265" y="330"/>
                </a:moveTo>
                <a:lnTo>
                  <a:pt x="1265" y="330"/>
                </a:lnTo>
                <a:lnTo>
                  <a:pt x="1255" y="365"/>
                </a:lnTo>
                <a:lnTo>
                  <a:pt x="1243" y="397"/>
                </a:lnTo>
                <a:lnTo>
                  <a:pt x="1229" y="425"/>
                </a:lnTo>
                <a:lnTo>
                  <a:pt x="1214" y="451"/>
                </a:lnTo>
                <a:lnTo>
                  <a:pt x="1198" y="475"/>
                </a:lnTo>
                <a:lnTo>
                  <a:pt x="1181" y="496"/>
                </a:lnTo>
                <a:lnTo>
                  <a:pt x="1163" y="514"/>
                </a:lnTo>
                <a:lnTo>
                  <a:pt x="1144" y="531"/>
                </a:lnTo>
                <a:lnTo>
                  <a:pt x="1124" y="545"/>
                </a:lnTo>
                <a:lnTo>
                  <a:pt x="1103" y="558"/>
                </a:lnTo>
                <a:lnTo>
                  <a:pt x="1082" y="569"/>
                </a:lnTo>
                <a:lnTo>
                  <a:pt x="1061" y="579"/>
                </a:lnTo>
                <a:lnTo>
                  <a:pt x="1039" y="587"/>
                </a:lnTo>
                <a:lnTo>
                  <a:pt x="1018" y="595"/>
                </a:lnTo>
                <a:lnTo>
                  <a:pt x="996" y="602"/>
                </a:lnTo>
                <a:lnTo>
                  <a:pt x="975" y="607"/>
                </a:lnTo>
                <a:lnTo>
                  <a:pt x="954" y="613"/>
                </a:lnTo>
                <a:lnTo>
                  <a:pt x="933" y="618"/>
                </a:lnTo>
                <a:lnTo>
                  <a:pt x="913" y="623"/>
                </a:lnTo>
                <a:lnTo>
                  <a:pt x="893" y="628"/>
                </a:lnTo>
                <a:lnTo>
                  <a:pt x="874" y="633"/>
                </a:lnTo>
                <a:lnTo>
                  <a:pt x="856" y="639"/>
                </a:lnTo>
                <a:lnTo>
                  <a:pt x="840" y="645"/>
                </a:lnTo>
                <a:lnTo>
                  <a:pt x="823" y="652"/>
                </a:lnTo>
                <a:lnTo>
                  <a:pt x="809" y="660"/>
                </a:lnTo>
                <a:lnTo>
                  <a:pt x="796" y="669"/>
                </a:lnTo>
                <a:lnTo>
                  <a:pt x="784" y="679"/>
                </a:lnTo>
                <a:lnTo>
                  <a:pt x="774" y="691"/>
                </a:lnTo>
                <a:lnTo>
                  <a:pt x="766" y="704"/>
                </a:lnTo>
                <a:lnTo>
                  <a:pt x="760" y="719"/>
                </a:lnTo>
                <a:lnTo>
                  <a:pt x="755" y="737"/>
                </a:lnTo>
                <a:lnTo>
                  <a:pt x="753" y="756"/>
                </a:lnTo>
                <a:lnTo>
                  <a:pt x="742" y="923"/>
                </a:lnTo>
                <a:lnTo>
                  <a:pt x="743" y="921"/>
                </a:lnTo>
                <a:lnTo>
                  <a:pt x="746" y="918"/>
                </a:lnTo>
                <a:lnTo>
                  <a:pt x="748" y="914"/>
                </a:lnTo>
                <a:lnTo>
                  <a:pt x="749" y="911"/>
                </a:lnTo>
                <a:lnTo>
                  <a:pt x="748" y="910"/>
                </a:lnTo>
                <a:lnTo>
                  <a:pt x="744" y="912"/>
                </a:lnTo>
                <a:lnTo>
                  <a:pt x="735" y="920"/>
                </a:lnTo>
                <a:lnTo>
                  <a:pt x="721" y="933"/>
                </a:lnTo>
                <a:lnTo>
                  <a:pt x="712" y="942"/>
                </a:lnTo>
                <a:lnTo>
                  <a:pt x="701" y="950"/>
                </a:lnTo>
                <a:lnTo>
                  <a:pt x="689" y="957"/>
                </a:lnTo>
                <a:lnTo>
                  <a:pt x="676" y="964"/>
                </a:lnTo>
                <a:lnTo>
                  <a:pt x="663" y="970"/>
                </a:lnTo>
                <a:lnTo>
                  <a:pt x="650" y="976"/>
                </a:lnTo>
                <a:lnTo>
                  <a:pt x="636" y="981"/>
                </a:lnTo>
                <a:lnTo>
                  <a:pt x="623" y="985"/>
                </a:lnTo>
                <a:lnTo>
                  <a:pt x="610" y="989"/>
                </a:lnTo>
                <a:lnTo>
                  <a:pt x="598" y="993"/>
                </a:lnTo>
                <a:lnTo>
                  <a:pt x="588" y="996"/>
                </a:lnTo>
                <a:lnTo>
                  <a:pt x="578" y="998"/>
                </a:lnTo>
                <a:lnTo>
                  <a:pt x="571" y="1000"/>
                </a:lnTo>
                <a:lnTo>
                  <a:pt x="565" y="1001"/>
                </a:lnTo>
                <a:lnTo>
                  <a:pt x="561" y="1002"/>
                </a:lnTo>
                <a:lnTo>
                  <a:pt x="560" y="1002"/>
                </a:lnTo>
                <a:lnTo>
                  <a:pt x="544" y="965"/>
                </a:lnTo>
                <a:lnTo>
                  <a:pt x="570" y="568"/>
                </a:lnTo>
                <a:lnTo>
                  <a:pt x="570" y="569"/>
                </a:lnTo>
                <a:lnTo>
                  <a:pt x="571" y="570"/>
                </a:lnTo>
                <a:lnTo>
                  <a:pt x="572" y="573"/>
                </a:lnTo>
                <a:lnTo>
                  <a:pt x="574" y="576"/>
                </a:lnTo>
                <a:lnTo>
                  <a:pt x="575" y="580"/>
                </a:lnTo>
                <a:lnTo>
                  <a:pt x="576" y="586"/>
                </a:lnTo>
                <a:lnTo>
                  <a:pt x="579" y="593"/>
                </a:lnTo>
                <a:lnTo>
                  <a:pt x="580" y="600"/>
                </a:lnTo>
                <a:lnTo>
                  <a:pt x="581" y="604"/>
                </a:lnTo>
                <a:lnTo>
                  <a:pt x="581" y="609"/>
                </a:lnTo>
                <a:lnTo>
                  <a:pt x="580" y="615"/>
                </a:lnTo>
                <a:lnTo>
                  <a:pt x="579" y="621"/>
                </a:lnTo>
                <a:lnTo>
                  <a:pt x="578" y="628"/>
                </a:lnTo>
                <a:lnTo>
                  <a:pt x="575" y="636"/>
                </a:lnTo>
                <a:lnTo>
                  <a:pt x="574" y="643"/>
                </a:lnTo>
                <a:lnTo>
                  <a:pt x="571" y="651"/>
                </a:lnTo>
                <a:lnTo>
                  <a:pt x="569" y="660"/>
                </a:lnTo>
                <a:lnTo>
                  <a:pt x="567" y="669"/>
                </a:lnTo>
                <a:lnTo>
                  <a:pt x="565" y="678"/>
                </a:lnTo>
                <a:lnTo>
                  <a:pt x="564" y="688"/>
                </a:lnTo>
                <a:lnTo>
                  <a:pt x="564" y="697"/>
                </a:lnTo>
                <a:lnTo>
                  <a:pt x="563" y="707"/>
                </a:lnTo>
                <a:lnTo>
                  <a:pt x="564" y="716"/>
                </a:lnTo>
                <a:lnTo>
                  <a:pt x="565" y="726"/>
                </a:lnTo>
                <a:lnTo>
                  <a:pt x="566" y="735"/>
                </a:lnTo>
                <a:lnTo>
                  <a:pt x="566" y="745"/>
                </a:lnTo>
                <a:lnTo>
                  <a:pt x="566" y="754"/>
                </a:lnTo>
                <a:lnTo>
                  <a:pt x="565" y="764"/>
                </a:lnTo>
                <a:lnTo>
                  <a:pt x="564" y="773"/>
                </a:lnTo>
                <a:lnTo>
                  <a:pt x="561" y="782"/>
                </a:lnTo>
                <a:lnTo>
                  <a:pt x="560" y="791"/>
                </a:lnTo>
                <a:lnTo>
                  <a:pt x="557" y="799"/>
                </a:lnTo>
                <a:lnTo>
                  <a:pt x="555" y="806"/>
                </a:lnTo>
                <a:lnTo>
                  <a:pt x="552" y="813"/>
                </a:lnTo>
                <a:lnTo>
                  <a:pt x="550" y="819"/>
                </a:lnTo>
                <a:lnTo>
                  <a:pt x="548" y="825"/>
                </a:lnTo>
                <a:lnTo>
                  <a:pt x="546" y="829"/>
                </a:lnTo>
                <a:lnTo>
                  <a:pt x="545" y="832"/>
                </a:lnTo>
                <a:lnTo>
                  <a:pt x="544" y="834"/>
                </a:lnTo>
                <a:lnTo>
                  <a:pt x="544" y="965"/>
                </a:lnTo>
                <a:lnTo>
                  <a:pt x="544" y="964"/>
                </a:lnTo>
                <a:lnTo>
                  <a:pt x="546" y="960"/>
                </a:lnTo>
                <a:lnTo>
                  <a:pt x="550" y="955"/>
                </a:lnTo>
                <a:lnTo>
                  <a:pt x="554" y="948"/>
                </a:lnTo>
                <a:lnTo>
                  <a:pt x="558" y="941"/>
                </a:lnTo>
                <a:lnTo>
                  <a:pt x="563" y="933"/>
                </a:lnTo>
                <a:lnTo>
                  <a:pt x="567" y="927"/>
                </a:lnTo>
                <a:lnTo>
                  <a:pt x="569" y="921"/>
                </a:lnTo>
                <a:lnTo>
                  <a:pt x="571" y="917"/>
                </a:lnTo>
                <a:lnTo>
                  <a:pt x="572" y="915"/>
                </a:lnTo>
                <a:lnTo>
                  <a:pt x="571" y="916"/>
                </a:lnTo>
                <a:lnTo>
                  <a:pt x="567" y="920"/>
                </a:lnTo>
                <a:lnTo>
                  <a:pt x="561" y="928"/>
                </a:lnTo>
                <a:lnTo>
                  <a:pt x="552" y="940"/>
                </a:lnTo>
                <a:lnTo>
                  <a:pt x="539" y="958"/>
                </a:lnTo>
                <a:lnTo>
                  <a:pt x="523" y="981"/>
                </a:lnTo>
                <a:lnTo>
                  <a:pt x="503" y="1004"/>
                </a:lnTo>
                <a:lnTo>
                  <a:pt x="482" y="1022"/>
                </a:lnTo>
                <a:lnTo>
                  <a:pt x="459" y="1035"/>
                </a:lnTo>
                <a:lnTo>
                  <a:pt x="434" y="1045"/>
                </a:lnTo>
                <a:lnTo>
                  <a:pt x="409" y="1050"/>
                </a:lnTo>
                <a:lnTo>
                  <a:pt x="383" y="1053"/>
                </a:lnTo>
                <a:lnTo>
                  <a:pt x="358" y="1053"/>
                </a:lnTo>
                <a:lnTo>
                  <a:pt x="333" y="1051"/>
                </a:lnTo>
                <a:lnTo>
                  <a:pt x="310" y="1048"/>
                </a:lnTo>
                <a:lnTo>
                  <a:pt x="288" y="1043"/>
                </a:lnTo>
                <a:lnTo>
                  <a:pt x="268" y="1037"/>
                </a:lnTo>
                <a:lnTo>
                  <a:pt x="250" y="1032"/>
                </a:lnTo>
                <a:lnTo>
                  <a:pt x="236" y="1027"/>
                </a:lnTo>
                <a:lnTo>
                  <a:pt x="225" y="1022"/>
                </a:lnTo>
                <a:lnTo>
                  <a:pt x="218" y="1019"/>
                </a:lnTo>
                <a:lnTo>
                  <a:pt x="216" y="1018"/>
                </a:lnTo>
                <a:lnTo>
                  <a:pt x="216" y="1016"/>
                </a:lnTo>
                <a:lnTo>
                  <a:pt x="217" y="1012"/>
                </a:lnTo>
                <a:lnTo>
                  <a:pt x="218" y="1004"/>
                </a:lnTo>
                <a:lnTo>
                  <a:pt x="220" y="995"/>
                </a:lnTo>
                <a:lnTo>
                  <a:pt x="222" y="983"/>
                </a:lnTo>
                <a:lnTo>
                  <a:pt x="223" y="970"/>
                </a:lnTo>
                <a:lnTo>
                  <a:pt x="226" y="957"/>
                </a:lnTo>
                <a:lnTo>
                  <a:pt x="227" y="942"/>
                </a:lnTo>
                <a:lnTo>
                  <a:pt x="230" y="927"/>
                </a:lnTo>
                <a:lnTo>
                  <a:pt x="231" y="912"/>
                </a:lnTo>
                <a:lnTo>
                  <a:pt x="233" y="897"/>
                </a:lnTo>
                <a:lnTo>
                  <a:pt x="234" y="883"/>
                </a:lnTo>
                <a:lnTo>
                  <a:pt x="234" y="871"/>
                </a:lnTo>
                <a:lnTo>
                  <a:pt x="234" y="860"/>
                </a:lnTo>
                <a:lnTo>
                  <a:pt x="233" y="852"/>
                </a:lnTo>
                <a:lnTo>
                  <a:pt x="232" y="845"/>
                </a:lnTo>
                <a:lnTo>
                  <a:pt x="231" y="837"/>
                </a:lnTo>
                <a:lnTo>
                  <a:pt x="235" y="829"/>
                </a:lnTo>
                <a:lnTo>
                  <a:pt x="242" y="822"/>
                </a:lnTo>
                <a:lnTo>
                  <a:pt x="252" y="815"/>
                </a:lnTo>
                <a:lnTo>
                  <a:pt x="263" y="809"/>
                </a:lnTo>
                <a:lnTo>
                  <a:pt x="275" y="803"/>
                </a:lnTo>
                <a:lnTo>
                  <a:pt x="285" y="796"/>
                </a:lnTo>
                <a:lnTo>
                  <a:pt x="294" y="788"/>
                </a:lnTo>
                <a:lnTo>
                  <a:pt x="298" y="781"/>
                </a:lnTo>
                <a:lnTo>
                  <a:pt x="294" y="776"/>
                </a:lnTo>
                <a:lnTo>
                  <a:pt x="286" y="771"/>
                </a:lnTo>
                <a:lnTo>
                  <a:pt x="273" y="768"/>
                </a:lnTo>
                <a:lnTo>
                  <a:pt x="260" y="765"/>
                </a:lnTo>
                <a:lnTo>
                  <a:pt x="249" y="764"/>
                </a:lnTo>
                <a:lnTo>
                  <a:pt x="240" y="762"/>
                </a:lnTo>
                <a:lnTo>
                  <a:pt x="237" y="762"/>
                </a:lnTo>
                <a:lnTo>
                  <a:pt x="237" y="761"/>
                </a:lnTo>
                <a:lnTo>
                  <a:pt x="238" y="759"/>
                </a:lnTo>
                <a:lnTo>
                  <a:pt x="239" y="755"/>
                </a:lnTo>
                <a:lnTo>
                  <a:pt x="240" y="750"/>
                </a:lnTo>
                <a:lnTo>
                  <a:pt x="242" y="743"/>
                </a:lnTo>
                <a:lnTo>
                  <a:pt x="244" y="735"/>
                </a:lnTo>
                <a:lnTo>
                  <a:pt x="246" y="727"/>
                </a:lnTo>
                <a:lnTo>
                  <a:pt x="248" y="718"/>
                </a:lnTo>
                <a:lnTo>
                  <a:pt x="250" y="708"/>
                </a:lnTo>
                <a:lnTo>
                  <a:pt x="252" y="698"/>
                </a:lnTo>
                <a:lnTo>
                  <a:pt x="254" y="688"/>
                </a:lnTo>
                <a:lnTo>
                  <a:pt x="255" y="678"/>
                </a:lnTo>
                <a:lnTo>
                  <a:pt x="257" y="668"/>
                </a:lnTo>
                <a:lnTo>
                  <a:pt x="257" y="658"/>
                </a:lnTo>
                <a:lnTo>
                  <a:pt x="257" y="648"/>
                </a:lnTo>
                <a:lnTo>
                  <a:pt x="257" y="640"/>
                </a:lnTo>
                <a:lnTo>
                  <a:pt x="256" y="627"/>
                </a:lnTo>
                <a:lnTo>
                  <a:pt x="252" y="617"/>
                </a:lnTo>
                <a:lnTo>
                  <a:pt x="248" y="607"/>
                </a:lnTo>
                <a:lnTo>
                  <a:pt x="241" y="600"/>
                </a:lnTo>
                <a:lnTo>
                  <a:pt x="233" y="592"/>
                </a:lnTo>
                <a:lnTo>
                  <a:pt x="224" y="584"/>
                </a:lnTo>
                <a:lnTo>
                  <a:pt x="213" y="575"/>
                </a:lnTo>
                <a:lnTo>
                  <a:pt x="200" y="564"/>
                </a:lnTo>
                <a:lnTo>
                  <a:pt x="198" y="564"/>
                </a:lnTo>
                <a:lnTo>
                  <a:pt x="192" y="561"/>
                </a:lnTo>
                <a:lnTo>
                  <a:pt x="184" y="558"/>
                </a:lnTo>
                <a:lnTo>
                  <a:pt x="172" y="553"/>
                </a:lnTo>
                <a:lnTo>
                  <a:pt x="158" y="546"/>
                </a:lnTo>
                <a:lnTo>
                  <a:pt x="142" y="538"/>
                </a:lnTo>
                <a:lnTo>
                  <a:pt x="125" y="528"/>
                </a:lnTo>
                <a:lnTo>
                  <a:pt x="108" y="516"/>
                </a:lnTo>
                <a:lnTo>
                  <a:pt x="90" y="504"/>
                </a:lnTo>
                <a:lnTo>
                  <a:pt x="72" y="489"/>
                </a:lnTo>
                <a:lnTo>
                  <a:pt x="56" y="474"/>
                </a:lnTo>
                <a:lnTo>
                  <a:pt x="40" y="456"/>
                </a:lnTo>
                <a:lnTo>
                  <a:pt x="26" y="437"/>
                </a:lnTo>
                <a:lnTo>
                  <a:pt x="15" y="416"/>
                </a:lnTo>
                <a:lnTo>
                  <a:pt x="6" y="394"/>
                </a:lnTo>
                <a:lnTo>
                  <a:pt x="1" y="370"/>
                </a:lnTo>
                <a:lnTo>
                  <a:pt x="0" y="360"/>
                </a:lnTo>
                <a:lnTo>
                  <a:pt x="0" y="350"/>
                </a:lnTo>
                <a:lnTo>
                  <a:pt x="0" y="339"/>
                </a:lnTo>
                <a:lnTo>
                  <a:pt x="0" y="326"/>
                </a:lnTo>
                <a:lnTo>
                  <a:pt x="1" y="314"/>
                </a:lnTo>
                <a:lnTo>
                  <a:pt x="2" y="302"/>
                </a:lnTo>
                <a:lnTo>
                  <a:pt x="3" y="290"/>
                </a:lnTo>
                <a:lnTo>
                  <a:pt x="4" y="279"/>
                </a:lnTo>
                <a:lnTo>
                  <a:pt x="6" y="268"/>
                </a:lnTo>
                <a:lnTo>
                  <a:pt x="7" y="257"/>
                </a:lnTo>
                <a:lnTo>
                  <a:pt x="8" y="248"/>
                </a:lnTo>
                <a:lnTo>
                  <a:pt x="9" y="240"/>
                </a:lnTo>
                <a:lnTo>
                  <a:pt x="10" y="233"/>
                </a:lnTo>
                <a:lnTo>
                  <a:pt x="11" y="228"/>
                </a:lnTo>
                <a:lnTo>
                  <a:pt x="12" y="225"/>
                </a:lnTo>
                <a:lnTo>
                  <a:pt x="12" y="224"/>
                </a:lnTo>
                <a:lnTo>
                  <a:pt x="14" y="224"/>
                </a:lnTo>
                <a:lnTo>
                  <a:pt x="21" y="224"/>
                </a:lnTo>
                <a:lnTo>
                  <a:pt x="31" y="224"/>
                </a:lnTo>
                <a:lnTo>
                  <a:pt x="45" y="224"/>
                </a:lnTo>
                <a:lnTo>
                  <a:pt x="62" y="223"/>
                </a:lnTo>
                <a:lnTo>
                  <a:pt x="82" y="220"/>
                </a:lnTo>
                <a:lnTo>
                  <a:pt x="104" y="216"/>
                </a:lnTo>
                <a:lnTo>
                  <a:pt x="127" y="210"/>
                </a:lnTo>
                <a:lnTo>
                  <a:pt x="152" y="202"/>
                </a:lnTo>
                <a:lnTo>
                  <a:pt x="177" y="192"/>
                </a:lnTo>
                <a:lnTo>
                  <a:pt x="204" y="178"/>
                </a:lnTo>
                <a:lnTo>
                  <a:pt x="230" y="162"/>
                </a:lnTo>
                <a:lnTo>
                  <a:pt x="257" y="142"/>
                </a:lnTo>
                <a:lnTo>
                  <a:pt x="282" y="118"/>
                </a:lnTo>
                <a:lnTo>
                  <a:pt x="306" y="90"/>
                </a:lnTo>
                <a:lnTo>
                  <a:pt x="329" y="57"/>
                </a:lnTo>
                <a:lnTo>
                  <a:pt x="350" y="28"/>
                </a:lnTo>
                <a:lnTo>
                  <a:pt x="368" y="10"/>
                </a:lnTo>
                <a:lnTo>
                  <a:pt x="383" y="0"/>
                </a:lnTo>
                <a:lnTo>
                  <a:pt x="397" y="0"/>
                </a:lnTo>
                <a:lnTo>
                  <a:pt x="410" y="6"/>
                </a:lnTo>
                <a:lnTo>
                  <a:pt x="421" y="18"/>
                </a:lnTo>
                <a:lnTo>
                  <a:pt x="431" y="35"/>
                </a:lnTo>
                <a:lnTo>
                  <a:pt x="442" y="55"/>
                </a:lnTo>
                <a:lnTo>
                  <a:pt x="452" y="78"/>
                </a:lnTo>
                <a:lnTo>
                  <a:pt x="463" y="102"/>
                </a:lnTo>
                <a:lnTo>
                  <a:pt x="474" y="127"/>
                </a:lnTo>
                <a:lnTo>
                  <a:pt x="487" y="150"/>
                </a:lnTo>
                <a:lnTo>
                  <a:pt x="502" y="170"/>
                </a:lnTo>
                <a:lnTo>
                  <a:pt x="519" y="188"/>
                </a:lnTo>
                <a:lnTo>
                  <a:pt x="538" y="201"/>
                </a:lnTo>
                <a:lnTo>
                  <a:pt x="560" y="208"/>
                </a:lnTo>
                <a:lnTo>
                  <a:pt x="573" y="211"/>
                </a:lnTo>
                <a:lnTo>
                  <a:pt x="588" y="213"/>
                </a:lnTo>
                <a:lnTo>
                  <a:pt x="606" y="216"/>
                </a:lnTo>
                <a:lnTo>
                  <a:pt x="625" y="219"/>
                </a:lnTo>
                <a:lnTo>
                  <a:pt x="647" y="223"/>
                </a:lnTo>
                <a:lnTo>
                  <a:pt x="670" y="227"/>
                </a:lnTo>
                <a:lnTo>
                  <a:pt x="694" y="231"/>
                </a:lnTo>
                <a:lnTo>
                  <a:pt x="720" y="235"/>
                </a:lnTo>
                <a:lnTo>
                  <a:pt x="747" y="240"/>
                </a:lnTo>
                <a:lnTo>
                  <a:pt x="775" y="245"/>
                </a:lnTo>
                <a:lnTo>
                  <a:pt x="803" y="250"/>
                </a:lnTo>
                <a:lnTo>
                  <a:pt x="833" y="255"/>
                </a:lnTo>
                <a:lnTo>
                  <a:pt x="862" y="260"/>
                </a:lnTo>
                <a:lnTo>
                  <a:pt x="892" y="265"/>
                </a:lnTo>
                <a:lnTo>
                  <a:pt x="922" y="270"/>
                </a:lnTo>
                <a:lnTo>
                  <a:pt x="951" y="275"/>
                </a:lnTo>
                <a:lnTo>
                  <a:pt x="981" y="280"/>
                </a:lnTo>
                <a:lnTo>
                  <a:pt x="1010" y="285"/>
                </a:lnTo>
                <a:lnTo>
                  <a:pt x="1038" y="290"/>
                </a:lnTo>
                <a:lnTo>
                  <a:pt x="1066" y="295"/>
                </a:lnTo>
                <a:lnTo>
                  <a:pt x="1092" y="299"/>
                </a:lnTo>
                <a:lnTo>
                  <a:pt x="1117" y="304"/>
                </a:lnTo>
                <a:lnTo>
                  <a:pt x="1141" y="308"/>
                </a:lnTo>
                <a:lnTo>
                  <a:pt x="1164" y="311"/>
                </a:lnTo>
                <a:lnTo>
                  <a:pt x="1184" y="315"/>
                </a:lnTo>
                <a:lnTo>
                  <a:pt x="1203" y="318"/>
                </a:lnTo>
                <a:lnTo>
                  <a:pt x="1220" y="321"/>
                </a:lnTo>
                <a:lnTo>
                  <a:pt x="1234" y="324"/>
                </a:lnTo>
                <a:lnTo>
                  <a:pt x="1246" y="326"/>
                </a:lnTo>
                <a:lnTo>
                  <a:pt x="1255" y="328"/>
                </a:lnTo>
                <a:lnTo>
                  <a:pt x="1262" y="329"/>
                </a:lnTo>
                <a:lnTo>
                  <a:pt x="1265" y="33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83" name="Freeform 7"/>
          <p:cNvSpPr>
            <a:spLocks/>
          </p:cNvSpPr>
          <p:nvPr/>
        </p:nvSpPr>
        <p:spPr bwMode="auto">
          <a:xfrm>
            <a:off x="5683251" y="4414838"/>
            <a:ext cx="1209675" cy="341312"/>
          </a:xfrm>
          <a:custGeom>
            <a:avLst/>
            <a:gdLst>
              <a:gd name="T0" fmla="*/ 2147483647 w 858"/>
              <a:gd name="T1" fmla="*/ 2147483647 h 215"/>
              <a:gd name="T2" fmla="*/ 2147483647 w 858"/>
              <a:gd name="T3" fmla="*/ 2147483647 h 215"/>
              <a:gd name="T4" fmla="*/ 2147483647 w 858"/>
              <a:gd name="T5" fmla="*/ 2147483647 h 215"/>
              <a:gd name="T6" fmla="*/ 2147483647 w 858"/>
              <a:gd name="T7" fmla="*/ 2147483647 h 215"/>
              <a:gd name="T8" fmla="*/ 2147483647 w 858"/>
              <a:gd name="T9" fmla="*/ 2147483647 h 215"/>
              <a:gd name="T10" fmla="*/ 2147483647 w 858"/>
              <a:gd name="T11" fmla="*/ 2147483647 h 215"/>
              <a:gd name="T12" fmla="*/ 2147483647 w 858"/>
              <a:gd name="T13" fmla="*/ 2147483647 h 215"/>
              <a:gd name="T14" fmla="*/ 2147483647 w 858"/>
              <a:gd name="T15" fmla="*/ 2147483647 h 215"/>
              <a:gd name="T16" fmla="*/ 2147483647 w 858"/>
              <a:gd name="T17" fmla="*/ 2147483647 h 215"/>
              <a:gd name="T18" fmla="*/ 2147483647 w 858"/>
              <a:gd name="T19" fmla="*/ 2147483647 h 215"/>
              <a:gd name="T20" fmla="*/ 2147483647 w 858"/>
              <a:gd name="T21" fmla="*/ 2147483647 h 215"/>
              <a:gd name="T22" fmla="*/ 2147483647 w 858"/>
              <a:gd name="T23" fmla="*/ 2147483647 h 215"/>
              <a:gd name="T24" fmla="*/ 2147483647 w 858"/>
              <a:gd name="T25" fmla="*/ 2147483647 h 215"/>
              <a:gd name="T26" fmla="*/ 2147483647 w 858"/>
              <a:gd name="T27" fmla="*/ 2147483647 h 215"/>
              <a:gd name="T28" fmla="*/ 2147483647 w 858"/>
              <a:gd name="T29" fmla="*/ 2147483647 h 215"/>
              <a:gd name="T30" fmla="*/ 2147483647 w 858"/>
              <a:gd name="T31" fmla="*/ 2147483647 h 215"/>
              <a:gd name="T32" fmla="*/ 2147483647 w 858"/>
              <a:gd name="T33" fmla="*/ 2147483647 h 215"/>
              <a:gd name="T34" fmla="*/ 2147483647 w 858"/>
              <a:gd name="T35" fmla="*/ 2147483647 h 215"/>
              <a:gd name="T36" fmla="*/ 2147483647 w 858"/>
              <a:gd name="T37" fmla="*/ 2147483647 h 215"/>
              <a:gd name="T38" fmla="*/ 2147483647 w 858"/>
              <a:gd name="T39" fmla="*/ 2147483647 h 215"/>
              <a:gd name="T40" fmla="*/ 2147483647 w 858"/>
              <a:gd name="T41" fmla="*/ 2147483647 h 215"/>
              <a:gd name="T42" fmla="*/ 2147483647 w 858"/>
              <a:gd name="T43" fmla="*/ 2147483647 h 215"/>
              <a:gd name="T44" fmla="*/ 2147483647 w 858"/>
              <a:gd name="T45" fmla="*/ 2147483647 h 215"/>
              <a:gd name="T46" fmla="*/ 2147483647 w 858"/>
              <a:gd name="T47" fmla="*/ 2147483647 h 215"/>
              <a:gd name="T48" fmla="*/ 2147483647 w 858"/>
              <a:gd name="T49" fmla="*/ 2147483647 h 215"/>
              <a:gd name="T50" fmla="*/ 2147483647 w 858"/>
              <a:gd name="T51" fmla="*/ 2147483647 h 215"/>
              <a:gd name="T52" fmla="*/ 2147483647 w 858"/>
              <a:gd name="T53" fmla="*/ 2147483647 h 215"/>
              <a:gd name="T54" fmla="*/ 2147483647 w 858"/>
              <a:gd name="T55" fmla="*/ 2147483647 h 215"/>
              <a:gd name="T56" fmla="*/ 2147483647 w 858"/>
              <a:gd name="T57" fmla="*/ 2147483647 h 215"/>
              <a:gd name="T58" fmla="*/ 2147483647 w 858"/>
              <a:gd name="T59" fmla="*/ 2147483647 h 215"/>
              <a:gd name="T60" fmla="*/ 2147483647 w 858"/>
              <a:gd name="T61" fmla="*/ 2147483647 h 215"/>
              <a:gd name="T62" fmla="*/ 2147483647 w 858"/>
              <a:gd name="T63" fmla="*/ 2147483647 h 215"/>
              <a:gd name="T64" fmla="*/ 2147483647 w 858"/>
              <a:gd name="T65" fmla="*/ 2147483647 h 215"/>
              <a:gd name="T66" fmla="*/ 2147483647 w 858"/>
              <a:gd name="T67" fmla="*/ 2147483647 h 215"/>
              <a:gd name="T68" fmla="*/ 2147483647 w 858"/>
              <a:gd name="T69" fmla="*/ 2147483647 h 215"/>
              <a:gd name="T70" fmla="*/ 0 w 858"/>
              <a:gd name="T71" fmla="*/ 2147483647 h 215"/>
              <a:gd name="T72" fmla="*/ 2147483647 w 858"/>
              <a:gd name="T73" fmla="*/ 2147483647 h 215"/>
              <a:gd name="T74" fmla="*/ 2147483647 w 858"/>
              <a:gd name="T75" fmla="*/ 2147483647 h 215"/>
              <a:gd name="T76" fmla="*/ 2147483647 w 858"/>
              <a:gd name="T77" fmla="*/ 0 h 215"/>
              <a:gd name="T78" fmla="*/ 2147483647 w 858"/>
              <a:gd name="T79" fmla="*/ 0 h 215"/>
              <a:gd name="T80" fmla="*/ 2147483647 w 858"/>
              <a:gd name="T81" fmla="*/ 2147483647 h 215"/>
              <a:gd name="T82" fmla="*/ 2147483647 w 858"/>
              <a:gd name="T83" fmla="*/ 2147483647 h 215"/>
              <a:gd name="T84" fmla="*/ 2147483647 w 858"/>
              <a:gd name="T85" fmla="*/ 2147483647 h 215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858"/>
              <a:gd name="T130" fmla="*/ 0 h 215"/>
              <a:gd name="T131" fmla="*/ 858 w 858"/>
              <a:gd name="T132" fmla="*/ 215 h 215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858" h="215">
                <a:moveTo>
                  <a:pt x="55" y="5"/>
                </a:moveTo>
                <a:lnTo>
                  <a:pt x="858" y="17"/>
                </a:lnTo>
                <a:lnTo>
                  <a:pt x="783" y="186"/>
                </a:lnTo>
                <a:lnTo>
                  <a:pt x="777" y="190"/>
                </a:lnTo>
                <a:lnTo>
                  <a:pt x="768" y="194"/>
                </a:lnTo>
                <a:lnTo>
                  <a:pt x="755" y="198"/>
                </a:lnTo>
                <a:lnTo>
                  <a:pt x="741" y="201"/>
                </a:lnTo>
                <a:lnTo>
                  <a:pt x="723" y="205"/>
                </a:lnTo>
                <a:lnTo>
                  <a:pt x="703" y="208"/>
                </a:lnTo>
                <a:lnTo>
                  <a:pt x="682" y="210"/>
                </a:lnTo>
                <a:lnTo>
                  <a:pt x="658" y="212"/>
                </a:lnTo>
                <a:lnTo>
                  <a:pt x="633" y="214"/>
                </a:lnTo>
                <a:lnTo>
                  <a:pt x="606" y="215"/>
                </a:lnTo>
                <a:lnTo>
                  <a:pt x="578" y="215"/>
                </a:lnTo>
                <a:lnTo>
                  <a:pt x="548" y="215"/>
                </a:lnTo>
                <a:lnTo>
                  <a:pt x="518" y="215"/>
                </a:lnTo>
                <a:lnTo>
                  <a:pt x="487" y="214"/>
                </a:lnTo>
                <a:lnTo>
                  <a:pt x="456" y="212"/>
                </a:lnTo>
                <a:lnTo>
                  <a:pt x="423" y="209"/>
                </a:lnTo>
                <a:lnTo>
                  <a:pt x="391" y="206"/>
                </a:lnTo>
                <a:lnTo>
                  <a:pt x="359" y="201"/>
                </a:lnTo>
                <a:lnTo>
                  <a:pt x="327" y="196"/>
                </a:lnTo>
                <a:lnTo>
                  <a:pt x="294" y="189"/>
                </a:lnTo>
                <a:lnTo>
                  <a:pt x="263" y="182"/>
                </a:lnTo>
                <a:lnTo>
                  <a:pt x="233" y="174"/>
                </a:lnTo>
                <a:lnTo>
                  <a:pt x="203" y="165"/>
                </a:lnTo>
                <a:lnTo>
                  <a:pt x="174" y="155"/>
                </a:lnTo>
                <a:lnTo>
                  <a:pt x="146" y="144"/>
                </a:lnTo>
                <a:lnTo>
                  <a:pt x="121" y="131"/>
                </a:lnTo>
                <a:lnTo>
                  <a:pt x="96" y="118"/>
                </a:lnTo>
                <a:lnTo>
                  <a:pt x="74" y="103"/>
                </a:lnTo>
                <a:lnTo>
                  <a:pt x="54" y="87"/>
                </a:lnTo>
                <a:lnTo>
                  <a:pt x="35" y="70"/>
                </a:lnTo>
                <a:lnTo>
                  <a:pt x="19" y="51"/>
                </a:lnTo>
                <a:lnTo>
                  <a:pt x="6" y="30"/>
                </a:lnTo>
                <a:lnTo>
                  <a:pt x="0" y="16"/>
                </a:lnTo>
                <a:lnTo>
                  <a:pt x="2" y="7"/>
                </a:lnTo>
                <a:lnTo>
                  <a:pt x="10" y="2"/>
                </a:lnTo>
                <a:lnTo>
                  <a:pt x="20" y="0"/>
                </a:lnTo>
                <a:lnTo>
                  <a:pt x="32" y="0"/>
                </a:lnTo>
                <a:lnTo>
                  <a:pt x="43" y="2"/>
                </a:lnTo>
                <a:lnTo>
                  <a:pt x="51" y="4"/>
                </a:lnTo>
                <a:lnTo>
                  <a:pt x="55" y="5"/>
                </a:lnTo>
                <a:close/>
              </a:path>
            </a:pathLst>
          </a:cu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84" name="Freeform 8"/>
          <p:cNvSpPr>
            <a:spLocks/>
          </p:cNvSpPr>
          <p:nvPr/>
        </p:nvSpPr>
        <p:spPr bwMode="auto">
          <a:xfrm>
            <a:off x="6061076" y="3013075"/>
            <a:ext cx="892175" cy="1677988"/>
          </a:xfrm>
          <a:custGeom>
            <a:avLst/>
            <a:gdLst>
              <a:gd name="T0" fmla="*/ 2147483647 w 632"/>
              <a:gd name="T1" fmla="*/ 2147483647 h 1057"/>
              <a:gd name="T2" fmla="*/ 2147483647 w 632"/>
              <a:gd name="T3" fmla="*/ 2147483647 h 1057"/>
              <a:gd name="T4" fmla="*/ 2147483647 w 632"/>
              <a:gd name="T5" fmla="*/ 2147483647 h 1057"/>
              <a:gd name="T6" fmla="*/ 2147483647 w 632"/>
              <a:gd name="T7" fmla="*/ 2147483647 h 1057"/>
              <a:gd name="T8" fmla="*/ 2147483647 w 632"/>
              <a:gd name="T9" fmla="*/ 2147483647 h 1057"/>
              <a:gd name="T10" fmla="*/ 2147483647 w 632"/>
              <a:gd name="T11" fmla="*/ 2147483647 h 1057"/>
              <a:gd name="T12" fmla="*/ 2147483647 w 632"/>
              <a:gd name="T13" fmla="*/ 2147483647 h 1057"/>
              <a:gd name="T14" fmla="*/ 2147483647 w 632"/>
              <a:gd name="T15" fmla="*/ 2147483647 h 1057"/>
              <a:gd name="T16" fmla="*/ 2147483647 w 632"/>
              <a:gd name="T17" fmla="*/ 2147483647 h 1057"/>
              <a:gd name="T18" fmla="*/ 2147483647 w 632"/>
              <a:gd name="T19" fmla="*/ 2147483647 h 1057"/>
              <a:gd name="T20" fmla="*/ 2147483647 w 632"/>
              <a:gd name="T21" fmla="*/ 2147483647 h 1057"/>
              <a:gd name="T22" fmla="*/ 2147483647 w 632"/>
              <a:gd name="T23" fmla="*/ 2147483647 h 1057"/>
              <a:gd name="T24" fmla="*/ 2147483647 w 632"/>
              <a:gd name="T25" fmla="*/ 2147483647 h 1057"/>
              <a:gd name="T26" fmla="*/ 2147483647 w 632"/>
              <a:gd name="T27" fmla="*/ 2147483647 h 1057"/>
              <a:gd name="T28" fmla="*/ 2147483647 w 632"/>
              <a:gd name="T29" fmla="*/ 2147483647 h 1057"/>
              <a:gd name="T30" fmla="*/ 2147483647 w 632"/>
              <a:gd name="T31" fmla="*/ 2147483647 h 1057"/>
              <a:gd name="T32" fmla="*/ 2147483647 w 632"/>
              <a:gd name="T33" fmla="*/ 2147483647 h 1057"/>
              <a:gd name="T34" fmla="*/ 2147483647 w 632"/>
              <a:gd name="T35" fmla="*/ 2147483647 h 1057"/>
              <a:gd name="T36" fmla="*/ 2147483647 w 632"/>
              <a:gd name="T37" fmla="*/ 2147483647 h 1057"/>
              <a:gd name="T38" fmla="*/ 2147483647 w 632"/>
              <a:gd name="T39" fmla="*/ 2147483647 h 1057"/>
              <a:gd name="T40" fmla="*/ 2147483647 w 632"/>
              <a:gd name="T41" fmla="*/ 2147483647 h 1057"/>
              <a:gd name="T42" fmla="*/ 2147483647 w 632"/>
              <a:gd name="T43" fmla="*/ 2147483647 h 1057"/>
              <a:gd name="T44" fmla="*/ 2147483647 w 632"/>
              <a:gd name="T45" fmla="*/ 2147483647 h 1057"/>
              <a:gd name="T46" fmla="*/ 2147483647 w 632"/>
              <a:gd name="T47" fmla="*/ 2147483647 h 1057"/>
              <a:gd name="T48" fmla="*/ 2147483647 w 632"/>
              <a:gd name="T49" fmla="*/ 2147483647 h 1057"/>
              <a:gd name="T50" fmla="*/ 2147483647 w 632"/>
              <a:gd name="T51" fmla="*/ 2147483647 h 1057"/>
              <a:gd name="T52" fmla="*/ 2147483647 w 632"/>
              <a:gd name="T53" fmla="*/ 2147483647 h 1057"/>
              <a:gd name="T54" fmla="*/ 2147483647 w 632"/>
              <a:gd name="T55" fmla="*/ 2147483647 h 1057"/>
              <a:gd name="T56" fmla="*/ 2147483647 w 632"/>
              <a:gd name="T57" fmla="*/ 2147483647 h 1057"/>
              <a:gd name="T58" fmla="*/ 2147483647 w 632"/>
              <a:gd name="T59" fmla="*/ 2147483647 h 1057"/>
              <a:gd name="T60" fmla="*/ 2147483647 w 632"/>
              <a:gd name="T61" fmla="*/ 2147483647 h 1057"/>
              <a:gd name="T62" fmla="*/ 2147483647 w 632"/>
              <a:gd name="T63" fmla="*/ 2147483647 h 1057"/>
              <a:gd name="T64" fmla="*/ 2147483647 w 632"/>
              <a:gd name="T65" fmla="*/ 2147483647 h 1057"/>
              <a:gd name="T66" fmla="*/ 2147483647 w 632"/>
              <a:gd name="T67" fmla="*/ 2147483647 h 1057"/>
              <a:gd name="T68" fmla="*/ 2147483647 w 632"/>
              <a:gd name="T69" fmla="*/ 2147483647 h 1057"/>
              <a:gd name="T70" fmla="*/ 2147483647 w 632"/>
              <a:gd name="T71" fmla="*/ 2147483647 h 1057"/>
              <a:gd name="T72" fmla="*/ 2147483647 w 632"/>
              <a:gd name="T73" fmla="*/ 2147483647 h 1057"/>
              <a:gd name="T74" fmla="*/ 2147483647 w 632"/>
              <a:gd name="T75" fmla="*/ 2147483647 h 1057"/>
              <a:gd name="T76" fmla="*/ 2147483647 w 632"/>
              <a:gd name="T77" fmla="*/ 2147483647 h 1057"/>
              <a:gd name="T78" fmla="*/ 2147483647 w 632"/>
              <a:gd name="T79" fmla="*/ 2147483647 h 1057"/>
              <a:gd name="T80" fmla="*/ 2147483647 w 632"/>
              <a:gd name="T81" fmla="*/ 2147483647 h 1057"/>
              <a:gd name="T82" fmla="*/ 2147483647 w 632"/>
              <a:gd name="T83" fmla="*/ 0 h 105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32"/>
              <a:gd name="T127" fmla="*/ 0 h 1057"/>
              <a:gd name="T128" fmla="*/ 632 w 632"/>
              <a:gd name="T129" fmla="*/ 1057 h 1057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32" h="1057">
                <a:moveTo>
                  <a:pt x="22" y="0"/>
                </a:moveTo>
                <a:lnTo>
                  <a:pt x="25" y="3"/>
                </a:lnTo>
                <a:lnTo>
                  <a:pt x="30" y="11"/>
                </a:lnTo>
                <a:lnTo>
                  <a:pt x="40" y="24"/>
                </a:lnTo>
                <a:lnTo>
                  <a:pt x="53" y="41"/>
                </a:lnTo>
                <a:lnTo>
                  <a:pt x="68" y="62"/>
                </a:lnTo>
                <a:lnTo>
                  <a:pt x="85" y="85"/>
                </a:lnTo>
                <a:lnTo>
                  <a:pt x="103" y="110"/>
                </a:lnTo>
                <a:lnTo>
                  <a:pt x="123" y="136"/>
                </a:lnTo>
                <a:lnTo>
                  <a:pt x="142" y="164"/>
                </a:lnTo>
                <a:lnTo>
                  <a:pt x="162" y="190"/>
                </a:lnTo>
                <a:lnTo>
                  <a:pt x="181" y="216"/>
                </a:lnTo>
                <a:lnTo>
                  <a:pt x="200" y="241"/>
                </a:lnTo>
                <a:lnTo>
                  <a:pt x="216" y="263"/>
                </a:lnTo>
                <a:lnTo>
                  <a:pt x="231" y="282"/>
                </a:lnTo>
                <a:lnTo>
                  <a:pt x="244" y="298"/>
                </a:lnTo>
                <a:lnTo>
                  <a:pt x="253" y="309"/>
                </a:lnTo>
                <a:lnTo>
                  <a:pt x="263" y="320"/>
                </a:lnTo>
                <a:lnTo>
                  <a:pt x="275" y="332"/>
                </a:lnTo>
                <a:lnTo>
                  <a:pt x="290" y="347"/>
                </a:lnTo>
                <a:lnTo>
                  <a:pt x="307" y="363"/>
                </a:lnTo>
                <a:lnTo>
                  <a:pt x="326" y="381"/>
                </a:lnTo>
                <a:lnTo>
                  <a:pt x="346" y="400"/>
                </a:lnTo>
                <a:lnTo>
                  <a:pt x="367" y="419"/>
                </a:lnTo>
                <a:lnTo>
                  <a:pt x="389" y="439"/>
                </a:lnTo>
                <a:lnTo>
                  <a:pt x="411" y="460"/>
                </a:lnTo>
                <a:lnTo>
                  <a:pt x="432" y="480"/>
                </a:lnTo>
                <a:lnTo>
                  <a:pt x="454" y="500"/>
                </a:lnTo>
                <a:lnTo>
                  <a:pt x="474" y="519"/>
                </a:lnTo>
                <a:lnTo>
                  <a:pt x="492" y="537"/>
                </a:lnTo>
                <a:lnTo>
                  <a:pt x="509" y="553"/>
                </a:lnTo>
                <a:lnTo>
                  <a:pt x="523" y="568"/>
                </a:lnTo>
                <a:lnTo>
                  <a:pt x="535" y="582"/>
                </a:lnTo>
                <a:lnTo>
                  <a:pt x="549" y="599"/>
                </a:lnTo>
                <a:lnTo>
                  <a:pt x="562" y="616"/>
                </a:lnTo>
                <a:lnTo>
                  <a:pt x="574" y="634"/>
                </a:lnTo>
                <a:lnTo>
                  <a:pt x="584" y="650"/>
                </a:lnTo>
                <a:lnTo>
                  <a:pt x="594" y="667"/>
                </a:lnTo>
                <a:lnTo>
                  <a:pt x="602" y="684"/>
                </a:lnTo>
                <a:lnTo>
                  <a:pt x="609" y="700"/>
                </a:lnTo>
                <a:lnTo>
                  <a:pt x="615" y="716"/>
                </a:lnTo>
                <a:lnTo>
                  <a:pt x="620" y="732"/>
                </a:lnTo>
                <a:lnTo>
                  <a:pt x="624" y="748"/>
                </a:lnTo>
                <a:lnTo>
                  <a:pt x="627" y="764"/>
                </a:lnTo>
                <a:lnTo>
                  <a:pt x="629" y="779"/>
                </a:lnTo>
                <a:lnTo>
                  <a:pt x="631" y="794"/>
                </a:lnTo>
                <a:lnTo>
                  <a:pt x="632" y="810"/>
                </a:lnTo>
                <a:lnTo>
                  <a:pt x="632" y="824"/>
                </a:lnTo>
                <a:lnTo>
                  <a:pt x="631" y="839"/>
                </a:lnTo>
                <a:lnTo>
                  <a:pt x="629" y="854"/>
                </a:lnTo>
                <a:lnTo>
                  <a:pt x="627" y="868"/>
                </a:lnTo>
                <a:lnTo>
                  <a:pt x="624" y="882"/>
                </a:lnTo>
                <a:lnTo>
                  <a:pt x="620" y="896"/>
                </a:lnTo>
                <a:lnTo>
                  <a:pt x="616" y="910"/>
                </a:lnTo>
                <a:lnTo>
                  <a:pt x="612" y="923"/>
                </a:lnTo>
                <a:lnTo>
                  <a:pt x="606" y="937"/>
                </a:lnTo>
                <a:lnTo>
                  <a:pt x="601" y="950"/>
                </a:lnTo>
                <a:lnTo>
                  <a:pt x="595" y="963"/>
                </a:lnTo>
                <a:lnTo>
                  <a:pt x="589" y="976"/>
                </a:lnTo>
                <a:lnTo>
                  <a:pt x="582" y="988"/>
                </a:lnTo>
                <a:lnTo>
                  <a:pt x="575" y="1001"/>
                </a:lnTo>
                <a:lnTo>
                  <a:pt x="567" y="1013"/>
                </a:lnTo>
                <a:lnTo>
                  <a:pt x="560" y="1025"/>
                </a:lnTo>
                <a:lnTo>
                  <a:pt x="552" y="1037"/>
                </a:lnTo>
                <a:lnTo>
                  <a:pt x="544" y="1048"/>
                </a:lnTo>
                <a:lnTo>
                  <a:pt x="532" y="1047"/>
                </a:lnTo>
                <a:lnTo>
                  <a:pt x="519" y="1047"/>
                </a:lnTo>
                <a:lnTo>
                  <a:pt x="508" y="1048"/>
                </a:lnTo>
                <a:lnTo>
                  <a:pt x="496" y="1049"/>
                </a:lnTo>
                <a:lnTo>
                  <a:pt x="485" y="1052"/>
                </a:lnTo>
                <a:lnTo>
                  <a:pt x="474" y="1053"/>
                </a:lnTo>
                <a:lnTo>
                  <a:pt x="462" y="1056"/>
                </a:lnTo>
                <a:lnTo>
                  <a:pt x="451" y="1057"/>
                </a:lnTo>
                <a:lnTo>
                  <a:pt x="439" y="1057"/>
                </a:lnTo>
                <a:lnTo>
                  <a:pt x="427" y="1056"/>
                </a:lnTo>
                <a:lnTo>
                  <a:pt x="414" y="1053"/>
                </a:lnTo>
                <a:lnTo>
                  <a:pt x="401" y="1049"/>
                </a:lnTo>
                <a:lnTo>
                  <a:pt x="386" y="1042"/>
                </a:lnTo>
                <a:lnTo>
                  <a:pt x="371" y="1033"/>
                </a:lnTo>
                <a:lnTo>
                  <a:pt x="355" y="1021"/>
                </a:lnTo>
                <a:lnTo>
                  <a:pt x="338" y="1005"/>
                </a:lnTo>
                <a:lnTo>
                  <a:pt x="204" y="546"/>
                </a:lnTo>
                <a:lnTo>
                  <a:pt x="0" y="121"/>
                </a:lnTo>
                <a:lnTo>
                  <a:pt x="22" y="0"/>
                </a:lnTo>
                <a:close/>
              </a:path>
            </a:pathLst>
          </a:cu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85" name="Freeform 9"/>
          <p:cNvSpPr>
            <a:spLocks/>
          </p:cNvSpPr>
          <p:nvPr/>
        </p:nvSpPr>
        <p:spPr bwMode="auto">
          <a:xfrm>
            <a:off x="5683251" y="4414838"/>
            <a:ext cx="1209675" cy="341312"/>
          </a:xfrm>
          <a:custGeom>
            <a:avLst/>
            <a:gdLst>
              <a:gd name="T0" fmla="*/ 2147483647 w 858"/>
              <a:gd name="T1" fmla="*/ 2147483647 h 215"/>
              <a:gd name="T2" fmla="*/ 2147483647 w 858"/>
              <a:gd name="T3" fmla="*/ 2147483647 h 215"/>
              <a:gd name="T4" fmla="*/ 2147483647 w 858"/>
              <a:gd name="T5" fmla="*/ 2147483647 h 215"/>
              <a:gd name="T6" fmla="*/ 2147483647 w 858"/>
              <a:gd name="T7" fmla="*/ 2147483647 h 215"/>
              <a:gd name="T8" fmla="*/ 2147483647 w 858"/>
              <a:gd name="T9" fmla="*/ 2147483647 h 215"/>
              <a:gd name="T10" fmla="*/ 2147483647 w 858"/>
              <a:gd name="T11" fmla="*/ 2147483647 h 215"/>
              <a:gd name="T12" fmla="*/ 2147483647 w 858"/>
              <a:gd name="T13" fmla="*/ 2147483647 h 215"/>
              <a:gd name="T14" fmla="*/ 2147483647 w 858"/>
              <a:gd name="T15" fmla="*/ 2147483647 h 215"/>
              <a:gd name="T16" fmla="*/ 2147483647 w 858"/>
              <a:gd name="T17" fmla="*/ 2147483647 h 215"/>
              <a:gd name="T18" fmla="*/ 2147483647 w 858"/>
              <a:gd name="T19" fmla="*/ 2147483647 h 215"/>
              <a:gd name="T20" fmla="*/ 2147483647 w 858"/>
              <a:gd name="T21" fmla="*/ 2147483647 h 215"/>
              <a:gd name="T22" fmla="*/ 2147483647 w 858"/>
              <a:gd name="T23" fmla="*/ 2147483647 h 215"/>
              <a:gd name="T24" fmla="*/ 2147483647 w 858"/>
              <a:gd name="T25" fmla="*/ 2147483647 h 215"/>
              <a:gd name="T26" fmla="*/ 2147483647 w 858"/>
              <a:gd name="T27" fmla="*/ 2147483647 h 215"/>
              <a:gd name="T28" fmla="*/ 2147483647 w 858"/>
              <a:gd name="T29" fmla="*/ 2147483647 h 215"/>
              <a:gd name="T30" fmla="*/ 2147483647 w 858"/>
              <a:gd name="T31" fmla="*/ 2147483647 h 215"/>
              <a:gd name="T32" fmla="*/ 2147483647 w 858"/>
              <a:gd name="T33" fmla="*/ 2147483647 h 215"/>
              <a:gd name="T34" fmla="*/ 2147483647 w 858"/>
              <a:gd name="T35" fmla="*/ 2147483647 h 215"/>
              <a:gd name="T36" fmla="*/ 2147483647 w 858"/>
              <a:gd name="T37" fmla="*/ 2147483647 h 215"/>
              <a:gd name="T38" fmla="*/ 2147483647 w 858"/>
              <a:gd name="T39" fmla="*/ 2147483647 h 215"/>
              <a:gd name="T40" fmla="*/ 2147483647 w 858"/>
              <a:gd name="T41" fmla="*/ 2147483647 h 215"/>
              <a:gd name="T42" fmla="*/ 2147483647 w 858"/>
              <a:gd name="T43" fmla="*/ 2147483647 h 215"/>
              <a:gd name="T44" fmla="*/ 2147483647 w 858"/>
              <a:gd name="T45" fmla="*/ 2147483647 h 215"/>
              <a:gd name="T46" fmla="*/ 2147483647 w 858"/>
              <a:gd name="T47" fmla="*/ 2147483647 h 215"/>
              <a:gd name="T48" fmla="*/ 2147483647 w 858"/>
              <a:gd name="T49" fmla="*/ 2147483647 h 215"/>
              <a:gd name="T50" fmla="*/ 2147483647 w 858"/>
              <a:gd name="T51" fmla="*/ 2147483647 h 215"/>
              <a:gd name="T52" fmla="*/ 2147483647 w 858"/>
              <a:gd name="T53" fmla="*/ 2147483647 h 215"/>
              <a:gd name="T54" fmla="*/ 2147483647 w 858"/>
              <a:gd name="T55" fmla="*/ 2147483647 h 215"/>
              <a:gd name="T56" fmla="*/ 2147483647 w 858"/>
              <a:gd name="T57" fmla="*/ 2147483647 h 215"/>
              <a:gd name="T58" fmla="*/ 2147483647 w 858"/>
              <a:gd name="T59" fmla="*/ 2147483647 h 215"/>
              <a:gd name="T60" fmla="*/ 2147483647 w 858"/>
              <a:gd name="T61" fmla="*/ 2147483647 h 215"/>
              <a:gd name="T62" fmla="*/ 2147483647 w 858"/>
              <a:gd name="T63" fmla="*/ 2147483647 h 215"/>
              <a:gd name="T64" fmla="*/ 2147483647 w 858"/>
              <a:gd name="T65" fmla="*/ 2147483647 h 215"/>
              <a:gd name="T66" fmla="*/ 2147483647 w 858"/>
              <a:gd name="T67" fmla="*/ 2147483647 h 215"/>
              <a:gd name="T68" fmla="*/ 2147483647 w 858"/>
              <a:gd name="T69" fmla="*/ 2147483647 h 215"/>
              <a:gd name="T70" fmla="*/ 2147483647 w 858"/>
              <a:gd name="T71" fmla="*/ 2147483647 h 215"/>
              <a:gd name="T72" fmla="*/ 2147483647 w 858"/>
              <a:gd name="T73" fmla="*/ 2147483647 h 215"/>
              <a:gd name="T74" fmla="*/ 0 w 858"/>
              <a:gd name="T75" fmla="*/ 2147483647 h 215"/>
              <a:gd name="T76" fmla="*/ 2147483647 w 858"/>
              <a:gd name="T77" fmla="*/ 2147483647 h 215"/>
              <a:gd name="T78" fmla="*/ 2147483647 w 858"/>
              <a:gd name="T79" fmla="*/ 2147483647 h 215"/>
              <a:gd name="T80" fmla="*/ 2147483647 w 858"/>
              <a:gd name="T81" fmla="*/ 0 h 215"/>
              <a:gd name="T82" fmla="*/ 2147483647 w 858"/>
              <a:gd name="T83" fmla="*/ 0 h 215"/>
              <a:gd name="T84" fmla="*/ 2147483647 w 858"/>
              <a:gd name="T85" fmla="*/ 2147483647 h 215"/>
              <a:gd name="T86" fmla="*/ 2147483647 w 858"/>
              <a:gd name="T87" fmla="*/ 2147483647 h 215"/>
              <a:gd name="T88" fmla="*/ 2147483647 w 858"/>
              <a:gd name="T89" fmla="*/ 2147483647 h 21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858"/>
              <a:gd name="T136" fmla="*/ 0 h 215"/>
              <a:gd name="T137" fmla="*/ 858 w 858"/>
              <a:gd name="T138" fmla="*/ 215 h 21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858" h="215">
                <a:moveTo>
                  <a:pt x="55" y="5"/>
                </a:moveTo>
                <a:lnTo>
                  <a:pt x="858" y="17"/>
                </a:lnTo>
                <a:lnTo>
                  <a:pt x="783" y="186"/>
                </a:lnTo>
                <a:lnTo>
                  <a:pt x="777" y="190"/>
                </a:lnTo>
                <a:lnTo>
                  <a:pt x="768" y="194"/>
                </a:lnTo>
                <a:lnTo>
                  <a:pt x="755" y="198"/>
                </a:lnTo>
                <a:lnTo>
                  <a:pt x="741" y="201"/>
                </a:lnTo>
                <a:lnTo>
                  <a:pt x="723" y="205"/>
                </a:lnTo>
                <a:lnTo>
                  <a:pt x="703" y="208"/>
                </a:lnTo>
                <a:lnTo>
                  <a:pt x="682" y="210"/>
                </a:lnTo>
                <a:lnTo>
                  <a:pt x="658" y="212"/>
                </a:lnTo>
                <a:lnTo>
                  <a:pt x="633" y="214"/>
                </a:lnTo>
                <a:lnTo>
                  <a:pt x="606" y="215"/>
                </a:lnTo>
                <a:lnTo>
                  <a:pt x="578" y="215"/>
                </a:lnTo>
                <a:lnTo>
                  <a:pt x="548" y="215"/>
                </a:lnTo>
                <a:lnTo>
                  <a:pt x="518" y="215"/>
                </a:lnTo>
                <a:lnTo>
                  <a:pt x="487" y="214"/>
                </a:lnTo>
                <a:lnTo>
                  <a:pt x="456" y="212"/>
                </a:lnTo>
                <a:lnTo>
                  <a:pt x="423" y="209"/>
                </a:lnTo>
                <a:lnTo>
                  <a:pt x="391" y="206"/>
                </a:lnTo>
                <a:lnTo>
                  <a:pt x="359" y="201"/>
                </a:lnTo>
                <a:lnTo>
                  <a:pt x="327" y="196"/>
                </a:lnTo>
                <a:lnTo>
                  <a:pt x="294" y="189"/>
                </a:lnTo>
                <a:lnTo>
                  <a:pt x="263" y="182"/>
                </a:lnTo>
                <a:lnTo>
                  <a:pt x="233" y="174"/>
                </a:lnTo>
                <a:lnTo>
                  <a:pt x="203" y="165"/>
                </a:lnTo>
                <a:lnTo>
                  <a:pt x="174" y="155"/>
                </a:lnTo>
                <a:lnTo>
                  <a:pt x="146" y="144"/>
                </a:lnTo>
                <a:lnTo>
                  <a:pt x="121" y="131"/>
                </a:lnTo>
                <a:lnTo>
                  <a:pt x="96" y="118"/>
                </a:lnTo>
                <a:lnTo>
                  <a:pt x="74" y="103"/>
                </a:lnTo>
                <a:lnTo>
                  <a:pt x="54" y="87"/>
                </a:lnTo>
                <a:lnTo>
                  <a:pt x="35" y="70"/>
                </a:lnTo>
                <a:lnTo>
                  <a:pt x="19" y="51"/>
                </a:lnTo>
                <a:lnTo>
                  <a:pt x="6" y="30"/>
                </a:lnTo>
                <a:lnTo>
                  <a:pt x="0" y="16"/>
                </a:lnTo>
                <a:lnTo>
                  <a:pt x="2" y="7"/>
                </a:lnTo>
                <a:lnTo>
                  <a:pt x="10" y="2"/>
                </a:lnTo>
                <a:lnTo>
                  <a:pt x="20" y="0"/>
                </a:lnTo>
                <a:lnTo>
                  <a:pt x="32" y="0"/>
                </a:lnTo>
                <a:lnTo>
                  <a:pt x="43" y="2"/>
                </a:lnTo>
                <a:lnTo>
                  <a:pt x="51" y="4"/>
                </a:lnTo>
                <a:lnTo>
                  <a:pt x="55" y="5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86" name="Freeform 10"/>
          <p:cNvSpPr>
            <a:spLocks/>
          </p:cNvSpPr>
          <p:nvPr/>
        </p:nvSpPr>
        <p:spPr bwMode="auto">
          <a:xfrm>
            <a:off x="6061076" y="3013075"/>
            <a:ext cx="892175" cy="1677988"/>
          </a:xfrm>
          <a:custGeom>
            <a:avLst/>
            <a:gdLst>
              <a:gd name="T0" fmla="*/ 2147483647 w 632"/>
              <a:gd name="T1" fmla="*/ 0 h 1057"/>
              <a:gd name="T2" fmla="*/ 2147483647 w 632"/>
              <a:gd name="T3" fmla="*/ 2147483647 h 1057"/>
              <a:gd name="T4" fmla="*/ 2147483647 w 632"/>
              <a:gd name="T5" fmla="*/ 2147483647 h 1057"/>
              <a:gd name="T6" fmla="*/ 2147483647 w 632"/>
              <a:gd name="T7" fmla="*/ 2147483647 h 1057"/>
              <a:gd name="T8" fmla="*/ 2147483647 w 632"/>
              <a:gd name="T9" fmla="*/ 2147483647 h 1057"/>
              <a:gd name="T10" fmla="*/ 2147483647 w 632"/>
              <a:gd name="T11" fmla="*/ 2147483647 h 1057"/>
              <a:gd name="T12" fmla="*/ 2147483647 w 632"/>
              <a:gd name="T13" fmla="*/ 2147483647 h 1057"/>
              <a:gd name="T14" fmla="*/ 2147483647 w 632"/>
              <a:gd name="T15" fmla="*/ 2147483647 h 1057"/>
              <a:gd name="T16" fmla="*/ 2147483647 w 632"/>
              <a:gd name="T17" fmla="*/ 2147483647 h 1057"/>
              <a:gd name="T18" fmla="*/ 2147483647 w 632"/>
              <a:gd name="T19" fmla="*/ 2147483647 h 1057"/>
              <a:gd name="T20" fmla="*/ 2147483647 w 632"/>
              <a:gd name="T21" fmla="*/ 2147483647 h 1057"/>
              <a:gd name="T22" fmla="*/ 2147483647 w 632"/>
              <a:gd name="T23" fmla="*/ 2147483647 h 1057"/>
              <a:gd name="T24" fmla="*/ 2147483647 w 632"/>
              <a:gd name="T25" fmla="*/ 2147483647 h 1057"/>
              <a:gd name="T26" fmla="*/ 2147483647 w 632"/>
              <a:gd name="T27" fmla="*/ 2147483647 h 1057"/>
              <a:gd name="T28" fmla="*/ 2147483647 w 632"/>
              <a:gd name="T29" fmla="*/ 2147483647 h 1057"/>
              <a:gd name="T30" fmla="*/ 2147483647 w 632"/>
              <a:gd name="T31" fmla="*/ 2147483647 h 1057"/>
              <a:gd name="T32" fmla="*/ 2147483647 w 632"/>
              <a:gd name="T33" fmla="*/ 2147483647 h 1057"/>
              <a:gd name="T34" fmla="*/ 2147483647 w 632"/>
              <a:gd name="T35" fmla="*/ 2147483647 h 1057"/>
              <a:gd name="T36" fmla="*/ 2147483647 w 632"/>
              <a:gd name="T37" fmla="*/ 2147483647 h 1057"/>
              <a:gd name="T38" fmla="*/ 2147483647 w 632"/>
              <a:gd name="T39" fmla="*/ 2147483647 h 1057"/>
              <a:gd name="T40" fmla="*/ 2147483647 w 632"/>
              <a:gd name="T41" fmla="*/ 2147483647 h 1057"/>
              <a:gd name="T42" fmla="*/ 2147483647 w 632"/>
              <a:gd name="T43" fmla="*/ 2147483647 h 1057"/>
              <a:gd name="T44" fmla="*/ 2147483647 w 632"/>
              <a:gd name="T45" fmla="*/ 2147483647 h 1057"/>
              <a:gd name="T46" fmla="*/ 2147483647 w 632"/>
              <a:gd name="T47" fmla="*/ 2147483647 h 1057"/>
              <a:gd name="T48" fmla="*/ 2147483647 w 632"/>
              <a:gd name="T49" fmla="*/ 2147483647 h 1057"/>
              <a:gd name="T50" fmla="*/ 2147483647 w 632"/>
              <a:gd name="T51" fmla="*/ 2147483647 h 1057"/>
              <a:gd name="T52" fmla="*/ 2147483647 w 632"/>
              <a:gd name="T53" fmla="*/ 2147483647 h 1057"/>
              <a:gd name="T54" fmla="*/ 2147483647 w 632"/>
              <a:gd name="T55" fmla="*/ 2147483647 h 1057"/>
              <a:gd name="T56" fmla="*/ 2147483647 w 632"/>
              <a:gd name="T57" fmla="*/ 2147483647 h 1057"/>
              <a:gd name="T58" fmla="*/ 2147483647 w 632"/>
              <a:gd name="T59" fmla="*/ 2147483647 h 1057"/>
              <a:gd name="T60" fmla="*/ 2147483647 w 632"/>
              <a:gd name="T61" fmla="*/ 2147483647 h 1057"/>
              <a:gd name="T62" fmla="*/ 2147483647 w 632"/>
              <a:gd name="T63" fmla="*/ 2147483647 h 1057"/>
              <a:gd name="T64" fmla="*/ 2147483647 w 632"/>
              <a:gd name="T65" fmla="*/ 2147483647 h 1057"/>
              <a:gd name="T66" fmla="*/ 2147483647 w 632"/>
              <a:gd name="T67" fmla="*/ 2147483647 h 1057"/>
              <a:gd name="T68" fmla="*/ 2147483647 w 632"/>
              <a:gd name="T69" fmla="*/ 2147483647 h 1057"/>
              <a:gd name="T70" fmla="*/ 2147483647 w 632"/>
              <a:gd name="T71" fmla="*/ 2147483647 h 1057"/>
              <a:gd name="T72" fmla="*/ 2147483647 w 632"/>
              <a:gd name="T73" fmla="*/ 2147483647 h 1057"/>
              <a:gd name="T74" fmla="*/ 2147483647 w 632"/>
              <a:gd name="T75" fmla="*/ 2147483647 h 1057"/>
              <a:gd name="T76" fmla="*/ 2147483647 w 632"/>
              <a:gd name="T77" fmla="*/ 2147483647 h 1057"/>
              <a:gd name="T78" fmla="*/ 2147483647 w 632"/>
              <a:gd name="T79" fmla="*/ 2147483647 h 1057"/>
              <a:gd name="T80" fmla="*/ 2147483647 w 632"/>
              <a:gd name="T81" fmla="*/ 2147483647 h 1057"/>
              <a:gd name="T82" fmla="*/ 2147483647 w 632"/>
              <a:gd name="T83" fmla="*/ 2147483647 h 1057"/>
              <a:gd name="T84" fmla="*/ 2147483647 w 632"/>
              <a:gd name="T85" fmla="*/ 2147483647 h 1057"/>
              <a:gd name="T86" fmla="*/ 2147483647 w 632"/>
              <a:gd name="T87" fmla="*/ 0 h 105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632"/>
              <a:gd name="T133" fmla="*/ 0 h 1057"/>
              <a:gd name="T134" fmla="*/ 632 w 632"/>
              <a:gd name="T135" fmla="*/ 1057 h 105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632" h="1057">
                <a:moveTo>
                  <a:pt x="22" y="0"/>
                </a:moveTo>
                <a:lnTo>
                  <a:pt x="22" y="0"/>
                </a:lnTo>
                <a:lnTo>
                  <a:pt x="25" y="3"/>
                </a:lnTo>
                <a:lnTo>
                  <a:pt x="30" y="11"/>
                </a:lnTo>
                <a:lnTo>
                  <a:pt x="40" y="24"/>
                </a:lnTo>
                <a:lnTo>
                  <a:pt x="53" y="41"/>
                </a:lnTo>
                <a:lnTo>
                  <a:pt x="68" y="62"/>
                </a:lnTo>
                <a:lnTo>
                  <a:pt x="85" y="85"/>
                </a:lnTo>
                <a:lnTo>
                  <a:pt x="103" y="110"/>
                </a:lnTo>
                <a:lnTo>
                  <a:pt x="123" y="136"/>
                </a:lnTo>
                <a:lnTo>
                  <a:pt x="142" y="164"/>
                </a:lnTo>
                <a:lnTo>
                  <a:pt x="162" y="190"/>
                </a:lnTo>
                <a:lnTo>
                  <a:pt x="181" y="216"/>
                </a:lnTo>
                <a:lnTo>
                  <a:pt x="200" y="241"/>
                </a:lnTo>
                <a:lnTo>
                  <a:pt x="216" y="263"/>
                </a:lnTo>
                <a:lnTo>
                  <a:pt x="231" y="282"/>
                </a:lnTo>
                <a:lnTo>
                  <a:pt x="244" y="298"/>
                </a:lnTo>
                <a:lnTo>
                  <a:pt x="253" y="309"/>
                </a:lnTo>
                <a:lnTo>
                  <a:pt x="263" y="320"/>
                </a:lnTo>
                <a:lnTo>
                  <a:pt x="275" y="332"/>
                </a:lnTo>
                <a:lnTo>
                  <a:pt x="290" y="347"/>
                </a:lnTo>
                <a:lnTo>
                  <a:pt x="307" y="363"/>
                </a:lnTo>
                <a:lnTo>
                  <a:pt x="326" y="381"/>
                </a:lnTo>
                <a:lnTo>
                  <a:pt x="346" y="400"/>
                </a:lnTo>
                <a:lnTo>
                  <a:pt x="367" y="419"/>
                </a:lnTo>
                <a:lnTo>
                  <a:pt x="389" y="439"/>
                </a:lnTo>
                <a:lnTo>
                  <a:pt x="411" y="460"/>
                </a:lnTo>
                <a:lnTo>
                  <a:pt x="432" y="480"/>
                </a:lnTo>
                <a:lnTo>
                  <a:pt x="454" y="500"/>
                </a:lnTo>
                <a:lnTo>
                  <a:pt x="474" y="519"/>
                </a:lnTo>
                <a:lnTo>
                  <a:pt x="492" y="537"/>
                </a:lnTo>
                <a:lnTo>
                  <a:pt x="509" y="553"/>
                </a:lnTo>
                <a:lnTo>
                  <a:pt x="523" y="568"/>
                </a:lnTo>
                <a:lnTo>
                  <a:pt x="535" y="582"/>
                </a:lnTo>
                <a:lnTo>
                  <a:pt x="549" y="599"/>
                </a:lnTo>
                <a:lnTo>
                  <a:pt x="562" y="616"/>
                </a:lnTo>
                <a:lnTo>
                  <a:pt x="574" y="634"/>
                </a:lnTo>
                <a:lnTo>
                  <a:pt x="584" y="650"/>
                </a:lnTo>
                <a:lnTo>
                  <a:pt x="594" y="667"/>
                </a:lnTo>
                <a:lnTo>
                  <a:pt x="602" y="684"/>
                </a:lnTo>
                <a:lnTo>
                  <a:pt x="609" y="700"/>
                </a:lnTo>
                <a:lnTo>
                  <a:pt x="615" y="716"/>
                </a:lnTo>
                <a:lnTo>
                  <a:pt x="620" y="732"/>
                </a:lnTo>
                <a:lnTo>
                  <a:pt x="624" y="748"/>
                </a:lnTo>
                <a:lnTo>
                  <a:pt x="627" y="764"/>
                </a:lnTo>
                <a:lnTo>
                  <a:pt x="629" y="779"/>
                </a:lnTo>
                <a:lnTo>
                  <a:pt x="631" y="794"/>
                </a:lnTo>
                <a:lnTo>
                  <a:pt x="632" y="810"/>
                </a:lnTo>
                <a:lnTo>
                  <a:pt x="632" y="824"/>
                </a:lnTo>
                <a:lnTo>
                  <a:pt x="631" y="839"/>
                </a:lnTo>
                <a:lnTo>
                  <a:pt x="629" y="854"/>
                </a:lnTo>
                <a:lnTo>
                  <a:pt x="627" y="868"/>
                </a:lnTo>
                <a:lnTo>
                  <a:pt x="624" y="882"/>
                </a:lnTo>
                <a:lnTo>
                  <a:pt x="620" y="896"/>
                </a:lnTo>
                <a:lnTo>
                  <a:pt x="616" y="910"/>
                </a:lnTo>
                <a:lnTo>
                  <a:pt x="612" y="923"/>
                </a:lnTo>
                <a:lnTo>
                  <a:pt x="606" y="937"/>
                </a:lnTo>
                <a:lnTo>
                  <a:pt x="601" y="950"/>
                </a:lnTo>
                <a:lnTo>
                  <a:pt x="595" y="963"/>
                </a:lnTo>
                <a:lnTo>
                  <a:pt x="589" y="976"/>
                </a:lnTo>
                <a:lnTo>
                  <a:pt x="582" y="988"/>
                </a:lnTo>
                <a:lnTo>
                  <a:pt x="575" y="1001"/>
                </a:lnTo>
                <a:lnTo>
                  <a:pt x="567" y="1013"/>
                </a:lnTo>
                <a:lnTo>
                  <a:pt x="560" y="1025"/>
                </a:lnTo>
                <a:lnTo>
                  <a:pt x="552" y="1037"/>
                </a:lnTo>
                <a:lnTo>
                  <a:pt x="544" y="1048"/>
                </a:lnTo>
                <a:lnTo>
                  <a:pt x="532" y="1047"/>
                </a:lnTo>
                <a:lnTo>
                  <a:pt x="519" y="1047"/>
                </a:lnTo>
                <a:lnTo>
                  <a:pt x="508" y="1048"/>
                </a:lnTo>
                <a:lnTo>
                  <a:pt x="496" y="1049"/>
                </a:lnTo>
                <a:lnTo>
                  <a:pt x="485" y="1052"/>
                </a:lnTo>
                <a:lnTo>
                  <a:pt x="474" y="1053"/>
                </a:lnTo>
                <a:lnTo>
                  <a:pt x="462" y="1056"/>
                </a:lnTo>
                <a:lnTo>
                  <a:pt x="451" y="1057"/>
                </a:lnTo>
                <a:lnTo>
                  <a:pt x="439" y="1057"/>
                </a:lnTo>
                <a:lnTo>
                  <a:pt x="427" y="1056"/>
                </a:lnTo>
                <a:lnTo>
                  <a:pt x="414" y="1053"/>
                </a:lnTo>
                <a:lnTo>
                  <a:pt x="401" y="1049"/>
                </a:lnTo>
                <a:lnTo>
                  <a:pt x="386" y="1042"/>
                </a:lnTo>
                <a:lnTo>
                  <a:pt x="371" y="1033"/>
                </a:lnTo>
                <a:lnTo>
                  <a:pt x="355" y="1021"/>
                </a:lnTo>
                <a:lnTo>
                  <a:pt x="338" y="1005"/>
                </a:lnTo>
                <a:lnTo>
                  <a:pt x="204" y="546"/>
                </a:lnTo>
                <a:lnTo>
                  <a:pt x="0" y="121"/>
                </a:lnTo>
                <a:lnTo>
                  <a:pt x="22" y="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87" name="Freeform 11"/>
          <p:cNvSpPr>
            <a:spLocks/>
          </p:cNvSpPr>
          <p:nvPr/>
        </p:nvSpPr>
        <p:spPr bwMode="auto">
          <a:xfrm>
            <a:off x="5795964" y="2633664"/>
            <a:ext cx="904875" cy="2008187"/>
          </a:xfrm>
          <a:custGeom>
            <a:avLst/>
            <a:gdLst>
              <a:gd name="T0" fmla="*/ 2147483647 w 642"/>
              <a:gd name="T1" fmla="*/ 2147483647 h 1265"/>
              <a:gd name="T2" fmla="*/ 2147483647 w 642"/>
              <a:gd name="T3" fmla="*/ 2147483647 h 1265"/>
              <a:gd name="T4" fmla="*/ 2147483647 w 642"/>
              <a:gd name="T5" fmla="*/ 2147483647 h 1265"/>
              <a:gd name="T6" fmla="*/ 2147483647 w 642"/>
              <a:gd name="T7" fmla="*/ 2147483647 h 1265"/>
              <a:gd name="T8" fmla="*/ 2147483647 w 642"/>
              <a:gd name="T9" fmla="*/ 2147483647 h 1265"/>
              <a:gd name="T10" fmla="*/ 2147483647 w 642"/>
              <a:gd name="T11" fmla="*/ 2147483647 h 1265"/>
              <a:gd name="T12" fmla="*/ 2147483647 w 642"/>
              <a:gd name="T13" fmla="*/ 2147483647 h 1265"/>
              <a:gd name="T14" fmla="*/ 2147483647 w 642"/>
              <a:gd name="T15" fmla="*/ 2147483647 h 1265"/>
              <a:gd name="T16" fmla="*/ 2147483647 w 642"/>
              <a:gd name="T17" fmla="*/ 2147483647 h 1265"/>
              <a:gd name="T18" fmla="*/ 2147483647 w 642"/>
              <a:gd name="T19" fmla="*/ 2147483647 h 1265"/>
              <a:gd name="T20" fmla="*/ 2147483647 w 642"/>
              <a:gd name="T21" fmla="*/ 2147483647 h 1265"/>
              <a:gd name="T22" fmla="*/ 2147483647 w 642"/>
              <a:gd name="T23" fmla="*/ 2147483647 h 1265"/>
              <a:gd name="T24" fmla="*/ 2147483647 w 642"/>
              <a:gd name="T25" fmla="*/ 2147483647 h 1265"/>
              <a:gd name="T26" fmla="*/ 2147483647 w 642"/>
              <a:gd name="T27" fmla="*/ 2147483647 h 1265"/>
              <a:gd name="T28" fmla="*/ 2147483647 w 642"/>
              <a:gd name="T29" fmla="*/ 2147483647 h 1265"/>
              <a:gd name="T30" fmla="*/ 2147483647 w 642"/>
              <a:gd name="T31" fmla="*/ 2147483647 h 1265"/>
              <a:gd name="T32" fmla="*/ 2147483647 w 642"/>
              <a:gd name="T33" fmla="*/ 2147483647 h 1265"/>
              <a:gd name="T34" fmla="*/ 2147483647 w 642"/>
              <a:gd name="T35" fmla="*/ 2147483647 h 1265"/>
              <a:gd name="T36" fmla="*/ 2147483647 w 642"/>
              <a:gd name="T37" fmla="*/ 2147483647 h 1265"/>
              <a:gd name="T38" fmla="*/ 2147483647 w 642"/>
              <a:gd name="T39" fmla="*/ 2147483647 h 1265"/>
              <a:gd name="T40" fmla="*/ 2147483647 w 642"/>
              <a:gd name="T41" fmla="*/ 2147483647 h 1265"/>
              <a:gd name="T42" fmla="*/ 2147483647 w 642"/>
              <a:gd name="T43" fmla="*/ 2147483647 h 1265"/>
              <a:gd name="T44" fmla="*/ 2147483647 w 642"/>
              <a:gd name="T45" fmla="*/ 2147483647 h 1265"/>
              <a:gd name="T46" fmla="*/ 2147483647 w 642"/>
              <a:gd name="T47" fmla="*/ 2147483647 h 1265"/>
              <a:gd name="T48" fmla="*/ 2147483647 w 642"/>
              <a:gd name="T49" fmla="*/ 2147483647 h 1265"/>
              <a:gd name="T50" fmla="*/ 2147483647 w 642"/>
              <a:gd name="T51" fmla="*/ 2147483647 h 1265"/>
              <a:gd name="T52" fmla="*/ 2147483647 w 642"/>
              <a:gd name="T53" fmla="*/ 2147483647 h 1265"/>
              <a:gd name="T54" fmla="*/ 2147483647 w 642"/>
              <a:gd name="T55" fmla="*/ 2147483647 h 1265"/>
              <a:gd name="T56" fmla="*/ 2147483647 w 642"/>
              <a:gd name="T57" fmla="*/ 2147483647 h 1265"/>
              <a:gd name="T58" fmla="*/ 2147483647 w 642"/>
              <a:gd name="T59" fmla="*/ 2147483647 h 1265"/>
              <a:gd name="T60" fmla="*/ 2147483647 w 642"/>
              <a:gd name="T61" fmla="*/ 2147483647 h 1265"/>
              <a:gd name="T62" fmla="*/ 2147483647 w 642"/>
              <a:gd name="T63" fmla="*/ 2147483647 h 1265"/>
              <a:gd name="T64" fmla="*/ 2147483647 w 642"/>
              <a:gd name="T65" fmla="*/ 2147483647 h 1265"/>
              <a:gd name="T66" fmla="*/ 2147483647 w 642"/>
              <a:gd name="T67" fmla="*/ 2147483647 h 1265"/>
              <a:gd name="T68" fmla="*/ 2147483647 w 642"/>
              <a:gd name="T69" fmla="*/ 2147483647 h 1265"/>
              <a:gd name="T70" fmla="*/ 2147483647 w 642"/>
              <a:gd name="T71" fmla="*/ 2147483647 h 1265"/>
              <a:gd name="T72" fmla="*/ 2147483647 w 642"/>
              <a:gd name="T73" fmla="*/ 2147483647 h 1265"/>
              <a:gd name="T74" fmla="*/ 2147483647 w 642"/>
              <a:gd name="T75" fmla="*/ 2147483647 h 1265"/>
              <a:gd name="T76" fmla="*/ 2147483647 w 642"/>
              <a:gd name="T77" fmla="*/ 2147483647 h 1265"/>
              <a:gd name="T78" fmla="*/ 2147483647 w 642"/>
              <a:gd name="T79" fmla="*/ 2147483647 h 1265"/>
              <a:gd name="T80" fmla="*/ 2147483647 w 642"/>
              <a:gd name="T81" fmla="*/ 2147483647 h 1265"/>
              <a:gd name="T82" fmla="*/ 2147483647 w 642"/>
              <a:gd name="T83" fmla="*/ 2147483647 h 1265"/>
              <a:gd name="T84" fmla="*/ 2147483647 w 642"/>
              <a:gd name="T85" fmla="*/ 2147483647 h 1265"/>
              <a:gd name="T86" fmla="*/ 2147483647 w 642"/>
              <a:gd name="T87" fmla="*/ 2147483647 h 1265"/>
              <a:gd name="T88" fmla="*/ 2147483647 w 642"/>
              <a:gd name="T89" fmla="*/ 2147483647 h 1265"/>
              <a:gd name="T90" fmla="*/ 2147483647 w 642"/>
              <a:gd name="T91" fmla="*/ 2147483647 h 1265"/>
              <a:gd name="T92" fmla="*/ 2147483647 w 642"/>
              <a:gd name="T93" fmla="*/ 2147483647 h 1265"/>
              <a:gd name="T94" fmla="*/ 2147483647 w 642"/>
              <a:gd name="T95" fmla="*/ 2147483647 h 1265"/>
              <a:gd name="T96" fmla="*/ 2147483647 w 642"/>
              <a:gd name="T97" fmla="*/ 2147483647 h 1265"/>
              <a:gd name="T98" fmla="*/ 2147483647 w 642"/>
              <a:gd name="T99" fmla="*/ 2147483647 h 1265"/>
              <a:gd name="T100" fmla="*/ 2147483647 w 642"/>
              <a:gd name="T101" fmla="*/ 2147483647 h 1265"/>
              <a:gd name="T102" fmla="*/ 2147483647 w 642"/>
              <a:gd name="T103" fmla="*/ 2147483647 h 1265"/>
              <a:gd name="T104" fmla="*/ 2147483647 w 642"/>
              <a:gd name="T105" fmla="*/ 2147483647 h 1265"/>
              <a:gd name="T106" fmla="*/ 2147483647 w 642"/>
              <a:gd name="T107" fmla="*/ 2147483647 h 1265"/>
              <a:gd name="T108" fmla="*/ 2147483647 w 642"/>
              <a:gd name="T109" fmla="*/ 2147483647 h 1265"/>
              <a:gd name="T110" fmla="*/ 2147483647 w 642"/>
              <a:gd name="T111" fmla="*/ 2147483647 h 1265"/>
              <a:gd name="T112" fmla="*/ 2147483647 w 642"/>
              <a:gd name="T113" fmla="*/ 2147483647 h 1265"/>
              <a:gd name="T114" fmla="*/ 2147483647 w 642"/>
              <a:gd name="T115" fmla="*/ 2147483647 h 1265"/>
              <a:gd name="T116" fmla="*/ 2147483647 w 642"/>
              <a:gd name="T117" fmla="*/ 2147483647 h 1265"/>
              <a:gd name="T118" fmla="*/ 2147483647 w 642"/>
              <a:gd name="T119" fmla="*/ 2147483647 h 1265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642"/>
              <a:gd name="T181" fmla="*/ 0 h 1265"/>
              <a:gd name="T182" fmla="*/ 642 w 642"/>
              <a:gd name="T183" fmla="*/ 1265 h 1265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642" h="1265">
                <a:moveTo>
                  <a:pt x="104" y="120"/>
                </a:moveTo>
                <a:lnTo>
                  <a:pt x="108" y="120"/>
                </a:lnTo>
                <a:lnTo>
                  <a:pt x="114" y="124"/>
                </a:lnTo>
                <a:lnTo>
                  <a:pt x="122" y="130"/>
                </a:lnTo>
                <a:lnTo>
                  <a:pt x="133" y="139"/>
                </a:lnTo>
                <a:lnTo>
                  <a:pt x="144" y="151"/>
                </a:lnTo>
                <a:lnTo>
                  <a:pt x="157" y="164"/>
                </a:lnTo>
                <a:lnTo>
                  <a:pt x="171" y="180"/>
                </a:lnTo>
                <a:lnTo>
                  <a:pt x="184" y="196"/>
                </a:lnTo>
                <a:lnTo>
                  <a:pt x="198" y="214"/>
                </a:lnTo>
                <a:lnTo>
                  <a:pt x="210" y="233"/>
                </a:lnTo>
                <a:lnTo>
                  <a:pt x="222" y="251"/>
                </a:lnTo>
                <a:lnTo>
                  <a:pt x="232" y="270"/>
                </a:lnTo>
                <a:lnTo>
                  <a:pt x="239" y="288"/>
                </a:lnTo>
                <a:lnTo>
                  <a:pt x="245" y="306"/>
                </a:lnTo>
                <a:lnTo>
                  <a:pt x="247" y="324"/>
                </a:lnTo>
                <a:lnTo>
                  <a:pt x="246" y="339"/>
                </a:lnTo>
                <a:lnTo>
                  <a:pt x="246" y="352"/>
                </a:lnTo>
                <a:lnTo>
                  <a:pt x="250" y="369"/>
                </a:lnTo>
                <a:lnTo>
                  <a:pt x="258" y="388"/>
                </a:lnTo>
                <a:lnTo>
                  <a:pt x="269" y="409"/>
                </a:lnTo>
                <a:lnTo>
                  <a:pt x="281" y="433"/>
                </a:lnTo>
                <a:lnTo>
                  <a:pt x="296" y="458"/>
                </a:lnTo>
                <a:lnTo>
                  <a:pt x="313" y="484"/>
                </a:lnTo>
                <a:lnTo>
                  <a:pt x="330" y="510"/>
                </a:lnTo>
                <a:lnTo>
                  <a:pt x="348" y="536"/>
                </a:lnTo>
                <a:lnTo>
                  <a:pt x="366" y="561"/>
                </a:lnTo>
                <a:lnTo>
                  <a:pt x="384" y="585"/>
                </a:lnTo>
                <a:lnTo>
                  <a:pt x="400" y="608"/>
                </a:lnTo>
                <a:lnTo>
                  <a:pt x="415" y="627"/>
                </a:lnTo>
                <a:lnTo>
                  <a:pt x="428" y="644"/>
                </a:lnTo>
                <a:lnTo>
                  <a:pt x="438" y="658"/>
                </a:lnTo>
                <a:lnTo>
                  <a:pt x="446" y="667"/>
                </a:lnTo>
                <a:lnTo>
                  <a:pt x="450" y="671"/>
                </a:lnTo>
                <a:lnTo>
                  <a:pt x="455" y="677"/>
                </a:lnTo>
                <a:lnTo>
                  <a:pt x="460" y="683"/>
                </a:lnTo>
                <a:lnTo>
                  <a:pt x="466" y="690"/>
                </a:lnTo>
                <a:lnTo>
                  <a:pt x="472" y="697"/>
                </a:lnTo>
                <a:lnTo>
                  <a:pt x="480" y="705"/>
                </a:lnTo>
                <a:lnTo>
                  <a:pt x="487" y="714"/>
                </a:lnTo>
                <a:lnTo>
                  <a:pt x="496" y="723"/>
                </a:lnTo>
                <a:lnTo>
                  <a:pt x="504" y="732"/>
                </a:lnTo>
                <a:lnTo>
                  <a:pt x="513" y="742"/>
                </a:lnTo>
                <a:lnTo>
                  <a:pt x="522" y="753"/>
                </a:lnTo>
                <a:lnTo>
                  <a:pt x="531" y="764"/>
                </a:lnTo>
                <a:lnTo>
                  <a:pt x="540" y="776"/>
                </a:lnTo>
                <a:lnTo>
                  <a:pt x="549" y="788"/>
                </a:lnTo>
                <a:lnTo>
                  <a:pt x="558" y="800"/>
                </a:lnTo>
                <a:lnTo>
                  <a:pt x="567" y="813"/>
                </a:lnTo>
                <a:lnTo>
                  <a:pt x="576" y="826"/>
                </a:lnTo>
                <a:lnTo>
                  <a:pt x="584" y="840"/>
                </a:lnTo>
                <a:lnTo>
                  <a:pt x="593" y="853"/>
                </a:lnTo>
                <a:lnTo>
                  <a:pt x="600" y="868"/>
                </a:lnTo>
                <a:lnTo>
                  <a:pt x="608" y="883"/>
                </a:lnTo>
                <a:lnTo>
                  <a:pt x="614" y="897"/>
                </a:lnTo>
                <a:lnTo>
                  <a:pt x="620" y="912"/>
                </a:lnTo>
                <a:lnTo>
                  <a:pt x="626" y="928"/>
                </a:lnTo>
                <a:lnTo>
                  <a:pt x="631" y="943"/>
                </a:lnTo>
                <a:lnTo>
                  <a:pt x="635" y="959"/>
                </a:lnTo>
                <a:lnTo>
                  <a:pt x="638" y="975"/>
                </a:lnTo>
                <a:lnTo>
                  <a:pt x="640" y="991"/>
                </a:lnTo>
                <a:lnTo>
                  <a:pt x="641" y="1007"/>
                </a:lnTo>
                <a:lnTo>
                  <a:pt x="642" y="1024"/>
                </a:lnTo>
                <a:lnTo>
                  <a:pt x="641" y="1040"/>
                </a:lnTo>
                <a:lnTo>
                  <a:pt x="638" y="1057"/>
                </a:lnTo>
                <a:lnTo>
                  <a:pt x="635" y="1077"/>
                </a:lnTo>
                <a:lnTo>
                  <a:pt x="630" y="1097"/>
                </a:lnTo>
                <a:lnTo>
                  <a:pt x="626" y="1115"/>
                </a:lnTo>
                <a:lnTo>
                  <a:pt x="622" y="1132"/>
                </a:lnTo>
                <a:lnTo>
                  <a:pt x="616" y="1148"/>
                </a:lnTo>
                <a:lnTo>
                  <a:pt x="611" y="1164"/>
                </a:lnTo>
                <a:lnTo>
                  <a:pt x="606" y="1178"/>
                </a:lnTo>
                <a:lnTo>
                  <a:pt x="600" y="1192"/>
                </a:lnTo>
                <a:lnTo>
                  <a:pt x="595" y="1203"/>
                </a:lnTo>
                <a:lnTo>
                  <a:pt x="588" y="1214"/>
                </a:lnTo>
                <a:lnTo>
                  <a:pt x="582" y="1224"/>
                </a:lnTo>
                <a:lnTo>
                  <a:pt x="576" y="1232"/>
                </a:lnTo>
                <a:lnTo>
                  <a:pt x="570" y="1239"/>
                </a:lnTo>
                <a:lnTo>
                  <a:pt x="563" y="1245"/>
                </a:lnTo>
                <a:lnTo>
                  <a:pt x="557" y="1249"/>
                </a:lnTo>
                <a:lnTo>
                  <a:pt x="551" y="1252"/>
                </a:lnTo>
                <a:lnTo>
                  <a:pt x="544" y="1254"/>
                </a:lnTo>
                <a:lnTo>
                  <a:pt x="536" y="1256"/>
                </a:lnTo>
                <a:lnTo>
                  <a:pt x="528" y="1258"/>
                </a:lnTo>
                <a:lnTo>
                  <a:pt x="518" y="1259"/>
                </a:lnTo>
                <a:lnTo>
                  <a:pt x="507" y="1261"/>
                </a:lnTo>
                <a:lnTo>
                  <a:pt x="495" y="1262"/>
                </a:lnTo>
                <a:lnTo>
                  <a:pt x="482" y="1263"/>
                </a:lnTo>
                <a:lnTo>
                  <a:pt x="468" y="1264"/>
                </a:lnTo>
                <a:lnTo>
                  <a:pt x="454" y="1264"/>
                </a:lnTo>
                <a:lnTo>
                  <a:pt x="439" y="1265"/>
                </a:lnTo>
                <a:lnTo>
                  <a:pt x="424" y="1265"/>
                </a:lnTo>
                <a:lnTo>
                  <a:pt x="408" y="1265"/>
                </a:lnTo>
                <a:lnTo>
                  <a:pt x="392" y="1265"/>
                </a:lnTo>
                <a:lnTo>
                  <a:pt x="375" y="1265"/>
                </a:lnTo>
                <a:lnTo>
                  <a:pt x="358" y="1264"/>
                </a:lnTo>
                <a:lnTo>
                  <a:pt x="342" y="1264"/>
                </a:lnTo>
                <a:lnTo>
                  <a:pt x="324" y="1262"/>
                </a:lnTo>
                <a:lnTo>
                  <a:pt x="308" y="1261"/>
                </a:lnTo>
                <a:lnTo>
                  <a:pt x="291" y="1260"/>
                </a:lnTo>
                <a:lnTo>
                  <a:pt x="274" y="1258"/>
                </a:lnTo>
                <a:lnTo>
                  <a:pt x="258" y="1256"/>
                </a:lnTo>
                <a:lnTo>
                  <a:pt x="242" y="1254"/>
                </a:lnTo>
                <a:lnTo>
                  <a:pt x="227" y="1251"/>
                </a:lnTo>
                <a:lnTo>
                  <a:pt x="212" y="1249"/>
                </a:lnTo>
                <a:lnTo>
                  <a:pt x="197" y="1246"/>
                </a:lnTo>
                <a:lnTo>
                  <a:pt x="184" y="1243"/>
                </a:lnTo>
                <a:lnTo>
                  <a:pt x="171" y="1239"/>
                </a:lnTo>
                <a:lnTo>
                  <a:pt x="159" y="1235"/>
                </a:lnTo>
                <a:lnTo>
                  <a:pt x="148" y="1231"/>
                </a:lnTo>
                <a:lnTo>
                  <a:pt x="137" y="1227"/>
                </a:lnTo>
                <a:lnTo>
                  <a:pt x="129" y="1222"/>
                </a:lnTo>
                <a:lnTo>
                  <a:pt x="121" y="1217"/>
                </a:lnTo>
                <a:lnTo>
                  <a:pt x="111" y="1210"/>
                </a:lnTo>
                <a:lnTo>
                  <a:pt x="102" y="1202"/>
                </a:lnTo>
                <a:lnTo>
                  <a:pt x="91" y="1193"/>
                </a:lnTo>
                <a:lnTo>
                  <a:pt x="80" y="1184"/>
                </a:lnTo>
                <a:lnTo>
                  <a:pt x="69" y="1173"/>
                </a:lnTo>
                <a:lnTo>
                  <a:pt x="58" y="1163"/>
                </a:lnTo>
                <a:lnTo>
                  <a:pt x="48" y="1153"/>
                </a:lnTo>
                <a:lnTo>
                  <a:pt x="38" y="1143"/>
                </a:lnTo>
                <a:lnTo>
                  <a:pt x="30" y="1133"/>
                </a:lnTo>
                <a:lnTo>
                  <a:pt x="22" y="1124"/>
                </a:lnTo>
                <a:lnTo>
                  <a:pt x="15" y="1116"/>
                </a:lnTo>
                <a:lnTo>
                  <a:pt x="9" y="1109"/>
                </a:lnTo>
                <a:lnTo>
                  <a:pt x="5" y="1103"/>
                </a:lnTo>
                <a:lnTo>
                  <a:pt x="4" y="1098"/>
                </a:lnTo>
                <a:lnTo>
                  <a:pt x="4" y="1095"/>
                </a:lnTo>
                <a:lnTo>
                  <a:pt x="7" y="1094"/>
                </a:lnTo>
                <a:lnTo>
                  <a:pt x="12" y="1091"/>
                </a:lnTo>
                <a:lnTo>
                  <a:pt x="19" y="1083"/>
                </a:lnTo>
                <a:lnTo>
                  <a:pt x="28" y="1070"/>
                </a:lnTo>
                <a:lnTo>
                  <a:pt x="38" y="1053"/>
                </a:lnTo>
                <a:lnTo>
                  <a:pt x="48" y="1033"/>
                </a:lnTo>
                <a:lnTo>
                  <a:pt x="58" y="1011"/>
                </a:lnTo>
                <a:lnTo>
                  <a:pt x="69" y="987"/>
                </a:lnTo>
                <a:lnTo>
                  <a:pt x="80" y="962"/>
                </a:lnTo>
                <a:lnTo>
                  <a:pt x="90" y="938"/>
                </a:lnTo>
                <a:lnTo>
                  <a:pt x="99" y="913"/>
                </a:lnTo>
                <a:lnTo>
                  <a:pt x="107" y="891"/>
                </a:lnTo>
                <a:lnTo>
                  <a:pt x="113" y="870"/>
                </a:lnTo>
                <a:lnTo>
                  <a:pt x="118" y="852"/>
                </a:lnTo>
                <a:lnTo>
                  <a:pt x="119" y="839"/>
                </a:lnTo>
                <a:lnTo>
                  <a:pt x="119" y="829"/>
                </a:lnTo>
                <a:lnTo>
                  <a:pt x="115" y="825"/>
                </a:lnTo>
                <a:lnTo>
                  <a:pt x="114" y="822"/>
                </a:lnTo>
                <a:lnTo>
                  <a:pt x="112" y="817"/>
                </a:lnTo>
                <a:lnTo>
                  <a:pt x="110" y="807"/>
                </a:lnTo>
                <a:lnTo>
                  <a:pt x="108" y="795"/>
                </a:lnTo>
                <a:lnTo>
                  <a:pt x="106" y="780"/>
                </a:lnTo>
                <a:lnTo>
                  <a:pt x="103" y="761"/>
                </a:lnTo>
                <a:lnTo>
                  <a:pt x="100" y="741"/>
                </a:lnTo>
                <a:lnTo>
                  <a:pt x="98" y="719"/>
                </a:lnTo>
                <a:lnTo>
                  <a:pt x="94" y="694"/>
                </a:lnTo>
                <a:lnTo>
                  <a:pt x="91" y="668"/>
                </a:lnTo>
                <a:lnTo>
                  <a:pt x="88" y="640"/>
                </a:lnTo>
                <a:lnTo>
                  <a:pt x="84" y="612"/>
                </a:lnTo>
                <a:lnTo>
                  <a:pt x="81" y="582"/>
                </a:lnTo>
                <a:lnTo>
                  <a:pt x="78" y="551"/>
                </a:lnTo>
                <a:lnTo>
                  <a:pt x="74" y="521"/>
                </a:lnTo>
                <a:lnTo>
                  <a:pt x="71" y="489"/>
                </a:lnTo>
                <a:lnTo>
                  <a:pt x="68" y="458"/>
                </a:lnTo>
                <a:lnTo>
                  <a:pt x="65" y="427"/>
                </a:lnTo>
                <a:lnTo>
                  <a:pt x="61" y="397"/>
                </a:lnTo>
                <a:lnTo>
                  <a:pt x="58" y="367"/>
                </a:lnTo>
                <a:lnTo>
                  <a:pt x="55" y="338"/>
                </a:lnTo>
                <a:lnTo>
                  <a:pt x="53" y="311"/>
                </a:lnTo>
                <a:lnTo>
                  <a:pt x="50" y="284"/>
                </a:lnTo>
                <a:lnTo>
                  <a:pt x="47" y="260"/>
                </a:lnTo>
                <a:lnTo>
                  <a:pt x="45" y="238"/>
                </a:lnTo>
                <a:lnTo>
                  <a:pt x="43" y="218"/>
                </a:lnTo>
                <a:lnTo>
                  <a:pt x="41" y="200"/>
                </a:lnTo>
                <a:lnTo>
                  <a:pt x="40" y="185"/>
                </a:lnTo>
                <a:lnTo>
                  <a:pt x="39" y="173"/>
                </a:lnTo>
                <a:lnTo>
                  <a:pt x="38" y="164"/>
                </a:lnTo>
                <a:lnTo>
                  <a:pt x="37" y="158"/>
                </a:lnTo>
                <a:lnTo>
                  <a:pt x="37" y="157"/>
                </a:lnTo>
                <a:lnTo>
                  <a:pt x="0" y="89"/>
                </a:lnTo>
                <a:lnTo>
                  <a:pt x="21" y="0"/>
                </a:lnTo>
                <a:lnTo>
                  <a:pt x="94" y="36"/>
                </a:lnTo>
                <a:lnTo>
                  <a:pt x="104" y="120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88" name="Freeform 12"/>
          <p:cNvSpPr>
            <a:spLocks/>
          </p:cNvSpPr>
          <p:nvPr/>
        </p:nvSpPr>
        <p:spPr bwMode="auto">
          <a:xfrm>
            <a:off x="5824538" y="2533651"/>
            <a:ext cx="169862" cy="322263"/>
          </a:xfrm>
          <a:custGeom>
            <a:avLst/>
            <a:gdLst>
              <a:gd name="T0" fmla="*/ 0 w 120"/>
              <a:gd name="T1" fmla="*/ 0 h 203"/>
              <a:gd name="T2" fmla="*/ 2147483647 w 120"/>
              <a:gd name="T3" fmla="*/ 2147483647 h 203"/>
              <a:gd name="T4" fmla="*/ 2147483647 w 120"/>
              <a:gd name="T5" fmla="*/ 2147483647 h 203"/>
              <a:gd name="T6" fmla="*/ 2147483647 w 120"/>
              <a:gd name="T7" fmla="*/ 2147483647 h 203"/>
              <a:gd name="T8" fmla="*/ 2147483647 w 120"/>
              <a:gd name="T9" fmla="*/ 2147483647 h 203"/>
              <a:gd name="T10" fmla="*/ 2147483647 w 120"/>
              <a:gd name="T11" fmla="*/ 2147483647 h 203"/>
              <a:gd name="T12" fmla="*/ 2147483647 w 120"/>
              <a:gd name="T13" fmla="*/ 2147483647 h 203"/>
              <a:gd name="T14" fmla="*/ 2147483647 w 120"/>
              <a:gd name="T15" fmla="*/ 2147483647 h 203"/>
              <a:gd name="T16" fmla="*/ 2147483647 w 120"/>
              <a:gd name="T17" fmla="*/ 2147483647 h 203"/>
              <a:gd name="T18" fmla="*/ 2147483647 w 120"/>
              <a:gd name="T19" fmla="*/ 2147483647 h 203"/>
              <a:gd name="T20" fmla="*/ 2147483647 w 120"/>
              <a:gd name="T21" fmla="*/ 2147483647 h 203"/>
              <a:gd name="T22" fmla="*/ 2147483647 w 120"/>
              <a:gd name="T23" fmla="*/ 2147483647 h 203"/>
              <a:gd name="T24" fmla="*/ 2147483647 w 120"/>
              <a:gd name="T25" fmla="*/ 2147483647 h 203"/>
              <a:gd name="T26" fmla="*/ 2147483647 w 120"/>
              <a:gd name="T27" fmla="*/ 2147483647 h 203"/>
              <a:gd name="T28" fmla="*/ 2147483647 w 120"/>
              <a:gd name="T29" fmla="*/ 2147483647 h 203"/>
              <a:gd name="T30" fmla="*/ 2147483647 w 120"/>
              <a:gd name="T31" fmla="*/ 2147483647 h 203"/>
              <a:gd name="T32" fmla="*/ 2147483647 w 120"/>
              <a:gd name="T33" fmla="*/ 2147483647 h 203"/>
              <a:gd name="T34" fmla="*/ 2147483647 w 120"/>
              <a:gd name="T35" fmla="*/ 2147483647 h 203"/>
              <a:gd name="T36" fmla="*/ 2147483647 w 120"/>
              <a:gd name="T37" fmla="*/ 2147483647 h 203"/>
              <a:gd name="T38" fmla="*/ 2147483647 w 120"/>
              <a:gd name="T39" fmla="*/ 2147483647 h 203"/>
              <a:gd name="T40" fmla="*/ 2147483647 w 120"/>
              <a:gd name="T41" fmla="*/ 2147483647 h 203"/>
              <a:gd name="T42" fmla="*/ 2147483647 w 120"/>
              <a:gd name="T43" fmla="*/ 2147483647 h 203"/>
              <a:gd name="T44" fmla="*/ 2147483647 w 120"/>
              <a:gd name="T45" fmla="*/ 2147483647 h 203"/>
              <a:gd name="T46" fmla="*/ 2147483647 w 120"/>
              <a:gd name="T47" fmla="*/ 2147483647 h 203"/>
              <a:gd name="T48" fmla="*/ 2147483647 w 120"/>
              <a:gd name="T49" fmla="*/ 2147483647 h 203"/>
              <a:gd name="T50" fmla="*/ 2147483647 w 120"/>
              <a:gd name="T51" fmla="*/ 2147483647 h 203"/>
              <a:gd name="T52" fmla="*/ 2147483647 w 120"/>
              <a:gd name="T53" fmla="*/ 2147483647 h 203"/>
              <a:gd name="T54" fmla="*/ 2147483647 w 120"/>
              <a:gd name="T55" fmla="*/ 2147483647 h 203"/>
              <a:gd name="T56" fmla="*/ 2147483647 w 120"/>
              <a:gd name="T57" fmla="*/ 2147483647 h 203"/>
              <a:gd name="T58" fmla="*/ 2147483647 w 120"/>
              <a:gd name="T59" fmla="*/ 2147483647 h 203"/>
              <a:gd name="T60" fmla="*/ 2147483647 w 120"/>
              <a:gd name="T61" fmla="*/ 2147483647 h 203"/>
              <a:gd name="T62" fmla="*/ 2147483647 w 120"/>
              <a:gd name="T63" fmla="*/ 2147483647 h 203"/>
              <a:gd name="T64" fmla="*/ 2147483647 w 120"/>
              <a:gd name="T65" fmla="*/ 2147483647 h 203"/>
              <a:gd name="T66" fmla="*/ 2147483647 w 120"/>
              <a:gd name="T67" fmla="*/ 2147483647 h 203"/>
              <a:gd name="T68" fmla="*/ 2147483647 w 120"/>
              <a:gd name="T69" fmla="*/ 2147483647 h 203"/>
              <a:gd name="T70" fmla="*/ 2147483647 w 120"/>
              <a:gd name="T71" fmla="*/ 2147483647 h 203"/>
              <a:gd name="T72" fmla="*/ 2147483647 w 120"/>
              <a:gd name="T73" fmla="*/ 2147483647 h 203"/>
              <a:gd name="T74" fmla="*/ 2147483647 w 120"/>
              <a:gd name="T75" fmla="*/ 2147483647 h 203"/>
              <a:gd name="T76" fmla="*/ 2147483647 w 120"/>
              <a:gd name="T77" fmla="*/ 2147483647 h 203"/>
              <a:gd name="T78" fmla="*/ 2147483647 w 120"/>
              <a:gd name="T79" fmla="*/ 2147483647 h 203"/>
              <a:gd name="T80" fmla="*/ 2147483647 w 120"/>
              <a:gd name="T81" fmla="*/ 2147483647 h 203"/>
              <a:gd name="T82" fmla="*/ 2147483647 w 120"/>
              <a:gd name="T83" fmla="*/ 2147483647 h 203"/>
              <a:gd name="T84" fmla="*/ 2147483647 w 120"/>
              <a:gd name="T85" fmla="*/ 2147483647 h 203"/>
              <a:gd name="T86" fmla="*/ 2147483647 w 120"/>
              <a:gd name="T87" fmla="*/ 2147483647 h 203"/>
              <a:gd name="T88" fmla="*/ 2147483647 w 120"/>
              <a:gd name="T89" fmla="*/ 2147483647 h 203"/>
              <a:gd name="T90" fmla="*/ 2147483647 w 120"/>
              <a:gd name="T91" fmla="*/ 2147483647 h 203"/>
              <a:gd name="T92" fmla="*/ 2147483647 w 120"/>
              <a:gd name="T93" fmla="*/ 2147483647 h 203"/>
              <a:gd name="T94" fmla="*/ 2147483647 w 120"/>
              <a:gd name="T95" fmla="*/ 2147483647 h 203"/>
              <a:gd name="T96" fmla="*/ 0 w 120"/>
              <a:gd name="T97" fmla="*/ 0 h 20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20"/>
              <a:gd name="T148" fmla="*/ 0 h 203"/>
              <a:gd name="T149" fmla="*/ 120 w 120"/>
              <a:gd name="T150" fmla="*/ 203 h 20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20" h="203">
                <a:moveTo>
                  <a:pt x="0" y="0"/>
                </a:moveTo>
                <a:lnTo>
                  <a:pt x="1" y="1"/>
                </a:lnTo>
                <a:lnTo>
                  <a:pt x="5" y="6"/>
                </a:lnTo>
                <a:lnTo>
                  <a:pt x="11" y="12"/>
                </a:lnTo>
                <a:lnTo>
                  <a:pt x="19" y="20"/>
                </a:lnTo>
                <a:lnTo>
                  <a:pt x="28" y="31"/>
                </a:lnTo>
                <a:lnTo>
                  <a:pt x="38" y="42"/>
                </a:lnTo>
                <a:lnTo>
                  <a:pt x="49" y="55"/>
                </a:lnTo>
                <a:lnTo>
                  <a:pt x="60" y="68"/>
                </a:lnTo>
                <a:lnTo>
                  <a:pt x="71" y="82"/>
                </a:lnTo>
                <a:lnTo>
                  <a:pt x="82" y="96"/>
                </a:lnTo>
                <a:lnTo>
                  <a:pt x="93" y="110"/>
                </a:lnTo>
                <a:lnTo>
                  <a:pt x="101" y="124"/>
                </a:lnTo>
                <a:lnTo>
                  <a:pt x="109" y="137"/>
                </a:lnTo>
                <a:lnTo>
                  <a:pt x="115" y="149"/>
                </a:lnTo>
                <a:lnTo>
                  <a:pt x="119" y="159"/>
                </a:lnTo>
                <a:lnTo>
                  <a:pt x="120" y="168"/>
                </a:lnTo>
                <a:lnTo>
                  <a:pt x="118" y="181"/>
                </a:lnTo>
                <a:lnTo>
                  <a:pt x="112" y="191"/>
                </a:lnTo>
                <a:lnTo>
                  <a:pt x="104" y="197"/>
                </a:lnTo>
                <a:lnTo>
                  <a:pt x="94" y="201"/>
                </a:lnTo>
                <a:lnTo>
                  <a:pt x="85" y="203"/>
                </a:lnTo>
                <a:lnTo>
                  <a:pt x="76" y="203"/>
                </a:lnTo>
                <a:lnTo>
                  <a:pt x="70" y="203"/>
                </a:lnTo>
                <a:lnTo>
                  <a:pt x="68" y="203"/>
                </a:lnTo>
                <a:lnTo>
                  <a:pt x="68" y="202"/>
                </a:lnTo>
                <a:lnTo>
                  <a:pt x="68" y="199"/>
                </a:lnTo>
                <a:lnTo>
                  <a:pt x="67" y="194"/>
                </a:lnTo>
                <a:lnTo>
                  <a:pt x="67" y="187"/>
                </a:lnTo>
                <a:lnTo>
                  <a:pt x="66" y="178"/>
                </a:lnTo>
                <a:lnTo>
                  <a:pt x="66" y="169"/>
                </a:lnTo>
                <a:lnTo>
                  <a:pt x="65" y="159"/>
                </a:lnTo>
                <a:lnTo>
                  <a:pt x="64" y="148"/>
                </a:lnTo>
                <a:lnTo>
                  <a:pt x="63" y="136"/>
                </a:lnTo>
                <a:lnTo>
                  <a:pt x="62" y="125"/>
                </a:lnTo>
                <a:lnTo>
                  <a:pt x="60" y="114"/>
                </a:lnTo>
                <a:lnTo>
                  <a:pt x="59" y="103"/>
                </a:lnTo>
                <a:lnTo>
                  <a:pt x="58" y="92"/>
                </a:lnTo>
                <a:lnTo>
                  <a:pt x="56" y="83"/>
                </a:lnTo>
                <a:lnTo>
                  <a:pt x="54" y="75"/>
                </a:lnTo>
                <a:lnTo>
                  <a:pt x="52" y="69"/>
                </a:lnTo>
                <a:lnTo>
                  <a:pt x="47" y="57"/>
                </a:lnTo>
                <a:lnTo>
                  <a:pt x="40" y="44"/>
                </a:lnTo>
                <a:lnTo>
                  <a:pt x="32" y="33"/>
                </a:lnTo>
                <a:lnTo>
                  <a:pt x="22" y="23"/>
                </a:lnTo>
                <a:lnTo>
                  <a:pt x="14" y="13"/>
                </a:lnTo>
                <a:lnTo>
                  <a:pt x="7" y="6"/>
                </a:lnTo>
                <a:lnTo>
                  <a:pt x="2" y="2"/>
                </a:lnTo>
                <a:lnTo>
                  <a:pt x="0" y="0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89" name="Freeform 13"/>
          <p:cNvSpPr>
            <a:spLocks/>
          </p:cNvSpPr>
          <p:nvPr/>
        </p:nvSpPr>
        <p:spPr bwMode="auto">
          <a:xfrm>
            <a:off x="5795964" y="2633664"/>
            <a:ext cx="904875" cy="2008187"/>
          </a:xfrm>
          <a:custGeom>
            <a:avLst/>
            <a:gdLst>
              <a:gd name="T0" fmla="*/ 2147483647 w 642"/>
              <a:gd name="T1" fmla="*/ 2147483647 h 1265"/>
              <a:gd name="T2" fmla="*/ 2147483647 w 642"/>
              <a:gd name="T3" fmla="*/ 2147483647 h 1265"/>
              <a:gd name="T4" fmla="*/ 2147483647 w 642"/>
              <a:gd name="T5" fmla="*/ 2147483647 h 1265"/>
              <a:gd name="T6" fmla="*/ 2147483647 w 642"/>
              <a:gd name="T7" fmla="*/ 2147483647 h 1265"/>
              <a:gd name="T8" fmla="*/ 2147483647 w 642"/>
              <a:gd name="T9" fmla="*/ 2147483647 h 1265"/>
              <a:gd name="T10" fmla="*/ 2147483647 w 642"/>
              <a:gd name="T11" fmla="*/ 2147483647 h 1265"/>
              <a:gd name="T12" fmla="*/ 2147483647 w 642"/>
              <a:gd name="T13" fmla="*/ 2147483647 h 1265"/>
              <a:gd name="T14" fmla="*/ 2147483647 w 642"/>
              <a:gd name="T15" fmla="*/ 2147483647 h 1265"/>
              <a:gd name="T16" fmla="*/ 2147483647 w 642"/>
              <a:gd name="T17" fmla="*/ 2147483647 h 1265"/>
              <a:gd name="T18" fmla="*/ 2147483647 w 642"/>
              <a:gd name="T19" fmla="*/ 2147483647 h 1265"/>
              <a:gd name="T20" fmla="*/ 2147483647 w 642"/>
              <a:gd name="T21" fmla="*/ 2147483647 h 1265"/>
              <a:gd name="T22" fmla="*/ 2147483647 w 642"/>
              <a:gd name="T23" fmla="*/ 2147483647 h 1265"/>
              <a:gd name="T24" fmla="*/ 2147483647 w 642"/>
              <a:gd name="T25" fmla="*/ 2147483647 h 1265"/>
              <a:gd name="T26" fmla="*/ 2147483647 w 642"/>
              <a:gd name="T27" fmla="*/ 2147483647 h 1265"/>
              <a:gd name="T28" fmla="*/ 2147483647 w 642"/>
              <a:gd name="T29" fmla="*/ 2147483647 h 1265"/>
              <a:gd name="T30" fmla="*/ 2147483647 w 642"/>
              <a:gd name="T31" fmla="*/ 2147483647 h 1265"/>
              <a:gd name="T32" fmla="*/ 2147483647 w 642"/>
              <a:gd name="T33" fmla="*/ 2147483647 h 1265"/>
              <a:gd name="T34" fmla="*/ 2147483647 w 642"/>
              <a:gd name="T35" fmla="*/ 2147483647 h 1265"/>
              <a:gd name="T36" fmla="*/ 2147483647 w 642"/>
              <a:gd name="T37" fmla="*/ 2147483647 h 1265"/>
              <a:gd name="T38" fmla="*/ 2147483647 w 642"/>
              <a:gd name="T39" fmla="*/ 2147483647 h 1265"/>
              <a:gd name="T40" fmla="*/ 2147483647 w 642"/>
              <a:gd name="T41" fmla="*/ 2147483647 h 1265"/>
              <a:gd name="T42" fmla="*/ 2147483647 w 642"/>
              <a:gd name="T43" fmla="*/ 2147483647 h 1265"/>
              <a:gd name="T44" fmla="*/ 2147483647 w 642"/>
              <a:gd name="T45" fmla="*/ 2147483647 h 1265"/>
              <a:gd name="T46" fmla="*/ 2147483647 w 642"/>
              <a:gd name="T47" fmla="*/ 2147483647 h 1265"/>
              <a:gd name="T48" fmla="*/ 2147483647 w 642"/>
              <a:gd name="T49" fmla="*/ 2147483647 h 1265"/>
              <a:gd name="T50" fmla="*/ 2147483647 w 642"/>
              <a:gd name="T51" fmla="*/ 2147483647 h 1265"/>
              <a:gd name="T52" fmla="*/ 2147483647 w 642"/>
              <a:gd name="T53" fmla="*/ 2147483647 h 1265"/>
              <a:gd name="T54" fmla="*/ 2147483647 w 642"/>
              <a:gd name="T55" fmla="*/ 2147483647 h 1265"/>
              <a:gd name="T56" fmla="*/ 2147483647 w 642"/>
              <a:gd name="T57" fmla="*/ 2147483647 h 1265"/>
              <a:gd name="T58" fmla="*/ 2147483647 w 642"/>
              <a:gd name="T59" fmla="*/ 2147483647 h 1265"/>
              <a:gd name="T60" fmla="*/ 2147483647 w 642"/>
              <a:gd name="T61" fmla="*/ 2147483647 h 1265"/>
              <a:gd name="T62" fmla="*/ 2147483647 w 642"/>
              <a:gd name="T63" fmla="*/ 2147483647 h 1265"/>
              <a:gd name="T64" fmla="*/ 2147483647 w 642"/>
              <a:gd name="T65" fmla="*/ 2147483647 h 1265"/>
              <a:gd name="T66" fmla="*/ 2147483647 w 642"/>
              <a:gd name="T67" fmla="*/ 2147483647 h 1265"/>
              <a:gd name="T68" fmla="*/ 2147483647 w 642"/>
              <a:gd name="T69" fmla="*/ 2147483647 h 1265"/>
              <a:gd name="T70" fmla="*/ 2147483647 w 642"/>
              <a:gd name="T71" fmla="*/ 2147483647 h 1265"/>
              <a:gd name="T72" fmla="*/ 2147483647 w 642"/>
              <a:gd name="T73" fmla="*/ 2147483647 h 1265"/>
              <a:gd name="T74" fmla="*/ 2147483647 w 642"/>
              <a:gd name="T75" fmla="*/ 2147483647 h 1265"/>
              <a:gd name="T76" fmla="*/ 2147483647 w 642"/>
              <a:gd name="T77" fmla="*/ 2147483647 h 1265"/>
              <a:gd name="T78" fmla="*/ 2147483647 w 642"/>
              <a:gd name="T79" fmla="*/ 2147483647 h 1265"/>
              <a:gd name="T80" fmla="*/ 2147483647 w 642"/>
              <a:gd name="T81" fmla="*/ 2147483647 h 1265"/>
              <a:gd name="T82" fmla="*/ 2147483647 w 642"/>
              <a:gd name="T83" fmla="*/ 2147483647 h 1265"/>
              <a:gd name="T84" fmla="*/ 2147483647 w 642"/>
              <a:gd name="T85" fmla="*/ 2147483647 h 1265"/>
              <a:gd name="T86" fmla="*/ 2147483647 w 642"/>
              <a:gd name="T87" fmla="*/ 2147483647 h 1265"/>
              <a:gd name="T88" fmla="*/ 2147483647 w 642"/>
              <a:gd name="T89" fmla="*/ 2147483647 h 1265"/>
              <a:gd name="T90" fmla="*/ 2147483647 w 642"/>
              <a:gd name="T91" fmla="*/ 2147483647 h 1265"/>
              <a:gd name="T92" fmla="*/ 2147483647 w 642"/>
              <a:gd name="T93" fmla="*/ 2147483647 h 1265"/>
              <a:gd name="T94" fmla="*/ 2147483647 w 642"/>
              <a:gd name="T95" fmla="*/ 2147483647 h 1265"/>
              <a:gd name="T96" fmla="*/ 2147483647 w 642"/>
              <a:gd name="T97" fmla="*/ 2147483647 h 1265"/>
              <a:gd name="T98" fmla="*/ 2147483647 w 642"/>
              <a:gd name="T99" fmla="*/ 2147483647 h 1265"/>
              <a:gd name="T100" fmla="*/ 2147483647 w 642"/>
              <a:gd name="T101" fmla="*/ 2147483647 h 1265"/>
              <a:gd name="T102" fmla="*/ 2147483647 w 642"/>
              <a:gd name="T103" fmla="*/ 2147483647 h 1265"/>
              <a:gd name="T104" fmla="*/ 2147483647 w 642"/>
              <a:gd name="T105" fmla="*/ 2147483647 h 1265"/>
              <a:gd name="T106" fmla="*/ 2147483647 w 642"/>
              <a:gd name="T107" fmla="*/ 2147483647 h 1265"/>
              <a:gd name="T108" fmla="*/ 2147483647 w 642"/>
              <a:gd name="T109" fmla="*/ 2147483647 h 1265"/>
              <a:gd name="T110" fmla="*/ 2147483647 w 642"/>
              <a:gd name="T111" fmla="*/ 2147483647 h 1265"/>
              <a:gd name="T112" fmla="*/ 2147483647 w 642"/>
              <a:gd name="T113" fmla="*/ 2147483647 h 1265"/>
              <a:gd name="T114" fmla="*/ 2147483647 w 642"/>
              <a:gd name="T115" fmla="*/ 2147483647 h 1265"/>
              <a:gd name="T116" fmla="*/ 2147483647 w 642"/>
              <a:gd name="T117" fmla="*/ 2147483647 h 1265"/>
              <a:gd name="T118" fmla="*/ 2147483647 w 642"/>
              <a:gd name="T119" fmla="*/ 2147483647 h 1265"/>
              <a:gd name="T120" fmla="*/ 2147483647 w 642"/>
              <a:gd name="T121" fmla="*/ 2147483647 h 1265"/>
              <a:gd name="T122" fmla="*/ 0 w 642"/>
              <a:gd name="T123" fmla="*/ 2147483647 h 1265"/>
              <a:gd name="T124" fmla="*/ 2147483647 w 642"/>
              <a:gd name="T125" fmla="*/ 2147483647 h 1265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642"/>
              <a:gd name="T190" fmla="*/ 0 h 1265"/>
              <a:gd name="T191" fmla="*/ 642 w 642"/>
              <a:gd name="T192" fmla="*/ 1265 h 1265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642" h="1265">
                <a:moveTo>
                  <a:pt x="104" y="120"/>
                </a:moveTo>
                <a:lnTo>
                  <a:pt x="104" y="120"/>
                </a:lnTo>
                <a:lnTo>
                  <a:pt x="108" y="120"/>
                </a:lnTo>
                <a:lnTo>
                  <a:pt x="114" y="124"/>
                </a:lnTo>
                <a:lnTo>
                  <a:pt x="122" y="130"/>
                </a:lnTo>
                <a:lnTo>
                  <a:pt x="133" y="139"/>
                </a:lnTo>
                <a:lnTo>
                  <a:pt x="144" y="151"/>
                </a:lnTo>
                <a:lnTo>
                  <a:pt x="157" y="164"/>
                </a:lnTo>
                <a:lnTo>
                  <a:pt x="171" y="180"/>
                </a:lnTo>
                <a:lnTo>
                  <a:pt x="184" y="196"/>
                </a:lnTo>
                <a:lnTo>
                  <a:pt x="198" y="214"/>
                </a:lnTo>
                <a:lnTo>
                  <a:pt x="210" y="233"/>
                </a:lnTo>
                <a:lnTo>
                  <a:pt x="222" y="251"/>
                </a:lnTo>
                <a:lnTo>
                  <a:pt x="232" y="270"/>
                </a:lnTo>
                <a:lnTo>
                  <a:pt x="239" y="288"/>
                </a:lnTo>
                <a:lnTo>
                  <a:pt x="245" y="306"/>
                </a:lnTo>
                <a:lnTo>
                  <a:pt x="247" y="324"/>
                </a:lnTo>
                <a:lnTo>
                  <a:pt x="246" y="339"/>
                </a:lnTo>
                <a:lnTo>
                  <a:pt x="246" y="352"/>
                </a:lnTo>
                <a:lnTo>
                  <a:pt x="250" y="369"/>
                </a:lnTo>
                <a:lnTo>
                  <a:pt x="258" y="388"/>
                </a:lnTo>
                <a:lnTo>
                  <a:pt x="269" y="409"/>
                </a:lnTo>
                <a:lnTo>
                  <a:pt x="281" y="433"/>
                </a:lnTo>
                <a:lnTo>
                  <a:pt x="296" y="458"/>
                </a:lnTo>
                <a:lnTo>
                  <a:pt x="313" y="484"/>
                </a:lnTo>
                <a:lnTo>
                  <a:pt x="330" y="510"/>
                </a:lnTo>
                <a:lnTo>
                  <a:pt x="348" y="536"/>
                </a:lnTo>
                <a:lnTo>
                  <a:pt x="366" y="561"/>
                </a:lnTo>
                <a:lnTo>
                  <a:pt x="384" y="585"/>
                </a:lnTo>
                <a:lnTo>
                  <a:pt x="400" y="608"/>
                </a:lnTo>
                <a:lnTo>
                  <a:pt x="415" y="627"/>
                </a:lnTo>
                <a:lnTo>
                  <a:pt x="428" y="644"/>
                </a:lnTo>
                <a:lnTo>
                  <a:pt x="438" y="658"/>
                </a:lnTo>
                <a:lnTo>
                  <a:pt x="446" y="667"/>
                </a:lnTo>
                <a:lnTo>
                  <a:pt x="450" y="671"/>
                </a:lnTo>
                <a:lnTo>
                  <a:pt x="455" y="677"/>
                </a:lnTo>
                <a:lnTo>
                  <a:pt x="460" y="683"/>
                </a:lnTo>
                <a:lnTo>
                  <a:pt x="466" y="690"/>
                </a:lnTo>
                <a:lnTo>
                  <a:pt x="472" y="697"/>
                </a:lnTo>
                <a:lnTo>
                  <a:pt x="480" y="705"/>
                </a:lnTo>
                <a:lnTo>
                  <a:pt x="487" y="714"/>
                </a:lnTo>
                <a:lnTo>
                  <a:pt x="496" y="723"/>
                </a:lnTo>
                <a:lnTo>
                  <a:pt x="504" y="732"/>
                </a:lnTo>
                <a:lnTo>
                  <a:pt x="513" y="742"/>
                </a:lnTo>
                <a:lnTo>
                  <a:pt x="522" y="753"/>
                </a:lnTo>
                <a:lnTo>
                  <a:pt x="531" y="764"/>
                </a:lnTo>
                <a:lnTo>
                  <a:pt x="540" y="776"/>
                </a:lnTo>
                <a:lnTo>
                  <a:pt x="549" y="788"/>
                </a:lnTo>
                <a:lnTo>
                  <a:pt x="558" y="800"/>
                </a:lnTo>
                <a:lnTo>
                  <a:pt x="567" y="813"/>
                </a:lnTo>
                <a:lnTo>
                  <a:pt x="576" y="826"/>
                </a:lnTo>
                <a:lnTo>
                  <a:pt x="584" y="840"/>
                </a:lnTo>
                <a:lnTo>
                  <a:pt x="593" y="853"/>
                </a:lnTo>
                <a:lnTo>
                  <a:pt x="600" y="868"/>
                </a:lnTo>
                <a:lnTo>
                  <a:pt x="608" y="883"/>
                </a:lnTo>
                <a:lnTo>
                  <a:pt x="614" y="897"/>
                </a:lnTo>
                <a:lnTo>
                  <a:pt x="620" y="912"/>
                </a:lnTo>
                <a:lnTo>
                  <a:pt x="626" y="928"/>
                </a:lnTo>
                <a:lnTo>
                  <a:pt x="631" y="943"/>
                </a:lnTo>
                <a:lnTo>
                  <a:pt x="635" y="959"/>
                </a:lnTo>
                <a:lnTo>
                  <a:pt x="638" y="975"/>
                </a:lnTo>
                <a:lnTo>
                  <a:pt x="640" y="991"/>
                </a:lnTo>
                <a:lnTo>
                  <a:pt x="641" y="1007"/>
                </a:lnTo>
                <a:lnTo>
                  <a:pt x="642" y="1024"/>
                </a:lnTo>
                <a:lnTo>
                  <a:pt x="641" y="1040"/>
                </a:lnTo>
                <a:lnTo>
                  <a:pt x="638" y="1057"/>
                </a:lnTo>
                <a:lnTo>
                  <a:pt x="635" y="1077"/>
                </a:lnTo>
                <a:lnTo>
                  <a:pt x="630" y="1097"/>
                </a:lnTo>
                <a:lnTo>
                  <a:pt x="626" y="1115"/>
                </a:lnTo>
                <a:lnTo>
                  <a:pt x="622" y="1132"/>
                </a:lnTo>
                <a:lnTo>
                  <a:pt x="616" y="1148"/>
                </a:lnTo>
                <a:lnTo>
                  <a:pt x="611" y="1164"/>
                </a:lnTo>
                <a:lnTo>
                  <a:pt x="606" y="1178"/>
                </a:lnTo>
                <a:lnTo>
                  <a:pt x="600" y="1192"/>
                </a:lnTo>
                <a:lnTo>
                  <a:pt x="595" y="1203"/>
                </a:lnTo>
                <a:lnTo>
                  <a:pt x="588" y="1214"/>
                </a:lnTo>
                <a:lnTo>
                  <a:pt x="582" y="1224"/>
                </a:lnTo>
                <a:lnTo>
                  <a:pt x="576" y="1232"/>
                </a:lnTo>
                <a:lnTo>
                  <a:pt x="570" y="1239"/>
                </a:lnTo>
                <a:lnTo>
                  <a:pt x="563" y="1245"/>
                </a:lnTo>
                <a:lnTo>
                  <a:pt x="557" y="1249"/>
                </a:lnTo>
                <a:lnTo>
                  <a:pt x="551" y="1252"/>
                </a:lnTo>
                <a:lnTo>
                  <a:pt x="544" y="1254"/>
                </a:lnTo>
                <a:lnTo>
                  <a:pt x="536" y="1256"/>
                </a:lnTo>
                <a:lnTo>
                  <a:pt x="528" y="1258"/>
                </a:lnTo>
                <a:lnTo>
                  <a:pt x="518" y="1259"/>
                </a:lnTo>
                <a:lnTo>
                  <a:pt x="507" y="1261"/>
                </a:lnTo>
                <a:lnTo>
                  <a:pt x="495" y="1262"/>
                </a:lnTo>
                <a:lnTo>
                  <a:pt x="482" y="1263"/>
                </a:lnTo>
                <a:lnTo>
                  <a:pt x="468" y="1264"/>
                </a:lnTo>
                <a:lnTo>
                  <a:pt x="454" y="1264"/>
                </a:lnTo>
                <a:lnTo>
                  <a:pt x="439" y="1265"/>
                </a:lnTo>
                <a:lnTo>
                  <a:pt x="424" y="1265"/>
                </a:lnTo>
                <a:lnTo>
                  <a:pt x="408" y="1265"/>
                </a:lnTo>
                <a:lnTo>
                  <a:pt x="392" y="1265"/>
                </a:lnTo>
                <a:lnTo>
                  <a:pt x="375" y="1265"/>
                </a:lnTo>
                <a:lnTo>
                  <a:pt x="358" y="1264"/>
                </a:lnTo>
                <a:lnTo>
                  <a:pt x="342" y="1264"/>
                </a:lnTo>
                <a:lnTo>
                  <a:pt x="324" y="1262"/>
                </a:lnTo>
                <a:lnTo>
                  <a:pt x="308" y="1261"/>
                </a:lnTo>
                <a:lnTo>
                  <a:pt x="291" y="1260"/>
                </a:lnTo>
                <a:lnTo>
                  <a:pt x="274" y="1258"/>
                </a:lnTo>
                <a:lnTo>
                  <a:pt x="258" y="1256"/>
                </a:lnTo>
                <a:lnTo>
                  <a:pt x="242" y="1254"/>
                </a:lnTo>
                <a:lnTo>
                  <a:pt x="227" y="1251"/>
                </a:lnTo>
                <a:lnTo>
                  <a:pt x="212" y="1249"/>
                </a:lnTo>
                <a:lnTo>
                  <a:pt x="197" y="1246"/>
                </a:lnTo>
                <a:lnTo>
                  <a:pt x="184" y="1243"/>
                </a:lnTo>
                <a:lnTo>
                  <a:pt x="171" y="1239"/>
                </a:lnTo>
                <a:lnTo>
                  <a:pt x="159" y="1235"/>
                </a:lnTo>
                <a:lnTo>
                  <a:pt x="148" y="1231"/>
                </a:lnTo>
                <a:lnTo>
                  <a:pt x="137" y="1227"/>
                </a:lnTo>
                <a:lnTo>
                  <a:pt x="129" y="1222"/>
                </a:lnTo>
                <a:lnTo>
                  <a:pt x="121" y="1217"/>
                </a:lnTo>
                <a:lnTo>
                  <a:pt x="111" y="1210"/>
                </a:lnTo>
                <a:lnTo>
                  <a:pt x="102" y="1202"/>
                </a:lnTo>
                <a:lnTo>
                  <a:pt x="91" y="1193"/>
                </a:lnTo>
                <a:lnTo>
                  <a:pt x="80" y="1184"/>
                </a:lnTo>
                <a:lnTo>
                  <a:pt x="69" y="1173"/>
                </a:lnTo>
                <a:lnTo>
                  <a:pt x="58" y="1163"/>
                </a:lnTo>
                <a:lnTo>
                  <a:pt x="48" y="1153"/>
                </a:lnTo>
                <a:lnTo>
                  <a:pt x="38" y="1143"/>
                </a:lnTo>
                <a:lnTo>
                  <a:pt x="30" y="1133"/>
                </a:lnTo>
                <a:lnTo>
                  <a:pt x="22" y="1124"/>
                </a:lnTo>
                <a:lnTo>
                  <a:pt x="15" y="1116"/>
                </a:lnTo>
                <a:lnTo>
                  <a:pt x="9" y="1109"/>
                </a:lnTo>
                <a:lnTo>
                  <a:pt x="5" y="1103"/>
                </a:lnTo>
                <a:lnTo>
                  <a:pt x="4" y="1098"/>
                </a:lnTo>
                <a:lnTo>
                  <a:pt x="4" y="1095"/>
                </a:lnTo>
                <a:lnTo>
                  <a:pt x="7" y="1094"/>
                </a:lnTo>
                <a:lnTo>
                  <a:pt x="12" y="1091"/>
                </a:lnTo>
                <a:lnTo>
                  <a:pt x="19" y="1083"/>
                </a:lnTo>
                <a:lnTo>
                  <a:pt x="28" y="1070"/>
                </a:lnTo>
                <a:lnTo>
                  <a:pt x="38" y="1053"/>
                </a:lnTo>
                <a:lnTo>
                  <a:pt x="48" y="1033"/>
                </a:lnTo>
                <a:lnTo>
                  <a:pt x="58" y="1011"/>
                </a:lnTo>
                <a:lnTo>
                  <a:pt x="69" y="987"/>
                </a:lnTo>
                <a:lnTo>
                  <a:pt x="80" y="962"/>
                </a:lnTo>
                <a:lnTo>
                  <a:pt x="90" y="938"/>
                </a:lnTo>
                <a:lnTo>
                  <a:pt x="99" y="913"/>
                </a:lnTo>
                <a:lnTo>
                  <a:pt x="107" y="891"/>
                </a:lnTo>
                <a:lnTo>
                  <a:pt x="113" y="870"/>
                </a:lnTo>
                <a:lnTo>
                  <a:pt x="118" y="852"/>
                </a:lnTo>
                <a:lnTo>
                  <a:pt x="119" y="839"/>
                </a:lnTo>
                <a:lnTo>
                  <a:pt x="119" y="829"/>
                </a:lnTo>
                <a:lnTo>
                  <a:pt x="115" y="825"/>
                </a:lnTo>
                <a:lnTo>
                  <a:pt x="114" y="822"/>
                </a:lnTo>
                <a:lnTo>
                  <a:pt x="112" y="817"/>
                </a:lnTo>
                <a:lnTo>
                  <a:pt x="110" y="807"/>
                </a:lnTo>
                <a:lnTo>
                  <a:pt x="108" y="795"/>
                </a:lnTo>
                <a:lnTo>
                  <a:pt x="106" y="780"/>
                </a:lnTo>
                <a:lnTo>
                  <a:pt x="103" y="761"/>
                </a:lnTo>
                <a:lnTo>
                  <a:pt x="100" y="741"/>
                </a:lnTo>
                <a:lnTo>
                  <a:pt x="98" y="719"/>
                </a:lnTo>
                <a:lnTo>
                  <a:pt x="94" y="694"/>
                </a:lnTo>
                <a:lnTo>
                  <a:pt x="91" y="668"/>
                </a:lnTo>
                <a:lnTo>
                  <a:pt x="88" y="640"/>
                </a:lnTo>
                <a:lnTo>
                  <a:pt x="84" y="612"/>
                </a:lnTo>
                <a:lnTo>
                  <a:pt x="81" y="582"/>
                </a:lnTo>
                <a:lnTo>
                  <a:pt x="78" y="551"/>
                </a:lnTo>
                <a:lnTo>
                  <a:pt x="74" y="521"/>
                </a:lnTo>
                <a:lnTo>
                  <a:pt x="71" y="489"/>
                </a:lnTo>
                <a:lnTo>
                  <a:pt x="68" y="458"/>
                </a:lnTo>
                <a:lnTo>
                  <a:pt x="65" y="427"/>
                </a:lnTo>
                <a:lnTo>
                  <a:pt x="61" y="397"/>
                </a:lnTo>
                <a:lnTo>
                  <a:pt x="58" y="367"/>
                </a:lnTo>
                <a:lnTo>
                  <a:pt x="55" y="338"/>
                </a:lnTo>
                <a:lnTo>
                  <a:pt x="53" y="311"/>
                </a:lnTo>
                <a:lnTo>
                  <a:pt x="50" y="284"/>
                </a:lnTo>
                <a:lnTo>
                  <a:pt x="47" y="260"/>
                </a:lnTo>
                <a:lnTo>
                  <a:pt x="45" y="238"/>
                </a:lnTo>
                <a:lnTo>
                  <a:pt x="43" y="218"/>
                </a:lnTo>
                <a:lnTo>
                  <a:pt x="41" y="200"/>
                </a:lnTo>
                <a:lnTo>
                  <a:pt x="40" y="185"/>
                </a:lnTo>
                <a:lnTo>
                  <a:pt x="39" y="173"/>
                </a:lnTo>
                <a:lnTo>
                  <a:pt x="38" y="164"/>
                </a:lnTo>
                <a:lnTo>
                  <a:pt x="37" y="158"/>
                </a:lnTo>
                <a:lnTo>
                  <a:pt x="37" y="157"/>
                </a:lnTo>
                <a:lnTo>
                  <a:pt x="0" y="89"/>
                </a:lnTo>
                <a:lnTo>
                  <a:pt x="21" y="0"/>
                </a:lnTo>
                <a:lnTo>
                  <a:pt x="94" y="36"/>
                </a:lnTo>
                <a:lnTo>
                  <a:pt x="104" y="12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90" name="Freeform 14"/>
          <p:cNvSpPr>
            <a:spLocks/>
          </p:cNvSpPr>
          <p:nvPr/>
        </p:nvSpPr>
        <p:spPr bwMode="auto">
          <a:xfrm>
            <a:off x="5824538" y="2533651"/>
            <a:ext cx="169862" cy="322263"/>
          </a:xfrm>
          <a:custGeom>
            <a:avLst/>
            <a:gdLst>
              <a:gd name="T0" fmla="*/ 0 w 120"/>
              <a:gd name="T1" fmla="*/ 0 h 203"/>
              <a:gd name="T2" fmla="*/ 0 w 120"/>
              <a:gd name="T3" fmla="*/ 0 h 203"/>
              <a:gd name="T4" fmla="*/ 2147483647 w 120"/>
              <a:gd name="T5" fmla="*/ 2147483647 h 203"/>
              <a:gd name="T6" fmla="*/ 2147483647 w 120"/>
              <a:gd name="T7" fmla="*/ 2147483647 h 203"/>
              <a:gd name="T8" fmla="*/ 2147483647 w 120"/>
              <a:gd name="T9" fmla="*/ 2147483647 h 203"/>
              <a:gd name="T10" fmla="*/ 2147483647 w 120"/>
              <a:gd name="T11" fmla="*/ 2147483647 h 203"/>
              <a:gd name="T12" fmla="*/ 2147483647 w 120"/>
              <a:gd name="T13" fmla="*/ 2147483647 h 203"/>
              <a:gd name="T14" fmla="*/ 2147483647 w 120"/>
              <a:gd name="T15" fmla="*/ 2147483647 h 203"/>
              <a:gd name="T16" fmla="*/ 2147483647 w 120"/>
              <a:gd name="T17" fmla="*/ 2147483647 h 203"/>
              <a:gd name="T18" fmla="*/ 2147483647 w 120"/>
              <a:gd name="T19" fmla="*/ 2147483647 h 203"/>
              <a:gd name="T20" fmla="*/ 2147483647 w 120"/>
              <a:gd name="T21" fmla="*/ 2147483647 h 203"/>
              <a:gd name="T22" fmla="*/ 2147483647 w 120"/>
              <a:gd name="T23" fmla="*/ 2147483647 h 203"/>
              <a:gd name="T24" fmla="*/ 2147483647 w 120"/>
              <a:gd name="T25" fmla="*/ 2147483647 h 203"/>
              <a:gd name="T26" fmla="*/ 2147483647 w 120"/>
              <a:gd name="T27" fmla="*/ 2147483647 h 203"/>
              <a:gd name="T28" fmla="*/ 2147483647 w 120"/>
              <a:gd name="T29" fmla="*/ 2147483647 h 203"/>
              <a:gd name="T30" fmla="*/ 2147483647 w 120"/>
              <a:gd name="T31" fmla="*/ 2147483647 h 203"/>
              <a:gd name="T32" fmla="*/ 2147483647 w 120"/>
              <a:gd name="T33" fmla="*/ 2147483647 h 203"/>
              <a:gd name="T34" fmla="*/ 2147483647 w 120"/>
              <a:gd name="T35" fmla="*/ 2147483647 h 203"/>
              <a:gd name="T36" fmla="*/ 2147483647 w 120"/>
              <a:gd name="T37" fmla="*/ 2147483647 h 203"/>
              <a:gd name="T38" fmla="*/ 2147483647 w 120"/>
              <a:gd name="T39" fmla="*/ 2147483647 h 203"/>
              <a:gd name="T40" fmla="*/ 2147483647 w 120"/>
              <a:gd name="T41" fmla="*/ 2147483647 h 203"/>
              <a:gd name="T42" fmla="*/ 2147483647 w 120"/>
              <a:gd name="T43" fmla="*/ 2147483647 h 203"/>
              <a:gd name="T44" fmla="*/ 2147483647 w 120"/>
              <a:gd name="T45" fmla="*/ 2147483647 h 203"/>
              <a:gd name="T46" fmla="*/ 2147483647 w 120"/>
              <a:gd name="T47" fmla="*/ 2147483647 h 203"/>
              <a:gd name="T48" fmla="*/ 2147483647 w 120"/>
              <a:gd name="T49" fmla="*/ 2147483647 h 203"/>
              <a:gd name="T50" fmla="*/ 2147483647 w 120"/>
              <a:gd name="T51" fmla="*/ 2147483647 h 203"/>
              <a:gd name="T52" fmla="*/ 2147483647 w 120"/>
              <a:gd name="T53" fmla="*/ 2147483647 h 203"/>
              <a:gd name="T54" fmla="*/ 2147483647 w 120"/>
              <a:gd name="T55" fmla="*/ 2147483647 h 203"/>
              <a:gd name="T56" fmla="*/ 2147483647 w 120"/>
              <a:gd name="T57" fmla="*/ 2147483647 h 203"/>
              <a:gd name="T58" fmla="*/ 2147483647 w 120"/>
              <a:gd name="T59" fmla="*/ 2147483647 h 203"/>
              <a:gd name="T60" fmla="*/ 2147483647 w 120"/>
              <a:gd name="T61" fmla="*/ 2147483647 h 203"/>
              <a:gd name="T62" fmla="*/ 2147483647 w 120"/>
              <a:gd name="T63" fmla="*/ 2147483647 h 203"/>
              <a:gd name="T64" fmla="*/ 2147483647 w 120"/>
              <a:gd name="T65" fmla="*/ 2147483647 h 203"/>
              <a:gd name="T66" fmla="*/ 2147483647 w 120"/>
              <a:gd name="T67" fmla="*/ 2147483647 h 203"/>
              <a:gd name="T68" fmla="*/ 2147483647 w 120"/>
              <a:gd name="T69" fmla="*/ 2147483647 h 203"/>
              <a:gd name="T70" fmla="*/ 2147483647 w 120"/>
              <a:gd name="T71" fmla="*/ 2147483647 h 203"/>
              <a:gd name="T72" fmla="*/ 2147483647 w 120"/>
              <a:gd name="T73" fmla="*/ 2147483647 h 203"/>
              <a:gd name="T74" fmla="*/ 2147483647 w 120"/>
              <a:gd name="T75" fmla="*/ 2147483647 h 203"/>
              <a:gd name="T76" fmla="*/ 2147483647 w 120"/>
              <a:gd name="T77" fmla="*/ 2147483647 h 203"/>
              <a:gd name="T78" fmla="*/ 2147483647 w 120"/>
              <a:gd name="T79" fmla="*/ 2147483647 h 203"/>
              <a:gd name="T80" fmla="*/ 2147483647 w 120"/>
              <a:gd name="T81" fmla="*/ 2147483647 h 203"/>
              <a:gd name="T82" fmla="*/ 2147483647 w 120"/>
              <a:gd name="T83" fmla="*/ 2147483647 h 203"/>
              <a:gd name="T84" fmla="*/ 2147483647 w 120"/>
              <a:gd name="T85" fmla="*/ 2147483647 h 203"/>
              <a:gd name="T86" fmla="*/ 2147483647 w 120"/>
              <a:gd name="T87" fmla="*/ 2147483647 h 203"/>
              <a:gd name="T88" fmla="*/ 2147483647 w 120"/>
              <a:gd name="T89" fmla="*/ 2147483647 h 203"/>
              <a:gd name="T90" fmla="*/ 2147483647 w 120"/>
              <a:gd name="T91" fmla="*/ 2147483647 h 203"/>
              <a:gd name="T92" fmla="*/ 2147483647 w 120"/>
              <a:gd name="T93" fmla="*/ 2147483647 h 203"/>
              <a:gd name="T94" fmla="*/ 2147483647 w 120"/>
              <a:gd name="T95" fmla="*/ 2147483647 h 203"/>
              <a:gd name="T96" fmla="*/ 2147483647 w 120"/>
              <a:gd name="T97" fmla="*/ 2147483647 h 203"/>
              <a:gd name="T98" fmla="*/ 2147483647 w 120"/>
              <a:gd name="T99" fmla="*/ 2147483647 h 203"/>
              <a:gd name="T100" fmla="*/ 2147483647 w 120"/>
              <a:gd name="T101" fmla="*/ 2147483647 h 203"/>
              <a:gd name="T102" fmla="*/ 2147483647 w 120"/>
              <a:gd name="T103" fmla="*/ 2147483647 h 203"/>
              <a:gd name="T104" fmla="*/ 0 w 120"/>
              <a:gd name="T105" fmla="*/ 0 h 20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20"/>
              <a:gd name="T160" fmla="*/ 0 h 203"/>
              <a:gd name="T161" fmla="*/ 120 w 120"/>
              <a:gd name="T162" fmla="*/ 203 h 20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20" h="203">
                <a:moveTo>
                  <a:pt x="0" y="0"/>
                </a:moveTo>
                <a:lnTo>
                  <a:pt x="0" y="0"/>
                </a:lnTo>
                <a:lnTo>
                  <a:pt x="1" y="1"/>
                </a:lnTo>
                <a:lnTo>
                  <a:pt x="5" y="6"/>
                </a:lnTo>
                <a:lnTo>
                  <a:pt x="11" y="12"/>
                </a:lnTo>
                <a:lnTo>
                  <a:pt x="19" y="20"/>
                </a:lnTo>
                <a:lnTo>
                  <a:pt x="28" y="31"/>
                </a:lnTo>
                <a:lnTo>
                  <a:pt x="38" y="42"/>
                </a:lnTo>
                <a:lnTo>
                  <a:pt x="49" y="55"/>
                </a:lnTo>
                <a:lnTo>
                  <a:pt x="60" y="68"/>
                </a:lnTo>
                <a:lnTo>
                  <a:pt x="71" y="82"/>
                </a:lnTo>
                <a:lnTo>
                  <a:pt x="82" y="96"/>
                </a:lnTo>
                <a:lnTo>
                  <a:pt x="93" y="110"/>
                </a:lnTo>
                <a:lnTo>
                  <a:pt x="101" y="124"/>
                </a:lnTo>
                <a:lnTo>
                  <a:pt x="109" y="137"/>
                </a:lnTo>
                <a:lnTo>
                  <a:pt x="115" y="149"/>
                </a:lnTo>
                <a:lnTo>
                  <a:pt x="119" y="159"/>
                </a:lnTo>
                <a:lnTo>
                  <a:pt x="120" y="168"/>
                </a:lnTo>
                <a:lnTo>
                  <a:pt x="118" y="181"/>
                </a:lnTo>
                <a:lnTo>
                  <a:pt x="112" y="191"/>
                </a:lnTo>
                <a:lnTo>
                  <a:pt x="104" y="197"/>
                </a:lnTo>
                <a:lnTo>
                  <a:pt x="94" y="201"/>
                </a:lnTo>
                <a:lnTo>
                  <a:pt x="85" y="203"/>
                </a:lnTo>
                <a:lnTo>
                  <a:pt x="76" y="203"/>
                </a:lnTo>
                <a:lnTo>
                  <a:pt x="70" y="203"/>
                </a:lnTo>
                <a:lnTo>
                  <a:pt x="68" y="203"/>
                </a:lnTo>
                <a:lnTo>
                  <a:pt x="68" y="202"/>
                </a:lnTo>
                <a:lnTo>
                  <a:pt x="68" y="199"/>
                </a:lnTo>
                <a:lnTo>
                  <a:pt x="67" y="194"/>
                </a:lnTo>
                <a:lnTo>
                  <a:pt x="67" y="187"/>
                </a:lnTo>
                <a:lnTo>
                  <a:pt x="66" y="178"/>
                </a:lnTo>
                <a:lnTo>
                  <a:pt x="66" y="169"/>
                </a:lnTo>
                <a:lnTo>
                  <a:pt x="65" y="159"/>
                </a:lnTo>
                <a:lnTo>
                  <a:pt x="64" y="148"/>
                </a:lnTo>
                <a:lnTo>
                  <a:pt x="63" y="136"/>
                </a:lnTo>
                <a:lnTo>
                  <a:pt x="62" y="125"/>
                </a:lnTo>
                <a:lnTo>
                  <a:pt x="60" y="114"/>
                </a:lnTo>
                <a:lnTo>
                  <a:pt x="59" y="103"/>
                </a:lnTo>
                <a:lnTo>
                  <a:pt x="58" y="92"/>
                </a:lnTo>
                <a:lnTo>
                  <a:pt x="56" y="83"/>
                </a:lnTo>
                <a:lnTo>
                  <a:pt x="54" y="75"/>
                </a:lnTo>
                <a:lnTo>
                  <a:pt x="52" y="69"/>
                </a:lnTo>
                <a:lnTo>
                  <a:pt x="47" y="57"/>
                </a:lnTo>
                <a:lnTo>
                  <a:pt x="40" y="44"/>
                </a:lnTo>
                <a:lnTo>
                  <a:pt x="32" y="33"/>
                </a:lnTo>
                <a:lnTo>
                  <a:pt x="22" y="23"/>
                </a:lnTo>
                <a:lnTo>
                  <a:pt x="14" y="13"/>
                </a:lnTo>
                <a:lnTo>
                  <a:pt x="7" y="6"/>
                </a:lnTo>
                <a:lnTo>
                  <a:pt x="2" y="2"/>
                </a:lnTo>
                <a:lnTo>
                  <a:pt x="0" y="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91" name="Freeform 15"/>
          <p:cNvSpPr>
            <a:spLocks/>
          </p:cNvSpPr>
          <p:nvPr/>
        </p:nvSpPr>
        <p:spPr bwMode="auto">
          <a:xfrm>
            <a:off x="5683251" y="2127250"/>
            <a:ext cx="379413" cy="539750"/>
          </a:xfrm>
          <a:custGeom>
            <a:avLst/>
            <a:gdLst>
              <a:gd name="T0" fmla="*/ 2147483647 w 269"/>
              <a:gd name="T1" fmla="*/ 2147483647 h 340"/>
              <a:gd name="T2" fmla="*/ 2147483647 w 269"/>
              <a:gd name="T3" fmla="*/ 2147483647 h 340"/>
              <a:gd name="T4" fmla="*/ 2147483647 w 269"/>
              <a:gd name="T5" fmla="*/ 2147483647 h 340"/>
              <a:gd name="T6" fmla="*/ 2147483647 w 269"/>
              <a:gd name="T7" fmla="*/ 2147483647 h 340"/>
              <a:gd name="T8" fmla="*/ 2147483647 w 269"/>
              <a:gd name="T9" fmla="*/ 2147483647 h 340"/>
              <a:gd name="T10" fmla="*/ 2147483647 w 269"/>
              <a:gd name="T11" fmla="*/ 2147483647 h 340"/>
              <a:gd name="T12" fmla="*/ 2147483647 w 269"/>
              <a:gd name="T13" fmla="*/ 2147483647 h 340"/>
              <a:gd name="T14" fmla="*/ 2147483647 w 269"/>
              <a:gd name="T15" fmla="*/ 2147483647 h 340"/>
              <a:gd name="T16" fmla="*/ 0 w 269"/>
              <a:gd name="T17" fmla="*/ 2147483647 h 340"/>
              <a:gd name="T18" fmla="*/ 2147483647 w 269"/>
              <a:gd name="T19" fmla="*/ 2147483647 h 340"/>
              <a:gd name="T20" fmla="*/ 2147483647 w 269"/>
              <a:gd name="T21" fmla="*/ 2147483647 h 340"/>
              <a:gd name="T22" fmla="*/ 2147483647 w 269"/>
              <a:gd name="T23" fmla="*/ 2147483647 h 340"/>
              <a:gd name="T24" fmla="*/ 2147483647 w 269"/>
              <a:gd name="T25" fmla="*/ 2147483647 h 340"/>
              <a:gd name="T26" fmla="*/ 2147483647 w 269"/>
              <a:gd name="T27" fmla="*/ 2147483647 h 340"/>
              <a:gd name="T28" fmla="*/ 2147483647 w 269"/>
              <a:gd name="T29" fmla="*/ 2147483647 h 340"/>
              <a:gd name="T30" fmla="*/ 2147483647 w 269"/>
              <a:gd name="T31" fmla="*/ 2147483647 h 340"/>
              <a:gd name="T32" fmla="*/ 2147483647 w 269"/>
              <a:gd name="T33" fmla="*/ 2147483647 h 340"/>
              <a:gd name="T34" fmla="*/ 2147483647 w 269"/>
              <a:gd name="T35" fmla="*/ 2147483647 h 340"/>
              <a:gd name="T36" fmla="*/ 2147483647 w 269"/>
              <a:gd name="T37" fmla="*/ 2147483647 h 340"/>
              <a:gd name="T38" fmla="*/ 2147483647 w 269"/>
              <a:gd name="T39" fmla="*/ 2147483647 h 340"/>
              <a:gd name="T40" fmla="*/ 2147483647 w 269"/>
              <a:gd name="T41" fmla="*/ 2147483647 h 340"/>
              <a:gd name="T42" fmla="*/ 2147483647 w 269"/>
              <a:gd name="T43" fmla="*/ 2147483647 h 340"/>
              <a:gd name="T44" fmla="*/ 2147483647 w 269"/>
              <a:gd name="T45" fmla="*/ 2147483647 h 340"/>
              <a:gd name="T46" fmla="*/ 2147483647 w 269"/>
              <a:gd name="T47" fmla="*/ 2147483647 h 340"/>
              <a:gd name="T48" fmla="*/ 2147483647 w 269"/>
              <a:gd name="T49" fmla="*/ 2147483647 h 340"/>
              <a:gd name="T50" fmla="*/ 2147483647 w 269"/>
              <a:gd name="T51" fmla="*/ 2147483647 h 340"/>
              <a:gd name="T52" fmla="*/ 2147483647 w 269"/>
              <a:gd name="T53" fmla="*/ 2147483647 h 340"/>
              <a:gd name="T54" fmla="*/ 2147483647 w 269"/>
              <a:gd name="T55" fmla="*/ 2147483647 h 340"/>
              <a:gd name="T56" fmla="*/ 2147483647 w 269"/>
              <a:gd name="T57" fmla="*/ 2147483647 h 340"/>
              <a:gd name="T58" fmla="*/ 2147483647 w 269"/>
              <a:gd name="T59" fmla="*/ 2147483647 h 340"/>
              <a:gd name="T60" fmla="*/ 2147483647 w 269"/>
              <a:gd name="T61" fmla="*/ 2147483647 h 340"/>
              <a:gd name="T62" fmla="*/ 2147483647 w 269"/>
              <a:gd name="T63" fmla="*/ 2147483647 h 340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69"/>
              <a:gd name="T97" fmla="*/ 0 h 340"/>
              <a:gd name="T98" fmla="*/ 269 w 269"/>
              <a:gd name="T99" fmla="*/ 340 h 340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69" h="340">
                <a:moveTo>
                  <a:pt x="184" y="0"/>
                </a:moveTo>
                <a:lnTo>
                  <a:pt x="183" y="2"/>
                </a:lnTo>
                <a:lnTo>
                  <a:pt x="178" y="6"/>
                </a:lnTo>
                <a:lnTo>
                  <a:pt x="169" y="12"/>
                </a:lnTo>
                <a:lnTo>
                  <a:pt x="158" y="20"/>
                </a:lnTo>
                <a:lnTo>
                  <a:pt x="145" y="30"/>
                </a:lnTo>
                <a:lnTo>
                  <a:pt x="131" y="41"/>
                </a:lnTo>
                <a:lnTo>
                  <a:pt x="115" y="54"/>
                </a:lnTo>
                <a:lnTo>
                  <a:pt x="99" y="68"/>
                </a:lnTo>
                <a:lnTo>
                  <a:pt x="83" y="82"/>
                </a:lnTo>
                <a:lnTo>
                  <a:pt x="67" y="97"/>
                </a:lnTo>
                <a:lnTo>
                  <a:pt x="51" y="112"/>
                </a:lnTo>
                <a:lnTo>
                  <a:pt x="37" y="126"/>
                </a:lnTo>
                <a:lnTo>
                  <a:pt x="25" y="140"/>
                </a:lnTo>
                <a:lnTo>
                  <a:pt x="15" y="154"/>
                </a:lnTo>
                <a:lnTo>
                  <a:pt x="6" y="166"/>
                </a:lnTo>
                <a:lnTo>
                  <a:pt x="2" y="178"/>
                </a:lnTo>
                <a:lnTo>
                  <a:pt x="0" y="189"/>
                </a:lnTo>
                <a:lnTo>
                  <a:pt x="1" y="201"/>
                </a:lnTo>
                <a:lnTo>
                  <a:pt x="4" y="215"/>
                </a:lnTo>
                <a:lnTo>
                  <a:pt x="8" y="228"/>
                </a:lnTo>
                <a:lnTo>
                  <a:pt x="15" y="241"/>
                </a:lnTo>
                <a:lnTo>
                  <a:pt x="21" y="255"/>
                </a:lnTo>
                <a:lnTo>
                  <a:pt x="30" y="268"/>
                </a:lnTo>
                <a:lnTo>
                  <a:pt x="38" y="281"/>
                </a:lnTo>
                <a:lnTo>
                  <a:pt x="46" y="293"/>
                </a:lnTo>
                <a:lnTo>
                  <a:pt x="55" y="304"/>
                </a:lnTo>
                <a:lnTo>
                  <a:pt x="63" y="314"/>
                </a:lnTo>
                <a:lnTo>
                  <a:pt x="70" y="323"/>
                </a:lnTo>
                <a:lnTo>
                  <a:pt x="76" y="330"/>
                </a:lnTo>
                <a:lnTo>
                  <a:pt x="81" y="336"/>
                </a:lnTo>
                <a:lnTo>
                  <a:pt x="84" y="339"/>
                </a:lnTo>
                <a:lnTo>
                  <a:pt x="85" y="340"/>
                </a:lnTo>
                <a:lnTo>
                  <a:pt x="85" y="339"/>
                </a:lnTo>
                <a:lnTo>
                  <a:pt x="86" y="335"/>
                </a:lnTo>
                <a:lnTo>
                  <a:pt x="87" y="329"/>
                </a:lnTo>
                <a:lnTo>
                  <a:pt x="89" y="321"/>
                </a:lnTo>
                <a:lnTo>
                  <a:pt x="92" y="310"/>
                </a:lnTo>
                <a:lnTo>
                  <a:pt x="95" y="299"/>
                </a:lnTo>
                <a:lnTo>
                  <a:pt x="100" y="287"/>
                </a:lnTo>
                <a:lnTo>
                  <a:pt x="106" y="273"/>
                </a:lnTo>
                <a:lnTo>
                  <a:pt x="114" y="258"/>
                </a:lnTo>
                <a:lnTo>
                  <a:pt x="123" y="244"/>
                </a:lnTo>
                <a:lnTo>
                  <a:pt x="134" y="229"/>
                </a:lnTo>
                <a:lnTo>
                  <a:pt x="147" y="214"/>
                </a:lnTo>
                <a:lnTo>
                  <a:pt x="162" y="200"/>
                </a:lnTo>
                <a:lnTo>
                  <a:pt x="179" y="186"/>
                </a:lnTo>
                <a:lnTo>
                  <a:pt x="199" y="174"/>
                </a:lnTo>
                <a:lnTo>
                  <a:pt x="221" y="162"/>
                </a:lnTo>
                <a:lnTo>
                  <a:pt x="241" y="151"/>
                </a:lnTo>
                <a:lnTo>
                  <a:pt x="256" y="139"/>
                </a:lnTo>
                <a:lnTo>
                  <a:pt x="264" y="126"/>
                </a:lnTo>
                <a:lnTo>
                  <a:pt x="269" y="113"/>
                </a:lnTo>
                <a:lnTo>
                  <a:pt x="268" y="99"/>
                </a:lnTo>
                <a:lnTo>
                  <a:pt x="264" y="86"/>
                </a:lnTo>
                <a:lnTo>
                  <a:pt x="258" y="73"/>
                </a:lnTo>
                <a:lnTo>
                  <a:pt x="250" y="60"/>
                </a:lnTo>
                <a:lnTo>
                  <a:pt x="240" y="48"/>
                </a:lnTo>
                <a:lnTo>
                  <a:pt x="229" y="37"/>
                </a:lnTo>
                <a:lnTo>
                  <a:pt x="218" y="26"/>
                </a:lnTo>
                <a:lnTo>
                  <a:pt x="208" y="18"/>
                </a:lnTo>
                <a:lnTo>
                  <a:pt x="199" y="10"/>
                </a:lnTo>
                <a:lnTo>
                  <a:pt x="191" y="5"/>
                </a:lnTo>
                <a:lnTo>
                  <a:pt x="186" y="2"/>
                </a:lnTo>
                <a:lnTo>
                  <a:pt x="184" y="0"/>
                </a:lnTo>
                <a:close/>
              </a:path>
            </a:pathLst>
          </a:cu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92" name="Freeform 16"/>
          <p:cNvSpPr>
            <a:spLocks/>
          </p:cNvSpPr>
          <p:nvPr/>
        </p:nvSpPr>
        <p:spPr bwMode="auto">
          <a:xfrm>
            <a:off x="6064251" y="1525588"/>
            <a:ext cx="314325" cy="354012"/>
          </a:xfrm>
          <a:custGeom>
            <a:avLst/>
            <a:gdLst>
              <a:gd name="T0" fmla="*/ 2147483647 w 222"/>
              <a:gd name="T1" fmla="*/ 0 h 223"/>
              <a:gd name="T2" fmla="*/ 2147483647 w 222"/>
              <a:gd name="T3" fmla="*/ 2147483647 h 223"/>
              <a:gd name="T4" fmla="*/ 2147483647 w 222"/>
              <a:gd name="T5" fmla="*/ 2147483647 h 223"/>
              <a:gd name="T6" fmla="*/ 2147483647 w 222"/>
              <a:gd name="T7" fmla="*/ 2147483647 h 223"/>
              <a:gd name="T8" fmla="*/ 2147483647 w 222"/>
              <a:gd name="T9" fmla="*/ 2147483647 h 223"/>
              <a:gd name="T10" fmla="*/ 2147483647 w 222"/>
              <a:gd name="T11" fmla="*/ 2147483647 h 223"/>
              <a:gd name="T12" fmla="*/ 2147483647 w 222"/>
              <a:gd name="T13" fmla="*/ 2147483647 h 223"/>
              <a:gd name="T14" fmla="*/ 2147483647 w 222"/>
              <a:gd name="T15" fmla="*/ 2147483647 h 223"/>
              <a:gd name="T16" fmla="*/ 2147483647 w 222"/>
              <a:gd name="T17" fmla="*/ 2147483647 h 223"/>
              <a:gd name="T18" fmla="*/ 2147483647 w 222"/>
              <a:gd name="T19" fmla="*/ 2147483647 h 223"/>
              <a:gd name="T20" fmla="*/ 2147483647 w 222"/>
              <a:gd name="T21" fmla="*/ 2147483647 h 223"/>
              <a:gd name="T22" fmla="*/ 2147483647 w 222"/>
              <a:gd name="T23" fmla="*/ 2147483647 h 223"/>
              <a:gd name="T24" fmla="*/ 2147483647 w 222"/>
              <a:gd name="T25" fmla="*/ 2147483647 h 223"/>
              <a:gd name="T26" fmla="*/ 2147483647 w 222"/>
              <a:gd name="T27" fmla="*/ 2147483647 h 223"/>
              <a:gd name="T28" fmla="*/ 2147483647 w 222"/>
              <a:gd name="T29" fmla="*/ 2147483647 h 223"/>
              <a:gd name="T30" fmla="*/ 2147483647 w 222"/>
              <a:gd name="T31" fmla="*/ 2147483647 h 223"/>
              <a:gd name="T32" fmla="*/ 2147483647 w 222"/>
              <a:gd name="T33" fmla="*/ 2147483647 h 223"/>
              <a:gd name="T34" fmla="*/ 2147483647 w 222"/>
              <a:gd name="T35" fmla="*/ 2147483647 h 223"/>
              <a:gd name="T36" fmla="*/ 2147483647 w 222"/>
              <a:gd name="T37" fmla="*/ 2147483647 h 223"/>
              <a:gd name="T38" fmla="*/ 2147483647 w 222"/>
              <a:gd name="T39" fmla="*/ 2147483647 h 223"/>
              <a:gd name="T40" fmla="*/ 2147483647 w 222"/>
              <a:gd name="T41" fmla="*/ 2147483647 h 223"/>
              <a:gd name="T42" fmla="*/ 2147483647 w 222"/>
              <a:gd name="T43" fmla="*/ 2147483647 h 223"/>
              <a:gd name="T44" fmla="*/ 2147483647 w 222"/>
              <a:gd name="T45" fmla="*/ 2147483647 h 223"/>
              <a:gd name="T46" fmla="*/ 2147483647 w 222"/>
              <a:gd name="T47" fmla="*/ 2147483647 h 223"/>
              <a:gd name="T48" fmla="*/ 2147483647 w 222"/>
              <a:gd name="T49" fmla="*/ 2147483647 h 223"/>
              <a:gd name="T50" fmla="*/ 2147483647 w 222"/>
              <a:gd name="T51" fmla="*/ 2147483647 h 223"/>
              <a:gd name="T52" fmla="*/ 2147483647 w 222"/>
              <a:gd name="T53" fmla="*/ 2147483647 h 223"/>
              <a:gd name="T54" fmla="*/ 2147483647 w 222"/>
              <a:gd name="T55" fmla="*/ 2147483647 h 223"/>
              <a:gd name="T56" fmla="*/ 2147483647 w 222"/>
              <a:gd name="T57" fmla="*/ 2147483647 h 223"/>
              <a:gd name="T58" fmla="*/ 2147483647 w 222"/>
              <a:gd name="T59" fmla="*/ 2147483647 h 223"/>
              <a:gd name="T60" fmla="*/ 2147483647 w 222"/>
              <a:gd name="T61" fmla="*/ 2147483647 h 223"/>
              <a:gd name="T62" fmla="*/ 2147483647 w 222"/>
              <a:gd name="T63" fmla="*/ 2147483647 h 223"/>
              <a:gd name="T64" fmla="*/ 2147483647 w 222"/>
              <a:gd name="T65" fmla="*/ 2147483647 h 223"/>
              <a:gd name="T66" fmla="*/ 2147483647 w 222"/>
              <a:gd name="T67" fmla="*/ 2147483647 h 223"/>
              <a:gd name="T68" fmla="*/ 2147483647 w 222"/>
              <a:gd name="T69" fmla="*/ 2147483647 h 223"/>
              <a:gd name="T70" fmla="*/ 2147483647 w 222"/>
              <a:gd name="T71" fmla="*/ 2147483647 h 223"/>
              <a:gd name="T72" fmla="*/ 2147483647 w 222"/>
              <a:gd name="T73" fmla="*/ 2147483647 h 223"/>
              <a:gd name="T74" fmla="*/ 2147483647 w 222"/>
              <a:gd name="T75" fmla="*/ 2147483647 h 223"/>
              <a:gd name="T76" fmla="*/ 2147483647 w 222"/>
              <a:gd name="T77" fmla="*/ 2147483647 h 223"/>
              <a:gd name="T78" fmla="*/ 2147483647 w 222"/>
              <a:gd name="T79" fmla="*/ 2147483647 h 223"/>
              <a:gd name="T80" fmla="*/ 2147483647 w 222"/>
              <a:gd name="T81" fmla="*/ 2147483647 h 223"/>
              <a:gd name="T82" fmla="*/ 2147483647 w 222"/>
              <a:gd name="T83" fmla="*/ 2147483647 h 223"/>
              <a:gd name="T84" fmla="*/ 2147483647 w 222"/>
              <a:gd name="T85" fmla="*/ 2147483647 h 223"/>
              <a:gd name="T86" fmla="*/ 2147483647 w 222"/>
              <a:gd name="T87" fmla="*/ 2147483647 h 223"/>
              <a:gd name="T88" fmla="*/ 2147483647 w 222"/>
              <a:gd name="T89" fmla="*/ 2147483647 h 223"/>
              <a:gd name="T90" fmla="*/ 2147483647 w 222"/>
              <a:gd name="T91" fmla="*/ 2147483647 h 223"/>
              <a:gd name="T92" fmla="*/ 2147483647 w 222"/>
              <a:gd name="T93" fmla="*/ 2147483647 h 223"/>
              <a:gd name="T94" fmla="*/ 2147483647 w 222"/>
              <a:gd name="T95" fmla="*/ 2147483647 h 223"/>
              <a:gd name="T96" fmla="*/ 2147483647 w 222"/>
              <a:gd name="T97" fmla="*/ 2147483647 h 223"/>
              <a:gd name="T98" fmla="*/ 2147483647 w 222"/>
              <a:gd name="T99" fmla="*/ 2147483647 h 223"/>
              <a:gd name="T100" fmla="*/ 2147483647 w 222"/>
              <a:gd name="T101" fmla="*/ 2147483647 h 223"/>
              <a:gd name="T102" fmla="*/ 2147483647 w 222"/>
              <a:gd name="T103" fmla="*/ 2147483647 h 223"/>
              <a:gd name="T104" fmla="*/ 0 w 222"/>
              <a:gd name="T105" fmla="*/ 2147483647 h 223"/>
              <a:gd name="T106" fmla="*/ 2147483647 w 222"/>
              <a:gd name="T107" fmla="*/ 2147483647 h 223"/>
              <a:gd name="T108" fmla="*/ 2147483647 w 222"/>
              <a:gd name="T109" fmla="*/ 2147483647 h 223"/>
              <a:gd name="T110" fmla="*/ 2147483647 w 222"/>
              <a:gd name="T111" fmla="*/ 2147483647 h 223"/>
              <a:gd name="T112" fmla="*/ 2147483647 w 222"/>
              <a:gd name="T113" fmla="*/ 2147483647 h 223"/>
              <a:gd name="T114" fmla="*/ 2147483647 w 222"/>
              <a:gd name="T115" fmla="*/ 0 h 223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2"/>
              <a:gd name="T175" fmla="*/ 0 h 223"/>
              <a:gd name="T176" fmla="*/ 222 w 222"/>
              <a:gd name="T177" fmla="*/ 223 h 223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2" h="223">
                <a:moveTo>
                  <a:pt x="14" y="0"/>
                </a:moveTo>
                <a:lnTo>
                  <a:pt x="15" y="1"/>
                </a:lnTo>
                <a:lnTo>
                  <a:pt x="19" y="5"/>
                </a:lnTo>
                <a:lnTo>
                  <a:pt x="25" y="10"/>
                </a:lnTo>
                <a:lnTo>
                  <a:pt x="33" y="16"/>
                </a:lnTo>
                <a:lnTo>
                  <a:pt x="42" y="22"/>
                </a:lnTo>
                <a:lnTo>
                  <a:pt x="53" y="27"/>
                </a:lnTo>
                <a:lnTo>
                  <a:pt x="64" y="31"/>
                </a:lnTo>
                <a:lnTo>
                  <a:pt x="75" y="32"/>
                </a:lnTo>
                <a:lnTo>
                  <a:pt x="81" y="32"/>
                </a:lnTo>
                <a:lnTo>
                  <a:pt x="89" y="32"/>
                </a:lnTo>
                <a:lnTo>
                  <a:pt x="98" y="31"/>
                </a:lnTo>
                <a:lnTo>
                  <a:pt x="108" y="30"/>
                </a:lnTo>
                <a:lnTo>
                  <a:pt x="119" y="30"/>
                </a:lnTo>
                <a:lnTo>
                  <a:pt x="131" y="30"/>
                </a:lnTo>
                <a:lnTo>
                  <a:pt x="142" y="30"/>
                </a:lnTo>
                <a:lnTo>
                  <a:pt x="154" y="31"/>
                </a:lnTo>
                <a:lnTo>
                  <a:pt x="166" y="33"/>
                </a:lnTo>
                <a:lnTo>
                  <a:pt x="177" y="35"/>
                </a:lnTo>
                <a:lnTo>
                  <a:pt x="187" y="38"/>
                </a:lnTo>
                <a:lnTo>
                  <a:pt x="197" y="43"/>
                </a:lnTo>
                <a:lnTo>
                  <a:pt x="205" y="49"/>
                </a:lnTo>
                <a:lnTo>
                  <a:pt x="212" y="56"/>
                </a:lnTo>
                <a:lnTo>
                  <a:pt x="217" y="65"/>
                </a:lnTo>
                <a:lnTo>
                  <a:pt x="220" y="76"/>
                </a:lnTo>
                <a:lnTo>
                  <a:pt x="221" y="87"/>
                </a:lnTo>
                <a:lnTo>
                  <a:pt x="222" y="98"/>
                </a:lnTo>
                <a:lnTo>
                  <a:pt x="220" y="109"/>
                </a:lnTo>
                <a:lnTo>
                  <a:pt x="218" y="120"/>
                </a:lnTo>
                <a:lnTo>
                  <a:pt x="215" y="130"/>
                </a:lnTo>
                <a:lnTo>
                  <a:pt x="211" y="139"/>
                </a:lnTo>
                <a:lnTo>
                  <a:pt x="205" y="149"/>
                </a:lnTo>
                <a:lnTo>
                  <a:pt x="200" y="158"/>
                </a:lnTo>
                <a:lnTo>
                  <a:pt x="193" y="166"/>
                </a:lnTo>
                <a:lnTo>
                  <a:pt x="185" y="174"/>
                </a:lnTo>
                <a:lnTo>
                  <a:pt x="178" y="181"/>
                </a:lnTo>
                <a:lnTo>
                  <a:pt x="169" y="188"/>
                </a:lnTo>
                <a:lnTo>
                  <a:pt x="161" y="195"/>
                </a:lnTo>
                <a:lnTo>
                  <a:pt x="152" y="200"/>
                </a:lnTo>
                <a:lnTo>
                  <a:pt x="142" y="205"/>
                </a:lnTo>
                <a:lnTo>
                  <a:pt x="133" y="209"/>
                </a:lnTo>
                <a:lnTo>
                  <a:pt x="123" y="214"/>
                </a:lnTo>
                <a:lnTo>
                  <a:pt x="110" y="216"/>
                </a:lnTo>
                <a:lnTo>
                  <a:pt x="97" y="219"/>
                </a:lnTo>
                <a:lnTo>
                  <a:pt x="82" y="221"/>
                </a:lnTo>
                <a:lnTo>
                  <a:pt x="68" y="222"/>
                </a:lnTo>
                <a:lnTo>
                  <a:pt x="54" y="223"/>
                </a:lnTo>
                <a:lnTo>
                  <a:pt x="40" y="222"/>
                </a:lnTo>
                <a:lnTo>
                  <a:pt x="28" y="220"/>
                </a:lnTo>
                <a:lnTo>
                  <a:pt x="17" y="217"/>
                </a:lnTo>
                <a:lnTo>
                  <a:pt x="9" y="213"/>
                </a:lnTo>
                <a:lnTo>
                  <a:pt x="3" y="207"/>
                </a:lnTo>
                <a:lnTo>
                  <a:pt x="0" y="200"/>
                </a:lnTo>
                <a:lnTo>
                  <a:pt x="2" y="192"/>
                </a:lnTo>
                <a:lnTo>
                  <a:pt x="7" y="181"/>
                </a:lnTo>
                <a:lnTo>
                  <a:pt x="17" y="169"/>
                </a:lnTo>
                <a:lnTo>
                  <a:pt x="32" y="155"/>
                </a:lnTo>
                <a:lnTo>
                  <a:pt x="14" y="0"/>
                </a:lnTo>
                <a:close/>
              </a:path>
            </a:pathLst>
          </a:cu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93" name="Freeform 17"/>
          <p:cNvSpPr>
            <a:spLocks/>
          </p:cNvSpPr>
          <p:nvPr/>
        </p:nvSpPr>
        <p:spPr bwMode="auto">
          <a:xfrm>
            <a:off x="5683251" y="2127250"/>
            <a:ext cx="379413" cy="539750"/>
          </a:xfrm>
          <a:custGeom>
            <a:avLst/>
            <a:gdLst>
              <a:gd name="T0" fmla="*/ 2147483647 w 269"/>
              <a:gd name="T1" fmla="*/ 0 h 340"/>
              <a:gd name="T2" fmla="*/ 2147483647 w 269"/>
              <a:gd name="T3" fmla="*/ 2147483647 h 340"/>
              <a:gd name="T4" fmla="*/ 2147483647 w 269"/>
              <a:gd name="T5" fmla="*/ 2147483647 h 340"/>
              <a:gd name="T6" fmla="*/ 2147483647 w 269"/>
              <a:gd name="T7" fmla="*/ 2147483647 h 340"/>
              <a:gd name="T8" fmla="*/ 2147483647 w 269"/>
              <a:gd name="T9" fmla="*/ 2147483647 h 340"/>
              <a:gd name="T10" fmla="*/ 2147483647 w 269"/>
              <a:gd name="T11" fmla="*/ 2147483647 h 340"/>
              <a:gd name="T12" fmla="*/ 2147483647 w 269"/>
              <a:gd name="T13" fmla="*/ 2147483647 h 340"/>
              <a:gd name="T14" fmla="*/ 2147483647 w 269"/>
              <a:gd name="T15" fmla="*/ 2147483647 h 340"/>
              <a:gd name="T16" fmla="*/ 2147483647 w 269"/>
              <a:gd name="T17" fmla="*/ 2147483647 h 340"/>
              <a:gd name="T18" fmla="*/ 0 w 269"/>
              <a:gd name="T19" fmla="*/ 2147483647 h 340"/>
              <a:gd name="T20" fmla="*/ 2147483647 w 269"/>
              <a:gd name="T21" fmla="*/ 2147483647 h 340"/>
              <a:gd name="T22" fmla="*/ 2147483647 w 269"/>
              <a:gd name="T23" fmla="*/ 2147483647 h 340"/>
              <a:gd name="T24" fmla="*/ 2147483647 w 269"/>
              <a:gd name="T25" fmla="*/ 2147483647 h 340"/>
              <a:gd name="T26" fmla="*/ 2147483647 w 269"/>
              <a:gd name="T27" fmla="*/ 2147483647 h 340"/>
              <a:gd name="T28" fmla="*/ 2147483647 w 269"/>
              <a:gd name="T29" fmla="*/ 2147483647 h 340"/>
              <a:gd name="T30" fmla="*/ 2147483647 w 269"/>
              <a:gd name="T31" fmla="*/ 2147483647 h 340"/>
              <a:gd name="T32" fmla="*/ 2147483647 w 269"/>
              <a:gd name="T33" fmla="*/ 2147483647 h 340"/>
              <a:gd name="T34" fmla="*/ 2147483647 w 269"/>
              <a:gd name="T35" fmla="*/ 2147483647 h 340"/>
              <a:gd name="T36" fmla="*/ 2147483647 w 269"/>
              <a:gd name="T37" fmla="*/ 2147483647 h 340"/>
              <a:gd name="T38" fmla="*/ 2147483647 w 269"/>
              <a:gd name="T39" fmla="*/ 2147483647 h 340"/>
              <a:gd name="T40" fmla="*/ 2147483647 w 269"/>
              <a:gd name="T41" fmla="*/ 2147483647 h 340"/>
              <a:gd name="T42" fmla="*/ 2147483647 w 269"/>
              <a:gd name="T43" fmla="*/ 2147483647 h 340"/>
              <a:gd name="T44" fmla="*/ 2147483647 w 269"/>
              <a:gd name="T45" fmla="*/ 2147483647 h 340"/>
              <a:gd name="T46" fmla="*/ 2147483647 w 269"/>
              <a:gd name="T47" fmla="*/ 2147483647 h 340"/>
              <a:gd name="T48" fmla="*/ 2147483647 w 269"/>
              <a:gd name="T49" fmla="*/ 2147483647 h 340"/>
              <a:gd name="T50" fmla="*/ 2147483647 w 269"/>
              <a:gd name="T51" fmla="*/ 2147483647 h 340"/>
              <a:gd name="T52" fmla="*/ 2147483647 w 269"/>
              <a:gd name="T53" fmla="*/ 2147483647 h 340"/>
              <a:gd name="T54" fmla="*/ 2147483647 w 269"/>
              <a:gd name="T55" fmla="*/ 2147483647 h 340"/>
              <a:gd name="T56" fmla="*/ 2147483647 w 269"/>
              <a:gd name="T57" fmla="*/ 2147483647 h 340"/>
              <a:gd name="T58" fmla="*/ 2147483647 w 269"/>
              <a:gd name="T59" fmla="*/ 2147483647 h 340"/>
              <a:gd name="T60" fmla="*/ 2147483647 w 269"/>
              <a:gd name="T61" fmla="*/ 2147483647 h 340"/>
              <a:gd name="T62" fmla="*/ 2147483647 w 269"/>
              <a:gd name="T63" fmla="*/ 2147483647 h 340"/>
              <a:gd name="T64" fmla="*/ 2147483647 w 269"/>
              <a:gd name="T65" fmla="*/ 2147483647 h 340"/>
              <a:gd name="T66" fmla="*/ 2147483647 w 269"/>
              <a:gd name="T67" fmla="*/ 2147483647 h 34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69"/>
              <a:gd name="T103" fmla="*/ 0 h 340"/>
              <a:gd name="T104" fmla="*/ 269 w 269"/>
              <a:gd name="T105" fmla="*/ 340 h 34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69" h="340">
                <a:moveTo>
                  <a:pt x="184" y="0"/>
                </a:moveTo>
                <a:lnTo>
                  <a:pt x="184" y="0"/>
                </a:lnTo>
                <a:lnTo>
                  <a:pt x="183" y="2"/>
                </a:lnTo>
                <a:lnTo>
                  <a:pt x="178" y="6"/>
                </a:lnTo>
                <a:lnTo>
                  <a:pt x="169" y="12"/>
                </a:lnTo>
                <a:lnTo>
                  <a:pt x="158" y="20"/>
                </a:lnTo>
                <a:lnTo>
                  <a:pt x="145" y="30"/>
                </a:lnTo>
                <a:lnTo>
                  <a:pt x="131" y="41"/>
                </a:lnTo>
                <a:lnTo>
                  <a:pt x="115" y="54"/>
                </a:lnTo>
                <a:lnTo>
                  <a:pt x="99" y="68"/>
                </a:lnTo>
                <a:lnTo>
                  <a:pt x="83" y="82"/>
                </a:lnTo>
                <a:lnTo>
                  <a:pt x="67" y="97"/>
                </a:lnTo>
                <a:lnTo>
                  <a:pt x="51" y="112"/>
                </a:lnTo>
                <a:lnTo>
                  <a:pt x="37" y="126"/>
                </a:lnTo>
                <a:lnTo>
                  <a:pt x="25" y="140"/>
                </a:lnTo>
                <a:lnTo>
                  <a:pt x="15" y="154"/>
                </a:lnTo>
                <a:lnTo>
                  <a:pt x="6" y="166"/>
                </a:lnTo>
                <a:lnTo>
                  <a:pt x="2" y="178"/>
                </a:lnTo>
                <a:lnTo>
                  <a:pt x="0" y="189"/>
                </a:lnTo>
                <a:lnTo>
                  <a:pt x="1" y="201"/>
                </a:lnTo>
                <a:lnTo>
                  <a:pt x="4" y="215"/>
                </a:lnTo>
                <a:lnTo>
                  <a:pt x="8" y="228"/>
                </a:lnTo>
                <a:lnTo>
                  <a:pt x="15" y="241"/>
                </a:lnTo>
                <a:lnTo>
                  <a:pt x="21" y="255"/>
                </a:lnTo>
                <a:lnTo>
                  <a:pt x="30" y="268"/>
                </a:lnTo>
                <a:lnTo>
                  <a:pt x="38" y="281"/>
                </a:lnTo>
                <a:lnTo>
                  <a:pt x="46" y="293"/>
                </a:lnTo>
                <a:lnTo>
                  <a:pt x="55" y="304"/>
                </a:lnTo>
                <a:lnTo>
                  <a:pt x="63" y="314"/>
                </a:lnTo>
                <a:lnTo>
                  <a:pt x="70" y="323"/>
                </a:lnTo>
                <a:lnTo>
                  <a:pt x="76" y="330"/>
                </a:lnTo>
                <a:lnTo>
                  <a:pt x="81" y="336"/>
                </a:lnTo>
                <a:lnTo>
                  <a:pt x="84" y="339"/>
                </a:lnTo>
                <a:lnTo>
                  <a:pt x="85" y="340"/>
                </a:lnTo>
                <a:lnTo>
                  <a:pt x="85" y="339"/>
                </a:lnTo>
                <a:lnTo>
                  <a:pt x="86" y="335"/>
                </a:lnTo>
                <a:lnTo>
                  <a:pt x="87" y="329"/>
                </a:lnTo>
                <a:lnTo>
                  <a:pt x="89" y="321"/>
                </a:lnTo>
                <a:lnTo>
                  <a:pt x="92" y="310"/>
                </a:lnTo>
                <a:lnTo>
                  <a:pt x="95" y="299"/>
                </a:lnTo>
                <a:lnTo>
                  <a:pt x="100" y="287"/>
                </a:lnTo>
                <a:lnTo>
                  <a:pt x="106" y="273"/>
                </a:lnTo>
                <a:lnTo>
                  <a:pt x="114" y="258"/>
                </a:lnTo>
                <a:lnTo>
                  <a:pt x="123" y="244"/>
                </a:lnTo>
                <a:lnTo>
                  <a:pt x="134" y="229"/>
                </a:lnTo>
                <a:lnTo>
                  <a:pt x="147" y="214"/>
                </a:lnTo>
                <a:lnTo>
                  <a:pt x="162" y="200"/>
                </a:lnTo>
                <a:lnTo>
                  <a:pt x="179" y="186"/>
                </a:lnTo>
                <a:lnTo>
                  <a:pt x="199" y="174"/>
                </a:lnTo>
                <a:lnTo>
                  <a:pt x="221" y="162"/>
                </a:lnTo>
                <a:lnTo>
                  <a:pt x="241" y="151"/>
                </a:lnTo>
                <a:lnTo>
                  <a:pt x="256" y="139"/>
                </a:lnTo>
                <a:lnTo>
                  <a:pt x="264" y="126"/>
                </a:lnTo>
                <a:lnTo>
                  <a:pt x="269" y="113"/>
                </a:lnTo>
                <a:lnTo>
                  <a:pt x="268" y="99"/>
                </a:lnTo>
                <a:lnTo>
                  <a:pt x="264" y="86"/>
                </a:lnTo>
                <a:lnTo>
                  <a:pt x="258" y="73"/>
                </a:lnTo>
                <a:lnTo>
                  <a:pt x="250" y="60"/>
                </a:lnTo>
                <a:lnTo>
                  <a:pt x="240" y="48"/>
                </a:lnTo>
                <a:lnTo>
                  <a:pt x="229" y="37"/>
                </a:lnTo>
                <a:lnTo>
                  <a:pt x="218" y="26"/>
                </a:lnTo>
                <a:lnTo>
                  <a:pt x="208" y="18"/>
                </a:lnTo>
                <a:lnTo>
                  <a:pt x="199" y="10"/>
                </a:lnTo>
                <a:lnTo>
                  <a:pt x="191" y="5"/>
                </a:lnTo>
                <a:lnTo>
                  <a:pt x="186" y="2"/>
                </a:lnTo>
                <a:lnTo>
                  <a:pt x="184" y="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94" name="Freeform 18"/>
          <p:cNvSpPr>
            <a:spLocks/>
          </p:cNvSpPr>
          <p:nvPr/>
        </p:nvSpPr>
        <p:spPr bwMode="auto">
          <a:xfrm>
            <a:off x="6064251" y="1525588"/>
            <a:ext cx="314325" cy="354012"/>
          </a:xfrm>
          <a:custGeom>
            <a:avLst/>
            <a:gdLst>
              <a:gd name="T0" fmla="*/ 2147483647 w 222"/>
              <a:gd name="T1" fmla="*/ 0 h 223"/>
              <a:gd name="T2" fmla="*/ 2147483647 w 222"/>
              <a:gd name="T3" fmla="*/ 0 h 223"/>
              <a:gd name="T4" fmla="*/ 2147483647 w 222"/>
              <a:gd name="T5" fmla="*/ 2147483647 h 223"/>
              <a:gd name="T6" fmla="*/ 2147483647 w 222"/>
              <a:gd name="T7" fmla="*/ 2147483647 h 223"/>
              <a:gd name="T8" fmla="*/ 2147483647 w 222"/>
              <a:gd name="T9" fmla="*/ 2147483647 h 223"/>
              <a:gd name="T10" fmla="*/ 2147483647 w 222"/>
              <a:gd name="T11" fmla="*/ 2147483647 h 223"/>
              <a:gd name="T12" fmla="*/ 2147483647 w 222"/>
              <a:gd name="T13" fmla="*/ 2147483647 h 223"/>
              <a:gd name="T14" fmla="*/ 2147483647 w 222"/>
              <a:gd name="T15" fmla="*/ 2147483647 h 223"/>
              <a:gd name="T16" fmla="*/ 2147483647 w 222"/>
              <a:gd name="T17" fmla="*/ 2147483647 h 223"/>
              <a:gd name="T18" fmla="*/ 2147483647 w 222"/>
              <a:gd name="T19" fmla="*/ 2147483647 h 223"/>
              <a:gd name="T20" fmla="*/ 2147483647 w 222"/>
              <a:gd name="T21" fmla="*/ 2147483647 h 223"/>
              <a:gd name="T22" fmla="*/ 2147483647 w 222"/>
              <a:gd name="T23" fmla="*/ 2147483647 h 223"/>
              <a:gd name="T24" fmla="*/ 2147483647 w 222"/>
              <a:gd name="T25" fmla="*/ 2147483647 h 223"/>
              <a:gd name="T26" fmla="*/ 2147483647 w 222"/>
              <a:gd name="T27" fmla="*/ 2147483647 h 223"/>
              <a:gd name="T28" fmla="*/ 2147483647 w 222"/>
              <a:gd name="T29" fmla="*/ 2147483647 h 223"/>
              <a:gd name="T30" fmla="*/ 2147483647 w 222"/>
              <a:gd name="T31" fmla="*/ 2147483647 h 223"/>
              <a:gd name="T32" fmla="*/ 2147483647 w 222"/>
              <a:gd name="T33" fmla="*/ 2147483647 h 223"/>
              <a:gd name="T34" fmla="*/ 2147483647 w 222"/>
              <a:gd name="T35" fmla="*/ 2147483647 h 223"/>
              <a:gd name="T36" fmla="*/ 2147483647 w 222"/>
              <a:gd name="T37" fmla="*/ 2147483647 h 223"/>
              <a:gd name="T38" fmla="*/ 2147483647 w 222"/>
              <a:gd name="T39" fmla="*/ 2147483647 h 223"/>
              <a:gd name="T40" fmla="*/ 2147483647 w 222"/>
              <a:gd name="T41" fmla="*/ 2147483647 h 223"/>
              <a:gd name="T42" fmla="*/ 2147483647 w 222"/>
              <a:gd name="T43" fmla="*/ 2147483647 h 223"/>
              <a:gd name="T44" fmla="*/ 2147483647 w 222"/>
              <a:gd name="T45" fmla="*/ 2147483647 h 223"/>
              <a:gd name="T46" fmla="*/ 2147483647 w 222"/>
              <a:gd name="T47" fmla="*/ 2147483647 h 223"/>
              <a:gd name="T48" fmla="*/ 2147483647 w 222"/>
              <a:gd name="T49" fmla="*/ 2147483647 h 223"/>
              <a:gd name="T50" fmla="*/ 2147483647 w 222"/>
              <a:gd name="T51" fmla="*/ 2147483647 h 223"/>
              <a:gd name="T52" fmla="*/ 2147483647 w 222"/>
              <a:gd name="T53" fmla="*/ 2147483647 h 223"/>
              <a:gd name="T54" fmla="*/ 2147483647 w 222"/>
              <a:gd name="T55" fmla="*/ 2147483647 h 223"/>
              <a:gd name="T56" fmla="*/ 2147483647 w 222"/>
              <a:gd name="T57" fmla="*/ 2147483647 h 223"/>
              <a:gd name="T58" fmla="*/ 2147483647 w 222"/>
              <a:gd name="T59" fmla="*/ 2147483647 h 223"/>
              <a:gd name="T60" fmla="*/ 2147483647 w 222"/>
              <a:gd name="T61" fmla="*/ 2147483647 h 223"/>
              <a:gd name="T62" fmla="*/ 2147483647 w 222"/>
              <a:gd name="T63" fmla="*/ 2147483647 h 223"/>
              <a:gd name="T64" fmla="*/ 2147483647 w 222"/>
              <a:gd name="T65" fmla="*/ 2147483647 h 223"/>
              <a:gd name="T66" fmla="*/ 2147483647 w 222"/>
              <a:gd name="T67" fmla="*/ 2147483647 h 223"/>
              <a:gd name="T68" fmla="*/ 2147483647 w 222"/>
              <a:gd name="T69" fmla="*/ 2147483647 h 223"/>
              <a:gd name="T70" fmla="*/ 2147483647 w 222"/>
              <a:gd name="T71" fmla="*/ 2147483647 h 223"/>
              <a:gd name="T72" fmla="*/ 2147483647 w 222"/>
              <a:gd name="T73" fmla="*/ 2147483647 h 223"/>
              <a:gd name="T74" fmla="*/ 2147483647 w 222"/>
              <a:gd name="T75" fmla="*/ 2147483647 h 223"/>
              <a:gd name="T76" fmla="*/ 2147483647 w 222"/>
              <a:gd name="T77" fmla="*/ 2147483647 h 223"/>
              <a:gd name="T78" fmla="*/ 2147483647 w 222"/>
              <a:gd name="T79" fmla="*/ 2147483647 h 223"/>
              <a:gd name="T80" fmla="*/ 2147483647 w 222"/>
              <a:gd name="T81" fmla="*/ 2147483647 h 223"/>
              <a:gd name="T82" fmla="*/ 2147483647 w 222"/>
              <a:gd name="T83" fmla="*/ 2147483647 h 223"/>
              <a:gd name="T84" fmla="*/ 2147483647 w 222"/>
              <a:gd name="T85" fmla="*/ 2147483647 h 223"/>
              <a:gd name="T86" fmla="*/ 2147483647 w 222"/>
              <a:gd name="T87" fmla="*/ 2147483647 h 223"/>
              <a:gd name="T88" fmla="*/ 2147483647 w 222"/>
              <a:gd name="T89" fmla="*/ 2147483647 h 223"/>
              <a:gd name="T90" fmla="*/ 2147483647 w 222"/>
              <a:gd name="T91" fmla="*/ 2147483647 h 223"/>
              <a:gd name="T92" fmla="*/ 2147483647 w 222"/>
              <a:gd name="T93" fmla="*/ 2147483647 h 223"/>
              <a:gd name="T94" fmla="*/ 2147483647 w 222"/>
              <a:gd name="T95" fmla="*/ 2147483647 h 223"/>
              <a:gd name="T96" fmla="*/ 2147483647 w 222"/>
              <a:gd name="T97" fmla="*/ 2147483647 h 223"/>
              <a:gd name="T98" fmla="*/ 2147483647 w 222"/>
              <a:gd name="T99" fmla="*/ 2147483647 h 223"/>
              <a:gd name="T100" fmla="*/ 2147483647 w 222"/>
              <a:gd name="T101" fmla="*/ 2147483647 h 223"/>
              <a:gd name="T102" fmla="*/ 2147483647 w 222"/>
              <a:gd name="T103" fmla="*/ 2147483647 h 223"/>
              <a:gd name="T104" fmla="*/ 2147483647 w 222"/>
              <a:gd name="T105" fmla="*/ 2147483647 h 223"/>
              <a:gd name="T106" fmla="*/ 2147483647 w 222"/>
              <a:gd name="T107" fmla="*/ 2147483647 h 223"/>
              <a:gd name="T108" fmla="*/ 2147483647 w 222"/>
              <a:gd name="T109" fmla="*/ 2147483647 h 223"/>
              <a:gd name="T110" fmla="*/ 2147483647 w 222"/>
              <a:gd name="T111" fmla="*/ 2147483647 h 223"/>
              <a:gd name="T112" fmla="*/ 0 w 222"/>
              <a:gd name="T113" fmla="*/ 2147483647 h 223"/>
              <a:gd name="T114" fmla="*/ 2147483647 w 222"/>
              <a:gd name="T115" fmla="*/ 2147483647 h 223"/>
              <a:gd name="T116" fmla="*/ 2147483647 w 222"/>
              <a:gd name="T117" fmla="*/ 2147483647 h 223"/>
              <a:gd name="T118" fmla="*/ 2147483647 w 222"/>
              <a:gd name="T119" fmla="*/ 2147483647 h 223"/>
              <a:gd name="T120" fmla="*/ 2147483647 w 222"/>
              <a:gd name="T121" fmla="*/ 2147483647 h 22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222"/>
              <a:gd name="T184" fmla="*/ 0 h 223"/>
              <a:gd name="T185" fmla="*/ 222 w 222"/>
              <a:gd name="T186" fmla="*/ 223 h 223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222" h="223">
                <a:moveTo>
                  <a:pt x="14" y="0"/>
                </a:moveTo>
                <a:lnTo>
                  <a:pt x="14" y="0"/>
                </a:lnTo>
                <a:lnTo>
                  <a:pt x="15" y="1"/>
                </a:lnTo>
                <a:lnTo>
                  <a:pt x="19" y="5"/>
                </a:lnTo>
                <a:lnTo>
                  <a:pt x="25" y="10"/>
                </a:lnTo>
                <a:lnTo>
                  <a:pt x="33" y="16"/>
                </a:lnTo>
                <a:lnTo>
                  <a:pt x="42" y="22"/>
                </a:lnTo>
                <a:lnTo>
                  <a:pt x="53" y="27"/>
                </a:lnTo>
                <a:lnTo>
                  <a:pt x="64" y="31"/>
                </a:lnTo>
                <a:lnTo>
                  <a:pt x="75" y="32"/>
                </a:lnTo>
                <a:lnTo>
                  <a:pt x="81" y="32"/>
                </a:lnTo>
                <a:lnTo>
                  <a:pt x="89" y="32"/>
                </a:lnTo>
                <a:lnTo>
                  <a:pt x="98" y="31"/>
                </a:lnTo>
                <a:lnTo>
                  <a:pt x="108" y="30"/>
                </a:lnTo>
                <a:lnTo>
                  <a:pt x="119" y="30"/>
                </a:lnTo>
                <a:lnTo>
                  <a:pt x="131" y="30"/>
                </a:lnTo>
                <a:lnTo>
                  <a:pt x="142" y="30"/>
                </a:lnTo>
                <a:lnTo>
                  <a:pt x="154" y="31"/>
                </a:lnTo>
                <a:lnTo>
                  <a:pt x="166" y="33"/>
                </a:lnTo>
                <a:lnTo>
                  <a:pt x="177" y="35"/>
                </a:lnTo>
                <a:lnTo>
                  <a:pt x="187" y="38"/>
                </a:lnTo>
                <a:lnTo>
                  <a:pt x="197" y="43"/>
                </a:lnTo>
                <a:lnTo>
                  <a:pt x="205" y="49"/>
                </a:lnTo>
                <a:lnTo>
                  <a:pt x="212" y="56"/>
                </a:lnTo>
                <a:lnTo>
                  <a:pt x="217" y="65"/>
                </a:lnTo>
                <a:lnTo>
                  <a:pt x="220" y="76"/>
                </a:lnTo>
                <a:lnTo>
                  <a:pt x="221" y="87"/>
                </a:lnTo>
                <a:lnTo>
                  <a:pt x="222" y="98"/>
                </a:lnTo>
                <a:lnTo>
                  <a:pt x="220" y="109"/>
                </a:lnTo>
                <a:lnTo>
                  <a:pt x="218" y="120"/>
                </a:lnTo>
                <a:lnTo>
                  <a:pt x="215" y="130"/>
                </a:lnTo>
                <a:lnTo>
                  <a:pt x="211" y="139"/>
                </a:lnTo>
                <a:lnTo>
                  <a:pt x="205" y="149"/>
                </a:lnTo>
                <a:lnTo>
                  <a:pt x="200" y="158"/>
                </a:lnTo>
                <a:lnTo>
                  <a:pt x="193" y="166"/>
                </a:lnTo>
                <a:lnTo>
                  <a:pt x="185" y="174"/>
                </a:lnTo>
                <a:lnTo>
                  <a:pt x="178" y="181"/>
                </a:lnTo>
                <a:lnTo>
                  <a:pt x="169" y="188"/>
                </a:lnTo>
                <a:lnTo>
                  <a:pt x="161" y="195"/>
                </a:lnTo>
                <a:lnTo>
                  <a:pt x="152" y="200"/>
                </a:lnTo>
                <a:lnTo>
                  <a:pt x="142" y="205"/>
                </a:lnTo>
                <a:lnTo>
                  <a:pt x="133" y="209"/>
                </a:lnTo>
                <a:lnTo>
                  <a:pt x="123" y="214"/>
                </a:lnTo>
                <a:lnTo>
                  <a:pt x="110" y="216"/>
                </a:lnTo>
                <a:lnTo>
                  <a:pt x="97" y="219"/>
                </a:lnTo>
                <a:lnTo>
                  <a:pt x="82" y="221"/>
                </a:lnTo>
                <a:lnTo>
                  <a:pt x="68" y="222"/>
                </a:lnTo>
                <a:lnTo>
                  <a:pt x="54" y="223"/>
                </a:lnTo>
                <a:lnTo>
                  <a:pt x="40" y="222"/>
                </a:lnTo>
                <a:lnTo>
                  <a:pt x="28" y="220"/>
                </a:lnTo>
                <a:lnTo>
                  <a:pt x="17" y="217"/>
                </a:lnTo>
                <a:lnTo>
                  <a:pt x="9" y="213"/>
                </a:lnTo>
                <a:lnTo>
                  <a:pt x="3" y="207"/>
                </a:lnTo>
                <a:lnTo>
                  <a:pt x="0" y="200"/>
                </a:lnTo>
                <a:lnTo>
                  <a:pt x="2" y="192"/>
                </a:lnTo>
                <a:lnTo>
                  <a:pt x="7" y="181"/>
                </a:lnTo>
                <a:lnTo>
                  <a:pt x="17" y="169"/>
                </a:lnTo>
                <a:lnTo>
                  <a:pt x="32" y="155"/>
                </a:lnTo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95" name="Freeform 19"/>
          <p:cNvSpPr>
            <a:spLocks/>
          </p:cNvSpPr>
          <p:nvPr/>
        </p:nvSpPr>
        <p:spPr bwMode="auto">
          <a:xfrm>
            <a:off x="5878513" y="1397000"/>
            <a:ext cx="296862" cy="382588"/>
          </a:xfrm>
          <a:custGeom>
            <a:avLst/>
            <a:gdLst>
              <a:gd name="T0" fmla="*/ 2147483647 w 210"/>
              <a:gd name="T1" fmla="*/ 2147483647 h 241"/>
              <a:gd name="T2" fmla="*/ 2147483647 w 210"/>
              <a:gd name="T3" fmla="*/ 2147483647 h 241"/>
              <a:gd name="T4" fmla="*/ 2147483647 w 210"/>
              <a:gd name="T5" fmla="*/ 2147483647 h 241"/>
              <a:gd name="T6" fmla="*/ 2147483647 w 210"/>
              <a:gd name="T7" fmla="*/ 2147483647 h 241"/>
              <a:gd name="T8" fmla="*/ 2147483647 w 210"/>
              <a:gd name="T9" fmla="*/ 2147483647 h 241"/>
              <a:gd name="T10" fmla="*/ 2147483647 w 210"/>
              <a:gd name="T11" fmla="*/ 2147483647 h 241"/>
              <a:gd name="T12" fmla="*/ 2147483647 w 210"/>
              <a:gd name="T13" fmla="*/ 2147483647 h 241"/>
              <a:gd name="T14" fmla="*/ 2147483647 w 210"/>
              <a:gd name="T15" fmla="*/ 2147483647 h 241"/>
              <a:gd name="T16" fmla="*/ 2147483647 w 210"/>
              <a:gd name="T17" fmla="*/ 2147483647 h 241"/>
              <a:gd name="T18" fmla="*/ 2147483647 w 210"/>
              <a:gd name="T19" fmla="*/ 2147483647 h 241"/>
              <a:gd name="T20" fmla="*/ 2147483647 w 210"/>
              <a:gd name="T21" fmla="*/ 2147483647 h 241"/>
              <a:gd name="T22" fmla="*/ 2147483647 w 210"/>
              <a:gd name="T23" fmla="*/ 2147483647 h 241"/>
              <a:gd name="T24" fmla="*/ 2147483647 w 210"/>
              <a:gd name="T25" fmla="*/ 2147483647 h 241"/>
              <a:gd name="T26" fmla="*/ 2147483647 w 210"/>
              <a:gd name="T27" fmla="*/ 2147483647 h 241"/>
              <a:gd name="T28" fmla="*/ 2147483647 w 210"/>
              <a:gd name="T29" fmla="*/ 2147483647 h 241"/>
              <a:gd name="T30" fmla="*/ 2147483647 w 210"/>
              <a:gd name="T31" fmla="*/ 2147483647 h 241"/>
              <a:gd name="T32" fmla="*/ 2147483647 w 210"/>
              <a:gd name="T33" fmla="*/ 2147483647 h 241"/>
              <a:gd name="T34" fmla="*/ 2147483647 w 210"/>
              <a:gd name="T35" fmla="*/ 2147483647 h 241"/>
              <a:gd name="T36" fmla="*/ 2147483647 w 210"/>
              <a:gd name="T37" fmla="*/ 2147483647 h 241"/>
              <a:gd name="T38" fmla="*/ 2147483647 w 210"/>
              <a:gd name="T39" fmla="*/ 2147483647 h 241"/>
              <a:gd name="T40" fmla="*/ 2147483647 w 210"/>
              <a:gd name="T41" fmla="*/ 2147483647 h 241"/>
              <a:gd name="T42" fmla="*/ 2147483647 w 210"/>
              <a:gd name="T43" fmla="*/ 2147483647 h 241"/>
              <a:gd name="T44" fmla="*/ 2147483647 w 210"/>
              <a:gd name="T45" fmla="*/ 0 h 241"/>
              <a:gd name="T46" fmla="*/ 2147483647 w 210"/>
              <a:gd name="T47" fmla="*/ 2147483647 h 241"/>
              <a:gd name="T48" fmla="*/ 2147483647 w 210"/>
              <a:gd name="T49" fmla="*/ 2147483647 h 241"/>
              <a:gd name="T50" fmla="*/ 2147483647 w 210"/>
              <a:gd name="T51" fmla="*/ 2147483647 h 241"/>
              <a:gd name="T52" fmla="*/ 2147483647 w 210"/>
              <a:gd name="T53" fmla="*/ 2147483647 h 241"/>
              <a:gd name="T54" fmla="*/ 2147483647 w 210"/>
              <a:gd name="T55" fmla="*/ 2147483647 h 241"/>
              <a:gd name="T56" fmla="*/ 2147483647 w 210"/>
              <a:gd name="T57" fmla="*/ 2147483647 h 241"/>
              <a:gd name="T58" fmla="*/ 2147483647 w 210"/>
              <a:gd name="T59" fmla="*/ 2147483647 h 241"/>
              <a:gd name="T60" fmla="*/ 2147483647 w 210"/>
              <a:gd name="T61" fmla="*/ 2147483647 h 241"/>
              <a:gd name="T62" fmla="*/ 2147483647 w 210"/>
              <a:gd name="T63" fmla="*/ 2147483647 h 241"/>
              <a:gd name="T64" fmla="*/ 2147483647 w 210"/>
              <a:gd name="T65" fmla="*/ 2147483647 h 241"/>
              <a:gd name="T66" fmla="*/ 2147483647 w 210"/>
              <a:gd name="T67" fmla="*/ 2147483647 h 241"/>
              <a:gd name="T68" fmla="*/ 2147483647 w 210"/>
              <a:gd name="T69" fmla="*/ 2147483647 h 241"/>
              <a:gd name="T70" fmla="*/ 2147483647 w 210"/>
              <a:gd name="T71" fmla="*/ 2147483647 h 241"/>
              <a:gd name="T72" fmla="*/ 2147483647 w 210"/>
              <a:gd name="T73" fmla="*/ 2147483647 h 241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210"/>
              <a:gd name="T112" fmla="*/ 0 h 241"/>
              <a:gd name="T113" fmla="*/ 210 w 210"/>
              <a:gd name="T114" fmla="*/ 241 h 241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210" h="241">
                <a:moveTo>
                  <a:pt x="149" y="160"/>
                </a:moveTo>
                <a:lnTo>
                  <a:pt x="150" y="161"/>
                </a:lnTo>
                <a:lnTo>
                  <a:pt x="152" y="163"/>
                </a:lnTo>
                <a:lnTo>
                  <a:pt x="154" y="167"/>
                </a:lnTo>
                <a:lnTo>
                  <a:pt x="152" y="173"/>
                </a:lnTo>
                <a:lnTo>
                  <a:pt x="147" y="181"/>
                </a:lnTo>
                <a:lnTo>
                  <a:pt x="135" y="191"/>
                </a:lnTo>
                <a:lnTo>
                  <a:pt x="116" y="204"/>
                </a:lnTo>
                <a:lnTo>
                  <a:pt x="87" y="218"/>
                </a:lnTo>
                <a:lnTo>
                  <a:pt x="71" y="226"/>
                </a:lnTo>
                <a:lnTo>
                  <a:pt x="57" y="232"/>
                </a:lnTo>
                <a:lnTo>
                  <a:pt x="44" y="236"/>
                </a:lnTo>
                <a:lnTo>
                  <a:pt x="33" y="240"/>
                </a:lnTo>
                <a:lnTo>
                  <a:pt x="23" y="241"/>
                </a:lnTo>
                <a:lnTo>
                  <a:pt x="15" y="240"/>
                </a:lnTo>
                <a:lnTo>
                  <a:pt x="9" y="238"/>
                </a:lnTo>
                <a:lnTo>
                  <a:pt x="5" y="233"/>
                </a:lnTo>
                <a:lnTo>
                  <a:pt x="2" y="227"/>
                </a:lnTo>
                <a:lnTo>
                  <a:pt x="0" y="218"/>
                </a:lnTo>
                <a:lnTo>
                  <a:pt x="1" y="207"/>
                </a:lnTo>
                <a:lnTo>
                  <a:pt x="3" y="194"/>
                </a:lnTo>
                <a:lnTo>
                  <a:pt x="7" y="178"/>
                </a:lnTo>
                <a:lnTo>
                  <a:pt x="13" y="159"/>
                </a:lnTo>
                <a:lnTo>
                  <a:pt x="21" y="137"/>
                </a:lnTo>
                <a:lnTo>
                  <a:pt x="30" y="113"/>
                </a:lnTo>
                <a:lnTo>
                  <a:pt x="40" y="89"/>
                </a:lnTo>
                <a:lnTo>
                  <a:pt x="50" y="70"/>
                </a:lnTo>
                <a:lnTo>
                  <a:pt x="60" y="54"/>
                </a:lnTo>
                <a:lnTo>
                  <a:pt x="70" y="42"/>
                </a:lnTo>
                <a:lnTo>
                  <a:pt x="79" y="33"/>
                </a:lnTo>
                <a:lnTo>
                  <a:pt x="88" y="27"/>
                </a:lnTo>
                <a:lnTo>
                  <a:pt x="97" y="23"/>
                </a:lnTo>
                <a:lnTo>
                  <a:pt x="104" y="20"/>
                </a:lnTo>
                <a:lnTo>
                  <a:pt x="112" y="20"/>
                </a:lnTo>
                <a:lnTo>
                  <a:pt x="118" y="20"/>
                </a:lnTo>
                <a:lnTo>
                  <a:pt x="124" y="22"/>
                </a:lnTo>
                <a:lnTo>
                  <a:pt x="129" y="24"/>
                </a:lnTo>
                <a:lnTo>
                  <a:pt x="133" y="26"/>
                </a:lnTo>
                <a:lnTo>
                  <a:pt x="136" y="28"/>
                </a:lnTo>
                <a:lnTo>
                  <a:pt x="138" y="30"/>
                </a:lnTo>
                <a:lnTo>
                  <a:pt x="139" y="28"/>
                </a:lnTo>
                <a:lnTo>
                  <a:pt x="142" y="22"/>
                </a:lnTo>
                <a:lnTo>
                  <a:pt x="147" y="13"/>
                </a:lnTo>
                <a:lnTo>
                  <a:pt x="154" y="5"/>
                </a:lnTo>
                <a:lnTo>
                  <a:pt x="161" y="0"/>
                </a:lnTo>
                <a:lnTo>
                  <a:pt x="169" y="0"/>
                </a:lnTo>
                <a:lnTo>
                  <a:pt x="177" y="5"/>
                </a:lnTo>
                <a:lnTo>
                  <a:pt x="185" y="19"/>
                </a:lnTo>
                <a:lnTo>
                  <a:pt x="189" y="28"/>
                </a:lnTo>
                <a:lnTo>
                  <a:pt x="192" y="36"/>
                </a:lnTo>
                <a:lnTo>
                  <a:pt x="196" y="44"/>
                </a:lnTo>
                <a:lnTo>
                  <a:pt x="199" y="51"/>
                </a:lnTo>
                <a:lnTo>
                  <a:pt x="201" y="58"/>
                </a:lnTo>
                <a:lnTo>
                  <a:pt x="203" y="64"/>
                </a:lnTo>
                <a:lnTo>
                  <a:pt x="205" y="69"/>
                </a:lnTo>
                <a:lnTo>
                  <a:pt x="207" y="74"/>
                </a:lnTo>
                <a:lnTo>
                  <a:pt x="208" y="79"/>
                </a:lnTo>
                <a:lnTo>
                  <a:pt x="209" y="84"/>
                </a:lnTo>
                <a:lnTo>
                  <a:pt x="210" y="89"/>
                </a:lnTo>
                <a:lnTo>
                  <a:pt x="210" y="93"/>
                </a:lnTo>
                <a:lnTo>
                  <a:pt x="210" y="98"/>
                </a:lnTo>
                <a:lnTo>
                  <a:pt x="209" y="103"/>
                </a:lnTo>
                <a:lnTo>
                  <a:pt x="208" y="108"/>
                </a:lnTo>
                <a:lnTo>
                  <a:pt x="207" y="113"/>
                </a:lnTo>
                <a:lnTo>
                  <a:pt x="206" y="113"/>
                </a:lnTo>
                <a:lnTo>
                  <a:pt x="202" y="112"/>
                </a:lnTo>
                <a:lnTo>
                  <a:pt x="196" y="110"/>
                </a:lnTo>
                <a:lnTo>
                  <a:pt x="189" y="108"/>
                </a:lnTo>
                <a:lnTo>
                  <a:pt x="182" y="106"/>
                </a:lnTo>
                <a:lnTo>
                  <a:pt x="174" y="103"/>
                </a:lnTo>
                <a:lnTo>
                  <a:pt x="168" y="99"/>
                </a:lnTo>
                <a:lnTo>
                  <a:pt x="164" y="95"/>
                </a:lnTo>
                <a:lnTo>
                  <a:pt x="149" y="1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96" name="Freeform 20"/>
          <p:cNvSpPr>
            <a:spLocks/>
          </p:cNvSpPr>
          <p:nvPr/>
        </p:nvSpPr>
        <p:spPr bwMode="auto">
          <a:xfrm>
            <a:off x="6042026" y="1485900"/>
            <a:ext cx="22225" cy="39688"/>
          </a:xfrm>
          <a:custGeom>
            <a:avLst/>
            <a:gdLst>
              <a:gd name="T0" fmla="*/ 2147483647 w 16"/>
              <a:gd name="T1" fmla="*/ 2147483647 h 25"/>
              <a:gd name="T2" fmla="*/ 2147483647 w 16"/>
              <a:gd name="T3" fmla="*/ 2147483647 h 25"/>
              <a:gd name="T4" fmla="*/ 2147483647 w 16"/>
              <a:gd name="T5" fmla="*/ 2147483647 h 25"/>
              <a:gd name="T6" fmla="*/ 2147483647 w 16"/>
              <a:gd name="T7" fmla="*/ 2147483647 h 25"/>
              <a:gd name="T8" fmla="*/ 2147483647 w 16"/>
              <a:gd name="T9" fmla="*/ 2147483647 h 25"/>
              <a:gd name="T10" fmla="*/ 2147483647 w 16"/>
              <a:gd name="T11" fmla="*/ 2147483647 h 25"/>
              <a:gd name="T12" fmla="*/ 2147483647 w 16"/>
              <a:gd name="T13" fmla="*/ 2147483647 h 25"/>
              <a:gd name="T14" fmla="*/ 2147483647 w 16"/>
              <a:gd name="T15" fmla="*/ 2147483647 h 25"/>
              <a:gd name="T16" fmla="*/ 2147483647 w 16"/>
              <a:gd name="T17" fmla="*/ 0 h 25"/>
              <a:gd name="T18" fmla="*/ 2147483647 w 16"/>
              <a:gd name="T19" fmla="*/ 0 h 25"/>
              <a:gd name="T20" fmla="*/ 2147483647 w 16"/>
              <a:gd name="T21" fmla="*/ 2147483647 h 25"/>
              <a:gd name="T22" fmla="*/ 2147483647 w 16"/>
              <a:gd name="T23" fmla="*/ 2147483647 h 25"/>
              <a:gd name="T24" fmla="*/ 2147483647 w 16"/>
              <a:gd name="T25" fmla="*/ 2147483647 h 25"/>
              <a:gd name="T26" fmla="*/ 0 w 16"/>
              <a:gd name="T27" fmla="*/ 2147483647 h 25"/>
              <a:gd name="T28" fmla="*/ 0 w 16"/>
              <a:gd name="T29" fmla="*/ 2147483647 h 25"/>
              <a:gd name="T30" fmla="*/ 2147483647 w 16"/>
              <a:gd name="T31" fmla="*/ 2147483647 h 25"/>
              <a:gd name="T32" fmla="*/ 2147483647 w 16"/>
              <a:gd name="T33" fmla="*/ 2147483647 h 2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6"/>
              <a:gd name="T52" fmla="*/ 0 h 25"/>
              <a:gd name="T53" fmla="*/ 16 w 16"/>
              <a:gd name="T54" fmla="*/ 25 h 2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6" h="25">
                <a:moveTo>
                  <a:pt x="4" y="25"/>
                </a:moveTo>
                <a:lnTo>
                  <a:pt x="7" y="25"/>
                </a:lnTo>
                <a:lnTo>
                  <a:pt x="11" y="23"/>
                </a:lnTo>
                <a:lnTo>
                  <a:pt x="14" y="20"/>
                </a:lnTo>
                <a:lnTo>
                  <a:pt x="15" y="15"/>
                </a:lnTo>
                <a:lnTo>
                  <a:pt x="16" y="10"/>
                </a:lnTo>
                <a:lnTo>
                  <a:pt x="16" y="6"/>
                </a:lnTo>
                <a:lnTo>
                  <a:pt x="15" y="2"/>
                </a:lnTo>
                <a:lnTo>
                  <a:pt x="12" y="0"/>
                </a:lnTo>
                <a:lnTo>
                  <a:pt x="9" y="0"/>
                </a:lnTo>
                <a:lnTo>
                  <a:pt x="6" y="2"/>
                </a:lnTo>
                <a:lnTo>
                  <a:pt x="3" y="5"/>
                </a:lnTo>
                <a:lnTo>
                  <a:pt x="1" y="10"/>
                </a:lnTo>
                <a:lnTo>
                  <a:pt x="0" y="15"/>
                </a:lnTo>
                <a:lnTo>
                  <a:pt x="0" y="19"/>
                </a:lnTo>
                <a:lnTo>
                  <a:pt x="1" y="23"/>
                </a:lnTo>
                <a:lnTo>
                  <a:pt x="4" y="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97" name="Freeform 21"/>
          <p:cNvSpPr>
            <a:spLocks/>
          </p:cNvSpPr>
          <p:nvPr/>
        </p:nvSpPr>
        <p:spPr bwMode="auto">
          <a:xfrm>
            <a:off x="5878513" y="1397000"/>
            <a:ext cx="296862" cy="382588"/>
          </a:xfrm>
          <a:custGeom>
            <a:avLst/>
            <a:gdLst>
              <a:gd name="T0" fmla="*/ 2147483647 w 210"/>
              <a:gd name="T1" fmla="*/ 2147483647 h 241"/>
              <a:gd name="T2" fmla="*/ 2147483647 w 210"/>
              <a:gd name="T3" fmla="*/ 2147483647 h 241"/>
              <a:gd name="T4" fmla="*/ 2147483647 w 210"/>
              <a:gd name="T5" fmla="*/ 2147483647 h 241"/>
              <a:gd name="T6" fmla="*/ 2147483647 w 210"/>
              <a:gd name="T7" fmla="*/ 2147483647 h 241"/>
              <a:gd name="T8" fmla="*/ 2147483647 w 210"/>
              <a:gd name="T9" fmla="*/ 2147483647 h 241"/>
              <a:gd name="T10" fmla="*/ 2147483647 w 210"/>
              <a:gd name="T11" fmla="*/ 2147483647 h 241"/>
              <a:gd name="T12" fmla="*/ 2147483647 w 210"/>
              <a:gd name="T13" fmla="*/ 2147483647 h 241"/>
              <a:gd name="T14" fmla="*/ 2147483647 w 210"/>
              <a:gd name="T15" fmla="*/ 2147483647 h 241"/>
              <a:gd name="T16" fmla="*/ 2147483647 w 210"/>
              <a:gd name="T17" fmla="*/ 2147483647 h 241"/>
              <a:gd name="T18" fmla="*/ 2147483647 w 210"/>
              <a:gd name="T19" fmla="*/ 2147483647 h 241"/>
              <a:gd name="T20" fmla="*/ 2147483647 w 210"/>
              <a:gd name="T21" fmla="*/ 2147483647 h 241"/>
              <a:gd name="T22" fmla="*/ 2147483647 w 210"/>
              <a:gd name="T23" fmla="*/ 2147483647 h 241"/>
              <a:gd name="T24" fmla="*/ 2147483647 w 210"/>
              <a:gd name="T25" fmla="*/ 2147483647 h 241"/>
              <a:gd name="T26" fmla="*/ 2147483647 w 210"/>
              <a:gd name="T27" fmla="*/ 2147483647 h 241"/>
              <a:gd name="T28" fmla="*/ 2147483647 w 210"/>
              <a:gd name="T29" fmla="*/ 2147483647 h 241"/>
              <a:gd name="T30" fmla="*/ 2147483647 w 210"/>
              <a:gd name="T31" fmla="*/ 2147483647 h 241"/>
              <a:gd name="T32" fmla="*/ 2147483647 w 210"/>
              <a:gd name="T33" fmla="*/ 2147483647 h 241"/>
              <a:gd name="T34" fmla="*/ 2147483647 w 210"/>
              <a:gd name="T35" fmla="*/ 2147483647 h 241"/>
              <a:gd name="T36" fmla="*/ 2147483647 w 210"/>
              <a:gd name="T37" fmla="*/ 2147483647 h 241"/>
              <a:gd name="T38" fmla="*/ 2147483647 w 210"/>
              <a:gd name="T39" fmla="*/ 2147483647 h 241"/>
              <a:gd name="T40" fmla="*/ 2147483647 w 210"/>
              <a:gd name="T41" fmla="*/ 2147483647 h 241"/>
              <a:gd name="T42" fmla="*/ 2147483647 w 210"/>
              <a:gd name="T43" fmla="*/ 2147483647 h 241"/>
              <a:gd name="T44" fmla="*/ 2147483647 w 210"/>
              <a:gd name="T45" fmla="*/ 2147483647 h 241"/>
              <a:gd name="T46" fmla="*/ 2147483647 w 210"/>
              <a:gd name="T47" fmla="*/ 2147483647 h 241"/>
              <a:gd name="T48" fmla="*/ 2147483647 w 210"/>
              <a:gd name="T49" fmla="*/ 0 h 241"/>
              <a:gd name="T50" fmla="*/ 2147483647 w 210"/>
              <a:gd name="T51" fmla="*/ 2147483647 h 241"/>
              <a:gd name="T52" fmla="*/ 2147483647 w 210"/>
              <a:gd name="T53" fmla="*/ 2147483647 h 241"/>
              <a:gd name="T54" fmla="*/ 2147483647 w 210"/>
              <a:gd name="T55" fmla="*/ 2147483647 h 241"/>
              <a:gd name="T56" fmla="*/ 2147483647 w 210"/>
              <a:gd name="T57" fmla="*/ 2147483647 h 241"/>
              <a:gd name="T58" fmla="*/ 2147483647 w 210"/>
              <a:gd name="T59" fmla="*/ 2147483647 h 241"/>
              <a:gd name="T60" fmla="*/ 2147483647 w 210"/>
              <a:gd name="T61" fmla="*/ 2147483647 h 241"/>
              <a:gd name="T62" fmla="*/ 2147483647 w 210"/>
              <a:gd name="T63" fmla="*/ 2147483647 h 241"/>
              <a:gd name="T64" fmla="*/ 2147483647 w 210"/>
              <a:gd name="T65" fmla="*/ 2147483647 h 241"/>
              <a:gd name="T66" fmla="*/ 2147483647 w 210"/>
              <a:gd name="T67" fmla="*/ 2147483647 h 241"/>
              <a:gd name="T68" fmla="*/ 2147483647 w 210"/>
              <a:gd name="T69" fmla="*/ 2147483647 h 241"/>
              <a:gd name="T70" fmla="*/ 2147483647 w 210"/>
              <a:gd name="T71" fmla="*/ 2147483647 h 241"/>
              <a:gd name="T72" fmla="*/ 2147483647 w 210"/>
              <a:gd name="T73" fmla="*/ 2147483647 h 241"/>
              <a:gd name="T74" fmla="*/ 2147483647 w 210"/>
              <a:gd name="T75" fmla="*/ 2147483647 h 241"/>
              <a:gd name="T76" fmla="*/ 2147483647 w 210"/>
              <a:gd name="T77" fmla="*/ 2147483647 h 241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210"/>
              <a:gd name="T118" fmla="*/ 0 h 241"/>
              <a:gd name="T119" fmla="*/ 210 w 210"/>
              <a:gd name="T120" fmla="*/ 241 h 241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210" h="241">
                <a:moveTo>
                  <a:pt x="149" y="160"/>
                </a:moveTo>
                <a:lnTo>
                  <a:pt x="149" y="160"/>
                </a:lnTo>
                <a:lnTo>
                  <a:pt x="150" y="161"/>
                </a:lnTo>
                <a:lnTo>
                  <a:pt x="152" y="163"/>
                </a:lnTo>
                <a:lnTo>
                  <a:pt x="154" y="167"/>
                </a:lnTo>
                <a:lnTo>
                  <a:pt x="152" y="173"/>
                </a:lnTo>
                <a:lnTo>
                  <a:pt x="147" y="181"/>
                </a:lnTo>
                <a:lnTo>
                  <a:pt x="135" y="191"/>
                </a:lnTo>
                <a:lnTo>
                  <a:pt x="116" y="204"/>
                </a:lnTo>
                <a:lnTo>
                  <a:pt x="87" y="218"/>
                </a:lnTo>
                <a:lnTo>
                  <a:pt x="71" y="226"/>
                </a:lnTo>
                <a:lnTo>
                  <a:pt x="57" y="232"/>
                </a:lnTo>
                <a:lnTo>
                  <a:pt x="44" y="236"/>
                </a:lnTo>
                <a:lnTo>
                  <a:pt x="33" y="240"/>
                </a:lnTo>
                <a:lnTo>
                  <a:pt x="23" y="241"/>
                </a:lnTo>
                <a:lnTo>
                  <a:pt x="15" y="240"/>
                </a:lnTo>
                <a:lnTo>
                  <a:pt x="9" y="238"/>
                </a:lnTo>
                <a:lnTo>
                  <a:pt x="5" y="233"/>
                </a:lnTo>
                <a:lnTo>
                  <a:pt x="2" y="227"/>
                </a:lnTo>
                <a:lnTo>
                  <a:pt x="0" y="218"/>
                </a:lnTo>
                <a:lnTo>
                  <a:pt x="1" y="207"/>
                </a:lnTo>
                <a:lnTo>
                  <a:pt x="3" y="194"/>
                </a:lnTo>
                <a:lnTo>
                  <a:pt x="7" y="178"/>
                </a:lnTo>
                <a:lnTo>
                  <a:pt x="13" y="159"/>
                </a:lnTo>
                <a:lnTo>
                  <a:pt x="21" y="137"/>
                </a:lnTo>
                <a:lnTo>
                  <a:pt x="30" y="113"/>
                </a:lnTo>
                <a:lnTo>
                  <a:pt x="40" y="89"/>
                </a:lnTo>
                <a:lnTo>
                  <a:pt x="50" y="70"/>
                </a:lnTo>
                <a:lnTo>
                  <a:pt x="60" y="54"/>
                </a:lnTo>
                <a:lnTo>
                  <a:pt x="70" y="42"/>
                </a:lnTo>
                <a:lnTo>
                  <a:pt x="79" y="33"/>
                </a:lnTo>
                <a:lnTo>
                  <a:pt x="88" y="27"/>
                </a:lnTo>
                <a:lnTo>
                  <a:pt x="97" y="23"/>
                </a:lnTo>
                <a:lnTo>
                  <a:pt x="104" y="20"/>
                </a:lnTo>
                <a:lnTo>
                  <a:pt x="112" y="20"/>
                </a:lnTo>
                <a:lnTo>
                  <a:pt x="118" y="20"/>
                </a:lnTo>
                <a:lnTo>
                  <a:pt x="124" y="22"/>
                </a:lnTo>
                <a:lnTo>
                  <a:pt x="129" y="24"/>
                </a:lnTo>
                <a:lnTo>
                  <a:pt x="133" y="26"/>
                </a:lnTo>
                <a:lnTo>
                  <a:pt x="136" y="28"/>
                </a:lnTo>
                <a:lnTo>
                  <a:pt x="138" y="30"/>
                </a:lnTo>
                <a:lnTo>
                  <a:pt x="139" y="28"/>
                </a:lnTo>
                <a:lnTo>
                  <a:pt x="142" y="22"/>
                </a:lnTo>
                <a:lnTo>
                  <a:pt x="147" y="13"/>
                </a:lnTo>
                <a:lnTo>
                  <a:pt x="154" y="5"/>
                </a:lnTo>
                <a:lnTo>
                  <a:pt x="161" y="0"/>
                </a:lnTo>
                <a:lnTo>
                  <a:pt x="169" y="0"/>
                </a:lnTo>
                <a:lnTo>
                  <a:pt x="177" y="5"/>
                </a:lnTo>
                <a:lnTo>
                  <a:pt x="185" y="19"/>
                </a:lnTo>
                <a:lnTo>
                  <a:pt x="189" y="28"/>
                </a:lnTo>
                <a:lnTo>
                  <a:pt x="192" y="36"/>
                </a:lnTo>
                <a:lnTo>
                  <a:pt x="196" y="44"/>
                </a:lnTo>
                <a:lnTo>
                  <a:pt x="199" y="51"/>
                </a:lnTo>
                <a:lnTo>
                  <a:pt x="201" y="58"/>
                </a:lnTo>
                <a:lnTo>
                  <a:pt x="203" y="64"/>
                </a:lnTo>
                <a:lnTo>
                  <a:pt x="205" y="69"/>
                </a:lnTo>
                <a:lnTo>
                  <a:pt x="207" y="74"/>
                </a:lnTo>
                <a:lnTo>
                  <a:pt x="208" y="79"/>
                </a:lnTo>
                <a:lnTo>
                  <a:pt x="209" y="84"/>
                </a:lnTo>
                <a:lnTo>
                  <a:pt x="210" y="89"/>
                </a:lnTo>
                <a:lnTo>
                  <a:pt x="210" y="93"/>
                </a:lnTo>
                <a:lnTo>
                  <a:pt x="210" y="98"/>
                </a:lnTo>
                <a:lnTo>
                  <a:pt x="209" y="103"/>
                </a:lnTo>
                <a:lnTo>
                  <a:pt x="208" y="108"/>
                </a:lnTo>
                <a:lnTo>
                  <a:pt x="207" y="113"/>
                </a:lnTo>
                <a:lnTo>
                  <a:pt x="206" y="113"/>
                </a:lnTo>
                <a:lnTo>
                  <a:pt x="202" y="112"/>
                </a:lnTo>
                <a:lnTo>
                  <a:pt x="196" y="110"/>
                </a:lnTo>
                <a:lnTo>
                  <a:pt x="189" y="108"/>
                </a:lnTo>
                <a:lnTo>
                  <a:pt x="182" y="106"/>
                </a:lnTo>
                <a:lnTo>
                  <a:pt x="174" y="103"/>
                </a:lnTo>
                <a:lnTo>
                  <a:pt x="168" y="99"/>
                </a:lnTo>
                <a:lnTo>
                  <a:pt x="164" y="95"/>
                </a:lnTo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98" name="Freeform 22"/>
          <p:cNvSpPr>
            <a:spLocks/>
          </p:cNvSpPr>
          <p:nvPr/>
        </p:nvSpPr>
        <p:spPr bwMode="auto">
          <a:xfrm>
            <a:off x="6042026" y="1485900"/>
            <a:ext cx="22225" cy="39688"/>
          </a:xfrm>
          <a:custGeom>
            <a:avLst/>
            <a:gdLst>
              <a:gd name="T0" fmla="*/ 2147483647 w 16"/>
              <a:gd name="T1" fmla="*/ 2147483647 h 25"/>
              <a:gd name="T2" fmla="*/ 2147483647 w 16"/>
              <a:gd name="T3" fmla="*/ 2147483647 h 25"/>
              <a:gd name="T4" fmla="*/ 2147483647 w 16"/>
              <a:gd name="T5" fmla="*/ 2147483647 h 25"/>
              <a:gd name="T6" fmla="*/ 2147483647 w 16"/>
              <a:gd name="T7" fmla="*/ 2147483647 h 25"/>
              <a:gd name="T8" fmla="*/ 2147483647 w 16"/>
              <a:gd name="T9" fmla="*/ 2147483647 h 25"/>
              <a:gd name="T10" fmla="*/ 2147483647 w 16"/>
              <a:gd name="T11" fmla="*/ 2147483647 h 25"/>
              <a:gd name="T12" fmla="*/ 2147483647 w 16"/>
              <a:gd name="T13" fmla="*/ 2147483647 h 25"/>
              <a:gd name="T14" fmla="*/ 2147483647 w 16"/>
              <a:gd name="T15" fmla="*/ 2147483647 h 25"/>
              <a:gd name="T16" fmla="*/ 2147483647 w 16"/>
              <a:gd name="T17" fmla="*/ 2147483647 h 25"/>
              <a:gd name="T18" fmla="*/ 2147483647 w 16"/>
              <a:gd name="T19" fmla="*/ 2147483647 h 25"/>
              <a:gd name="T20" fmla="*/ 2147483647 w 16"/>
              <a:gd name="T21" fmla="*/ 0 h 25"/>
              <a:gd name="T22" fmla="*/ 2147483647 w 16"/>
              <a:gd name="T23" fmla="*/ 0 h 25"/>
              <a:gd name="T24" fmla="*/ 2147483647 w 16"/>
              <a:gd name="T25" fmla="*/ 0 h 25"/>
              <a:gd name="T26" fmla="*/ 2147483647 w 16"/>
              <a:gd name="T27" fmla="*/ 2147483647 h 25"/>
              <a:gd name="T28" fmla="*/ 2147483647 w 16"/>
              <a:gd name="T29" fmla="*/ 2147483647 h 25"/>
              <a:gd name="T30" fmla="*/ 2147483647 w 16"/>
              <a:gd name="T31" fmla="*/ 2147483647 h 25"/>
              <a:gd name="T32" fmla="*/ 2147483647 w 16"/>
              <a:gd name="T33" fmla="*/ 2147483647 h 25"/>
              <a:gd name="T34" fmla="*/ 0 w 16"/>
              <a:gd name="T35" fmla="*/ 2147483647 h 25"/>
              <a:gd name="T36" fmla="*/ 0 w 16"/>
              <a:gd name="T37" fmla="*/ 2147483647 h 25"/>
              <a:gd name="T38" fmla="*/ 2147483647 w 16"/>
              <a:gd name="T39" fmla="*/ 2147483647 h 25"/>
              <a:gd name="T40" fmla="*/ 2147483647 w 16"/>
              <a:gd name="T41" fmla="*/ 2147483647 h 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6"/>
              <a:gd name="T64" fmla="*/ 0 h 25"/>
              <a:gd name="T65" fmla="*/ 16 w 16"/>
              <a:gd name="T66" fmla="*/ 25 h 2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6" h="25">
                <a:moveTo>
                  <a:pt x="4" y="25"/>
                </a:moveTo>
                <a:lnTo>
                  <a:pt x="4" y="25"/>
                </a:lnTo>
                <a:lnTo>
                  <a:pt x="7" y="25"/>
                </a:lnTo>
                <a:lnTo>
                  <a:pt x="11" y="23"/>
                </a:lnTo>
                <a:lnTo>
                  <a:pt x="14" y="20"/>
                </a:lnTo>
                <a:lnTo>
                  <a:pt x="15" y="15"/>
                </a:lnTo>
                <a:lnTo>
                  <a:pt x="16" y="10"/>
                </a:lnTo>
                <a:lnTo>
                  <a:pt x="16" y="6"/>
                </a:lnTo>
                <a:lnTo>
                  <a:pt x="15" y="2"/>
                </a:lnTo>
                <a:lnTo>
                  <a:pt x="12" y="0"/>
                </a:lnTo>
                <a:lnTo>
                  <a:pt x="9" y="0"/>
                </a:lnTo>
                <a:lnTo>
                  <a:pt x="6" y="2"/>
                </a:lnTo>
                <a:lnTo>
                  <a:pt x="3" y="5"/>
                </a:lnTo>
                <a:lnTo>
                  <a:pt x="1" y="10"/>
                </a:lnTo>
                <a:lnTo>
                  <a:pt x="0" y="15"/>
                </a:lnTo>
                <a:lnTo>
                  <a:pt x="0" y="19"/>
                </a:lnTo>
                <a:lnTo>
                  <a:pt x="1" y="23"/>
                </a:lnTo>
                <a:lnTo>
                  <a:pt x="4" y="25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399" name="Freeform 23"/>
          <p:cNvSpPr>
            <a:spLocks/>
          </p:cNvSpPr>
          <p:nvPr/>
        </p:nvSpPr>
        <p:spPr bwMode="auto">
          <a:xfrm>
            <a:off x="6084889" y="1479550"/>
            <a:ext cx="22225" cy="39688"/>
          </a:xfrm>
          <a:custGeom>
            <a:avLst/>
            <a:gdLst>
              <a:gd name="T0" fmla="*/ 2147483647 w 16"/>
              <a:gd name="T1" fmla="*/ 2147483647 h 25"/>
              <a:gd name="T2" fmla="*/ 2147483647 w 16"/>
              <a:gd name="T3" fmla="*/ 2147483647 h 25"/>
              <a:gd name="T4" fmla="*/ 2147483647 w 16"/>
              <a:gd name="T5" fmla="*/ 2147483647 h 25"/>
              <a:gd name="T6" fmla="*/ 2147483647 w 16"/>
              <a:gd name="T7" fmla="*/ 2147483647 h 25"/>
              <a:gd name="T8" fmla="*/ 2147483647 w 16"/>
              <a:gd name="T9" fmla="*/ 2147483647 h 25"/>
              <a:gd name="T10" fmla="*/ 2147483647 w 16"/>
              <a:gd name="T11" fmla="*/ 2147483647 h 25"/>
              <a:gd name="T12" fmla="*/ 2147483647 w 16"/>
              <a:gd name="T13" fmla="*/ 2147483647 h 25"/>
              <a:gd name="T14" fmla="*/ 2147483647 w 16"/>
              <a:gd name="T15" fmla="*/ 0 h 25"/>
              <a:gd name="T16" fmla="*/ 2147483647 w 16"/>
              <a:gd name="T17" fmla="*/ 0 h 25"/>
              <a:gd name="T18" fmla="*/ 2147483647 w 16"/>
              <a:gd name="T19" fmla="*/ 2147483647 h 25"/>
              <a:gd name="T20" fmla="*/ 0 w 16"/>
              <a:gd name="T21" fmla="*/ 2147483647 h 25"/>
              <a:gd name="T22" fmla="*/ 0 w 16"/>
              <a:gd name="T23" fmla="*/ 2147483647 h 25"/>
              <a:gd name="T24" fmla="*/ 0 w 16"/>
              <a:gd name="T25" fmla="*/ 2147483647 h 25"/>
              <a:gd name="T26" fmla="*/ 2147483647 w 16"/>
              <a:gd name="T27" fmla="*/ 2147483647 h 25"/>
              <a:gd name="T28" fmla="*/ 2147483647 w 16"/>
              <a:gd name="T29" fmla="*/ 2147483647 h 25"/>
              <a:gd name="T30" fmla="*/ 2147483647 w 16"/>
              <a:gd name="T31" fmla="*/ 2147483647 h 25"/>
              <a:gd name="T32" fmla="*/ 2147483647 w 16"/>
              <a:gd name="T33" fmla="*/ 2147483647 h 2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6"/>
              <a:gd name="T52" fmla="*/ 0 h 25"/>
              <a:gd name="T53" fmla="*/ 16 w 16"/>
              <a:gd name="T54" fmla="*/ 25 h 2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6" h="25">
                <a:moveTo>
                  <a:pt x="11" y="25"/>
                </a:moveTo>
                <a:lnTo>
                  <a:pt x="13" y="24"/>
                </a:lnTo>
                <a:lnTo>
                  <a:pt x="15" y="20"/>
                </a:lnTo>
                <a:lnTo>
                  <a:pt x="16" y="16"/>
                </a:lnTo>
                <a:lnTo>
                  <a:pt x="15" y="11"/>
                </a:lnTo>
                <a:lnTo>
                  <a:pt x="13" y="6"/>
                </a:lnTo>
                <a:lnTo>
                  <a:pt x="11" y="2"/>
                </a:lnTo>
                <a:lnTo>
                  <a:pt x="8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9"/>
                </a:lnTo>
                <a:lnTo>
                  <a:pt x="0" y="14"/>
                </a:lnTo>
                <a:lnTo>
                  <a:pt x="2" y="18"/>
                </a:lnTo>
                <a:lnTo>
                  <a:pt x="4" y="22"/>
                </a:lnTo>
                <a:lnTo>
                  <a:pt x="7" y="25"/>
                </a:lnTo>
                <a:lnTo>
                  <a:pt x="11" y="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00" name="Freeform 24"/>
          <p:cNvSpPr>
            <a:spLocks/>
          </p:cNvSpPr>
          <p:nvPr/>
        </p:nvSpPr>
        <p:spPr bwMode="auto">
          <a:xfrm>
            <a:off x="6084889" y="1479550"/>
            <a:ext cx="22225" cy="39688"/>
          </a:xfrm>
          <a:custGeom>
            <a:avLst/>
            <a:gdLst>
              <a:gd name="T0" fmla="*/ 2147483647 w 16"/>
              <a:gd name="T1" fmla="*/ 2147483647 h 25"/>
              <a:gd name="T2" fmla="*/ 2147483647 w 16"/>
              <a:gd name="T3" fmla="*/ 2147483647 h 25"/>
              <a:gd name="T4" fmla="*/ 2147483647 w 16"/>
              <a:gd name="T5" fmla="*/ 2147483647 h 25"/>
              <a:gd name="T6" fmla="*/ 2147483647 w 16"/>
              <a:gd name="T7" fmla="*/ 2147483647 h 25"/>
              <a:gd name="T8" fmla="*/ 2147483647 w 16"/>
              <a:gd name="T9" fmla="*/ 2147483647 h 25"/>
              <a:gd name="T10" fmla="*/ 2147483647 w 16"/>
              <a:gd name="T11" fmla="*/ 2147483647 h 25"/>
              <a:gd name="T12" fmla="*/ 2147483647 w 16"/>
              <a:gd name="T13" fmla="*/ 2147483647 h 25"/>
              <a:gd name="T14" fmla="*/ 2147483647 w 16"/>
              <a:gd name="T15" fmla="*/ 2147483647 h 25"/>
              <a:gd name="T16" fmla="*/ 2147483647 w 16"/>
              <a:gd name="T17" fmla="*/ 2147483647 h 25"/>
              <a:gd name="T18" fmla="*/ 2147483647 w 16"/>
              <a:gd name="T19" fmla="*/ 0 h 25"/>
              <a:gd name="T20" fmla="*/ 2147483647 w 16"/>
              <a:gd name="T21" fmla="*/ 0 h 25"/>
              <a:gd name="T22" fmla="*/ 2147483647 w 16"/>
              <a:gd name="T23" fmla="*/ 0 h 25"/>
              <a:gd name="T24" fmla="*/ 2147483647 w 16"/>
              <a:gd name="T25" fmla="*/ 2147483647 h 25"/>
              <a:gd name="T26" fmla="*/ 0 w 16"/>
              <a:gd name="T27" fmla="*/ 2147483647 h 25"/>
              <a:gd name="T28" fmla="*/ 0 w 16"/>
              <a:gd name="T29" fmla="*/ 2147483647 h 25"/>
              <a:gd name="T30" fmla="*/ 0 w 16"/>
              <a:gd name="T31" fmla="*/ 2147483647 h 25"/>
              <a:gd name="T32" fmla="*/ 0 w 16"/>
              <a:gd name="T33" fmla="*/ 2147483647 h 25"/>
              <a:gd name="T34" fmla="*/ 2147483647 w 16"/>
              <a:gd name="T35" fmla="*/ 2147483647 h 25"/>
              <a:gd name="T36" fmla="*/ 2147483647 w 16"/>
              <a:gd name="T37" fmla="*/ 2147483647 h 25"/>
              <a:gd name="T38" fmla="*/ 2147483647 w 16"/>
              <a:gd name="T39" fmla="*/ 2147483647 h 25"/>
              <a:gd name="T40" fmla="*/ 2147483647 w 16"/>
              <a:gd name="T41" fmla="*/ 2147483647 h 25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6"/>
              <a:gd name="T64" fmla="*/ 0 h 25"/>
              <a:gd name="T65" fmla="*/ 16 w 16"/>
              <a:gd name="T66" fmla="*/ 25 h 25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6" h="25">
                <a:moveTo>
                  <a:pt x="11" y="25"/>
                </a:moveTo>
                <a:lnTo>
                  <a:pt x="11" y="25"/>
                </a:lnTo>
                <a:lnTo>
                  <a:pt x="13" y="24"/>
                </a:lnTo>
                <a:lnTo>
                  <a:pt x="15" y="20"/>
                </a:lnTo>
                <a:lnTo>
                  <a:pt x="16" y="16"/>
                </a:lnTo>
                <a:lnTo>
                  <a:pt x="15" y="11"/>
                </a:lnTo>
                <a:lnTo>
                  <a:pt x="13" y="6"/>
                </a:lnTo>
                <a:lnTo>
                  <a:pt x="11" y="2"/>
                </a:lnTo>
                <a:lnTo>
                  <a:pt x="8" y="0"/>
                </a:lnTo>
                <a:lnTo>
                  <a:pt x="5" y="0"/>
                </a:lnTo>
                <a:lnTo>
                  <a:pt x="2" y="2"/>
                </a:lnTo>
                <a:lnTo>
                  <a:pt x="0" y="5"/>
                </a:lnTo>
                <a:lnTo>
                  <a:pt x="0" y="9"/>
                </a:lnTo>
                <a:lnTo>
                  <a:pt x="0" y="14"/>
                </a:lnTo>
                <a:lnTo>
                  <a:pt x="2" y="18"/>
                </a:lnTo>
                <a:lnTo>
                  <a:pt x="4" y="22"/>
                </a:lnTo>
                <a:lnTo>
                  <a:pt x="7" y="25"/>
                </a:lnTo>
                <a:lnTo>
                  <a:pt x="11" y="25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01" name="Freeform 25"/>
          <p:cNvSpPr>
            <a:spLocks/>
          </p:cNvSpPr>
          <p:nvPr/>
        </p:nvSpPr>
        <p:spPr bwMode="auto">
          <a:xfrm>
            <a:off x="5826125" y="1679575"/>
            <a:ext cx="120650" cy="141288"/>
          </a:xfrm>
          <a:custGeom>
            <a:avLst/>
            <a:gdLst>
              <a:gd name="T0" fmla="*/ 2147483647 w 85"/>
              <a:gd name="T1" fmla="*/ 0 h 89"/>
              <a:gd name="T2" fmla="*/ 2147483647 w 85"/>
              <a:gd name="T3" fmla="*/ 0 h 89"/>
              <a:gd name="T4" fmla="*/ 2147483647 w 85"/>
              <a:gd name="T5" fmla="*/ 2147483647 h 89"/>
              <a:gd name="T6" fmla="*/ 2147483647 w 85"/>
              <a:gd name="T7" fmla="*/ 2147483647 h 89"/>
              <a:gd name="T8" fmla="*/ 2147483647 w 85"/>
              <a:gd name="T9" fmla="*/ 2147483647 h 89"/>
              <a:gd name="T10" fmla="*/ 2147483647 w 85"/>
              <a:gd name="T11" fmla="*/ 2147483647 h 89"/>
              <a:gd name="T12" fmla="*/ 2147483647 w 85"/>
              <a:gd name="T13" fmla="*/ 2147483647 h 89"/>
              <a:gd name="T14" fmla="*/ 2147483647 w 85"/>
              <a:gd name="T15" fmla="*/ 2147483647 h 89"/>
              <a:gd name="T16" fmla="*/ 0 w 85"/>
              <a:gd name="T17" fmla="*/ 2147483647 h 89"/>
              <a:gd name="T18" fmla="*/ 0 w 85"/>
              <a:gd name="T19" fmla="*/ 2147483647 h 89"/>
              <a:gd name="T20" fmla="*/ 2147483647 w 85"/>
              <a:gd name="T21" fmla="*/ 2147483647 h 89"/>
              <a:gd name="T22" fmla="*/ 2147483647 w 85"/>
              <a:gd name="T23" fmla="*/ 2147483647 h 89"/>
              <a:gd name="T24" fmla="*/ 2147483647 w 85"/>
              <a:gd name="T25" fmla="*/ 2147483647 h 89"/>
              <a:gd name="T26" fmla="*/ 2147483647 w 85"/>
              <a:gd name="T27" fmla="*/ 2147483647 h 89"/>
              <a:gd name="T28" fmla="*/ 2147483647 w 85"/>
              <a:gd name="T29" fmla="*/ 2147483647 h 89"/>
              <a:gd name="T30" fmla="*/ 2147483647 w 85"/>
              <a:gd name="T31" fmla="*/ 2147483647 h 89"/>
              <a:gd name="T32" fmla="*/ 2147483647 w 85"/>
              <a:gd name="T33" fmla="*/ 2147483647 h 89"/>
              <a:gd name="T34" fmla="*/ 2147483647 w 85"/>
              <a:gd name="T35" fmla="*/ 2147483647 h 8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5"/>
              <a:gd name="T55" fmla="*/ 0 h 89"/>
              <a:gd name="T56" fmla="*/ 85 w 85"/>
              <a:gd name="T57" fmla="*/ 89 h 8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5" h="89">
                <a:moveTo>
                  <a:pt x="12" y="0"/>
                </a:moveTo>
                <a:lnTo>
                  <a:pt x="12" y="0"/>
                </a:lnTo>
                <a:lnTo>
                  <a:pt x="12" y="1"/>
                </a:lnTo>
                <a:lnTo>
                  <a:pt x="10" y="5"/>
                </a:lnTo>
                <a:lnTo>
                  <a:pt x="8" y="11"/>
                </a:lnTo>
                <a:lnTo>
                  <a:pt x="5" y="19"/>
                </a:lnTo>
                <a:lnTo>
                  <a:pt x="3" y="27"/>
                </a:lnTo>
                <a:lnTo>
                  <a:pt x="1" y="37"/>
                </a:lnTo>
                <a:lnTo>
                  <a:pt x="0" y="47"/>
                </a:lnTo>
                <a:lnTo>
                  <a:pt x="0" y="56"/>
                </a:lnTo>
                <a:lnTo>
                  <a:pt x="1" y="65"/>
                </a:lnTo>
                <a:lnTo>
                  <a:pt x="5" y="74"/>
                </a:lnTo>
                <a:lnTo>
                  <a:pt x="10" y="81"/>
                </a:lnTo>
                <a:lnTo>
                  <a:pt x="19" y="85"/>
                </a:lnTo>
                <a:lnTo>
                  <a:pt x="29" y="88"/>
                </a:lnTo>
                <a:lnTo>
                  <a:pt x="44" y="89"/>
                </a:lnTo>
                <a:lnTo>
                  <a:pt x="62" y="86"/>
                </a:lnTo>
                <a:lnTo>
                  <a:pt x="85" y="80"/>
                </a:lnTo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02" name="Freeform 26"/>
          <p:cNvSpPr>
            <a:spLocks/>
          </p:cNvSpPr>
          <p:nvPr/>
        </p:nvSpPr>
        <p:spPr bwMode="auto">
          <a:xfrm>
            <a:off x="5910263" y="1381126"/>
            <a:ext cx="82550" cy="92075"/>
          </a:xfrm>
          <a:custGeom>
            <a:avLst/>
            <a:gdLst>
              <a:gd name="T0" fmla="*/ 2147483647 w 59"/>
              <a:gd name="T1" fmla="*/ 2147483647 h 58"/>
              <a:gd name="T2" fmla="*/ 0 w 59"/>
              <a:gd name="T3" fmla="*/ 2147483647 h 58"/>
              <a:gd name="T4" fmla="*/ 2147483647 w 59"/>
              <a:gd name="T5" fmla="*/ 2147483647 h 58"/>
              <a:gd name="T6" fmla="*/ 2147483647 w 59"/>
              <a:gd name="T7" fmla="*/ 2147483647 h 58"/>
              <a:gd name="T8" fmla="*/ 2147483647 w 59"/>
              <a:gd name="T9" fmla="*/ 2147483647 h 58"/>
              <a:gd name="T10" fmla="*/ 2147483647 w 59"/>
              <a:gd name="T11" fmla="*/ 2147483647 h 58"/>
              <a:gd name="T12" fmla="*/ 2147483647 w 59"/>
              <a:gd name="T13" fmla="*/ 2147483647 h 58"/>
              <a:gd name="T14" fmla="*/ 2147483647 w 59"/>
              <a:gd name="T15" fmla="*/ 2147483647 h 58"/>
              <a:gd name="T16" fmla="*/ 2147483647 w 59"/>
              <a:gd name="T17" fmla="*/ 2147483647 h 58"/>
              <a:gd name="T18" fmla="*/ 2147483647 w 59"/>
              <a:gd name="T19" fmla="*/ 0 h 58"/>
              <a:gd name="T20" fmla="*/ 2147483647 w 59"/>
              <a:gd name="T21" fmla="*/ 2147483647 h 58"/>
              <a:gd name="T22" fmla="*/ 2147483647 w 59"/>
              <a:gd name="T23" fmla="*/ 2147483647 h 58"/>
              <a:gd name="T24" fmla="*/ 2147483647 w 59"/>
              <a:gd name="T25" fmla="*/ 2147483647 h 58"/>
              <a:gd name="T26" fmla="*/ 2147483647 w 59"/>
              <a:gd name="T27" fmla="*/ 2147483647 h 58"/>
              <a:gd name="T28" fmla="*/ 2147483647 w 59"/>
              <a:gd name="T29" fmla="*/ 2147483647 h 58"/>
              <a:gd name="T30" fmla="*/ 2147483647 w 59"/>
              <a:gd name="T31" fmla="*/ 2147483647 h 58"/>
              <a:gd name="T32" fmla="*/ 2147483647 w 59"/>
              <a:gd name="T33" fmla="*/ 2147483647 h 58"/>
              <a:gd name="T34" fmla="*/ 2147483647 w 59"/>
              <a:gd name="T35" fmla="*/ 2147483647 h 58"/>
              <a:gd name="T36" fmla="*/ 2147483647 w 59"/>
              <a:gd name="T37" fmla="*/ 2147483647 h 5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9"/>
              <a:gd name="T58" fmla="*/ 0 h 58"/>
              <a:gd name="T59" fmla="*/ 59 w 59"/>
              <a:gd name="T60" fmla="*/ 58 h 58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9" h="58">
                <a:moveTo>
                  <a:pt x="15" y="58"/>
                </a:moveTo>
                <a:lnTo>
                  <a:pt x="0" y="44"/>
                </a:lnTo>
                <a:lnTo>
                  <a:pt x="2" y="42"/>
                </a:lnTo>
                <a:lnTo>
                  <a:pt x="4" y="38"/>
                </a:lnTo>
                <a:lnTo>
                  <a:pt x="8" y="32"/>
                </a:lnTo>
                <a:lnTo>
                  <a:pt x="14" y="25"/>
                </a:lnTo>
                <a:lnTo>
                  <a:pt x="21" y="17"/>
                </a:lnTo>
                <a:lnTo>
                  <a:pt x="27" y="10"/>
                </a:lnTo>
                <a:lnTo>
                  <a:pt x="36" y="4"/>
                </a:lnTo>
                <a:lnTo>
                  <a:pt x="44" y="0"/>
                </a:lnTo>
                <a:lnTo>
                  <a:pt x="59" y="22"/>
                </a:lnTo>
                <a:lnTo>
                  <a:pt x="57" y="22"/>
                </a:lnTo>
                <a:lnTo>
                  <a:pt x="53" y="25"/>
                </a:lnTo>
                <a:lnTo>
                  <a:pt x="46" y="29"/>
                </a:lnTo>
                <a:lnTo>
                  <a:pt x="40" y="33"/>
                </a:lnTo>
                <a:lnTo>
                  <a:pt x="32" y="38"/>
                </a:lnTo>
                <a:lnTo>
                  <a:pt x="25" y="45"/>
                </a:lnTo>
                <a:lnTo>
                  <a:pt x="19" y="51"/>
                </a:lnTo>
                <a:lnTo>
                  <a:pt x="15" y="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03" name="Freeform 27"/>
          <p:cNvSpPr>
            <a:spLocks/>
          </p:cNvSpPr>
          <p:nvPr/>
        </p:nvSpPr>
        <p:spPr bwMode="auto">
          <a:xfrm>
            <a:off x="6115050" y="1323976"/>
            <a:ext cx="65088" cy="85725"/>
          </a:xfrm>
          <a:custGeom>
            <a:avLst/>
            <a:gdLst>
              <a:gd name="T0" fmla="*/ 0 w 46"/>
              <a:gd name="T1" fmla="*/ 2147483647 h 54"/>
              <a:gd name="T2" fmla="*/ 2147483647 w 46"/>
              <a:gd name="T3" fmla="*/ 0 h 54"/>
              <a:gd name="T4" fmla="*/ 2147483647 w 46"/>
              <a:gd name="T5" fmla="*/ 2147483647 h 54"/>
              <a:gd name="T6" fmla="*/ 2147483647 w 46"/>
              <a:gd name="T7" fmla="*/ 2147483647 h 54"/>
              <a:gd name="T8" fmla="*/ 2147483647 w 46"/>
              <a:gd name="T9" fmla="*/ 2147483647 h 54"/>
              <a:gd name="T10" fmla="*/ 2147483647 w 46"/>
              <a:gd name="T11" fmla="*/ 2147483647 h 54"/>
              <a:gd name="T12" fmla="*/ 2147483647 w 46"/>
              <a:gd name="T13" fmla="*/ 2147483647 h 54"/>
              <a:gd name="T14" fmla="*/ 2147483647 w 46"/>
              <a:gd name="T15" fmla="*/ 2147483647 h 54"/>
              <a:gd name="T16" fmla="*/ 2147483647 w 46"/>
              <a:gd name="T17" fmla="*/ 2147483647 h 54"/>
              <a:gd name="T18" fmla="*/ 2147483647 w 46"/>
              <a:gd name="T19" fmla="*/ 2147483647 h 54"/>
              <a:gd name="T20" fmla="*/ 2147483647 w 46"/>
              <a:gd name="T21" fmla="*/ 2147483647 h 54"/>
              <a:gd name="T22" fmla="*/ 2147483647 w 46"/>
              <a:gd name="T23" fmla="*/ 2147483647 h 54"/>
              <a:gd name="T24" fmla="*/ 2147483647 w 46"/>
              <a:gd name="T25" fmla="*/ 2147483647 h 54"/>
              <a:gd name="T26" fmla="*/ 2147483647 w 46"/>
              <a:gd name="T27" fmla="*/ 2147483647 h 54"/>
              <a:gd name="T28" fmla="*/ 2147483647 w 46"/>
              <a:gd name="T29" fmla="*/ 2147483647 h 54"/>
              <a:gd name="T30" fmla="*/ 2147483647 w 46"/>
              <a:gd name="T31" fmla="*/ 2147483647 h 54"/>
              <a:gd name="T32" fmla="*/ 2147483647 w 46"/>
              <a:gd name="T33" fmla="*/ 2147483647 h 54"/>
              <a:gd name="T34" fmla="*/ 2147483647 w 46"/>
              <a:gd name="T35" fmla="*/ 2147483647 h 54"/>
              <a:gd name="T36" fmla="*/ 0 w 46"/>
              <a:gd name="T37" fmla="*/ 2147483647 h 5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46"/>
              <a:gd name="T58" fmla="*/ 0 h 54"/>
              <a:gd name="T59" fmla="*/ 46 w 46"/>
              <a:gd name="T60" fmla="*/ 54 h 54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46" h="54">
                <a:moveTo>
                  <a:pt x="0" y="25"/>
                </a:moveTo>
                <a:lnTo>
                  <a:pt x="13" y="0"/>
                </a:lnTo>
                <a:lnTo>
                  <a:pt x="15" y="1"/>
                </a:lnTo>
                <a:lnTo>
                  <a:pt x="19" y="5"/>
                </a:lnTo>
                <a:lnTo>
                  <a:pt x="25" y="10"/>
                </a:lnTo>
                <a:lnTo>
                  <a:pt x="31" y="17"/>
                </a:lnTo>
                <a:lnTo>
                  <a:pt x="38" y="24"/>
                </a:lnTo>
                <a:lnTo>
                  <a:pt x="43" y="32"/>
                </a:lnTo>
                <a:lnTo>
                  <a:pt x="46" y="40"/>
                </a:lnTo>
                <a:lnTo>
                  <a:pt x="46" y="47"/>
                </a:lnTo>
                <a:lnTo>
                  <a:pt x="35" y="54"/>
                </a:lnTo>
                <a:lnTo>
                  <a:pt x="34" y="53"/>
                </a:lnTo>
                <a:lnTo>
                  <a:pt x="32" y="50"/>
                </a:lnTo>
                <a:lnTo>
                  <a:pt x="28" y="45"/>
                </a:lnTo>
                <a:lnTo>
                  <a:pt x="23" y="39"/>
                </a:lnTo>
                <a:lnTo>
                  <a:pt x="17" y="34"/>
                </a:lnTo>
                <a:lnTo>
                  <a:pt x="11" y="29"/>
                </a:lnTo>
                <a:lnTo>
                  <a:pt x="5" y="26"/>
                </a:lnTo>
                <a:lnTo>
                  <a:pt x="0" y="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04" name="Freeform 28"/>
          <p:cNvSpPr>
            <a:spLocks/>
          </p:cNvSpPr>
          <p:nvPr/>
        </p:nvSpPr>
        <p:spPr bwMode="auto">
          <a:xfrm>
            <a:off x="5910263" y="1381126"/>
            <a:ext cx="82550" cy="92075"/>
          </a:xfrm>
          <a:custGeom>
            <a:avLst/>
            <a:gdLst>
              <a:gd name="T0" fmla="*/ 2147483647 w 59"/>
              <a:gd name="T1" fmla="*/ 2147483647 h 58"/>
              <a:gd name="T2" fmla="*/ 0 w 59"/>
              <a:gd name="T3" fmla="*/ 2147483647 h 58"/>
              <a:gd name="T4" fmla="*/ 0 w 59"/>
              <a:gd name="T5" fmla="*/ 2147483647 h 58"/>
              <a:gd name="T6" fmla="*/ 2147483647 w 59"/>
              <a:gd name="T7" fmla="*/ 2147483647 h 58"/>
              <a:gd name="T8" fmla="*/ 2147483647 w 59"/>
              <a:gd name="T9" fmla="*/ 2147483647 h 58"/>
              <a:gd name="T10" fmla="*/ 2147483647 w 59"/>
              <a:gd name="T11" fmla="*/ 2147483647 h 58"/>
              <a:gd name="T12" fmla="*/ 2147483647 w 59"/>
              <a:gd name="T13" fmla="*/ 2147483647 h 58"/>
              <a:gd name="T14" fmla="*/ 2147483647 w 59"/>
              <a:gd name="T15" fmla="*/ 2147483647 h 58"/>
              <a:gd name="T16" fmla="*/ 2147483647 w 59"/>
              <a:gd name="T17" fmla="*/ 2147483647 h 58"/>
              <a:gd name="T18" fmla="*/ 2147483647 w 59"/>
              <a:gd name="T19" fmla="*/ 2147483647 h 58"/>
              <a:gd name="T20" fmla="*/ 2147483647 w 59"/>
              <a:gd name="T21" fmla="*/ 0 h 58"/>
              <a:gd name="T22" fmla="*/ 2147483647 w 59"/>
              <a:gd name="T23" fmla="*/ 2147483647 h 58"/>
              <a:gd name="T24" fmla="*/ 2147483647 w 59"/>
              <a:gd name="T25" fmla="*/ 2147483647 h 58"/>
              <a:gd name="T26" fmla="*/ 2147483647 w 59"/>
              <a:gd name="T27" fmla="*/ 2147483647 h 58"/>
              <a:gd name="T28" fmla="*/ 2147483647 w 59"/>
              <a:gd name="T29" fmla="*/ 2147483647 h 58"/>
              <a:gd name="T30" fmla="*/ 2147483647 w 59"/>
              <a:gd name="T31" fmla="*/ 2147483647 h 58"/>
              <a:gd name="T32" fmla="*/ 2147483647 w 59"/>
              <a:gd name="T33" fmla="*/ 2147483647 h 58"/>
              <a:gd name="T34" fmla="*/ 2147483647 w 59"/>
              <a:gd name="T35" fmla="*/ 2147483647 h 58"/>
              <a:gd name="T36" fmla="*/ 2147483647 w 59"/>
              <a:gd name="T37" fmla="*/ 2147483647 h 58"/>
              <a:gd name="T38" fmla="*/ 2147483647 w 59"/>
              <a:gd name="T39" fmla="*/ 2147483647 h 58"/>
              <a:gd name="T40" fmla="*/ 2147483647 w 59"/>
              <a:gd name="T41" fmla="*/ 2147483647 h 5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59"/>
              <a:gd name="T64" fmla="*/ 0 h 58"/>
              <a:gd name="T65" fmla="*/ 59 w 59"/>
              <a:gd name="T66" fmla="*/ 58 h 58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59" h="58">
                <a:moveTo>
                  <a:pt x="15" y="58"/>
                </a:moveTo>
                <a:lnTo>
                  <a:pt x="0" y="44"/>
                </a:lnTo>
                <a:lnTo>
                  <a:pt x="2" y="42"/>
                </a:lnTo>
                <a:lnTo>
                  <a:pt x="4" y="38"/>
                </a:lnTo>
                <a:lnTo>
                  <a:pt x="8" y="32"/>
                </a:lnTo>
                <a:lnTo>
                  <a:pt x="14" y="25"/>
                </a:lnTo>
                <a:lnTo>
                  <a:pt x="21" y="17"/>
                </a:lnTo>
                <a:lnTo>
                  <a:pt x="27" y="10"/>
                </a:lnTo>
                <a:lnTo>
                  <a:pt x="36" y="4"/>
                </a:lnTo>
                <a:lnTo>
                  <a:pt x="44" y="0"/>
                </a:lnTo>
                <a:lnTo>
                  <a:pt x="59" y="22"/>
                </a:lnTo>
                <a:lnTo>
                  <a:pt x="57" y="22"/>
                </a:lnTo>
                <a:lnTo>
                  <a:pt x="53" y="25"/>
                </a:lnTo>
                <a:lnTo>
                  <a:pt x="46" y="29"/>
                </a:lnTo>
                <a:lnTo>
                  <a:pt x="40" y="33"/>
                </a:lnTo>
                <a:lnTo>
                  <a:pt x="32" y="38"/>
                </a:lnTo>
                <a:lnTo>
                  <a:pt x="25" y="45"/>
                </a:lnTo>
                <a:lnTo>
                  <a:pt x="19" y="51"/>
                </a:lnTo>
                <a:lnTo>
                  <a:pt x="15" y="58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05" name="Freeform 29"/>
          <p:cNvSpPr>
            <a:spLocks/>
          </p:cNvSpPr>
          <p:nvPr/>
        </p:nvSpPr>
        <p:spPr bwMode="auto">
          <a:xfrm>
            <a:off x="6115050" y="1323976"/>
            <a:ext cx="65088" cy="85725"/>
          </a:xfrm>
          <a:custGeom>
            <a:avLst/>
            <a:gdLst>
              <a:gd name="T0" fmla="*/ 0 w 46"/>
              <a:gd name="T1" fmla="*/ 2147483647 h 54"/>
              <a:gd name="T2" fmla="*/ 2147483647 w 46"/>
              <a:gd name="T3" fmla="*/ 0 h 54"/>
              <a:gd name="T4" fmla="*/ 2147483647 w 46"/>
              <a:gd name="T5" fmla="*/ 0 h 54"/>
              <a:gd name="T6" fmla="*/ 2147483647 w 46"/>
              <a:gd name="T7" fmla="*/ 2147483647 h 54"/>
              <a:gd name="T8" fmla="*/ 2147483647 w 46"/>
              <a:gd name="T9" fmla="*/ 2147483647 h 54"/>
              <a:gd name="T10" fmla="*/ 2147483647 w 46"/>
              <a:gd name="T11" fmla="*/ 2147483647 h 54"/>
              <a:gd name="T12" fmla="*/ 2147483647 w 46"/>
              <a:gd name="T13" fmla="*/ 2147483647 h 54"/>
              <a:gd name="T14" fmla="*/ 2147483647 w 46"/>
              <a:gd name="T15" fmla="*/ 2147483647 h 54"/>
              <a:gd name="T16" fmla="*/ 2147483647 w 46"/>
              <a:gd name="T17" fmla="*/ 2147483647 h 54"/>
              <a:gd name="T18" fmla="*/ 2147483647 w 46"/>
              <a:gd name="T19" fmla="*/ 2147483647 h 54"/>
              <a:gd name="T20" fmla="*/ 2147483647 w 46"/>
              <a:gd name="T21" fmla="*/ 2147483647 h 54"/>
              <a:gd name="T22" fmla="*/ 2147483647 w 46"/>
              <a:gd name="T23" fmla="*/ 2147483647 h 54"/>
              <a:gd name="T24" fmla="*/ 2147483647 w 46"/>
              <a:gd name="T25" fmla="*/ 2147483647 h 54"/>
              <a:gd name="T26" fmla="*/ 2147483647 w 46"/>
              <a:gd name="T27" fmla="*/ 2147483647 h 54"/>
              <a:gd name="T28" fmla="*/ 2147483647 w 46"/>
              <a:gd name="T29" fmla="*/ 2147483647 h 54"/>
              <a:gd name="T30" fmla="*/ 2147483647 w 46"/>
              <a:gd name="T31" fmla="*/ 2147483647 h 54"/>
              <a:gd name="T32" fmla="*/ 2147483647 w 46"/>
              <a:gd name="T33" fmla="*/ 2147483647 h 54"/>
              <a:gd name="T34" fmla="*/ 2147483647 w 46"/>
              <a:gd name="T35" fmla="*/ 2147483647 h 54"/>
              <a:gd name="T36" fmla="*/ 2147483647 w 46"/>
              <a:gd name="T37" fmla="*/ 2147483647 h 54"/>
              <a:gd name="T38" fmla="*/ 2147483647 w 46"/>
              <a:gd name="T39" fmla="*/ 2147483647 h 54"/>
              <a:gd name="T40" fmla="*/ 0 w 46"/>
              <a:gd name="T41" fmla="*/ 2147483647 h 5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46"/>
              <a:gd name="T64" fmla="*/ 0 h 54"/>
              <a:gd name="T65" fmla="*/ 46 w 46"/>
              <a:gd name="T66" fmla="*/ 54 h 5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46" h="54">
                <a:moveTo>
                  <a:pt x="0" y="25"/>
                </a:moveTo>
                <a:lnTo>
                  <a:pt x="13" y="0"/>
                </a:lnTo>
                <a:lnTo>
                  <a:pt x="15" y="1"/>
                </a:lnTo>
                <a:lnTo>
                  <a:pt x="19" y="5"/>
                </a:lnTo>
                <a:lnTo>
                  <a:pt x="25" y="10"/>
                </a:lnTo>
                <a:lnTo>
                  <a:pt x="31" y="17"/>
                </a:lnTo>
                <a:lnTo>
                  <a:pt x="38" y="24"/>
                </a:lnTo>
                <a:lnTo>
                  <a:pt x="43" y="32"/>
                </a:lnTo>
                <a:lnTo>
                  <a:pt x="46" y="40"/>
                </a:lnTo>
                <a:lnTo>
                  <a:pt x="46" y="47"/>
                </a:lnTo>
                <a:lnTo>
                  <a:pt x="35" y="54"/>
                </a:lnTo>
                <a:lnTo>
                  <a:pt x="34" y="53"/>
                </a:lnTo>
                <a:lnTo>
                  <a:pt x="32" y="50"/>
                </a:lnTo>
                <a:lnTo>
                  <a:pt x="28" y="45"/>
                </a:lnTo>
                <a:lnTo>
                  <a:pt x="23" y="39"/>
                </a:lnTo>
                <a:lnTo>
                  <a:pt x="17" y="34"/>
                </a:lnTo>
                <a:lnTo>
                  <a:pt x="11" y="29"/>
                </a:lnTo>
                <a:lnTo>
                  <a:pt x="5" y="26"/>
                </a:lnTo>
                <a:lnTo>
                  <a:pt x="0" y="25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06" name="Freeform 30"/>
          <p:cNvSpPr>
            <a:spLocks/>
          </p:cNvSpPr>
          <p:nvPr/>
        </p:nvSpPr>
        <p:spPr bwMode="auto">
          <a:xfrm>
            <a:off x="5589588" y="2268538"/>
            <a:ext cx="273050" cy="614362"/>
          </a:xfrm>
          <a:custGeom>
            <a:avLst/>
            <a:gdLst>
              <a:gd name="T0" fmla="*/ 2147483647 w 194"/>
              <a:gd name="T1" fmla="*/ 2147483647 h 387"/>
              <a:gd name="T2" fmla="*/ 2147483647 w 194"/>
              <a:gd name="T3" fmla="*/ 2147483647 h 387"/>
              <a:gd name="T4" fmla="*/ 2147483647 w 194"/>
              <a:gd name="T5" fmla="*/ 2147483647 h 387"/>
              <a:gd name="T6" fmla="*/ 2147483647 w 194"/>
              <a:gd name="T7" fmla="*/ 2147483647 h 387"/>
              <a:gd name="T8" fmla="*/ 2147483647 w 194"/>
              <a:gd name="T9" fmla="*/ 2147483647 h 387"/>
              <a:gd name="T10" fmla="*/ 2147483647 w 194"/>
              <a:gd name="T11" fmla="*/ 2147483647 h 387"/>
              <a:gd name="T12" fmla="*/ 2147483647 w 194"/>
              <a:gd name="T13" fmla="*/ 2147483647 h 387"/>
              <a:gd name="T14" fmla="*/ 2147483647 w 194"/>
              <a:gd name="T15" fmla="*/ 2147483647 h 387"/>
              <a:gd name="T16" fmla="*/ 2147483647 w 194"/>
              <a:gd name="T17" fmla="*/ 2147483647 h 387"/>
              <a:gd name="T18" fmla="*/ 2147483647 w 194"/>
              <a:gd name="T19" fmla="*/ 2147483647 h 387"/>
              <a:gd name="T20" fmla="*/ 2147483647 w 194"/>
              <a:gd name="T21" fmla="*/ 2147483647 h 387"/>
              <a:gd name="T22" fmla="*/ 2147483647 w 194"/>
              <a:gd name="T23" fmla="*/ 2147483647 h 387"/>
              <a:gd name="T24" fmla="*/ 2147483647 w 194"/>
              <a:gd name="T25" fmla="*/ 2147483647 h 387"/>
              <a:gd name="T26" fmla="*/ 2147483647 w 194"/>
              <a:gd name="T27" fmla="*/ 2147483647 h 387"/>
              <a:gd name="T28" fmla="*/ 2147483647 w 194"/>
              <a:gd name="T29" fmla="*/ 2147483647 h 387"/>
              <a:gd name="T30" fmla="*/ 2147483647 w 194"/>
              <a:gd name="T31" fmla="*/ 2147483647 h 387"/>
              <a:gd name="T32" fmla="*/ 2147483647 w 194"/>
              <a:gd name="T33" fmla="*/ 2147483647 h 387"/>
              <a:gd name="T34" fmla="*/ 2147483647 w 194"/>
              <a:gd name="T35" fmla="*/ 2147483647 h 387"/>
              <a:gd name="T36" fmla="*/ 2147483647 w 194"/>
              <a:gd name="T37" fmla="*/ 2147483647 h 387"/>
              <a:gd name="T38" fmla="*/ 2147483647 w 194"/>
              <a:gd name="T39" fmla="*/ 2147483647 h 387"/>
              <a:gd name="T40" fmla="*/ 2147483647 w 194"/>
              <a:gd name="T41" fmla="*/ 2147483647 h 387"/>
              <a:gd name="T42" fmla="*/ 2147483647 w 194"/>
              <a:gd name="T43" fmla="*/ 2147483647 h 387"/>
              <a:gd name="T44" fmla="*/ 2147483647 w 194"/>
              <a:gd name="T45" fmla="*/ 2147483647 h 387"/>
              <a:gd name="T46" fmla="*/ 2147483647 w 194"/>
              <a:gd name="T47" fmla="*/ 2147483647 h 387"/>
              <a:gd name="T48" fmla="*/ 2147483647 w 194"/>
              <a:gd name="T49" fmla="*/ 2147483647 h 387"/>
              <a:gd name="T50" fmla="*/ 2147483647 w 194"/>
              <a:gd name="T51" fmla="*/ 2147483647 h 387"/>
              <a:gd name="T52" fmla="*/ 2147483647 w 194"/>
              <a:gd name="T53" fmla="*/ 2147483647 h 387"/>
              <a:gd name="T54" fmla="*/ 2147483647 w 194"/>
              <a:gd name="T55" fmla="*/ 2147483647 h 387"/>
              <a:gd name="T56" fmla="*/ 2147483647 w 194"/>
              <a:gd name="T57" fmla="*/ 2147483647 h 387"/>
              <a:gd name="T58" fmla="*/ 2147483647 w 194"/>
              <a:gd name="T59" fmla="*/ 2147483647 h 387"/>
              <a:gd name="T60" fmla="*/ 2147483647 w 194"/>
              <a:gd name="T61" fmla="*/ 2147483647 h 387"/>
              <a:gd name="T62" fmla="*/ 2147483647 w 194"/>
              <a:gd name="T63" fmla="*/ 2147483647 h 38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94"/>
              <a:gd name="T97" fmla="*/ 0 h 387"/>
              <a:gd name="T98" fmla="*/ 194 w 194"/>
              <a:gd name="T99" fmla="*/ 387 h 387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94" h="387">
                <a:moveTo>
                  <a:pt x="110" y="0"/>
                </a:moveTo>
                <a:lnTo>
                  <a:pt x="109" y="2"/>
                </a:lnTo>
                <a:lnTo>
                  <a:pt x="108" y="9"/>
                </a:lnTo>
                <a:lnTo>
                  <a:pt x="106" y="20"/>
                </a:lnTo>
                <a:lnTo>
                  <a:pt x="105" y="35"/>
                </a:lnTo>
                <a:lnTo>
                  <a:pt x="103" y="51"/>
                </a:lnTo>
                <a:lnTo>
                  <a:pt x="102" y="70"/>
                </a:lnTo>
                <a:lnTo>
                  <a:pt x="102" y="90"/>
                </a:lnTo>
                <a:lnTo>
                  <a:pt x="102" y="111"/>
                </a:lnTo>
                <a:lnTo>
                  <a:pt x="105" y="131"/>
                </a:lnTo>
                <a:lnTo>
                  <a:pt x="109" y="152"/>
                </a:lnTo>
                <a:lnTo>
                  <a:pt x="116" y="171"/>
                </a:lnTo>
                <a:lnTo>
                  <a:pt x="125" y="187"/>
                </a:lnTo>
                <a:lnTo>
                  <a:pt x="137" y="202"/>
                </a:lnTo>
                <a:lnTo>
                  <a:pt x="153" y="214"/>
                </a:lnTo>
                <a:lnTo>
                  <a:pt x="171" y="221"/>
                </a:lnTo>
                <a:lnTo>
                  <a:pt x="193" y="225"/>
                </a:lnTo>
                <a:lnTo>
                  <a:pt x="193" y="226"/>
                </a:lnTo>
                <a:lnTo>
                  <a:pt x="193" y="232"/>
                </a:lnTo>
                <a:lnTo>
                  <a:pt x="194" y="240"/>
                </a:lnTo>
                <a:lnTo>
                  <a:pt x="194" y="251"/>
                </a:lnTo>
                <a:lnTo>
                  <a:pt x="194" y="263"/>
                </a:lnTo>
                <a:lnTo>
                  <a:pt x="194" y="277"/>
                </a:lnTo>
                <a:lnTo>
                  <a:pt x="194" y="292"/>
                </a:lnTo>
                <a:lnTo>
                  <a:pt x="194" y="308"/>
                </a:lnTo>
                <a:lnTo>
                  <a:pt x="194" y="323"/>
                </a:lnTo>
                <a:lnTo>
                  <a:pt x="193" y="338"/>
                </a:lnTo>
                <a:lnTo>
                  <a:pt x="192" y="351"/>
                </a:lnTo>
                <a:lnTo>
                  <a:pt x="191" y="364"/>
                </a:lnTo>
                <a:lnTo>
                  <a:pt x="190" y="373"/>
                </a:lnTo>
                <a:lnTo>
                  <a:pt x="188" y="381"/>
                </a:lnTo>
                <a:lnTo>
                  <a:pt x="186" y="385"/>
                </a:lnTo>
                <a:lnTo>
                  <a:pt x="183" y="387"/>
                </a:lnTo>
                <a:lnTo>
                  <a:pt x="179" y="384"/>
                </a:lnTo>
                <a:lnTo>
                  <a:pt x="172" y="381"/>
                </a:lnTo>
                <a:lnTo>
                  <a:pt x="164" y="375"/>
                </a:lnTo>
                <a:lnTo>
                  <a:pt x="154" y="368"/>
                </a:lnTo>
                <a:lnTo>
                  <a:pt x="142" y="360"/>
                </a:lnTo>
                <a:lnTo>
                  <a:pt x="129" y="351"/>
                </a:lnTo>
                <a:lnTo>
                  <a:pt x="116" y="342"/>
                </a:lnTo>
                <a:lnTo>
                  <a:pt x="101" y="332"/>
                </a:lnTo>
                <a:lnTo>
                  <a:pt x="87" y="322"/>
                </a:lnTo>
                <a:lnTo>
                  <a:pt x="72" y="312"/>
                </a:lnTo>
                <a:lnTo>
                  <a:pt x="58" y="304"/>
                </a:lnTo>
                <a:lnTo>
                  <a:pt x="44" y="296"/>
                </a:lnTo>
                <a:lnTo>
                  <a:pt x="32" y="289"/>
                </a:lnTo>
                <a:lnTo>
                  <a:pt x="19" y="283"/>
                </a:lnTo>
                <a:lnTo>
                  <a:pt x="9" y="279"/>
                </a:lnTo>
                <a:lnTo>
                  <a:pt x="0" y="277"/>
                </a:lnTo>
                <a:lnTo>
                  <a:pt x="1" y="274"/>
                </a:lnTo>
                <a:lnTo>
                  <a:pt x="2" y="268"/>
                </a:lnTo>
                <a:lnTo>
                  <a:pt x="3" y="258"/>
                </a:lnTo>
                <a:lnTo>
                  <a:pt x="6" y="244"/>
                </a:lnTo>
                <a:lnTo>
                  <a:pt x="9" y="228"/>
                </a:lnTo>
                <a:lnTo>
                  <a:pt x="13" y="210"/>
                </a:lnTo>
                <a:lnTo>
                  <a:pt x="18" y="190"/>
                </a:lnTo>
                <a:lnTo>
                  <a:pt x="24" y="168"/>
                </a:lnTo>
                <a:lnTo>
                  <a:pt x="31" y="145"/>
                </a:lnTo>
                <a:lnTo>
                  <a:pt x="39" y="122"/>
                </a:lnTo>
                <a:lnTo>
                  <a:pt x="48" y="99"/>
                </a:lnTo>
                <a:lnTo>
                  <a:pt x="58" y="76"/>
                </a:lnTo>
                <a:lnTo>
                  <a:pt x="69" y="55"/>
                </a:lnTo>
                <a:lnTo>
                  <a:pt x="81" y="35"/>
                </a:lnTo>
                <a:lnTo>
                  <a:pt x="95" y="16"/>
                </a:lnTo>
                <a:lnTo>
                  <a:pt x="11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07" name="Freeform 31"/>
          <p:cNvSpPr>
            <a:spLocks/>
          </p:cNvSpPr>
          <p:nvPr/>
        </p:nvSpPr>
        <p:spPr bwMode="auto">
          <a:xfrm>
            <a:off x="4906963" y="2636839"/>
            <a:ext cx="1320800" cy="2130425"/>
          </a:xfrm>
          <a:custGeom>
            <a:avLst/>
            <a:gdLst>
              <a:gd name="T0" fmla="*/ 2147483647 w 936"/>
              <a:gd name="T1" fmla="*/ 2147483647 h 1342"/>
              <a:gd name="T2" fmla="*/ 2147483647 w 936"/>
              <a:gd name="T3" fmla="*/ 0 h 1342"/>
              <a:gd name="T4" fmla="*/ 2147483647 w 936"/>
              <a:gd name="T5" fmla="*/ 2147483647 h 1342"/>
              <a:gd name="T6" fmla="*/ 2147483647 w 936"/>
              <a:gd name="T7" fmla="*/ 2147483647 h 1342"/>
              <a:gd name="T8" fmla="*/ 2147483647 w 936"/>
              <a:gd name="T9" fmla="*/ 2147483647 h 1342"/>
              <a:gd name="T10" fmla="*/ 2147483647 w 936"/>
              <a:gd name="T11" fmla="*/ 2147483647 h 1342"/>
              <a:gd name="T12" fmla="*/ 2147483647 w 936"/>
              <a:gd name="T13" fmla="*/ 2147483647 h 1342"/>
              <a:gd name="T14" fmla="*/ 2147483647 w 936"/>
              <a:gd name="T15" fmla="*/ 2147483647 h 1342"/>
              <a:gd name="T16" fmla="*/ 2147483647 w 936"/>
              <a:gd name="T17" fmla="*/ 2147483647 h 1342"/>
              <a:gd name="T18" fmla="*/ 2147483647 w 936"/>
              <a:gd name="T19" fmla="*/ 2147483647 h 1342"/>
              <a:gd name="T20" fmla="*/ 2147483647 w 936"/>
              <a:gd name="T21" fmla="*/ 2147483647 h 1342"/>
              <a:gd name="T22" fmla="*/ 2147483647 w 936"/>
              <a:gd name="T23" fmla="*/ 2147483647 h 1342"/>
              <a:gd name="T24" fmla="*/ 2147483647 w 936"/>
              <a:gd name="T25" fmla="*/ 2147483647 h 1342"/>
              <a:gd name="T26" fmla="*/ 2147483647 w 936"/>
              <a:gd name="T27" fmla="*/ 2147483647 h 1342"/>
              <a:gd name="T28" fmla="*/ 2147483647 w 936"/>
              <a:gd name="T29" fmla="*/ 2147483647 h 1342"/>
              <a:gd name="T30" fmla="*/ 2147483647 w 936"/>
              <a:gd name="T31" fmla="*/ 2147483647 h 1342"/>
              <a:gd name="T32" fmla="*/ 2147483647 w 936"/>
              <a:gd name="T33" fmla="*/ 2147483647 h 1342"/>
              <a:gd name="T34" fmla="*/ 2147483647 w 936"/>
              <a:gd name="T35" fmla="*/ 2147483647 h 1342"/>
              <a:gd name="T36" fmla="*/ 2147483647 w 936"/>
              <a:gd name="T37" fmla="*/ 2147483647 h 1342"/>
              <a:gd name="T38" fmla="*/ 2147483647 w 936"/>
              <a:gd name="T39" fmla="*/ 2147483647 h 1342"/>
              <a:gd name="T40" fmla="*/ 0 w 936"/>
              <a:gd name="T41" fmla="*/ 2147483647 h 1342"/>
              <a:gd name="T42" fmla="*/ 2147483647 w 936"/>
              <a:gd name="T43" fmla="*/ 2147483647 h 1342"/>
              <a:gd name="T44" fmla="*/ 2147483647 w 936"/>
              <a:gd name="T45" fmla="*/ 2147483647 h 1342"/>
              <a:gd name="T46" fmla="*/ 2147483647 w 936"/>
              <a:gd name="T47" fmla="*/ 2147483647 h 1342"/>
              <a:gd name="T48" fmla="*/ 2147483647 w 936"/>
              <a:gd name="T49" fmla="*/ 2147483647 h 1342"/>
              <a:gd name="T50" fmla="*/ 2147483647 w 936"/>
              <a:gd name="T51" fmla="*/ 2147483647 h 1342"/>
              <a:gd name="T52" fmla="*/ 2147483647 w 936"/>
              <a:gd name="T53" fmla="*/ 2147483647 h 1342"/>
              <a:gd name="T54" fmla="*/ 2147483647 w 936"/>
              <a:gd name="T55" fmla="*/ 2147483647 h 1342"/>
              <a:gd name="T56" fmla="*/ 2147483647 w 936"/>
              <a:gd name="T57" fmla="*/ 2147483647 h 1342"/>
              <a:gd name="T58" fmla="*/ 2147483647 w 936"/>
              <a:gd name="T59" fmla="*/ 2147483647 h 1342"/>
              <a:gd name="T60" fmla="*/ 2147483647 w 936"/>
              <a:gd name="T61" fmla="*/ 2147483647 h 1342"/>
              <a:gd name="T62" fmla="*/ 2147483647 w 936"/>
              <a:gd name="T63" fmla="*/ 2147483647 h 1342"/>
              <a:gd name="T64" fmla="*/ 2147483647 w 936"/>
              <a:gd name="T65" fmla="*/ 2147483647 h 1342"/>
              <a:gd name="T66" fmla="*/ 2147483647 w 936"/>
              <a:gd name="T67" fmla="*/ 2147483647 h 1342"/>
              <a:gd name="T68" fmla="*/ 2147483647 w 936"/>
              <a:gd name="T69" fmla="*/ 2147483647 h 1342"/>
              <a:gd name="T70" fmla="*/ 2147483647 w 936"/>
              <a:gd name="T71" fmla="*/ 2147483647 h 1342"/>
              <a:gd name="T72" fmla="*/ 2147483647 w 936"/>
              <a:gd name="T73" fmla="*/ 2147483647 h 1342"/>
              <a:gd name="T74" fmla="*/ 2147483647 w 936"/>
              <a:gd name="T75" fmla="*/ 2147483647 h 1342"/>
              <a:gd name="T76" fmla="*/ 2147483647 w 936"/>
              <a:gd name="T77" fmla="*/ 2147483647 h 1342"/>
              <a:gd name="T78" fmla="*/ 2147483647 w 936"/>
              <a:gd name="T79" fmla="*/ 2147483647 h 1342"/>
              <a:gd name="T80" fmla="*/ 2147483647 w 936"/>
              <a:gd name="T81" fmla="*/ 2147483647 h 1342"/>
              <a:gd name="T82" fmla="*/ 2147483647 w 936"/>
              <a:gd name="T83" fmla="*/ 2147483647 h 1342"/>
              <a:gd name="T84" fmla="*/ 2147483647 w 936"/>
              <a:gd name="T85" fmla="*/ 2147483647 h 1342"/>
              <a:gd name="T86" fmla="*/ 2147483647 w 936"/>
              <a:gd name="T87" fmla="*/ 2147483647 h 1342"/>
              <a:gd name="T88" fmla="*/ 2147483647 w 936"/>
              <a:gd name="T89" fmla="*/ 2147483647 h 1342"/>
              <a:gd name="T90" fmla="*/ 2147483647 w 936"/>
              <a:gd name="T91" fmla="*/ 2147483647 h 1342"/>
              <a:gd name="T92" fmla="*/ 2147483647 w 936"/>
              <a:gd name="T93" fmla="*/ 2147483647 h 1342"/>
              <a:gd name="T94" fmla="*/ 2147483647 w 936"/>
              <a:gd name="T95" fmla="*/ 2147483647 h 1342"/>
              <a:gd name="T96" fmla="*/ 2147483647 w 936"/>
              <a:gd name="T97" fmla="*/ 2147483647 h 1342"/>
              <a:gd name="T98" fmla="*/ 2147483647 w 936"/>
              <a:gd name="T99" fmla="*/ 2147483647 h 1342"/>
              <a:gd name="T100" fmla="*/ 2147483647 w 936"/>
              <a:gd name="T101" fmla="*/ 2147483647 h 1342"/>
              <a:gd name="T102" fmla="*/ 2147483647 w 936"/>
              <a:gd name="T103" fmla="*/ 2147483647 h 1342"/>
              <a:gd name="T104" fmla="*/ 2147483647 w 936"/>
              <a:gd name="T105" fmla="*/ 2147483647 h 1342"/>
              <a:gd name="T106" fmla="*/ 2147483647 w 936"/>
              <a:gd name="T107" fmla="*/ 2147483647 h 1342"/>
              <a:gd name="T108" fmla="*/ 2147483647 w 936"/>
              <a:gd name="T109" fmla="*/ 2147483647 h 1342"/>
              <a:gd name="T110" fmla="*/ 2147483647 w 936"/>
              <a:gd name="T111" fmla="*/ 2147483647 h 1342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936"/>
              <a:gd name="T169" fmla="*/ 0 h 1342"/>
              <a:gd name="T170" fmla="*/ 936 w 936"/>
              <a:gd name="T171" fmla="*/ 1342 h 1342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936" h="1342">
                <a:moveTo>
                  <a:pt x="475" y="5"/>
                </a:moveTo>
                <a:lnTo>
                  <a:pt x="474" y="5"/>
                </a:lnTo>
                <a:lnTo>
                  <a:pt x="471" y="4"/>
                </a:lnTo>
                <a:lnTo>
                  <a:pt x="468" y="3"/>
                </a:lnTo>
                <a:lnTo>
                  <a:pt x="463" y="3"/>
                </a:lnTo>
                <a:lnTo>
                  <a:pt x="457" y="1"/>
                </a:lnTo>
                <a:lnTo>
                  <a:pt x="449" y="1"/>
                </a:lnTo>
                <a:lnTo>
                  <a:pt x="442" y="0"/>
                </a:lnTo>
                <a:lnTo>
                  <a:pt x="434" y="0"/>
                </a:lnTo>
                <a:lnTo>
                  <a:pt x="425" y="0"/>
                </a:lnTo>
                <a:lnTo>
                  <a:pt x="416" y="1"/>
                </a:lnTo>
                <a:lnTo>
                  <a:pt x="407" y="3"/>
                </a:lnTo>
                <a:lnTo>
                  <a:pt x="398" y="5"/>
                </a:lnTo>
                <a:lnTo>
                  <a:pt x="388" y="9"/>
                </a:lnTo>
                <a:lnTo>
                  <a:pt x="380" y="13"/>
                </a:lnTo>
                <a:lnTo>
                  <a:pt x="372" y="19"/>
                </a:lnTo>
                <a:lnTo>
                  <a:pt x="365" y="26"/>
                </a:lnTo>
                <a:lnTo>
                  <a:pt x="358" y="35"/>
                </a:lnTo>
                <a:lnTo>
                  <a:pt x="351" y="45"/>
                </a:lnTo>
                <a:lnTo>
                  <a:pt x="346" y="57"/>
                </a:lnTo>
                <a:lnTo>
                  <a:pt x="340" y="69"/>
                </a:lnTo>
                <a:lnTo>
                  <a:pt x="335" y="82"/>
                </a:lnTo>
                <a:lnTo>
                  <a:pt x="330" y="96"/>
                </a:lnTo>
                <a:lnTo>
                  <a:pt x="325" y="111"/>
                </a:lnTo>
                <a:lnTo>
                  <a:pt x="320" y="125"/>
                </a:lnTo>
                <a:lnTo>
                  <a:pt x="316" y="140"/>
                </a:lnTo>
                <a:lnTo>
                  <a:pt x="312" y="154"/>
                </a:lnTo>
                <a:lnTo>
                  <a:pt x="308" y="168"/>
                </a:lnTo>
                <a:lnTo>
                  <a:pt x="305" y="182"/>
                </a:lnTo>
                <a:lnTo>
                  <a:pt x="301" y="194"/>
                </a:lnTo>
                <a:lnTo>
                  <a:pt x="298" y="205"/>
                </a:lnTo>
                <a:lnTo>
                  <a:pt x="295" y="216"/>
                </a:lnTo>
                <a:lnTo>
                  <a:pt x="292" y="224"/>
                </a:lnTo>
                <a:lnTo>
                  <a:pt x="290" y="229"/>
                </a:lnTo>
                <a:lnTo>
                  <a:pt x="287" y="237"/>
                </a:lnTo>
                <a:lnTo>
                  <a:pt x="283" y="247"/>
                </a:lnTo>
                <a:lnTo>
                  <a:pt x="278" y="259"/>
                </a:lnTo>
                <a:lnTo>
                  <a:pt x="273" y="273"/>
                </a:lnTo>
                <a:lnTo>
                  <a:pt x="266" y="288"/>
                </a:lnTo>
                <a:lnTo>
                  <a:pt x="259" y="305"/>
                </a:lnTo>
                <a:lnTo>
                  <a:pt x="252" y="323"/>
                </a:lnTo>
                <a:lnTo>
                  <a:pt x="244" y="343"/>
                </a:lnTo>
                <a:lnTo>
                  <a:pt x="235" y="364"/>
                </a:lnTo>
                <a:lnTo>
                  <a:pt x="226" y="386"/>
                </a:lnTo>
                <a:lnTo>
                  <a:pt x="217" y="409"/>
                </a:lnTo>
                <a:lnTo>
                  <a:pt x="207" y="433"/>
                </a:lnTo>
                <a:lnTo>
                  <a:pt x="198" y="457"/>
                </a:lnTo>
                <a:lnTo>
                  <a:pt x="188" y="481"/>
                </a:lnTo>
                <a:lnTo>
                  <a:pt x="178" y="506"/>
                </a:lnTo>
                <a:lnTo>
                  <a:pt x="168" y="530"/>
                </a:lnTo>
                <a:lnTo>
                  <a:pt x="159" y="555"/>
                </a:lnTo>
                <a:lnTo>
                  <a:pt x="149" y="579"/>
                </a:lnTo>
                <a:lnTo>
                  <a:pt x="140" y="603"/>
                </a:lnTo>
                <a:lnTo>
                  <a:pt x="131" y="627"/>
                </a:lnTo>
                <a:lnTo>
                  <a:pt x="123" y="649"/>
                </a:lnTo>
                <a:lnTo>
                  <a:pt x="115" y="671"/>
                </a:lnTo>
                <a:lnTo>
                  <a:pt x="107" y="692"/>
                </a:lnTo>
                <a:lnTo>
                  <a:pt x="100" y="712"/>
                </a:lnTo>
                <a:lnTo>
                  <a:pt x="93" y="730"/>
                </a:lnTo>
                <a:lnTo>
                  <a:pt x="88" y="747"/>
                </a:lnTo>
                <a:lnTo>
                  <a:pt x="83" y="762"/>
                </a:lnTo>
                <a:lnTo>
                  <a:pt x="79" y="775"/>
                </a:lnTo>
                <a:lnTo>
                  <a:pt x="76" y="786"/>
                </a:lnTo>
                <a:lnTo>
                  <a:pt x="74" y="796"/>
                </a:lnTo>
                <a:lnTo>
                  <a:pt x="73" y="803"/>
                </a:lnTo>
                <a:lnTo>
                  <a:pt x="72" y="815"/>
                </a:lnTo>
                <a:lnTo>
                  <a:pt x="69" y="826"/>
                </a:lnTo>
                <a:lnTo>
                  <a:pt x="67" y="837"/>
                </a:lnTo>
                <a:lnTo>
                  <a:pt x="63" y="847"/>
                </a:lnTo>
                <a:lnTo>
                  <a:pt x="60" y="858"/>
                </a:lnTo>
                <a:lnTo>
                  <a:pt x="56" y="868"/>
                </a:lnTo>
                <a:lnTo>
                  <a:pt x="52" y="877"/>
                </a:lnTo>
                <a:lnTo>
                  <a:pt x="47" y="886"/>
                </a:lnTo>
                <a:lnTo>
                  <a:pt x="43" y="895"/>
                </a:lnTo>
                <a:lnTo>
                  <a:pt x="38" y="903"/>
                </a:lnTo>
                <a:lnTo>
                  <a:pt x="33" y="910"/>
                </a:lnTo>
                <a:lnTo>
                  <a:pt x="28" y="917"/>
                </a:lnTo>
                <a:lnTo>
                  <a:pt x="24" y="923"/>
                </a:lnTo>
                <a:lnTo>
                  <a:pt x="19" y="929"/>
                </a:lnTo>
                <a:lnTo>
                  <a:pt x="15" y="934"/>
                </a:lnTo>
                <a:lnTo>
                  <a:pt x="10" y="938"/>
                </a:lnTo>
                <a:lnTo>
                  <a:pt x="4" y="947"/>
                </a:lnTo>
                <a:lnTo>
                  <a:pt x="0" y="956"/>
                </a:lnTo>
                <a:lnTo>
                  <a:pt x="0" y="965"/>
                </a:lnTo>
                <a:lnTo>
                  <a:pt x="2" y="975"/>
                </a:lnTo>
                <a:lnTo>
                  <a:pt x="9" y="984"/>
                </a:lnTo>
                <a:lnTo>
                  <a:pt x="20" y="993"/>
                </a:lnTo>
                <a:lnTo>
                  <a:pt x="36" y="1000"/>
                </a:lnTo>
                <a:lnTo>
                  <a:pt x="57" y="1006"/>
                </a:lnTo>
                <a:lnTo>
                  <a:pt x="70" y="1009"/>
                </a:lnTo>
                <a:lnTo>
                  <a:pt x="89" y="1009"/>
                </a:lnTo>
                <a:lnTo>
                  <a:pt x="110" y="1010"/>
                </a:lnTo>
                <a:lnTo>
                  <a:pt x="134" y="1009"/>
                </a:lnTo>
                <a:lnTo>
                  <a:pt x="160" y="1009"/>
                </a:lnTo>
                <a:lnTo>
                  <a:pt x="187" y="1009"/>
                </a:lnTo>
                <a:lnTo>
                  <a:pt x="214" y="1010"/>
                </a:lnTo>
                <a:lnTo>
                  <a:pt x="241" y="1012"/>
                </a:lnTo>
                <a:lnTo>
                  <a:pt x="268" y="1014"/>
                </a:lnTo>
                <a:lnTo>
                  <a:pt x="293" y="1020"/>
                </a:lnTo>
                <a:lnTo>
                  <a:pt x="315" y="1027"/>
                </a:lnTo>
                <a:lnTo>
                  <a:pt x="334" y="1036"/>
                </a:lnTo>
                <a:lnTo>
                  <a:pt x="350" y="1048"/>
                </a:lnTo>
                <a:lnTo>
                  <a:pt x="361" y="1064"/>
                </a:lnTo>
                <a:lnTo>
                  <a:pt x="366" y="1084"/>
                </a:lnTo>
                <a:lnTo>
                  <a:pt x="366" y="1107"/>
                </a:lnTo>
                <a:lnTo>
                  <a:pt x="365" y="1126"/>
                </a:lnTo>
                <a:lnTo>
                  <a:pt x="366" y="1144"/>
                </a:lnTo>
                <a:lnTo>
                  <a:pt x="370" y="1163"/>
                </a:lnTo>
                <a:lnTo>
                  <a:pt x="377" y="1179"/>
                </a:lnTo>
                <a:lnTo>
                  <a:pt x="386" y="1196"/>
                </a:lnTo>
                <a:lnTo>
                  <a:pt x="397" y="1211"/>
                </a:lnTo>
                <a:lnTo>
                  <a:pt x="410" y="1226"/>
                </a:lnTo>
                <a:lnTo>
                  <a:pt x="424" y="1241"/>
                </a:lnTo>
                <a:lnTo>
                  <a:pt x="440" y="1254"/>
                </a:lnTo>
                <a:lnTo>
                  <a:pt x="457" y="1267"/>
                </a:lnTo>
                <a:lnTo>
                  <a:pt x="476" y="1278"/>
                </a:lnTo>
                <a:lnTo>
                  <a:pt x="495" y="1289"/>
                </a:lnTo>
                <a:lnTo>
                  <a:pt x="515" y="1299"/>
                </a:lnTo>
                <a:lnTo>
                  <a:pt x="536" y="1308"/>
                </a:lnTo>
                <a:lnTo>
                  <a:pt x="557" y="1316"/>
                </a:lnTo>
                <a:lnTo>
                  <a:pt x="578" y="1323"/>
                </a:lnTo>
                <a:lnTo>
                  <a:pt x="599" y="1329"/>
                </a:lnTo>
                <a:lnTo>
                  <a:pt x="620" y="1334"/>
                </a:lnTo>
                <a:lnTo>
                  <a:pt x="640" y="1338"/>
                </a:lnTo>
                <a:lnTo>
                  <a:pt x="660" y="1340"/>
                </a:lnTo>
                <a:lnTo>
                  <a:pt x="679" y="1342"/>
                </a:lnTo>
                <a:lnTo>
                  <a:pt x="697" y="1342"/>
                </a:lnTo>
                <a:lnTo>
                  <a:pt x="714" y="1342"/>
                </a:lnTo>
                <a:lnTo>
                  <a:pt x="729" y="1340"/>
                </a:lnTo>
                <a:lnTo>
                  <a:pt x="743" y="1337"/>
                </a:lnTo>
                <a:lnTo>
                  <a:pt x="755" y="1332"/>
                </a:lnTo>
                <a:lnTo>
                  <a:pt x="765" y="1327"/>
                </a:lnTo>
                <a:lnTo>
                  <a:pt x="773" y="1320"/>
                </a:lnTo>
                <a:lnTo>
                  <a:pt x="779" y="1312"/>
                </a:lnTo>
                <a:lnTo>
                  <a:pt x="782" y="1302"/>
                </a:lnTo>
                <a:lnTo>
                  <a:pt x="782" y="1292"/>
                </a:lnTo>
                <a:lnTo>
                  <a:pt x="780" y="1279"/>
                </a:lnTo>
                <a:lnTo>
                  <a:pt x="775" y="1260"/>
                </a:lnTo>
                <a:lnTo>
                  <a:pt x="771" y="1243"/>
                </a:lnTo>
                <a:lnTo>
                  <a:pt x="769" y="1225"/>
                </a:lnTo>
                <a:lnTo>
                  <a:pt x="768" y="1207"/>
                </a:lnTo>
                <a:lnTo>
                  <a:pt x="768" y="1190"/>
                </a:lnTo>
                <a:lnTo>
                  <a:pt x="770" y="1174"/>
                </a:lnTo>
                <a:lnTo>
                  <a:pt x="772" y="1158"/>
                </a:lnTo>
                <a:lnTo>
                  <a:pt x="776" y="1142"/>
                </a:lnTo>
                <a:lnTo>
                  <a:pt x="780" y="1127"/>
                </a:lnTo>
                <a:lnTo>
                  <a:pt x="785" y="1112"/>
                </a:lnTo>
                <a:lnTo>
                  <a:pt x="791" y="1097"/>
                </a:lnTo>
                <a:lnTo>
                  <a:pt x="798" y="1083"/>
                </a:lnTo>
                <a:lnTo>
                  <a:pt x="805" y="1069"/>
                </a:lnTo>
                <a:lnTo>
                  <a:pt x="812" y="1055"/>
                </a:lnTo>
                <a:lnTo>
                  <a:pt x="820" y="1042"/>
                </a:lnTo>
                <a:lnTo>
                  <a:pt x="829" y="1029"/>
                </a:lnTo>
                <a:lnTo>
                  <a:pt x="837" y="1016"/>
                </a:lnTo>
                <a:lnTo>
                  <a:pt x="846" y="1004"/>
                </a:lnTo>
                <a:lnTo>
                  <a:pt x="855" y="991"/>
                </a:lnTo>
                <a:lnTo>
                  <a:pt x="863" y="979"/>
                </a:lnTo>
                <a:lnTo>
                  <a:pt x="872" y="967"/>
                </a:lnTo>
                <a:lnTo>
                  <a:pt x="880" y="956"/>
                </a:lnTo>
                <a:lnTo>
                  <a:pt x="888" y="944"/>
                </a:lnTo>
                <a:lnTo>
                  <a:pt x="896" y="933"/>
                </a:lnTo>
                <a:lnTo>
                  <a:pt x="904" y="922"/>
                </a:lnTo>
                <a:lnTo>
                  <a:pt x="911" y="910"/>
                </a:lnTo>
                <a:lnTo>
                  <a:pt x="916" y="899"/>
                </a:lnTo>
                <a:lnTo>
                  <a:pt x="922" y="888"/>
                </a:lnTo>
                <a:lnTo>
                  <a:pt x="927" y="878"/>
                </a:lnTo>
                <a:lnTo>
                  <a:pt x="931" y="867"/>
                </a:lnTo>
                <a:lnTo>
                  <a:pt x="934" y="856"/>
                </a:lnTo>
                <a:lnTo>
                  <a:pt x="936" y="846"/>
                </a:lnTo>
                <a:lnTo>
                  <a:pt x="936" y="837"/>
                </a:lnTo>
                <a:lnTo>
                  <a:pt x="934" y="828"/>
                </a:lnTo>
                <a:lnTo>
                  <a:pt x="931" y="819"/>
                </a:lnTo>
                <a:lnTo>
                  <a:pt x="926" y="810"/>
                </a:lnTo>
                <a:lnTo>
                  <a:pt x="920" y="800"/>
                </a:lnTo>
                <a:lnTo>
                  <a:pt x="914" y="789"/>
                </a:lnTo>
                <a:lnTo>
                  <a:pt x="907" y="777"/>
                </a:lnTo>
                <a:lnTo>
                  <a:pt x="899" y="762"/>
                </a:lnTo>
                <a:lnTo>
                  <a:pt x="895" y="753"/>
                </a:lnTo>
                <a:lnTo>
                  <a:pt x="890" y="741"/>
                </a:lnTo>
                <a:lnTo>
                  <a:pt x="885" y="727"/>
                </a:lnTo>
                <a:lnTo>
                  <a:pt x="879" y="712"/>
                </a:lnTo>
                <a:lnTo>
                  <a:pt x="873" y="694"/>
                </a:lnTo>
                <a:lnTo>
                  <a:pt x="867" y="674"/>
                </a:lnTo>
                <a:lnTo>
                  <a:pt x="861" y="654"/>
                </a:lnTo>
                <a:lnTo>
                  <a:pt x="855" y="633"/>
                </a:lnTo>
                <a:lnTo>
                  <a:pt x="850" y="612"/>
                </a:lnTo>
                <a:lnTo>
                  <a:pt x="845" y="590"/>
                </a:lnTo>
                <a:lnTo>
                  <a:pt x="840" y="569"/>
                </a:lnTo>
                <a:lnTo>
                  <a:pt x="837" y="548"/>
                </a:lnTo>
                <a:lnTo>
                  <a:pt x="834" y="528"/>
                </a:lnTo>
                <a:lnTo>
                  <a:pt x="832" y="509"/>
                </a:lnTo>
                <a:lnTo>
                  <a:pt x="831" y="492"/>
                </a:lnTo>
                <a:lnTo>
                  <a:pt x="832" y="476"/>
                </a:lnTo>
                <a:lnTo>
                  <a:pt x="832" y="468"/>
                </a:lnTo>
                <a:lnTo>
                  <a:pt x="832" y="459"/>
                </a:lnTo>
                <a:lnTo>
                  <a:pt x="831" y="448"/>
                </a:lnTo>
                <a:lnTo>
                  <a:pt x="830" y="436"/>
                </a:lnTo>
                <a:lnTo>
                  <a:pt x="828" y="424"/>
                </a:lnTo>
                <a:lnTo>
                  <a:pt x="825" y="410"/>
                </a:lnTo>
                <a:lnTo>
                  <a:pt x="823" y="395"/>
                </a:lnTo>
                <a:lnTo>
                  <a:pt x="819" y="379"/>
                </a:lnTo>
                <a:lnTo>
                  <a:pt x="815" y="363"/>
                </a:lnTo>
                <a:lnTo>
                  <a:pt x="810" y="346"/>
                </a:lnTo>
                <a:lnTo>
                  <a:pt x="804" y="329"/>
                </a:lnTo>
                <a:lnTo>
                  <a:pt x="798" y="311"/>
                </a:lnTo>
                <a:lnTo>
                  <a:pt x="791" y="293"/>
                </a:lnTo>
                <a:lnTo>
                  <a:pt x="783" y="274"/>
                </a:lnTo>
                <a:lnTo>
                  <a:pt x="774" y="255"/>
                </a:lnTo>
                <a:lnTo>
                  <a:pt x="764" y="237"/>
                </a:lnTo>
                <a:lnTo>
                  <a:pt x="754" y="219"/>
                </a:lnTo>
                <a:lnTo>
                  <a:pt x="742" y="200"/>
                </a:lnTo>
                <a:lnTo>
                  <a:pt x="730" y="182"/>
                </a:lnTo>
                <a:lnTo>
                  <a:pt x="717" y="164"/>
                </a:lnTo>
                <a:lnTo>
                  <a:pt x="703" y="146"/>
                </a:lnTo>
                <a:lnTo>
                  <a:pt x="688" y="129"/>
                </a:lnTo>
                <a:lnTo>
                  <a:pt x="672" y="113"/>
                </a:lnTo>
                <a:lnTo>
                  <a:pt x="654" y="96"/>
                </a:lnTo>
                <a:lnTo>
                  <a:pt x="636" y="81"/>
                </a:lnTo>
                <a:lnTo>
                  <a:pt x="616" y="67"/>
                </a:lnTo>
                <a:lnTo>
                  <a:pt x="596" y="54"/>
                </a:lnTo>
                <a:lnTo>
                  <a:pt x="574" y="42"/>
                </a:lnTo>
                <a:lnTo>
                  <a:pt x="551" y="30"/>
                </a:lnTo>
                <a:lnTo>
                  <a:pt x="527" y="20"/>
                </a:lnTo>
                <a:lnTo>
                  <a:pt x="501" y="12"/>
                </a:lnTo>
                <a:lnTo>
                  <a:pt x="475" y="5"/>
                </a:lnTo>
                <a:close/>
              </a:path>
            </a:pathLst>
          </a:custGeom>
          <a:solidFill>
            <a:srgbClr val="CC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08" name="Freeform 32"/>
          <p:cNvSpPr>
            <a:spLocks/>
          </p:cNvSpPr>
          <p:nvPr/>
        </p:nvSpPr>
        <p:spPr bwMode="auto">
          <a:xfrm>
            <a:off x="5589588" y="2268538"/>
            <a:ext cx="273050" cy="614362"/>
          </a:xfrm>
          <a:custGeom>
            <a:avLst/>
            <a:gdLst>
              <a:gd name="T0" fmla="*/ 2147483647 w 194"/>
              <a:gd name="T1" fmla="*/ 0 h 387"/>
              <a:gd name="T2" fmla="*/ 2147483647 w 194"/>
              <a:gd name="T3" fmla="*/ 2147483647 h 387"/>
              <a:gd name="T4" fmla="*/ 2147483647 w 194"/>
              <a:gd name="T5" fmla="*/ 2147483647 h 387"/>
              <a:gd name="T6" fmla="*/ 2147483647 w 194"/>
              <a:gd name="T7" fmla="*/ 2147483647 h 387"/>
              <a:gd name="T8" fmla="*/ 2147483647 w 194"/>
              <a:gd name="T9" fmla="*/ 2147483647 h 387"/>
              <a:gd name="T10" fmla="*/ 2147483647 w 194"/>
              <a:gd name="T11" fmla="*/ 2147483647 h 387"/>
              <a:gd name="T12" fmla="*/ 2147483647 w 194"/>
              <a:gd name="T13" fmla="*/ 2147483647 h 387"/>
              <a:gd name="T14" fmla="*/ 2147483647 w 194"/>
              <a:gd name="T15" fmla="*/ 2147483647 h 387"/>
              <a:gd name="T16" fmla="*/ 2147483647 w 194"/>
              <a:gd name="T17" fmla="*/ 2147483647 h 387"/>
              <a:gd name="T18" fmla="*/ 2147483647 w 194"/>
              <a:gd name="T19" fmla="*/ 2147483647 h 387"/>
              <a:gd name="T20" fmla="*/ 2147483647 w 194"/>
              <a:gd name="T21" fmla="*/ 2147483647 h 387"/>
              <a:gd name="T22" fmla="*/ 2147483647 w 194"/>
              <a:gd name="T23" fmla="*/ 2147483647 h 387"/>
              <a:gd name="T24" fmla="*/ 2147483647 w 194"/>
              <a:gd name="T25" fmla="*/ 2147483647 h 387"/>
              <a:gd name="T26" fmla="*/ 2147483647 w 194"/>
              <a:gd name="T27" fmla="*/ 2147483647 h 387"/>
              <a:gd name="T28" fmla="*/ 2147483647 w 194"/>
              <a:gd name="T29" fmla="*/ 2147483647 h 387"/>
              <a:gd name="T30" fmla="*/ 2147483647 w 194"/>
              <a:gd name="T31" fmla="*/ 2147483647 h 387"/>
              <a:gd name="T32" fmla="*/ 2147483647 w 194"/>
              <a:gd name="T33" fmla="*/ 2147483647 h 387"/>
              <a:gd name="T34" fmla="*/ 2147483647 w 194"/>
              <a:gd name="T35" fmla="*/ 2147483647 h 387"/>
              <a:gd name="T36" fmla="*/ 2147483647 w 194"/>
              <a:gd name="T37" fmla="*/ 2147483647 h 387"/>
              <a:gd name="T38" fmla="*/ 2147483647 w 194"/>
              <a:gd name="T39" fmla="*/ 2147483647 h 387"/>
              <a:gd name="T40" fmla="*/ 2147483647 w 194"/>
              <a:gd name="T41" fmla="*/ 2147483647 h 387"/>
              <a:gd name="T42" fmla="*/ 2147483647 w 194"/>
              <a:gd name="T43" fmla="*/ 2147483647 h 387"/>
              <a:gd name="T44" fmla="*/ 2147483647 w 194"/>
              <a:gd name="T45" fmla="*/ 2147483647 h 387"/>
              <a:gd name="T46" fmla="*/ 2147483647 w 194"/>
              <a:gd name="T47" fmla="*/ 2147483647 h 387"/>
              <a:gd name="T48" fmla="*/ 2147483647 w 194"/>
              <a:gd name="T49" fmla="*/ 2147483647 h 387"/>
              <a:gd name="T50" fmla="*/ 0 w 194"/>
              <a:gd name="T51" fmla="*/ 2147483647 h 387"/>
              <a:gd name="T52" fmla="*/ 2147483647 w 194"/>
              <a:gd name="T53" fmla="*/ 2147483647 h 387"/>
              <a:gd name="T54" fmla="*/ 2147483647 w 194"/>
              <a:gd name="T55" fmla="*/ 2147483647 h 387"/>
              <a:gd name="T56" fmla="*/ 2147483647 w 194"/>
              <a:gd name="T57" fmla="*/ 2147483647 h 387"/>
              <a:gd name="T58" fmla="*/ 2147483647 w 194"/>
              <a:gd name="T59" fmla="*/ 2147483647 h 387"/>
              <a:gd name="T60" fmla="*/ 2147483647 w 194"/>
              <a:gd name="T61" fmla="*/ 2147483647 h 387"/>
              <a:gd name="T62" fmla="*/ 2147483647 w 194"/>
              <a:gd name="T63" fmla="*/ 2147483647 h 387"/>
              <a:gd name="T64" fmla="*/ 2147483647 w 194"/>
              <a:gd name="T65" fmla="*/ 2147483647 h 387"/>
              <a:gd name="T66" fmla="*/ 2147483647 w 194"/>
              <a:gd name="T67" fmla="*/ 2147483647 h 38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94"/>
              <a:gd name="T103" fmla="*/ 0 h 387"/>
              <a:gd name="T104" fmla="*/ 194 w 194"/>
              <a:gd name="T105" fmla="*/ 387 h 387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94" h="387">
                <a:moveTo>
                  <a:pt x="110" y="0"/>
                </a:moveTo>
                <a:lnTo>
                  <a:pt x="110" y="0"/>
                </a:lnTo>
                <a:lnTo>
                  <a:pt x="109" y="2"/>
                </a:lnTo>
                <a:lnTo>
                  <a:pt x="108" y="9"/>
                </a:lnTo>
                <a:lnTo>
                  <a:pt x="106" y="20"/>
                </a:lnTo>
                <a:lnTo>
                  <a:pt x="105" y="35"/>
                </a:lnTo>
                <a:lnTo>
                  <a:pt x="103" y="51"/>
                </a:lnTo>
                <a:lnTo>
                  <a:pt x="102" y="70"/>
                </a:lnTo>
                <a:lnTo>
                  <a:pt x="102" y="90"/>
                </a:lnTo>
                <a:lnTo>
                  <a:pt x="102" y="111"/>
                </a:lnTo>
                <a:lnTo>
                  <a:pt x="105" y="131"/>
                </a:lnTo>
                <a:lnTo>
                  <a:pt x="109" y="152"/>
                </a:lnTo>
                <a:lnTo>
                  <a:pt x="116" y="171"/>
                </a:lnTo>
                <a:lnTo>
                  <a:pt x="125" y="187"/>
                </a:lnTo>
                <a:lnTo>
                  <a:pt x="137" y="202"/>
                </a:lnTo>
                <a:lnTo>
                  <a:pt x="153" y="214"/>
                </a:lnTo>
                <a:lnTo>
                  <a:pt x="171" y="221"/>
                </a:lnTo>
                <a:lnTo>
                  <a:pt x="193" y="225"/>
                </a:lnTo>
                <a:lnTo>
                  <a:pt x="193" y="226"/>
                </a:lnTo>
                <a:lnTo>
                  <a:pt x="193" y="232"/>
                </a:lnTo>
                <a:lnTo>
                  <a:pt x="194" y="240"/>
                </a:lnTo>
                <a:lnTo>
                  <a:pt x="194" y="251"/>
                </a:lnTo>
                <a:lnTo>
                  <a:pt x="194" y="263"/>
                </a:lnTo>
                <a:lnTo>
                  <a:pt x="194" y="277"/>
                </a:lnTo>
                <a:lnTo>
                  <a:pt x="194" y="292"/>
                </a:lnTo>
                <a:lnTo>
                  <a:pt x="194" y="308"/>
                </a:lnTo>
                <a:lnTo>
                  <a:pt x="194" y="323"/>
                </a:lnTo>
                <a:lnTo>
                  <a:pt x="193" y="338"/>
                </a:lnTo>
                <a:lnTo>
                  <a:pt x="192" y="351"/>
                </a:lnTo>
                <a:lnTo>
                  <a:pt x="191" y="364"/>
                </a:lnTo>
                <a:lnTo>
                  <a:pt x="190" y="373"/>
                </a:lnTo>
                <a:lnTo>
                  <a:pt x="188" y="381"/>
                </a:lnTo>
                <a:lnTo>
                  <a:pt x="186" y="385"/>
                </a:lnTo>
                <a:lnTo>
                  <a:pt x="183" y="387"/>
                </a:lnTo>
                <a:lnTo>
                  <a:pt x="179" y="384"/>
                </a:lnTo>
                <a:lnTo>
                  <a:pt x="172" y="381"/>
                </a:lnTo>
                <a:lnTo>
                  <a:pt x="164" y="375"/>
                </a:lnTo>
                <a:lnTo>
                  <a:pt x="154" y="368"/>
                </a:lnTo>
                <a:lnTo>
                  <a:pt x="142" y="360"/>
                </a:lnTo>
                <a:lnTo>
                  <a:pt x="129" y="351"/>
                </a:lnTo>
                <a:lnTo>
                  <a:pt x="116" y="342"/>
                </a:lnTo>
                <a:lnTo>
                  <a:pt x="101" y="332"/>
                </a:lnTo>
                <a:lnTo>
                  <a:pt x="87" y="322"/>
                </a:lnTo>
                <a:lnTo>
                  <a:pt x="72" y="312"/>
                </a:lnTo>
                <a:lnTo>
                  <a:pt x="58" y="304"/>
                </a:lnTo>
                <a:lnTo>
                  <a:pt x="44" y="296"/>
                </a:lnTo>
                <a:lnTo>
                  <a:pt x="32" y="289"/>
                </a:lnTo>
                <a:lnTo>
                  <a:pt x="19" y="283"/>
                </a:lnTo>
                <a:lnTo>
                  <a:pt x="9" y="279"/>
                </a:lnTo>
                <a:lnTo>
                  <a:pt x="0" y="277"/>
                </a:lnTo>
                <a:lnTo>
                  <a:pt x="1" y="274"/>
                </a:lnTo>
                <a:lnTo>
                  <a:pt x="2" y="268"/>
                </a:lnTo>
                <a:lnTo>
                  <a:pt x="3" y="258"/>
                </a:lnTo>
                <a:lnTo>
                  <a:pt x="6" y="244"/>
                </a:lnTo>
                <a:lnTo>
                  <a:pt x="9" y="228"/>
                </a:lnTo>
                <a:lnTo>
                  <a:pt x="13" y="210"/>
                </a:lnTo>
                <a:lnTo>
                  <a:pt x="18" y="190"/>
                </a:lnTo>
                <a:lnTo>
                  <a:pt x="24" y="168"/>
                </a:lnTo>
                <a:lnTo>
                  <a:pt x="31" y="145"/>
                </a:lnTo>
                <a:lnTo>
                  <a:pt x="39" y="122"/>
                </a:lnTo>
                <a:lnTo>
                  <a:pt x="48" y="99"/>
                </a:lnTo>
                <a:lnTo>
                  <a:pt x="58" y="76"/>
                </a:lnTo>
                <a:lnTo>
                  <a:pt x="69" y="55"/>
                </a:lnTo>
                <a:lnTo>
                  <a:pt x="81" y="35"/>
                </a:lnTo>
                <a:lnTo>
                  <a:pt x="95" y="16"/>
                </a:lnTo>
                <a:lnTo>
                  <a:pt x="110" y="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09" name="Freeform 33"/>
          <p:cNvSpPr>
            <a:spLocks/>
          </p:cNvSpPr>
          <p:nvPr/>
        </p:nvSpPr>
        <p:spPr bwMode="auto">
          <a:xfrm>
            <a:off x="4906963" y="2636839"/>
            <a:ext cx="1320800" cy="2130425"/>
          </a:xfrm>
          <a:custGeom>
            <a:avLst/>
            <a:gdLst>
              <a:gd name="T0" fmla="*/ 2147483647 w 936"/>
              <a:gd name="T1" fmla="*/ 2147483647 h 1342"/>
              <a:gd name="T2" fmla="*/ 2147483647 w 936"/>
              <a:gd name="T3" fmla="*/ 2147483647 h 1342"/>
              <a:gd name="T4" fmla="*/ 2147483647 w 936"/>
              <a:gd name="T5" fmla="*/ 2147483647 h 1342"/>
              <a:gd name="T6" fmla="*/ 2147483647 w 936"/>
              <a:gd name="T7" fmla="*/ 2147483647 h 1342"/>
              <a:gd name="T8" fmla="*/ 2147483647 w 936"/>
              <a:gd name="T9" fmla="*/ 2147483647 h 1342"/>
              <a:gd name="T10" fmla="*/ 2147483647 w 936"/>
              <a:gd name="T11" fmla="*/ 2147483647 h 1342"/>
              <a:gd name="T12" fmla="*/ 2147483647 w 936"/>
              <a:gd name="T13" fmla="*/ 2147483647 h 1342"/>
              <a:gd name="T14" fmla="*/ 2147483647 w 936"/>
              <a:gd name="T15" fmla="*/ 2147483647 h 1342"/>
              <a:gd name="T16" fmla="*/ 2147483647 w 936"/>
              <a:gd name="T17" fmla="*/ 2147483647 h 1342"/>
              <a:gd name="T18" fmla="*/ 2147483647 w 936"/>
              <a:gd name="T19" fmla="*/ 2147483647 h 1342"/>
              <a:gd name="T20" fmla="*/ 2147483647 w 936"/>
              <a:gd name="T21" fmla="*/ 2147483647 h 1342"/>
              <a:gd name="T22" fmla="*/ 2147483647 w 936"/>
              <a:gd name="T23" fmla="*/ 2147483647 h 1342"/>
              <a:gd name="T24" fmla="*/ 2147483647 w 936"/>
              <a:gd name="T25" fmla="*/ 2147483647 h 1342"/>
              <a:gd name="T26" fmla="*/ 2147483647 w 936"/>
              <a:gd name="T27" fmla="*/ 2147483647 h 1342"/>
              <a:gd name="T28" fmla="*/ 2147483647 w 936"/>
              <a:gd name="T29" fmla="*/ 2147483647 h 1342"/>
              <a:gd name="T30" fmla="*/ 2147483647 w 936"/>
              <a:gd name="T31" fmla="*/ 2147483647 h 1342"/>
              <a:gd name="T32" fmla="*/ 2147483647 w 936"/>
              <a:gd name="T33" fmla="*/ 2147483647 h 1342"/>
              <a:gd name="T34" fmla="*/ 2147483647 w 936"/>
              <a:gd name="T35" fmla="*/ 2147483647 h 1342"/>
              <a:gd name="T36" fmla="*/ 2147483647 w 936"/>
              <a:gd name="T37" fmla="*/ 2147483647 h 1342"/>
              <a:gd name="T38" fmla="*/ 2147483647 w 936"/>
              <a:gd name="T39" fmla="*/ 2147483647 h 1342"/>
              <a:gd name="T40" fmla="*/ 2147483647 w 936"/>
              <a:gd name="T41" fmla="*/ 2147483647 h 1342"/>
              <a:gd name="T42" fmla="*/ 0 w 936"/>
              <a:gd name="T43" fmla="*/ 2147483647 h 1342"/>
              <a:gd name="T44" fmla="*/ 2147483647 w 936"/>
              <a:gd name="T45" fmla="*/ 2147483647 h 1342"/>
              <a:gd name="T46" fmla="*/ 2147483647 w 936"/>
              <a:gd name="T47" fmla="*/ 2147483647 h 1342"/>
              <a:gd name="T48" fmla="*/ 2147483647 w 936"/>
              <a:gd name="T49" fmla="*/ 2147483647 h 1342"/>
              <a:gd name="T50" fmla="*/ 2147483647 w 936"/>
              <a:gd name="T51" fmla="*/ 2147483647 h 1342"/>
              <a:gd name="T52" fmla="*/ 2147483647 w 936"/>
              <a:gd name="T53" fmla="*/ 2147483647 h 1342"/>
              <a:gd name="T54" fmla="*/ 2147483647 w 936"/>
              <a:gd name="T55" fmla="*/ 2147483647 h 1342"/>
              <a:gd name="T56" fmla="*/ 2147483647 w 936"/>
              <a:gd name="T57" fmla="*/ 2147483647 h 1342"/>
              <a:gd name="T58" fmla="*/ 2147483647 w 936"/>
              <a:gd name="T59" fmla="*/ 2147483647 h 1342"/>
              <a:gd name="T60" fmla="*/ 2147483647 w 936"/>
              <a:gd name="T61" fmla="*/ 2147483647 h 1342"/>
              <a:gd name="T62" fmla="*/ 2147483647 w 936"/>
              <a:gd name="T63" fmla="*/ 2147483647 h 1342"/>
              <a:gd name="T64" fmla="*/ 2147483647 w 936"/>
              <a:gd name="T65" fmla="*/ 2147483647 h 1342"/>
              <a:gd name="T66" fmla="*/ 2147483647 w 936"/>
              <a:gd name="T67" fmla="*/ 2147483647 h 1342"/>
              <a:gd name="T68" fmla="*/ 2147483647 w 936"/>
              <a:gd name="T69" fmla="*/ 2147483647 h 1342"/>
              <a:gd name="T70" fmla="*/ 2147483647 w 936"/>
              <a:gd name="T71" fmla="*/ 2147483647 h 1342"/>
              <a:gd name="T72" fmla="*/ 2147483647 w 936"/>
              <a:gd name="T73" fmla="*/ 2147483647 h 1342"/>
              <a:gd name="T74" fmla="*/ 2147483647 w 936"/>
              <a:gd name="T75" fmla="*/ 2147483647 h 1342"/>
              <a:gd name="T76" fmla="*/ 2147483647 w 936"/>
              <a:gd name="T77" fmla="*/ 2147483647 h 1342"/>
              <a:gd name="T78" fmla="*/ 2147483647 w 936"/>
              <a:gd name="T79" fmla="*/ 2147483647 h 1342"/>
              <a:gd name="T80" fmla="*/ 2147483647 w 936"/>
              <a:gd name="T81" fmla="*/ 2147483647 h 1342"/>
              <a:gd name="T82" fmla="*/ 2147483647 w 936"/>
              <a:gd name="T83" fmla="*/ 2147483647 h 1342"/>
              <a:gd name="T84" fmla="*/ 2147483647 w 936"/>
              <a:gd name="T85" fmla="*/ 2147483647 h 1342"/>
              <a:gd name="T86" fmla="*/ 2147483647 w 936"/>
              <a:gd name="T87" fmla="*/ 2147483647 h 1342"/>
              <a:gd name="T88" fmla="*/ 2147483647 w 936"/>
              <a:gd name="T89" fmla="*/ 2147483647 h 1342"/>
              <a:gd name="T90" fmla="*/ 2147483647 w 936"/>
              <a:gd name="T91" fmla="*/ 2147483647 h 1342"/>
              <a:gd name="T92" fmla="*/ 2147483647 w 936"/>
              <a:gd name="T93" fmla="*/ 2147483647 h 1342"/>
              <a:gd name="T94" fmla="*/ 2147483647 w 936"/>
              <a:gd name="T95" fmla="*/ 2147483647 h 1342"/>
              <a:gd name="T96" fmla="*/ 2147483647 w 936"/>
              <a:gd name="T97" fmla="*/ 2147483647 h 1342"/>
              <a:gd name="T98" fmla="*/ 2147483647 w 936"/>
              <a:gd name="T99" fmla="*/ 2147483647 h 1342"/>
              <a:gd name="T100" fmla="*/ 2147483647 w 936"/>
              <a:gd name="T101" fmla="*/ 2147483647 h 1342"/>
              <a:gd name="T102" fmla="*/ 2147483647 w 936"/>
              <a:gd name="T103" fmla="*/ 2147483647 h 1342"/>
              <a:gd name="T104" fmla="*/ 2147483647 w 936"/>
              <a:gd name="T105" fmla="*/ 2147483647 h 1342"/>
              <a:gd name="T106" fmla="*/ 2147483647 w 936"/>
              <a:gd name="T107" fmla="*/ 2147483647 h 1342"/>
              <a:gd name="T108" fmla="*/ 2147483647 w 936"/>
              <a:gd name="T109" fmla="*/ 2147483647 h 1342"/>
              <a:gd name="T110" fmla="*/ 2147483647 w 936"/>
              <a:gd name="T111" fmla="*/ 2147483647 h 1342"/>
              <a:gd name="T112" fmla="*/ 2147483647 w 936"/>
              <a:gd name="T113" fmla="*/ 2147483647 h 1342"/>
              <a:gd name="T114" fmla="*/ 2147483647 w 936"/>
              <a:gd name="T115" fmla="*/ 2147483647 h 1342"/>
              <a:gd name="T116" fmla="*/ 2147483647 w 936"/>
              <a:gd name="T117" fmla="*/ 2147483647 h 1342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936"/>
              <a:gd name="T178" fmla="*/ 0 h 1342"/>
              <a:gd name="T179" fmla="*/ 936 w 936"/>
              <a:gd name="T180" fmla="*/ 1342 h 1342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936" h="1342">
                <a:moveTo>
                  <a:pt x="475" y="5"/>
                </a:moveTo>
                <a:lnTo>
                  <a:pt x="475" y="5"/>
                </a:lnTo>
                <a:lnTo>
                  <a:pt x="474" y="5"/>
                </a:lnTo>
                <a:lnTo>
                  <a:pt x="471" y="4"/>
                </a:lnTo>
                <a:lnTo>
                  <a:pt x="468" y="3"/>
                </a:lnTo>
                <a:lnTo>
                  <a:pt x="463" y="3"/>
                </a:lnTo>
                <a:lnTo>
                  <a:pt x="457" y="1"/>
                </a:lnTo>
                <a:lnTo>
                  <a:pt x="449" y="1"/>
                </a:lnTo>
                <a:lnTo>
                  <a:pt x="442" y="0"/>
                </a:lnTo>
                <a:lnTo>
                  <a:pt x="434" y="0"/>
                </a:lnTo>
                <a:lnTo>
                  <a:pt x="425" y="0"/>
                </a:lnTo>
                <a:lnTo>
                  <a:pt x="416" y="1"/>
                </a:lnTo>
                <a:lnTo>
                  <a:pt x="407" y="3"/>
                </a:lnTo>
                <a:lnTo>
                  <a:pt x="398" y="5"/>
                </a:lnTo>
                <a:lnTo>
                  <a:pt x="388" y="9"/>
                </a:lnTo>
                <a:lnTo>
                  <a:pt x="380" y="13"/>
                </a:lnTo>
                <a:lnTo>
                  <a:pt x="372" y="19"/>
                </a:lnTo>
                <a:lnTo>
                  <a:pt x="365" y="26"/>
                </a:lnTo>
                <a:lnTo>
                  <a:pt x="358" y="35"/>
                </a:lnTo>
                <a:lnTo>
                  <a:pt x="351" y="45"/>
                </a:lnTo>
                <a:lnTo>
                  <a:pt x="346" y="57"/>
                </a:lnTo>
                <a:lnTo>
                  <a:pt x="340" y="69"/>
                </a:lnTo>
                <a:lnTo>
                  <a:pt x="335" y="82"/>
                </a:lnTo>
                <a:lnTo>
                  <a:pt x="330" y="96"/>
                </a:lnTo>
                <a:lnTo>
                  <a:pt x="325" y="111"/>
                </a:lnTo>
                <a:lnTo>
                  <a:pt x="320" y="125"/>
                </a:lnTo>
                <a:lnTo>
                  <a:pt x="316" y="140"/>
                </a:lnTo>
                <a:lnTo>
                  <a:pt x="312" y="154"/>
                </a:lnTo>
                <a:lnTo>
                  <a:pt x="308" y="168"/>
                </a:lnTo>
                <a:lnTo>
                  <a:pt x="305" y="182"/>
                </a:lnTo>
                <a:lnTo>
                  <a:pt x="301" y="194"/>
                </a:lnTo>
                <a:lnTo>
                  <a:pt x="298" y="205"/>
                </a:lnTo>
                <a:lnTo>
                  <a:pt x="295" y="216"/>
                </a:lnTo>
                <a:lnTo>
                  <a:pt x="292" y="224"/>
                </a:lnTo>
                <a:lnTo>
                  <a:pt x="290" y="229"/>
                </a:lnTo>
                <a:lnTo>
                  <a:pt x="287" y="237"/>
                </a:lnTo>
                <a:lnTo>
                  <a:pt x="283" y="247"/>
                </a:lnTo>
                <a:lnTo>
                  <a:pt x="278" y="259"/>
                </a:lnTo>
                <a:lnTo>
                  <a:pt x="273" y="273"/>
                </a:lnTo>
                <a:lnTo>
                  <a:pt x="266" y="288"/>
                </a:lnTo>
                <a:lnTo>
                  <a:pt x="259" y="305"/>
                </a:lnTo>
                <a:lnTo>
                  <a:pt x="252" y="323"/>
                </a:lnTo>
                <a:lnTo>
                  <a:pt x="244" y="343"/>
                </a:lnTo>
                <a:lnTo>
                  <a:pt x="235" y="364"/>
                </a:lnTo>
                <a:lnTo>
                  <a:pt x="226" y="386"/>
                </a:lnTo>
                <a:lnTo>
                  <a:pt x="217" y="409"/>
                </a:lnTo>
                <a:lnTo>
                  <a:pt x="207" y="433"/>
                </a:lnTo>
                <a:lnTo>
                  <a:pt x="198" y="457"/>
                </a:lnTo>
                <a:lnTo>
                  <a:pt x="188" y="481"/>
                </a:lnTo>
                <a:lnTo>
                  <a:pt x="178" y="506"/>
                </a:lnTo>
                <a:lnTo>
                  <a:pt x="168" y="530"/>
                </a:lnTo>
                <a:lnTo>
                  <a:pt x="159" y="555"/>
                </a:lnTo>
                <a:lnTo>
                  <a:pt x="149" y="579"/>
                </a:lnTo>
                <a:lnTo>
                  <a:pt x="140" y="603"/>
                </a:lnTo>
                <a:lnTo>
                  <a:pt x="131" y="627"/>
                </a:lnTo>
                <a:lnTo>
                  <a:pt x="123" y="649"/>
                </a:lnTo>
                <a:lnTo>
                  <a:pt x="115" y="671"/>
                </a:lnTo>
                <a:lnTo>
                  <a:pt x="107" y="692"/>
                </a:lnTo>
                <a:lnTo>
                  <a:pt x="100" y="712"/>
                </a:lnTo>
                <a:lnTo>
                  <a:pt x="93" y="730"/>
                </a:lnTo>
                <a:lnTo>
                  <a:pt x="88" y="747"/>
                </a:lnTo>
                <a:lnTo>
                  <a:pt x="83" y="762"/>
                </a:lnTo>
                <a:lnTo>
                  <a:pt x="79" y="775"/>
                </a:lnTo>
                <a:lnTo>
                  <a:pt x="76" y="786"/>
                </a:lnTo>
                <a:lnTo>
                  <a:pt x="74" y="796"/>
                </a:lnTo>
                <a:lnTo>
                  <a:pt x="73" y="803"/>
                </a:lnTo>
                <a:lnTo>
                  <a:pt x="72" y="815"/>
                </a:lnTo>
                <a:lnTo>
                  <a:pt x="69" y="826"/>
                </a:lnTo>
                <a:lnTo>
                  <a:pt x="67" y="837"/>
                </a:lnTo>
                <a:lnTo>
                  <a:pt x="63" y="847"/>
                </a:lnTo>
                <a:lnTo>
                  <a:pt x="60" y="858"/>
                </a:lnTo>
                <a:lnTo>
                  <a:pt x="56" y="868"/>
                </a:lnTo>
                <a:lnTo>
                  <a:pt x="52" y="877"/>
                </a:lnTo>
                <a:lnTo>
                  <a:pt x="47" y="886"/>
                </a:lnTo>
                <a:lnTo>
                  <a:pt x="43" y="895"/>
                </a:lnTo>
                <a:lnTo>
                  <a:pt x="38" y="903"/>
                </a:lnTo>
                <a:lnTo>
                  <a:pt x="33" y="910"/>
                </a:lnTo>
                <a:lnTo>
                  <a:pt x="28" y="917"/>
                </a:lnTo>
                <a:lnTo>
                  <a:pt x="24" y="923"/>
                </a:lnTo>
                <a:lnTo>
                  <a:pt x="19" y="929"/>
                </a:lnTo>
                <a:lnTo>
                  <a:pt x="15" y="934"/>
                </a:lnTo>
                <a:lnTo>
                  <a:pt x="10" y="938"/>
                </a:lnTo>
                <a:lnTo>
                  <a:pt x="4" y="947"/>
                </a:lnTo>
                <a:lnTo>
                  <a:pt x="0" y="956"/>
                </a:lnTo>
                <a:lnTo>
                  <a:pt x="0" y="965"/>
                </a:lnTo>
                <a:lnTo>
                  <a:pt x="2" y="975"/>
                </a:lnTo>
                <a:lnTo>
                  <a:pt x="9" y="984"/>
                </a:lnTo>
                <a:lnTo>
                  <a:pt x="20" y="993"/>
                </a:lnTo>
                <a:lnTo>
                  <a:pt x="36" y="1000"/>
                </a:lnTo>
                <a:lnTo>
                  <a:pt x="57" y="1006"/>
                </a:lnTo>
                <a:lnTo>
                  <a:pt x="70" y="1009"/>
                </a:lnTo>
                <a:lnTo>
                  <a:pt x="89" y="1009"/>
                </a:lnTo>
                <a:lnTo>
                  <a:pt x="110" y="1010"/>
                </a:lnTo>
                <a:lnTo>
                  <a:pt x="134" y="1009"/>
                </a:lnTo>
                <a:lnTo>
                  <a:pt x="160" y="1009"/>
                </a:lnTo>
                <a:lnTo>
                  <a:pt x="187" y="1009"/>
                </a:lnTo>
                <a:lnTo>
                  <a:pt x="214" y="1010"/>
                </a:lnTo>
                <a:lnTo>
                  <a:pt x="241" y="1012"/>
                </a:lnTo>
                <a:lnTo>
                  <a:pt x="268" y="1014"/>
                </a:lnTo>
                <a:lnTo>
                  <a:pt x="293" y="1020"/>
                </a:lnTo>
                <a:lnTo>
                  <a:pt x="315" y="1027"/>
                </a:lnTo>
                <a:lnTo>
                  <a:pt x="334" y="1036"/>
                </a:lnTo>
                <a:lnTo>
                  <a:pt x="350" y="1048"/>
                </a:lnTo>
                <a:lnTo>
                  <a:pt x="361" y="1064"/>
                </a:lnTo>
                <a:lnTo>
                  <a:pt x="366" y="1084"/>
                </a:lnTo>
                <a:lnTo>
                  <a:pt x="366" y="1107"/>
                </a:lnTo>
                <a:lnTo>
                  <a:pt x="365" y="1126"/>
                </a:lnTo>
                <a:lnTo>
                  <a:pt x="366" y="1144"/>
                </a:lnTo>
                <a:lnTo>
                  <a:pt x="370" y="1163"/>
                </a:lnTo>
                <a:lnTo>
                  <a:pt x="377" y="1179"/>
                </a:lnTo>
                <a:lnTo>
                  <a:pt x="386" y="1196"/>
                </a:lnTo>
                <a:lnTo>
                  <a:pt x="397" y="1211"/>
                </a:lnTo>
                <a:lnTo>
                  <a:pt x="410" y="1226"/>
                </a:lnTo>
                <a:lnTo>
                  <a:pt x="424" y="1241"/>
                </a:lnTo>
                <a:lnTo>
                  <a:pt x="440" y="1254"/>
                </a:lnTo>
                <a:lnTo>
                  <a:pt x="457" y="1267"/>
                </a:lnTo>
                <a:lnTo>
                  <a:pt x="476" y="1278"/>
                </a:lnTo>
                <a:lnTo>
                  <a:pt x="495" y="1289"/>
                </a:lnTo>
                <a:lnTo>
                  <a:pt x="515" y="1299"/>
                </a:lnTo>
                <a:lnTo>
                  <a:pt x="536" y="1308"/>
                </a:lnTo>
                <a:lnTo>
                  <a:pt x="557" y="1316"/>
                </a:lnTo>
                <a:lnTo>
                  <a:pt x="578" y="1323"/>
                </a:lnTo>
                <a:lnTo>
                  <a:pt x="599" y="1329"/>
                </a:lnTo>
                <a:lnTo>
                  <a:pt x="620" y="1334"/>
                </a:lnTo>
                <a:lnTo>
                  <a:pt x="640" y="1338"/>
                </a:lnTo>
                <a:lnTo>
                  <a:pt x="660" y="1340"/>
                </a:lnTo>
                <a:lnTo>
                  <a:pt x="679" y="1342"/>
                </a:lnTo>
                <a:lnTo>
                  <a:pt x="697" y="1342"/>
                </a:lnTo>
                <a:lnTo>
                  <a:pt x="714" y="1342"/>
                </a:lnTo>
                <a:lnTo>
                  <a:pt x="729" y="1340"/>
                </a:lnTo>
                <a:lnTo>
                  <a:pt x="743" y="1337"/>
                </a:lnTo>
                <a:lnTo>
                  <a:pt x="755" y="1332"/>
                </a:lnTo>
                <a:lnTo>
                  <a:pt x="765" y="1327"/>
                </a:lnTo>
                <a:lnTo>
                  <a:pt x="773" y="1320"/>
                </a:lnTo>
                <a:lnTo>
                  <a:pt x="779" y="1312"/>
                </a:lnTo>
                <a:lnTo>
                  <a:pt x="782" y="1302"/>
                </a:lnTo>
                <a:lnTo>
                  <a:pt x="782" y="1292"/>
                </a:lnTo>
                <a:lnTo>
                  <a:pt x="780" y="1279"/>
                </a:lnTo>
                <a:lnTo>
                  <a:pt x="775" y="1260"/>
                </a:lnTo>
                <a:lnTo>
                  <a:pt x="771" y="1243"/>
                </a:lnTo>
                <a:lnTo>
                  <a:pt x="769" y="1225"/>
                </a:lnTo>
                <a:lnTo>
                  <a:pt x="768" y="1207"/>
                </a:lnTo>
                <a:lnTo>
                  <a:pt x="768" y="1190"/>
                </a:lnTo>
                <a:lnTo>
                  <a:pt x="770" y="1174"/>
                </a:lnTo>
                <a:lnTo>
                  <a:pt x="772" y="1158"/>
                </a:lnTo>
                <a:lnTo>
                  <a:pt x="776" y="1142"/>
                </a:lnTo>
                <a:lnTo>
                  <a:pt x="780" y="1127"/>
                </a:lnTo>
                <a:lnTo>
                  <a:pt x="785" y="1112"/>
                </a:lnTo>
                <a:lnTo>
                  <a:pt x="791" y="1097"/>
                </a:lnTo>
                <a:lnTo>
                  <a:pt x="798" y="1083"/>
                </a:lnTo>
                <a:lnTo>
                  <a:pt x="805" y="1069"/>
                </a:lnTo>
                <a:lnTo>
                  <a:pt x="812" y="1055"/>
                </a:lnTo>
                <a:lnTo>
                  <a:pt x="820" y="1042"/>
                </a:lnTo>
                <a:lnTo>
                  <a:pt x="829" y="1029"/>
                </a:lnTo>
                <a:lnTo>
                  <a:pt x="837" y="1016"/>
                </a:lnTo>
                <a:lnTo>
                  <a:pt x="846" y="1004"/>
                </a:lnTo>
                <a:lnTo>
                  <a:pt x="855" y="991"/>
                </a:lnTo>
                <a:lnTo>
                  <a:pt x="863" y="979"/>
                </a:lnTo>
                <a:lnTo>
                  <a:pt x="872" y="967"/>
                </a:lnTo>
                <a:lnTo>
                  <a:pt x="880" y="956"/>
                </a:lnTo>
                <a:lnTo>
                  <a:pt x="888" y="944"/>
                </a:lnTo>
                <a:lnTo>
                  <a:pt x="896" y="933"/>
                </a:lnTo>
                <a:lnTo>
                  <a:pt x="904" y="922"/>
                </a:lnTo>
                <a:lnTo>
                  <a:pt x="911" y="910"/>
                </a:lnTo>
                <a:lnTo>
                  <a:pt x="916" y="899"/>
                </a:lnTo>
                <a:lnTo>
                  <a:pt x="922" y="888"/>
                </a:lnTo>
                <a:lnTo>
                  <a:pt x="927" y="878"/>
                </a:lnTo>
                <a:lnTo>
                  <a:pt x="931" y="867"/>
                </a:lnTo>
                <a:lnTo>
                  <a:pt x="934" y="856"/>
                </a:lnTo>
                <a:lnTo>
                  <a:pt x="936" y="846"/>
                </a:lnTo>
                <a:lnTo>
                  <a:pt x="936" y="837"/>
                </a:lnTo>
                <a:lnTo>
                  <a:pt x="934" y="828"/>
                </a:lnTo>
                <a:lnTo>
                  <a:pt x="931" y="819"/>
                </a:lnTo>
                <a:lnTo>
                  <a:pt x="926" y="810"/>
                </a:lnTo>
                <a:lnTo>
                  <a:pt x="920" y="800"/>
                </a:lnTo>
                <a:lnTo>
                  <a:pt x="914" y="789"/>
                </a:lnTo>
                <a:lnTo>
                  <a:pt x="907" y="777"/>
                </a:lnTo>
                <a:lnTo>
                  <a:pt x="899" y="762"/>
                </a:lnTo>
                <a:lnTo>
                  <a:pt x="895" y="753"/>
                </a:lnTo>
                <a:lnTo>
                  <a:pt x="890" y="741"/>
                </a:lnTo>
                <a:lnTo>
                  <a:pt x="885" y="727"/>
                </a:lnTo>
                <a:lnTo>
                  <a:pt x="879" y="712"/>
                </a:lnTo>
                <a:lnTo>
                  <a:pt x="873" y="694"/>
                </a:lnTo>
                <a:lnTo>
                  <a:pt x="867" y="674"/>
                </a:lnTo>
                <a:lnTo>
                  <a:pt x="861" y="654"/>
                </a:lnTo>
                <a:lnTo>
                  <a:pt x="855" y="633"/>
                </a:lnTo>
                <a:lnTo>
                  <a:pt x="850" y="612"/>
                </a:lnTo>
                <a:lnTo>
                  <a:pt x="845" y="590"/>
                </a:lnTo>
                <a:lnTo>
                  <a:pt x="840" y="569"/>
                </a:lnTo>
                <a:lnTo>
                  <a:pt x="837" y="548"/>
                </a:lnTo>
                <a:lnTo>
                  <a:pt x="834" y="528"/>
                </a:lnTo>
                <a:lnTo>
                  <a:pt x="832" y="509"/>
                </a:lnTo>
                <a:lnTo>
                  <a:pt x="831" y="492"/>
                </a:lnTo>
                <a:lnTo>
                  <a:pt x="832" y="476"/>
                </a:lnTo>
                <a:lnTo>
                  <a:pt x="832" y="468"/>
                </a:lnTo>
                <a:lnTo>
                  <a:pt x="832" y="459"/>
                </a:lnTo>
                <a:lnTo>
                  <a:pt x="831" y="448"/>
                </a:lnTo>
                <a:lnTo>
                  <a:pt x="830" y="436"/>
                </a:lnTo>
                <a:lnTo>
                  <a:pt x="828" y="424"/>
                </a:lnTo>
                <a:lnTo>
                  <a:pt x="825" y="410"/>
                </a:lnTo>
                <a:lnTo>
                  <a:pt x="823" y="395"/>
                </a:lnTo>
                <a:lnTo>
                  <a:pt x="819" y="379"/>
                </a:lnTo>
                <a:lnTo>
                  <a:pt x="815" y="363"/>
                </a:lnTo>
                <a:lnTo>
                  <a:pt x="810" y="346"/>
                </a:lnTo>
                <a:lnTo>
                  <a:pt x="804" y="329"/>
                </a:lnTo>
                <a:lnTo>
                  <a:pt x="798" y="311"/>
                </a:lnTo>
                <a:lnTo>
                  <a:pt x="791" y="293"/>
                </a:lnTo>
                <a:lnTo>
                  <a:pt x="783" y="274"/>
                </a:lnTo>
                <a:lnTo>
                  <a:pt x="774" y="255"/>
                </a:lnTo>
                <a:lnTo>
                  <a:pt x="764" y="237"/>
                </a:lnTo>
                <a:lnTo>
                  <a:pt x="754" y="219"/>
                </a:lnTo>
                <a:lnTo>
                  <a:pt x="742" y="200"/>
                </a:lnTo>
                <a:lnTo>
                  <a:pt x="730" y="182"/>
                </a:lnTo>
                <a:lnTo>
                  <a:pt x="717" y="164"/>
                </a:lnTo>
                <a:lnTo>
                  <a:pt x="703" y="146"/>
                </a:lnTo>
                <a:lnTo>
                  <a:pt x="688" y="129"/>
                </a:lnTo>
                <a:lnTo>
                  <a:pt x="672" y="113"/>
                </a:lnTo>
                <a:lnTo>
                  <a:pt x="654" y="96"/>
                </a:lnTo>
                <a:lnTo>
                  <a:pt x="636" y="81"/>
                </a:lnTo>
                <a:lnTo>
                  <a:pt x="616" y="67"/>
                </a:lnTo>
                <a:lnTo>
                  <a:pt x="596" y="54"/>
                </a:lnTo>
                <a:lnTo>
                  <a:pt x="574" y="42"/>
                </a:lnTo>
                <a:lnTo>
                  <a:pt x="551" y="30"/>
                </a:lnTo>
                <a:lnTo>
                  <a:pt x="527" y="20"/>
                </a:lnTo>
                <a:lnTo>
                  <a:pt x="501" y="12"/>
                </a:lnTo>
                <a:lnTo>
                  <a:pt x="475" y="5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10" name="Freeform 34"/>
          <p:cNvSpPr>
            <a:spLocks/>
          </p:cNvSpPr>
          <p:nvPr/>
        </p:nvSpPr>
        <p:spPr bwMode="auto">
          <a:xfrm>
            <a:off x="5949950" y="3170239"/>
            <a:ext cx="84138" cy="104775"/>
          </a:xfrm>
          <a:custGeom>
            <a:avLst/>
            <a:gdLst>
              <a:gd name="T0" fmla="*/ 2147483647 w 59"/>
              <a:gd name="T1" fmla="*/ 2147483647 h 66"/>
              <a:gd name="T2" fmla="*/ 2147483647 w 59"/>
              <a:gd name="T3" fmla="*/ 2147483647 h 66"/>
              <a:gd name="T4" fmla="*/ 2147483647 w 59"/>
              <a:gd name="T5" fmla="*/ 2147483647 h 66"/>
              <a:gd name="T6" fmla="*/ 2147483647 w 59"/>
              <a:gd name="T7" fmla="*/ 2147483647 h 66"/>
              <a:gd name="T8" fmla="*/ 2147483647 w 59"/>
              <a:gd name="T9" fmla="*/ 2147483647 h 66"/>
              <a:gd name="T10" fmla="*/ 2147483647 w 59"/>
              <a:gd name="T11" fmla="*/ 2147483647 h 66"/>
              <a:gd name="T12" fmla="*/ 2147483647 w 59"/>
              <a:gd name="T13" fmla="*/ 2147483647 h 66"/>
              <a:gd name="T14" fmla="*/ 2147483647 w 59"/>
              <a:gd name="T15" fmla="*/ 2147483647 h 66"/>
              <a:gd name="T16" fmla="*/ 2147483647 w 59"/>
              <a:gd name="T17" fmla="*/ 2147483647 h 66"/>
              <a:gd name="T18" fmla="*/ 2147483647 w 59"/>
              <a:gd name="T19" fmla="*/ 2147483647 h 66"/>
              <a:gd name="T20" fmla="*/ 2147483647 w 59"/>
              <a:gd name="T21" fmla="*/ 2147483647 h 66"/>
              <a:gd name="T22" fmla="*/ 2147483647 w 59"/>
              <a:gd name="T23" fmla="*/ 2147483647 h 66"/>
              <a:gd name="T24" fmla="*/ 2147483647 w 59"/>
              <a:gd name="T25" fmla="*/ 2147483647 h 66"/>
              <a:gd name="T26" fmla="*/ 2147483647 w 59"/>
              <a:gd name="T27" fmla="*/ 2147483647 h 66"/>
              <a:gd name="T28" fmla="*/ 2147483647 w 59"/>
              <a:gd name="T29" fmla="*/ 2147483647 h 66"/>
              <a:gd name="T30" fmla="*/ 2147483647 w 59"/>
              <a:gd name="T31" fmla="*/ 2147483647 h 66"/>
              <a:gd name="T32" fmla="*/ 2147483647 w 59"/>
              <a:gd name="T33" fmla="*/ 0 h 66"/>
              <a:gd name="T34" fmla="*/ 2147483647 w 59"/>
              <a:gd name="T35" fmla="*/ 2147483647 h 66"/>
              <a:gd name="T36" fmla="*/ 2147483647 w 59"/>
              <a:gd name="T37" fmla="*/ 2147483647 h 66"/>
              <a:gd name="T38" fmla="*/ 2147483647 w 59"/>
              <a:gd name="T39" fmla="*/ 2147483647 h 66"/>
              <a:gd name="T40" fmla="*/ 2147483647 w 59"/>
              <a:gd name="T41" fmla="*/ 2147483647 h 66"/>
              <a:gd name="T42" fmla="*/ 2147483647 w 59"/>
              <a:gd name="T43" fmla="*/ 2147483647 h 66"/>
              <a:gd name="T44" fmla="*/ 2147483647 w 59"/>
              <a:gd name="T45" fmla="*/ 2147483647 h 66"/>
              <a:gd name="T46" fmla="*/ 2147483647 w 59"/>
              <a:gd name="T47" fmla="*/ 2147483647 h 66"/>
              <a:gd name="T48" fmla="*/ 0 w 59"/>
              <a:gd name="T49" fmla="*/ 2147483647 h 66"/>
              <a:gd name="T50" fmla="*/ 2147483647 w 59"/>
              <a:gd name="T51" fmla="*/ 2147483647 h 66"/>
              <a:gd name="T52" fmla="*/ 2147483647 w 59"/>
              <a:gd name="T53" fmla="*/ 2147483647 h 66"/>
              <a:gd name="T54" fmla="*/ 2147483647 w 59"/>
              <a:gd name="T55" fmla="*/ 2147483647 h 66"/>
              <a:gd name="T56" fmla="*/ 2147483647 w 59"/>
              <a:gd name="T57" fmla="*/ 2147483647 h 66"/>
              <a:gd name="T58" fmla="*/ 2147483647 w 59"/>
              <a:gd name="T59" fmla="*/ 2147483647 h 66"/>
              <a:gd name="T60" fmla="*/ 2147483647 w 59"/>
              <a:gd name="T61" fmla="*/ 2147483647 h 66"/>
              <a:gd name="T62" fmla="*/ 2147483647 w 59"/>
              <a:gd name="T63" fmla="*/ 2147483647 h 66"/>
              <a:gd name="T64" fmla="*/ 2147483647 w 59"/>
              <a:gd name="T65" fmla="*/ 2147483647 h 6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6"/>
              <a:gd name="T101" fmla="*/ 59 w 59"/>
              <a:gd name="T102" fmla="*/ 66 h 6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6">
                <a:moveTo>
                  <a:pt x="30" y="66"/>
                </a:moveTo>
                <a:lnTo>
                  <a:pt x="36" y="66"/>
                </a:lnTo>
                <a:lnTo>
                  <a:pt x="41" y="63"/>
                </a:lnTo>
                <a:lnTo>
                  <a:pt x="46" y="60"/>
                </a:lnTo>
                <a:lnTo>
                  <a:pt x="50" y="56"/>
                </a:lnTo>
                <a:lnTo>
                  <a:pt x="54" y="51"/>
                </a:lnTo>
                <a:lnTo>
                  <a:pt x="57" y="46"/>
                </a:lnTo>
                <a:lnTo>
                  <a:pt x="58" y="40"/>
                </a:lnTo>
                <a:lnTo>
                  <a:pt x="59" y="33"/>
                </a:lnTo>
                <a:lnTo>
                  <a:pt x="58" y="26"/>
                </a:lnTo>
                <a:lnTo>
                  <a:pt x="57" y="20"/>
                </a:lnTo>
                <a:lnTo>
                  <a:pt x="54" y="14"/>
                </a:lnTo>
                <a:lnTo>
                  <a:pt x="50" y="10"/>
                </a:lnTo>
                <a:lnTo>
                  <a:pt x="46" y="6"/>
                </a:lnTo>
                <a:lnTo>
                  <a:pt x="41" y="3"/>
                </a:lnTo>
                <a:lnTo>
                  <a:pt x="36" y="1"/>
                </a:lnTo>
                <a:lnTo>
                  <a:pt x="30" y="0"/>
                </a:lnTo>
                <a:lnTo>
                  <a:pt x="23" y="1"/>
                </a:lnTo>
                <a:lnTo>
                  <a:pt x="18" y="3"/>
                </a:lnTo>
                <a:lnTo>
                  <a:pt x="13" y="6"/>
                </a:lnTo>
                <a:lnTo>
                  <a:pt x="9" y="10"/>
                </a:lnTo>
                <a:lnTo>
                  <a:pt x="5" y="14"/>
                </a:lnTo>
                <a:lnTo>
                  <a:pt x="2" y="20"/>
                </a:lnTo>
                <a:lnTo>
                  <a:pt x="1" y="26"/>
                </a:lnTo>
                <a:lnTo>
                  <a:pt x="0" y="33"/>
                </a:lnTo>
                <a:lnTo>
                  <a:pt x="1" y="40"/>
                </a:lnTo>
                <a:lnTo>
                  <a:pt x="2" y="46"/>
                </a:lnTo>
                <a:lnTo>
                  <a:pt x="5" y="51"/>
                </a:lnTo>
                <a:lnTo>
                  <a:pt x="9" y="56"/>
                </a:lnTo>
                <a:lnTo>
                  <a:pt x="13" y="60"/>
                </a:lnTo>
                <a:lnTo>
                  <a:pt x="18" y="63"/>
                </a:lnTo>
                <a:lnTo>
                  <a:pt x="23" y="66"/>
                </a:lnTo>
                <a:lnTo>
                  <a:pt x="30" y="66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11" name="Freeform 35"/>
          <p:cNvSpPr>
            <a:spLocks/>
          </p:cNvSpPr>
          <p:nvPr/>
        </p:nvSpPr>
        <p:spPr bwMode="auto">
          <a:xfrm>
            <a:off x="5937250" y="3360738"/>
            <a:ext cx="82550" cy="106362"/>
          </a:xfrm>
          <a:custGeom>
            <a:avLst/>
            <a:gdLst>
              <a:gd name="T0" fmla="*/ 2147483647 w 59"/>
              <a:gd name="T1" fmla="*/ 2147483647 h 67"/>
              <a:gd name="T2" fmla="*/ 2147483647 w 59"/>
              <a:gd name="T3" fmla="*/ 2147483647 h 67"/>
              <a:gd name="T4" fmla="*/ 2147483647 w 59"/>
              <a:gd name="T5" fmla="*/ 2147483647 h 67"/>
              <a:gd name="T6" fmla="*/ 2147483647 w 59"/>
              <a:gd name="T7" fmla="*/ 2147483647 h 67"/>
              <a:gd name="T8" fmla="*/ 2147483647 w 59"/>
              <a:gd name="T9" fmla="*/ 2147483647 h 67"/>
              <a:gd name="T10" fmla="*/ 2147483647 w 59"/>
              <a:gd name="T11" fmla="*/ 2147483647 h 67"/>
              <a:gd name="T12" fmla="*/ 2147483647 w 59"/>
              <a:gd name="T13" fmla="*/ 2147483647 h 67"/>
              <a:gd name="T14" fmla="*/ 2147483647 w 59"/>
              <a:gd name="T15" fmla="*/ 2147483647 h 67"/>
              <a:gd name="T16" fmla="*/ 2147483647 w 59"/>
              <a:gd name="T17" fmla="*/ 2147483647 h 67"/>
              <a:gd name="T18" fmla="*/ 2147483647 w 59"/>
              <a:gd name="T19" fmla="*/ 2147483647 h 67"/>
              <a:gd name="T20" fmla="*/ 2147483647 w 59"/>
              <a:gd name="T21" fmla="*/ 2147483647 h 67"/>
              <a:gd name="T22" fmla="*/ 2147483647 w 59"/>
              <a:gd name="T23" fmla="*/ 2147483647 h 67"/>
              <a:gd name="T24" fmla="*/ 2147483647 w 59"/>
              <a:gd name="T25" fmla="*/ 2147483647 h 67"/>
              <a:gd name="T26" fmla="*/ 2147483647 w 59"/>
              <a:gd name="T27" fmla="*/ 2147483647 h 67"/>
              <a:gd name="T28" fmla="*/ 2147483647 w 59"/>
              <a:gd name="T29" fmla="*/ 2147483647 h 67"/>
              <a:gd name="T30" fmla="*/ 2147483647 w 59"/>
              <a:gd name="T31" fmla="*/ 2147483647 h 67"/>
              <a:gd name="T32" fmla="*/ 2147483647 w 59"/>
              <a:gd name="T33" fmla="*/ 0 h 67"/>
              <a:gd name="T34" fmla="*/ 2147483647 w 59"/>
              <a:gd name="T35" fmla="*/ 2147483647 h 67"/>
              <a:gd name="T36" fmla="*/ 2147483647 w 59"/>
              <a:gd name="T37" fmla="*/ 2147483647 h 67"/>
              <a:gd name="T38" fmla="*/ 2147483647 w 59"/>
              <a:gd name="T39" fmla="*/ 2147483647 h 67"/>
              <a:gd name="T40" fmla="*/ 2147483647 w 59"/>
              <a:gd name="T41" fmla="*/ 2147483647 h 67"/>
              <a:gd name="T42" fmla="*/ 2147483647 w 59"/>
              <a:gd name="T43" fmla="*/ 2147483647 h 67"/>
              <a:gd name="T44" fmla="*/ 2147483647 w 59"/>
              <a:gd name="T45" fmla="*/ 2147483647 h 67"/>
              <a:gd name="T46" fmla="*/ 0 w 59"/>
              <a:gd name="T47" fmla="*/ 2147483647 h 67"/>
              <a:gd name="T48" fmla="*/ 0 w 59"/>
              <a:gd name="T49" fmla="*/ 2147483647 h 67"/>
              <a:gd name="T50" fmla="*/ 0 w 59"/>
              <a:gd name="T51" fmla="*/ 2147483647 h 67"/>
              <a:gd name="T52" fmla="*/ 2147483647 w 59"/>
              <a:gd name="T53" fmla="*/ 2147483647 h 67"/>
              <a:gd name="T54" fmla="*/ 2147483647 w 59"/>
              <a:gd name="T55" fmla="*/ 2147483647 h 67"/>
              <a:gd name="T56" fmla="*/ 2147483647 w 59"/>
              <a:gd name="T57" fmla="*/ 2147483647 h 67"/>
              <a:gd name="T58" fmla="*/ 2147483647 w 59"/>
              <a:gd name="T59" fmla="*/ 2147483647 h 67"/>
              <a:gd name="T60" fmla="*/ 2147483647 w 59"/>
              <a:gd name="T61" fmla="*/ 2147483647 h 67"/>
              <a:gd name="T62" fmla="*/ 2147483647 w 59"/>
              <a:gd name="T63" fmla="*/ 2147483647 h 67"/>
              <a:gd name="T64" fmla="*/ 2147483647 w 59"/>
              <a:gd name="T65" fmla="*/ 2147483647 h 6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7"/>
              <a:gd name="T101" fmla="*/ 59 w 59"/>
              <a:gd name="T102" fmla="*/ 67 h 6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7">
                <a:moveTo>
                  <a:pt x="29" y="67"/>
                </a:moveTo>
                <a:lnTo>
                  <a:pt x="35" y="66"/>
                </a:lnTo>
                <a:lnTo>
                  <a:pt x="41" y="64"/>
                </a:lnTo>
                <a:lnTo>
                  <a:pt x="45" y="61"/>
                </a:lnTo>
                <a:lnTo>
                  <a:pt x="50" y="57"/>
                </a:lnTo>
                <a:lnTo>
                  <a:pt x="53" y="52"/>
                </a:lnTo>
                <a:lnTo>
                  <a:pt x="56" y="46"/>
                </a:lnTo>
                <a:lnTo>
                  <a:pt x="58" y="40"/>
                </a:lnTo>
                <a:lnTo>
                  <a:pt x="59" y="33"/>
                </a:lnTo>
                <a:lnTo>
                  <a:pt x="58" y="26"/>
                </a:lnTo>
                <a:lnTo>
                  <a:pt x="56" y="20"/>
                </a:lnTo>
                <a:lnTo>
                  <a:pt x="53" y="14"/>
                </a:lnTo>
                <a:lnTo>
                  <a:pt x="50" y="10"/>
                </a:lnTo>
                <a:lnTo>
                  <a:pt x="45" y="6"/>
                </a:lnTo>
                <a:lnTo>
                  <a:pt x="41" y="3"/>
                </a:lnTo>
                <a:lnTo>
                  <a:pt x="35" y="1"/>
                </a:lnTo>
                <a:lnTo>
                  <a:pt x="29" y="0"/>
                </a:lnTo>
                <a:lnTo>
                  <a:pt x="23" y="1"/>
                </a:lnTo>
                <a:lnTo>
                  <a:pt x="18" y="3"/>
                </a:lnTo>
                <a:lnTo>
                  <a:pt x="12" y="6"/>
                </a:lnTo>
                <a:lnTo>
                  <a:pt x="8" y="10"/>
                </a:lnTo>
                <a:lnTo>
                  <a:pt x="4" y="14"/>
                </a:lnTo>
                <a:lnTo>
                  <a:pt x="2" y="20"/>
                </a:lnTo>
                <a:lnTo>
                  <a:pt x="0" y="26"/>
                </a:lnTo>
                <a:lnTo>
                  <a:pt x="0" y="33"/>
                </a:lnTo>
                <a:lnTo>
                  <a:pt x="0" y="40"/>
                </a:lnTo>
                <a:lnTo>
                  <a:pt x="2" y="46"/>
                </a:lnTo>
                <a:lnTo>
                  <a:pt x="4" y="52"/>
                </a:lnTo>
                <a:lnTo>
                  <a:pt x="8" y="57"/>
                </a:lnTo>
                <a:lnTo>
                  <a:pt x="12" y="61"/>
                </a:lnTo>
                <a:lnTo>
                  <a:pt x="18" y="64"/>
                </a:lnTo>
                <a:lnTo>
                  <a:pt x="23" y="66"/>
                </a:lnTo>
                <a:lnTo>
                  <a:pt x="29" y="67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12" name="Freeform 36"/>
          <p:cNvSpPr>
            <a:spLocks/>
          </p:cNvSpPr>
          <p:nvPr/>
        </p:nvSpPr>
        <p:spPr bwMode="auto">
          <a:xfrm>
            <a:off x="5949950" y="3170239"/>
            <a:ext cx="84138" cy="104775"/>
          </a:xfrm>
          <a:custGeom>
            <a:avLst/>
            <a:gdLst>
              <a:gd name="T0" fmla="*/ 2147483647 w 59"/>
              <a:gd name="T1" fmla="*/ 2147483647 h 66"/>
              <a:gd name="T2" fmla="*/ 2147483647 w 59"/>
              <a:gd name="T3" fmla="*/ 2147483647 h 66"/>
              <a:gd name="T4" fmla="*/ 2147483647 w 59"/>
              <a:gd name="T5" fmla="*/ 2147483647 h 66"/>
              <a:gd name="T6" fmla="*/ 2147483647 w 59"/>
              <a:gd name="T7" fmla="*/ 2147483647 h 66"/>
              <a:gd name="T8" fmla="*/ 2147483647 w 59"/>
              <a:gd name="T9" fmla="*/ 2147483647 h 66"/>
              <a:gd name="T10" fmla="*/ 2147483647 w 59"/>
              <a:gd name="T11" fmla="*/ 2147483647 h 66"/>
              <a:gd name="T12" fmla="*/ 2147483647 w 59"/>
              <a:gd name="T13" fmla="*/ 2147483647 h 66"/>
              <a:gd name="T14" fmla="*/ 2147483647 w 59"/>
              <a:gd name="T15" fmla="*/ 2147483647 h 66"/>
              <a:gd name="T16" fmla="*/ 2147483647 w 59"/>
              <a:gd name="T17" fmla="*/ 2147483647 h 66"/>
              <a:gd name="T18" fmla="*/ 2147483647 w 59"/>
              <a:gd name="T19" fmla="*/ 2147483647 h 66"/>
              <a:gd name="T20" fmla="*/ 2147483647 w 59"/>
              <a:gd name="T21" fmla="*/ 2147483647 h 66"/>
              <a:gd name="T22" fmla="*/ 2147483647 w 59"/>
              <a:gd name="T23" fmla="*/ 2147483647 h 66"/>
              <a:gd name="T24" fmla="*/ 2147483647 w 59"/>
              <a:gd name="T25" fmla="*/ 2147483647 h 66"/>
              <a:gd name="T26" fmla="*/ 2147483647 w 59"/>
              <a:gd name="T27" fmla="*/ 2147483647 h 66"/>
              <a:gd name="T28" fmla="*/ 2147483647 w 59"/>
              <a:gd name="T29" fmla="*/ 2147483647 h 66"/>
              <a:gd name="T30" fmla="*/ 2147483647 w 59"/>
              <a:gd name="T31" fmla="*/ 2147483647 h 66"/>
              <a:gd name="T32" fmla="*/ 2147483647 w 59"/>
              <a:gd name="T33" fmla="*/ 2147483647 h 66"/>
              <a:gd name="T34" fmla="*/ 2147483647 w 59"/>
              <a:gd name="T35" fmla="*/ 2147483647 h 66"/>
              <a:gd name="T36" fmla="*/ 2147483647 w 59"/>
              <a:gd name="T37" fmla="*/ 0 h 66"/>
              <a:gd name="T38" fmla="*/ 2147483647 w 59"/>
              <a:gd name="T39" fmla="*/ 0 h 66"/>
              <a:gd name="T40" fmla="*/ 2147483647 w 59"/>
              <a:gd name="T41" fmla="*/ 2147483647 h 66"/>
              <a:gd name="T42" fmla="*/ 2147483647 w 59"/>
              <a:gd name="T43" fmla="*/ 2147483647 h 66"/>
              <a:gd name="T44" fmla="*/ 2147483647 w 59"/>
              <a:gd name="T45" fmla="*/ 2147483647 h 66"/>
              <a:gd name="T46" fmla="*/ 2147483647 w 59"/>
              <a:gd name="T47" fmla="*/ 2147483647 h 66"/>
              <a:gd name="T48" fmla="*/ 2147483647 w 59"/>
              <a:gd name="T49" fmla="*/ 2147483647 h 66"/>
              <a:gd name="T50" fmla="*/ 2147483647 w 59"/>
              <a:gd name="T51" fmla="*/ 2147483647 h 66"/>
              <a:gd name="T52" fmla="*/ 2147483647 w 59"/>
              <a:gd name="T53" fmla="*/ 2147483647 h 66"/>
              <a:gd name="T54" fmla="*/ 0 w 59"/>
              <a:gd name="T55" fmla="*/ 2147483647 h 66"/>
              <a:gd name="T56" fmla="*/ 0 w 59"/>
              <a:gd name="T57" fmla="*/ 2147483647 h 66"/>
              <a:gd name="T58" fmla="*/ 2147483647 w 59"/>
              <a:gd name="T59" fmla="*/ 2147483647 h 66"/>
              <a:gd name="T60" fmla="*/ 2147483647 w 59"/>
              <a:gd name="T61" fmla="*/ 2147483647 h 66"/>
              <a:gd name="T62" fmla="*/ 2147483647 w 59"/>
              <a:gd name="T63" fmla="*/ 2147483647 h 66"/>
              <a:gd name="T64" fmla="*/ 2147483647 w 59"/>
              <a:gd name="T65" fmla="*/ 2147483647 h 66"/>
              <a:gd name="T66" fmla="*/ 2147483647 w 59"/>
              <a:gd name="T67" fmla="*/ 2147483647 h 66"/>
              <a:gd name="T68" fmla="*/ 2147483647 w 59"/>
              <a:gd name="T69" fmla="*/ 2147483647 h 66"/>
              <a:gd name="T70" fmla="*/ 2147483647 w 59"/>
              <a:gd name="T71" fmla="*/ 2147483647 h 66"/>
              <a:gd name="T72" fmla="*/ 2147483647 w 59"/>
              <a:gd name="T73" fmla="*/ 2147483647 h 6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9"/>
              <a:gd name="T112" fmla="*/ 0 h 66"/>
              <a:gd name="T113" fmla="*/ 59 w 59"/>
              <a:gd name="T114" fmla="*/ 66 h 6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9" h="66">
                <a:moveTo>
                  <a:pt x="30" y="66"/>
                </a:moveTo>
                <a:lnTo>
                  <a:pt x="30" y="66"/>
                </a:lnTo>
                <a:lnTo>
                  <a:pt x="36" y="66"/>
                </a:lnTo>
                <a:lnTo>
                  <a:pt x="41" y="63"/>
                </a:lnTo>
                <a:lnTo>
                  <a:pt x="46" y="60"/>
                </a:lnTo>
                <a:lnTo>
                  <a:pt x="50" y="56"/>
                </a:lnTo>
                <a:lnTo>
                  <a:pt x="54" y="51"/>
                </a:lnTo>
                <a:lnTo>
                  <a:pt x="57" y="46"/>
                </a:lnTo>
                <a:lnTo>
                  <a:pt x="58" y="40"/>
                </a:lnTo>
                <a:lnTo>
                  <a:pt x="59" y="33"/>
                </a:lnTo>
                <a:lnTo>
                  <a:pt x="58" y="26"/>
                </a:lnTo>
                <a:lnTo>
                  <a:pt x="57" y="20"/>
                </a:lnTo>
                <a:lnTo>
                  <a:pt x="54" y="14"/>
                </a:lnTo>
                <a:lnTo>
                  <a:pt x="50" y="10"/>
                </a:lnTo>
                <a:lnTo>
                  <a:pt x="46" y="6"/>
                </a:lnTo>
                <a:lnTo>
                  <a:pt x="41" y="3"/>
                </a:lnTo>
                <a:lnTo>
                  <a:pt x="36" y="1"/>
                </a:lnTo>
                <a:lnTo>
                  <a:pt x="30" y="0"/>
                </a:lnTo>
                <a:lnTo>
                  <a:pt x="23" y="1"/>
                </a:lnTo>
                <a:lnTo>
                  <a:pt x="18" y="3"/>
                </a:lnTo>
                <a:lnTo>
                  <a:pt x="13" y="6"/>
                </a:lnTo>
                <a:lnTo>
                  <a:pt x="9" y="10"/>
                </a:lnTo>
                <a:lnTo>
                  <a:pt x="5" y="14"/>
                </a:lnTo>
                <a:lnTo>
                  <a:pt x="2" y="20"/>
                </a:lnTo>
                <a:lnTo>
                  <a:pt x="1" y="26"/>
                </a:lnTo>
                <a:lnTo>
                  <a:pt x="0" y="33"/>
                </a:lnTo>
                <a:lnTo>
                  <a:pt x="1" y="40"/>
                </a:lnTo>
                <a:lnTo>
                  <a:pt x="2" y="46"/>
                </a:lnTo>
                <a:lnTo>
                  <a:pt x="5" y="51"/>
                </a:lnTo>
                <a:lnTo>
                  <a:pt x="9" y="56"/>
                </a:lnTo>
                <a:lnTo>
                  <a:pt x="13" y="60"/>
                </a:lnTo>
                <a:lnTo>
                  <a:pt x="18" y="63"/>
                </a:lnTo>
                <a:lnTo>
                  <a:pt x="23" y="66"/>
                </a:lnTo>
                <a:lnTo>
                  <a:pt x="30" y="66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13" name="Freeform 37"/>
          <p:cNvSpPr>
            <a:spLocks/>
          </p:cNvSpPr>
          <p:nvPr/>
        </p:nvSpPr>
        <p:spPr bwMode="auto">
          <a:xfrm>
            <a:off x="5937250" y="3360738"/>
            <a:ext cx="82550" cy="106362"/>
          </a:xfrm>
          <a:custGeom>
            <a:avLst/>
            <a:gdLst>
              <a:gd name="T0" fmla="*/ 2147483647 w 59"/>
              <a:gd name="T1" fmla="*/ 2147483647 h 67"/>
              <a:gd name="T2" fmla="*/ 2147483647 w 59"/>
              <a:gd name="T3" fmla="*/ 2147483647 h 67"/>
              <a:gd name="T4" fmla="*/ 2147483647 w 59"/>
              <a:gd name="T5" fmla="*/ 2147483647 h 67"/>
              <a:gd name="T6" fmla="*/ 2147483647 w 59"/>
              <a:gd name="T7" fmla="*/ 2147483647 h 67"/>
              <a:gd name="T8" fmla="*/ 2147483647 w 59"/>
              <a:gd name="T9" fmla="*/ 2147483647 h 67"/>
              <a:gd name="T10" fmla="*/ 2147483647 w 59"/>
              <a:gd name="T11" fmla="*/ 2147483647 h 67"/>
              <a:gd name="T12" fmla="*/ 2147483647 w 59"/>
              <a:gd name="T13" fmla="*/ 2147483647 h 67"/>
              <a:gd name="T14" fmla="*/ 2147483647 w 59"/>
              <a:gd name="T15" fmla="*/ 2147483647 h 67"/>
              <a:gd name="T16" fmla="*/ 2147483647 w 59"/>
              <a:gd name="T17" fmla="*/ 2147483647 h 67"/>
              <a:gd name="T18" fmla="*/ 2147483647 w 59"/>
              <a:gd name="T19" fmla="*/ 2147483647 h 67"/>
              <a:gd name="T20" fmla="*/ 2147483647 w 59"/>
              <a:gd name="T21" fmla="*/ 2147483647 h 67"/>
              <a:gd name="T22" fmla="*/ 2147483647 w 59"/>
              <a:gd name="T23" fmla="*/ 2147483647 h 67"/>
              <a:gd name="T24" fmla="*/ 2147483647 w 59"/>
              <a:gd name="T25" fmla="*/ 2147483647 h 67"/>
              <a:gd name="T26" fmla="*/ 2147483647 w 59"/>
              <a:gd name="T27" fmla="*/ 2147483647 h 67"/>
              <a:gd name="T28" fmla="*/ 2147483647 w 59"/>
              <a:gd name="T29" fmla="*/ 2147483647 h 67"/>
              <a:gd name="T30" fmla="*/ 2147483647 w 59"/>
              <a:gd name="T31" fmla="*/ 2147483647 h 67"/>
              <a:gd name="T32" fmla="*/ 2147483647 w 59"/>
              <a:gd name="T33" fmla="*/ 2147483647 h 67"/>
              <a:gd name="T34" fmla="*/ 2147483647 w 59"/>
              <a:gd name="T35" fmla="*/ 2147483647 h 67"/>
              <a:gd name="T36" fmla="*/ 2147483647 w 59"/>
              <a:gd name="T37" fmla="*/ 0 h 67"/>
              <a:gd name="T38" fmla="*/ 2147483647 w 59"/>
              <a:gd name="T39" fmla="*/ 0 h 67"/>
              <a:gd name="T40" fmla="*/ 2147483647 w 59"/>
              <a:gd name="T41" fmla="*/ 2147483647 h 67"/>
              <a:gd name="T42" fmla="*/ 2147483647 w 59"/>
              <a:gd name="T43" fmla="*/ 2147483647 h 67"/>
              <a:gd name="T44" fmla="*/ 2147483647 w 59"/>
              <a:gd name="T45" fmla="*/ 2147483647 h 67"/>
              <a:gd name="T46" fmla="*/ 2147483647 w 59"/>
              <a:gd name="T47" fmla="*/ 2147483647 h 67"/>
              <a:gd name="T48" fmla="*/ 2147483647 w 59"/>
              <a:gd name="T49" fmla="*/ 2147483647 h 67"/>
              <a:gd name="T50" fmla="*/ 2147483647 w 59"/>
              <a:gd name="T51" fmla="*/ 2147483647 h 67"/>
              <a:gd name="T52" fmla="*/ 0 w 59"/>
              <a:gd name="T53" fmla="*/ 2147483647 h 67"/>
              <a:gd name="T54" fmla="*/ 0 w 59"/>
              <a:gd name="T55" fmla="*/ 2147483647 h 67"/>
              <a:gd name="T56" fmla="*/ 0 w 59"/>
              <a:gd name="T57" fmla="*/ 2147483647 h 67"/>
              <a:gd name="T58" fmla="*/ 0 w 59"/>
              <a:gd name="T59" fmla="*/ 2147483647 h 67"/>
              <a:gd name="T60" fmla="*/ 2147483647 w 59"/>
              <a:gd name="T61" fmla="*/ 2147483647 h 67"/>
              <a:gd name="T62" fmla="*/ 2147483647 w 59"/>
              <a:gd name="T63" fmla="*/ 2147483647 h 67"/>
              <a:gd name="T64" fmla="*/ 2147483647 w 59"/>
              <a:gd name="T65" fmla="*/ 2147483647 h 67"/>
              <a:gd name="T66" fmla="*/ 2147483647 w 59"/>
              <a:gd name="T67" fmla="*/ 2147483647 h 67"/>
              <a:gd name="T68" fmla="*/ 2147483647 w 59"/>
              <a:gd name="T69" fmla="*/ 2147483647 h 67"/>
              <a:gd name="T70" fmla="*/ 2147483647 w 59"/>
              <a:gd name="T71" fmla="*/ 2147483647 h 67"/>
              <a:gd name="T72" fmla="*/ 2147483647 w 59"/>
              <a:gd name="T73" fmla="*/ 2147483647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9"/>
              <a:gd name="T112" fmla="*/ 0 h 67"/>
              <a:gd name="T113" fmla="*/ 59 w 59"/>
              <a:gd name="T114" fmla="*/ 67 h 6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9" h="67">
                <a:moveTo>
                  <a:pt x="29" y="67"/>
                </a:moveTo>
                <a:lnTo>
                  <a:pt x="29" y="67"/>
                </a:lnTo>
                <a:lnTo>
                  <a:pt x="35" y="66"/>
                </a:lnTo>
                <a:lnTo>
                  <a:pt x="41" y="64"/>
                </a:lnTo>
                <a:lnTo>
                  <a:pt x="45" y="61"/>
                </a:lnTo>
                <a:lnTo>
                  <a:pt x="50" y="57"/>
                </a:lnTo>
                <a:lnTo>
                  <a:pt x="53" y="52"/>
                </a:lnTo>
                <a:lnTo>
                  <a:pt x="56" y="46"/>
                </a:lnTo>
                <a:lnTo>
                  <a:pt x="58" y="40"/>
                </a:lnTo>
                <a:lnTo>
                  <a:pt x="59" y="33"/>
                </a:lnTo>
                <a:lnTo>
                  <a:pt x="58" y="26"/>
                </a:lnTo>
                <a:lnTo>
                  <a:pt x="56" y="20"/>
                </a:lnTo>
                <a:lnTo>
                  <a:pt x="53" y="14"/>
                </a:lnTo>
                <a:lnTo>
                  <a:pt x="50" y="10"/>
                </a:lnTo>
                <a:lnTo>
                  <a:pt x="45" y="6"/>
                </a:lnTo>
                <a:lnTo>
                  <a:pt x="41" y="3"/>
                </a:lnTo>
                <a:lnTo>
                  <a:pt x="35" y="1"/>
                </a:lnTo>
                <a:lnTo>
                  <a:pt x="29" y="0"/>
                </a:lnTo>
                <a:lnTo>
                  <a:pt x="23" y="1"/>
                </a:lnTo>
                <a:lnTo>
                  <a:pt x="18" y="3"/>
                </a:lnTo>
                <a:lnTo>
                  <a:pt x="12" y="6"/>
                </a:lnTo>
                <a:lnTo>
                  <a:pt x="8" y="10"/>
                </a:lnTo>
                <a:lnTo>
                  <a:pt x="4" y="14"/>
                </a:lnTo>
                <a:lnTo>
                  <a:pt x="2" y="20"/>
                </a:lnTo>
                <a:lnTo>
                  <a:pt x="0" y="26"/>
                </a:lnTo>
                <a:lnTo>
                  <a:pt x="0" y="33"/>
                </a:lnTo>
                <a:lnTo>
                  <a:pt x="0" y="40"/>
                </a:lnTo>
                <a:lnTo>
                  <a:pt x="2" y="46"/>
                </a:lnTo>
                <a:lnTo>
                  <a:pt x="4" y="52"/>
                </a:lnTo>
                <a:lnTo>
                  <a:pt x="8" y="57"/>
                </a:lnTo>
                <a:lnTo>
                  <a:pt x="12" y="61"/>
                </a:lnTo>
                <a:lnTo>
                  <a:pt x="18" y="64"/>
                </a:lnTo>
                <a:lnTo>
                  <a:pt x="23" y="66"/>
                </a:lnTo>
                <a:lnTo>
                  <a:pt x="29" y="67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14" name="Freeform 38"/>
          <p:cNvSpPr>
            <a:spLocks/>
          </p:cNvSpPr>
          <p:nvPr/>
        </p:nvSpPr>
        <p:spPr bwMode="auto">
          <a:xfrm>
            <a:off x="5949950" y="3551239"/>
            <a:ext cx="84138" cy="104775"/>
          </a:xfrm>
          <a:custGeom>
            <a:avLst/>
            <a:gdLst>
              <a:gd name="T0" fmla="*/ 2147483647 w 59"/>
              <a:gd name="T1" fmla="*/ 2147483647 h 66"/>
              <a:gd name="T2" fmla="*/ 2147483647 w 59"/>
              <a:gd name="T3" fmla="*/ 2147483647 h 66"/>
              <a:gd name="T4" fmla="*/ 2147483647 w 59"/>
              <a:gd name="T5" fmla="*/ 2147483647 h 66"/>
              <a:gd name="T6" fmla="*/ 2147483647 w 59"/>
              <a:gd name="T7" fmla="*/ 2147483647 h 66"/>
              <a:gd name="T8" fmla="*/ 2147483647 w 59"/>
              <a:gd name="T9" fmla="*/ 2147483647 h 66"/>
              <a:gd name="T10" fmla="*/ 2147483647 w 59"/>
              <a:gd name="T11" fmla="*/ 2147483647 h 66"/>
              <a:gd name="T12" fmla="*/ 2147483647 w 59"/>
              <a:gd name="T13" fmla="*/ 2147483647 h 66"/>
              <a:gd name="T14" fmla="*/ 2147483647 w 59"/>
              <a:gd name="T15" fmla="*/ 2147483647 h 66"/>
              <a:gd name="T16" fmla="*/ 2147483647 w 59"/>
              <a:gd name="T17" fmla="*/ 2147483647 h 66"/>
              <a:gd name="T18" fmla="*/ 2147483647 w 59"/>
              <a:gd name="T19" fmla="*/ 2147483647 h 66"/>
              <a:gd name="T20" fmla="*/ 2147483647 w 59"/>
              <a:gd name="T21" fmla="*/ 2147483647 h 66"/>
              <a:gd name="T22" fmla="*/ 2147483647 w 59"/>
              <a:gd name="T23" fmla="*/ 2147483647 h 66"/>
              <a:gd name="T24" fmla="*/ 2147483647 w 59"/>
              <a:gd name="T25" fmla="*/ 2147483647 h 66"/>
              <a:gd name="T26" fmla="*/ 2147483647 w 59"/>
              <a:gd name="T27" fmla="*/ 2147483647 h 66"/>
              <a:gd name="T28" fmla="*/ 2147483647 w 59"/>
              <a:gd name="T29" fmla="*/ 2147483647 h 66"/>
              <a:gd name="T30" fmla="*/ 2147483647 w 59"/>
              <a:gd name="T31" fmla="*/ 0 h 66"/>
              <a:gd name="T32" fmla="*/ 2147483647 w 59"/>
              <a:gd name="T33" fmla="*/ 0 h 66"/>
              <a:gd name="T34" fmla="*/ 2147483647 w 59"/>
              <a:gd name="T35" fmla="*/ 0 h 66"/>
              <a:gd name="T36" fmla="*/ 2147483647 w 59"/>
              <a:gd name="T37" fmla="*/ 2147483647 h 66"/>
              <a:gd name="T38" fmla="*/ 2147483647 w 59"/>
              <a:gd name="T39" fmla="*/ 2147483647 h 66"/>
              <a:gd name="T40" fmla="*/ 2147483647 w 59"/>
              <a:gd name="T41" fmla="*/ 2147483647 h 66"/>
              <a:gd name="T42" fmla="*/ 2147483647 w 59"/>
              <a:gd name="T43" fmla="*/ 2147483647 h 66"/>
              <a:gd name="T44" fmla="*/ 2147483647 w 59"/>
              <a:gd name="T45" fmla="*/ 2147483647 h 66"/>
              <a:gd name="T46" fmla="*/ 2147483647 w 59"/>
              <a:gd name="T47" fmla="*/ 2147483647 h 66"/>
              <a:gd name="T48" fmla="*/ 0 w 59"/>
              <a:gd name="T49" fmla="*/ 2147483647 h 66"/>
              <a:gd name="T50" fmla="*/ 2147483647 w 59"/>
              <a:gd name="T51" fmla="*/ 2147483647 h 66"/>
              <a:gd name="T52" fmla="*/ 2147483647 w 59"/>
              <a:gd name="T53" fmla="*/ 2147483647 h 66"/>
              <a:gd name="T54" fmla="*/ 2147483647 w 59"/>
              <a:gd name="T55" fmla="*/ 2147483647 h 66"/>
              <a:gd name="T56" fmla="*/ 2147483647 w 59"/>
              <a:gd name="T57" fmla="*/ 2147483647 h 66"/>
              <a:gd name="T58" fmla="*/ 2147483647 w 59"/>
              <a:gd name="T59" fmla="*/ 2147483647 h 66"/>
              <a:gd name="T60" fmla="*/ 2147483647 w 59"/>
              <a:gd name="T61" fmla="*/ 2147483647 h 66"/>
              <a:gd name="T62" fmla="*/ 2147483647 w 59"/>
              <a:gd name="T63" fmla="*/ 2147483647 h 66"/>
              <a:gd name="T64" fmla="*/ 2147483647 w 59"/>
              <a:gd name="T65" fmla="*/ 2147483647 h 6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6"/>
              <a:gd name="T101" fmla="*/ 59 w 59"/>
              <a:gd name="T102" fmla="*/ 66 h 6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6">
                <a:moveTo>
                  <a:pt x="30" y="66"/>
                </a:moveTo>
                <a:lnTo>
                  <a:pt x="36" y="66"/>
                </a:lnTo>
                <a:lnTo>
                  <a:pt x="41" y="64"/>
                </a:lnTo>
                <a:lnTo>
                  <a:pt x="46" y="61"/>
                </a:lnTo>
                <a:lnTo>
                  <a:pt x="50" y="57"/>
                </a:lnTo>
                <a:lnTo>
                  <a:pt x="54" y="51"/>
                </a:lnTo>
                <a:lnTo>
                  <a:pt x="57" y="46"/>
                </a:lnTo>
                <a:lnTo>
                  <a:pt x="58" y="40"/>
                </a:lnTo>
                <a:lnTo>
                  <a:pt x="59" y="33"/>
                </a:lnTo>
                <a:lnTo>
                  <a:pt x="58" y="26"/>
                </a:lnTo>
                <a:lnTo>
                  <a:pt x="57" y="20"/>
                </a:lnTo>
                <a:lnTo>
                  <a:pt x="54" y="15"/>
                </a:lnTo>
                <a:lnTo>
                  <a:pt x="50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lnTo>
                  <a:pt x="23" y="0"/>
                </a:lnTo>
                <a:lnTo>
                  <a:pt x="18" y="2"/>
                </a:lnTo>
                <a:lnTo>
                  <a:pt x="13" y="5"/>
                </a:lnTo>
                <a:lnTo>
                  <a:pt x="9" y="9"/>
                </a:lnTo>
                <a:lnTo>
                  <a:pt x="5" y="15"/>
                </a:lnTo>
                <a:lnTo>
                  <a:pt x="2" y="20"/>
                </a:lnTo>
                <a:lnTo>
                  <a:pt x="1" y="26"/>
                </a:lnTo>
                <a:lnTo>
                  <a:pt x="0" y="33"/>
                </a:lnTo>
                <a:lnTo>
                  <a:pt x="1" y="40"/>
                </a:lnTo>
                <a:lnTo>
                  <a:pt x="2" y="46"/>
                </a:lnTo>
                <a:lnTo>
                  <a:pt x="5" y="51"/>
                </a:lnTo>
                <a:lnTo>
                  <a:pt x="9" y="57"/>
                </a:lnTo>
                <a:lnTo>
                  <a:pt x="13" y="61"/>
                </a:lnTo>
                <a:lnTo>
                  <a:pt x="18" y="64"/>
                </a:lnTo>
                <a:lnTo>
                  <a:pt x="23" y="66"/>
                </a:lnTo>
                <a:lnTo>
                  <a:pt x="30" y="66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15" name="Freeform 39"/>
          <p:cNvSpPr>
            <a:spLocks/>
          </p:cNvSpPr>
          <p:nvPr/>
        </p:nvSpPr>
        <p:spPr bwMode="auto">
          <a:xfrm>
            <a:off x="5988050" y="3690938"/>
            <a:ext cx="82550" cy="106362"/>
          </a:xfrm>
          <a:custGeom>
            <a:avLst/>
            <a:gdLst>
              <a:gd name="T0" fmla="*/ 2147483647 w 59"/>
              <a:gd name="T1" fmla="*/ 2147483647 h 67"/>
              <a:gd name="T2" fmla="*/ 2147483647 w 59"/>
              <a:gd name="T3" fmla="*/ 2147483647 h 67"/>
              <a:gd name="T4" fmla="*/ 2147483647 w 59"/>
              <a:gd name="T5" fmla="*/ 2147483647 h 67"/>
              <a:gd name="T6" fmla="*/ 2147483647 w 59"/>
              <a:gd name="T7" fmla="*/ 2147483647 h 67"/>
              <a:gd name="T8" fmla="*/ 2147483647 w 59"/>
              <a:gd name="T9" fmla="*/ 2147483647 h 67"/>
              <a:gd name="T10" fmla="*/ 2147483647 w 59"/>
              <a:gd name="T11" fmla="*/ 2147483647 h 67"/>
              <a:gd name="T12" fmla="*/ 2147483647 w 59"/>
              <a:gd name="T13" fmla="*/ 2147483647 h 67"/>
              <a:gd name="T14" fmla="*/ 2147483647 w 59"/>
              <a:gd name="T15" fmla="*/ 2147483647 h 67"/>
              <a:gd name="T16" fmla="*/ 2147483647 w 59"/>
              <a:gd name="T17" fmla="*/ 2147483647 h 67"/>
              <a:gd name="T18" fmla="*/ 2147483647 w 59"/>
              <a:gd name="T19" fmla="*/ 2147483647 h 67"/>
              <a:gd name="T20" fmla="*/ 2147483647 w 59"/>
              <a:gd name="T21" fmla="*/ 2147483647 h 67"/>
              <a:gd name="T22" fmla="*/ 2147483647 w 59"/>
              <a:gd name="T23" fmla="*/ 2147483647 h 67"/>
              <a:gd name="T24" fmla="*/ 2147483647 w 59"/>
              <a:gd name="T25" fmla="*/ 2147483647 h 67"/>
              <a:gd name="T26" fmla="*/ 2147483647 w 59"/>
              <a:gd name="T27" fmla="*/ 2147483647 h 67"/>
              <a:gd name="T28" fmla="*/ 2147483647 w 59"/>
              <a:gd name="T29" fmla="*/ 2147483647 h 67"/>
              <a:gd name="T30" fmla="*/ 2147483647 w 59"/>
              <a:gd name="T31" fmla="*/ 2147483647 h 67"/>
              <a:gd name="T32" fmla="*/ 2147483647 w 59"/>
              <a:gd name="T33" fmla="*/ 0 h 67"/>
              <a:gd name="T34" fmla="*/ 2147483647 w 59"/>
              <a:gd name="T35" fmla="*/ 2147483647 h 67"/>
              <a:gd name="T36" fmla="*/ 2147483647 w 59"/>
              <a:gd name="T37" fmla="*/ 2147483647 h 67"/>
              <a:gd name="T38" fmla="*/ 2147483647 w 59"/>
              <a:gd name="T39" fmla="*/ 2147483647 h 67"/>
              <a:gd name="T40" fmla="*/ 2147483647 w 59"/>
              <a:gd name="T41" fmla="*/ 2147483647 h 67"/>
              <a:gd name="T42" fmla="*/ 2147483647 w 59"/>
              <a:gd name="T43" fmla="*/ 2147483647 h 67"/>
              <a:gd name="T44" fmla="*/ 2147483647 w 59"/>
              <a:gd name="T45" fmla="*/ 2147483647 h 67"/>
              <a:gd name="T46" fmla="*/ 0 w 59"/>
              <a:gd name="T47" fmla="*/ 2147483647 h 67"/>
              <a:gd name="T48" fmla="*/ 0 w 59"/>
              <a:gd name="T49" fmla="*/ 2147483647 h 67"/>
              <a:gd name="T50" fmla="*/ 0 w 59"/>
              <a:gd name="T51" fmla="*/ 2147483647 h 67"/>
              <a:gd name="T52" fmla="*/ 2147483647 w 59"/>
              <a:gd name="T53" fmla="*/ 2147483647 h 67"/>
              <a:gd name="T54" fmla="*/ 2147483647 w 59"/>
              <a:gd name="T55" fmla="*/ 2147483647 h 67"/>
              <a:gd name="T56" fmla="*/ 2147483647 w 59"/>
              <a:gd name="T57" fmla="*/ 2147483647 h 67"/>
              <a:gd name="T58" fmla="*/ 2147483647 w 59"/>
              <a:gd name="T59" fmla="*/ 2147483647 h 67"/>
              <a:gd name="T60" fmla="*/ 2147483647 w 59"/>
              <a:gd name="T61" fmla="*/ 2147483647 h 67"/>
              <a:gd name="T62" fmla="*/ 2147483647 w 59"/>
              <a:gd name="T63" fmla="*/ 2147483647 h 67"/>
              <a:gd name="T64" fmla="*/ 2147483647 w 59"/>
              <a:gd name="T65" fmla="*/ 2147483647 h 6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9"/>
              <a:gd name="T100" fmla="*/ 0 h 67"/>
              <a:gd name="T101" fmla="*/ 59 w 59"/>
              <a:gd name="T102" fmla="*/ 67 h 6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9" h="67">
                <a:moveTo>
                  <a:pt x="30" y="67"/>
                </a:moveTo>
                <a:lnTo>
                  <a:pt x="36" y="67"/>
                </a:lnTo>
                <a:lnTo>
                  <a:pt x="41" y="64"/>
                </a:lnTo>
                <a:lnTo>
                  <a:pt x="46" y="61"/>
                </a:lnTo>
                <a:lnTo>
                  <a:pt x="50" y="57"/>
                </a:lnTo>
                <a:lnTo>
                  <a:pt x="54" y="53"/>
                </a:lnTo>
                <a:lnTo>
                  <a:pt x="57" y="47"/>
                </a:lnTo>
                <a:lnTo>
                  <a:pt x="58" y="41"/>
                </a:lnTo>
                <a:lnTo>
                  <a:pt x="59" y="34"/>
                </a:lnTo>
                <a:lnTo>
                  <a:pt x="58" y="27"/>
                </a:lnTo>
                <a:lnTo>
                  <a:pt x="57" y="21"/>
                </a:lnTo>
                <a:lnTo>
                  <a:pt x="54" y="15"/>
                </a:lnTo>
                <a:lnTo>
                  <a:pt x="50" y="10"/>
                </a:lnTo>
                <a:lnTo>
                  <a:pt x="46" y="6"/>
                </a:lnTo>
                <a:lnTo>
                  <a:pt x="41" y="3"/>
                </a:lnTo>
                <a:lnTo>
                  <a:pt x="36" y="1"/>
                </a:lnTo>
                <a:lnTo>
                  <a:pt x="30" y="0"/>
                </a:lnTo>
                <a:lnTo>
                  <a:pt x="24" y="1"/>
                </a:lnTo>
                <a:lnTo>
                  <a:pt x="18" y="3"/>
                </a:lnTo>
                <a:lnTo>
                  <a:pt x="13" y="6"/>
                </a:lnTo>
                <a:lnTo>
                  <a:pt x="9" y="10"/>
                </a:lnTo>
                <a:lnTo>
                  <a:pt x="5" y="15"/>
                </a:lnTo>
                <a:lnTo>
                  <a:pt x="2" y="21"/>
                </a:lnTo>
                <a:lnTo>
                  <a:pt x="0" y="27"/>
                </a:lnTo>
                <a:lnTo>
                  <a:pt x="0" y="34"/>
                </a:lnTo>
                <a:lnTo>
                  <a:pt x="0" y="41"/>
                </a:lnTo>
                <a:lnTo>
                  <a:pt x="2" y="47"/>
                </a:lnTo>
                <a:lnTo>
                  <a:pt x="5" y="53"/>
                </a:lnTo>
                <a:lnTo>
                  <a:pt x="9" y="57"/>
                </a:lnTo>
                <a:lnTo>
                  <a:pt x="13" y="61"/>
                </a:lnTo>
                <a:lnTo>
                  <a:pt x="18" y="64"/>
                </a:lnTo>
                <a:lnTo>
                  <a:pt x="24" y="67"/>
                </a:lnTo>
                <a:lnTo>
                  <a:pt x="30" y="67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16" name="Freeform 40"/>
          <p:cNvSpPr>
            <a:spLocks/>
          </p:cNvSpPr>
          <p:nvPr/>
        </p:nvSpPr>
        <p:spPr bwMode="auto">
          <a:xfrm>
            <a:off x="5949950" y="3551239"/>
            <a:ext cx="84138" cy="104775"/>
          </a:xfrm>
          <a:custGeom>
            <a:avLst/>
            <a:gdLst>
              <a:gd name="T0" fmla="*/ 2147483647 w 59"/>
              <a:gd name="T1" fmla="*/ 2147483647 h 66"/>
              <a:gd name="T2" fmla="*/ 2147483647 w 59"/>
              <a:gd name="T3" fmla="*/ 2147483647 h 66"/>
              <a:gd name="T4" fmla="*/ 2147483647 w 59"/>
              <a:gd name="T5" fmla="*/ 2147483647 h 66"/>
              <a:gd name="T6" fmla="*/ 2147483647 w 59"/>
              <a:gd name="T7" fmla="*/ 2147483647 h 66"/>
              <a:gd name="T8" fmla="*/ 2147483647 w 59"/>
              <a:gd name="T9" fmla="*/ 2147483647 h 66"/>
              <a:gd name="T10" fmla="*/ 2147483647 w 59"/>
              <a:gd name="T11" fmla="*/ 2147483647 h 66"/>
              <a:gd name="T12" fmla="*/ 2147483647 w 59"/>
              <a:gd name="T13" fmla="*/ 2147483647 h 66"/>
              <a:gd name="T14" fmla="*/ 2147483647 w 59"/>
              <a:gd name="T15" fmla="*/ 2147483647 h 66"/>
              <a:gd name="T16" fmla="*/ 2147483647 w 59"/>
              <a:gd name="T17" fmla="*/ 2147483647 h 66"/>
              <a:gd name="T18" fmla="*/ 2147483647 w 59"/>
              <a:gd name="T19" fmla="*/ 2147483647 h 66"/>
              <a:gd name="T20" fmla="*/ 2147483647 w 59"/>
              <a:gd name="T21" fmla="*/ 2147483647 h 66"/>
              <a:gd name="T22" fmla="*/ 2147483647 w 59"/>
              <a:gd name="T23" fmla="*/ 2147483647 h 66"/>
              <a:gd name="T24" fmla="*/ 2147483647 w 59"/>
              <a:gd name="T25" fmla="*/ 2147483647 h 66"/>
              <a:gd name="T26" fmla="*/ 2147483647 w 59"/>
              <a:gd name="T27" fmla="*/ 2147483647 h 66"/>
              <a:gd name="T28" fmla="*/ 2147483647 w 59"/>
              <a:gd name="T29" fmla="*/ 2147483647 h 66"/>
              <a:gd name="T30" fmla="*/ 2147483647 w 59"/>
              <a:gd name="T31" fmla="*/ 2147483647 h 66"/>
              <a:gd name="T32" fmla="*/ 2147483647 w 59"/>
              <a:gd name="T33" fmla="*/ 2147483647 h 66"/>
              <a:gd name="T34" fmla="*/ 2147483647 w 59"/>
              <a:gd name="T35" fmla="*/ 0 h 66"/>
              <a:gd name="T36" fmla="*/ 2147483647 w 59"/>
              <a:gd name="T37" fmla="*/ 0 h 66"/>
              <a:gd name="T38" fmla="*/ 2147483647 w 59"/>
              <a:gd name="T39" fmla="*/ 0 h 66"/>
              <a:gd name="T40" fmla="*/ 2147483647 w 59"/>
              <a:gd name="T41" fmla="*/ 0 h 66"/>
              <a:gd name="T42" fmla="*/ 2147483647 w 59"/>
              <a:gd name="T43" fmla="*/ 2147483647 h 66"/>
              <a:gd name="T44" fmla="*/ 2147483647 w 59"/>
              <a:gd name="T45" fmla="*/ 2147483647 h 66"/>
              <a:gd name="T46" fmla="*/ 2147483647 w 59"/>
              <a:gd name="T47" fmla="*/ 2147483647 h 66"/>
              <a:gd name="T48" fmla="*/ 2147483647 w 59"/>
              <a:gd name="T49" fmla="*/ 2147483647 h 66"/>
              <a:gd name="T50" fmla="*/ 2147483647 w 59"/>
              <a:gd name="T51" fmla="*/ 2147483647 h 66"/>
              <a:gd name="T52" fmla="*/ 2147483647 w 59"/>
              <a:gd name="T53" fmla="*/ 2147483647 h 66"/>
              <a:gd name="T54" fmla="*/ 0 w 59"/>
              <a:gd name="T55" fmla="*/ 2147483647 h 66"/>
              <a:gd name="T56" fmla="*/ 0 w 59"/>
              <a:gd name="T57" fmla="*/ 2147483647 h 66"/>
              <a:gd name="T58" fmla="*/ 2147483647 w 59"/>
              <a:gd name="T59" fmla="*/ 2147483647 h 66"/>
              <a:gd name="T60" fmla="*/ 2147483647 w 59"/>
              <a:gd name="T61" fmla="*/ 2147483647 h 66"/>
              <a:gd name="T62" fmla="*/ 2147483647 w 59"/>
              <a:gd name="T63" fmla="*/ 2147483647 h 66"/>
              <a:gd name="T64" fmla="*/ 2147483647 w 59"/>
              <a:gd name="T65" fmla="*/ 2147483647 h 66"/>
              <a:gd name="T66" fmla="*/ 2147483647 w 59"/>
              <a:gd name="T67" fmla="*/ 2147483647 h 66"/>
              <a:gd name="T68" fmla="*/ 2147483647 w 59"/>
              <a:gd name="T69" fmla="*/ 2147483647 h 66"/>
              <a:gd name="T70" fmla="*/ 2147483647 w 59"/>
              <a:gd name="T71" fmla="*/ 2147483647 h 66"/>
              <a:gd name="T72" fmla="*/ 2147483647 w 59"/>
              <a:gd name="T73" fmla="*/ 2147483647 h 6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9"/>
              <a:gd name="T112" fmla="*/ 0 h 66"/>
              <a:gd name="T113" fmla="*/ 59 w 59"/>
              <a:gd name="T114" fmla="*/ 66 h 6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9" h="66">
                <a:moveTo>
                  <a:pt x="30" y="66"/>
                </a:moveTo>
                <a:lnTo>
                  <a:pt x="30" y="66"/>
                </a:lnTo>
                <a:lnTo>
                  <a:pt x="36" y="66"/>
                </a:lnTo>
                <a:lnTo>
                  <a:pt x="41" y="64"/>
                </a:lnTo>
                <a:lnTo>
                  <a:pt x="46" y="61"/>
                </a:lnTo>
                <a:lnTo>
                  <a:pt x="50" y="57"/>
                </a:lnTo>
                <a:lnTo>
                  <a:pt x="54" y="51"/>
                </a:lnTo>
                <a:lnTo>
                  <a:pt x="57" y="46"/>
                </a:lnTo>
                <a:lnTo>
                  <a:pt x="58" y="40"/>
                </a:lnTo>
                <a:lnTo>
                  <a:pt x="59" y="33"/>
                </a:lnTo>
                <a:lnTo>
                  <a:pt x="58" y="26"/>
                </a:lnTo>
                <a:lnTo>
                  <a:pt x="57" y="20"/>
                </a:lnTo>
                <a:lnTo>
                  <a:pt x="54" y="15"/>
                </a:lnTo>
                <a:lnTo>
                  <a:pt x="50" y="9"/>
                </a:lnTo>
                <a:lnTo>
                  <a:pt x="46" y="5"/>
                </a:lnTo>
                <a:lnTo>
                  <a:pt x="41" y="2"/>
                </a:lnTo>
                <a:lnTo>
                  <a:pt x="36" y="0"/>
                </a:lnTo>
                <a:lnTo>
                  <a:pt x="30" y="0"/>
                </a:lnTo>
                <a:lnTo>
                  <a:pt x="23" y="0"/>
                </a:lnTo>
                <a:lnTo>
                  <a:pt x="18" y="2"/>
                </a:lnTo>
                <a:lnTo>
                  <a:pt x="13" y="5"/>
                </a:lnTo>
                <a:lnTo>
                  <a:pt x="9" y="9"/>
                </a:lnTo>
                <a:lnTo>
                  <a:pt x="5" y="15"/>
                </a:lnTo>
                <a:lnTo>
                  <a:pt x="2" y="20"/>
                </a:lnTo>
                <a:lnTo>
                  <a:pt x="1" y="26"/>
                </a:lnTo>
                <a:lnTo>
                  <a:pt x="0" y="33"/>
                </a:lnTo>
                <a:lnTo>
                  <a:pt x="1" y="40"/>
                </a:lnTo>
                <a:lnTo>
                  <a:pt x="2" y="46"/>
                </a:lnTo>
                <a:lnTo>
                  <a:pt x="5" y="51"/>
                </a:lnTo>
                <a:lnTo>
                  <a:pt x="9" y="57"/>
                </a:lnTo>
                <a:lnTo>
                  <a:pt x="13" y="61"/>
                </a:lnTo>
                <a:lnTo>
                  <a:pt x="18" y="64"/>
                </a:lnTo>
                <a:lnTo>
                  <a:pt x="23" y="66"/>
                </a:lnTo>
                <a:lnTo>
                  <a:pt x="30" y="66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17" name="Freeform 41"/>
          <p:cNvSpPr>
            <a:spLocks/>
          </p:cNvSpPr>
          <p:nvPr/>
        </p:nvSpPr>
        <p:spPr bwMode="auto">
          <a:xfrm>
            <a:off x="5988050" y="3690938"/>
            <a:ext cx="82550" cy="106362"/>
          </a:xfrm>
          <a:custGeom>
            <a:avLst/>
            <a:gdLst>
              <a:gd name="T0" fmla="*/ 2147483647 w 59"/>
              <a:gd name="T1" fmla="*/ 2147483647 h 67"/>
              <a:gd name="T2" fmla="*/ 2147483647 w 59"/>
              <a:gd name="T3" fmla="*/ 2147483647 h 67"/>
              <a:gd name="T4" fmla="*/ 2147483647 w 59"/>
              <a:gd name="T5" fmla="*/ 2147483647 h 67"/>
              <a:gd name="T6" fmla="*/ 2147483647 w 59"/>
              <a:gd name="T7" fmla="*/ 2147483647 h 67"/>
              <a:gd name="T8" fmla="*/ 2147483647 w 59"/>
              <a:gd name="T9" fmla="*/ 2147483647 h 67"/>
              <a:gd name="T10" fmla="*/ 2147483647 w 59"/>
              <a:gd name="T11" fmla="*/ 2147483647 h 67"/>
              <a:gd name="T12" fmla="*/ 2147483647 w 59"/>
              <a:gd name="T13" fmla="*/ 2147483647 h 67"/>
              <a:gd name="T14" fmla="*/ 2147483647 w 59"/>
              <a:gd name="T15" fmla="*/ 2147483647 h 67"/>
              <a:gd name="T16" fmla="*/ 2147483647 w 59"/>
              <a:gd name="T17" fmla="*/ 2147483647 h 67"/>
              <a:gd name="T18" fmla="*/ 2147483647 w 59"/>
              <a:gd name="T19" fmla="*/ 2147483647 h 67"/>
              <a:gd name="T20" fmla="*/ 2147483647 w 59"/>
              <a:gd name="T21" fmla="*/ 2147483647 h 67"/>
              <a:gd name="T22" fmla="*/ 2147483647 w 59"/>
              <a:gd name="T23" fmla="*/ 2147483647 h 67"/>
              <a:gd name="T24" fmla="*/ 2147483647 w 59"/>
              <a:gd name="T25" fmla="*/ 2147483647 h 67"/>
              <a:gd name="T26" fmla="*/ 2147483647 w 59"/>
              <a:gd name="T27" fmla="*/ 2147483647 h 67"/>
              <a:gd name="T28" fmla="*/ 2147483647 w 59"/>
              <a:gd name="T29" fmla="*/ 2147483647 h 67"/>
              <a:gd name="T30" fmla="*/ 2147483647 w 59"/>
              <a:gd name="T31" fmla="*/ 2147483647 h 67"/>
              <a:gd name="T32" fmla="*/ 2147483647 w 59"/>
              <a:gd name="T33" fmla="*/ 2147483647 h 67"/>
              <a:gd name="T34" fmla="*/ 2147483647 w 59"/>
              <a:gd name="T35" fmla="*/ 2147483647 h 67"/>
              <a:gd name="T36" fmla="*/ 2147483647 w 59"/>
              <a:gd name="T37" fmla="*/ 0 h 67"/>
              <a:gd name="T38" fmla="*/ 2147483647 w 59"/>
              <a:gd name="T39" fmla="*/ 0 h 67"/>
              <a:gd name="T40" fmla="*/ 2147483647 w 59"/>
              <a:gd name="T41" fmla="*/ 2147483647 h 67"/>
              <a:gd name="T42" fmla="*/ 2147483647 w 59"/>
              <a:gd name="T43" fmla="*/ 2147483647 h 67"/>
              <a:gd name="T44" fmla="*/ 2147483647 w 59"/>
              <a:gd name="T45" fmla="*/ 2147483647 h 67"/>
              <a:gd name="T46" fmla="*/ 2147483647 w 59"/>
              <a:gd name="T47" fmla="*/ 2147483647 h 67"/>
              <a:gd name="T48" fmla="*/ 2147483647 w 59"/>
              <a:gd name="T49" fmla="*/ 2147483647 h 67"/>
              <a:gd name="T50" fmla="*/ 2147483647 w 59"/>
              <a:gd name="T51" fmla="*/ 2147483647 h 67"/>
              <a:gd name="T52" fmla="*/ 0 w 59"/>
              <a:gd name="T53" fmla="*/ 2147483647 h 67"/>
              <a:gd name="T54" fmla="*/ 0 w 59"/>
              <a:gd name="T55" fmla="*/ 2147483647 h 67"/>
              <a:gd name="T56" fmla="*/ 0 w 59"/>
              <a:gd name="T57" fmla="*/ 2147483647 h 67"/>
              <a:gd name="T58" fmla="*/ 0 w 59"/>
              <a:gd name="T59" fmla="*/ 2147483647 h 67"/>
              <a:gd name="T60" fmla="*/ 2147483647 w 59"/>
              <a:gd name="T61" fmla="*/ 2147483647 h 67"/>
              <a:gd name="T62" fmla="*/ 2147483647 w 59"/>
              <a:gd name="T63" fmla="*/ 2147483647 h 67"/>
              <a:gd name="T64" fmla="*/ 2147483647 w 59"/>
              <a:gd name="T65" fmla="*/ 2147483647 h 67"/>
              <a:gd name="T66" fmla="*/ 2147483647 w 59"/>
              <a:gd name="T67" fmla="*/ 2147483647 h 67"/>
              <a:gd name="T68" fmla="*/ 2147483647 w 59"/>
              <a:gd name="T69" fmla="*/ 2147483647 h 67"/>
              <a:gd name="T70" fmla="*/ 2147483647 w 59"/>
              <a:gd name="T71" fmla="*/ 2147483647 h 67"/>
              <a:gd name="T72" fmla="*/ 2147483647 w 59"/>
              <a:gd name="T73" fmla="*/ 2147483647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9"/>
              <a:gd name="T112" fmla="*/ 0 h 67"/>
              <a:gd name="T113" fmla="*/ 59 w 59"/>
              <a:gd name="T114" fmla="*/ 67 h 6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9" h="67">
                <a:moveTo>
                  <a:pt x="30" y="67"/>
                </a:moveTo>
                <a:lnTo>
                  <a:pt x="30" y="67"/>
                </a:lnTo>
                <a:lnTo>
                  <a:pt x="36" y="67"/>
                </a:lnTo>
                <a:lnTo>
                  <a:pt x="41" y="64"/>
                </a:lnTo>
                <a:lnTo>
                  <a:pt x="46" y="61"/>
                </a:lnTo>
                <a:lnTo>
                  <a:pt x="50" y="57"/>
                </a:lnTo>
                <a:lnTo>
                  <a:pt x="54" y="53"/>
                </a:lnTo>
                <a:lnTo>
                  <a:pt x="57" y="47"/>
                </a:lnTo>
                <a:lnTo>
                  <a:pt x="58" y="41"/>
                </a:lnTo>
                <a:lnTo>
                  <a:pt x="59" y="34"/>
                </a:lnTo>
                <a:lnTo>
                  <a:pt x="58" y="27"/>
                </a:lnTo>
                <a:lnTo>
                  <a:pt x="57" y="21"/>
                </a:lnTo>
                <a:lnTo>
                  <a:pt x="54" y="15"/>
                </a:lnTo>
                <a:lnTo>
                  <a:pt x="50" y="10"/>
                </a:lnTo>
                <a:lnTo>
                  <a:pt x="46" y="6"/>
                </a:lnTo>
                <a:lnTo>
                  <a:pt x="41" y="3"/>
                </a:lnTo>
                <a:lnTo>
                  <a:pt x="36" y="1"/>
                </a:lnTo>
                <a:lnTo>
                  <a:pt x="30" y="0"/>
                </a:lnTo>
                <a:lnTo>
                  <a:pt x="24" y="1"/>
                </a:lnTo>
                <a:lnTo>
                  <a:pt x="18" y="3"/>
                </a:lnTo>
                <a:lnTo>
                  <a:pt x="13" y="6"/>
                </a:lnTo>
                <a:lnTo>
                  <a:pt x="9" y="10"/>
                </a:lnTo>
                <a:lnTo>
                  <a:pt x="5" y="15"/>
                </a:lnTo>
                <a:lnTo>
                  <a:pt x="2" y="21"/>
                </a:lnTo>
                <a:lnTo>
                  <a:pt x="0" y="27"/>
                </a:lnTo>
                <a:lnTo>
                  <a:pt x="0" y="34"/>
                </a:lnTo>
                <a:lnTo>
                  <a:pt x="0" y="41"/>
                </a:lnTo>
                <a:lnTo>
                  <a:pt x="2" y="47"/>
                </a:lnTo>
                <a:lnTo>
                  <a:pt x="5" y="53"/>
                </a:lnTo>
                <a:lnTo>
                  <a:pt x="9" y="57"/>
                </a:lnTo>
                <a:lnTo>
                  <a:pt x="13" y="61"/>
                </a:lnTo>
                <a:lnTo>
                  <a:pt x="18" y="64"/>
                </a:lnTo>
                <a:lnTo>
                  <a:pt x="24" y="67"/>
                </a:lnTo>
                <a:lnTo>
                  <a:pt x="30" y="67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18" name="Freeform 42"/>
          <p:cNvSpPr>
            <a:spLocks/>
          </p:cNvSpPr>
          <p:nvPr/>
        </p:nvSpPr>
        <p:spPr bwMode="auto">
          <a:xfrm>
            <a:off x="6046788" y="3840163"/>
            <a:ext cx="80962" cy="106362"/>
          </a:xfrm>
          <a:custGeom>
            <a:avLst/>
            <a:gdLst>
              <a:gd name="T0" fmla="*/ 2147483647 w 58"/>
              <a:gd name="T1" fmla="*/ 2147483647 h 67"/>
              <a:gd name="T2" fmla="*/ 2147483647 w 58"/>
              <a:gd name="T3" fmla="*/ 2147483647 h 67"/>
              <a:gd name="T4" fmla="*/ 2147483647 w 58"/>
              <a:gd name="T5" fmla="*/ 2147483647 h 67"/>
              <a:gd name="T6" fmla="*/ 2147483647 w 58"/>
              <a:gd name="T7" fmla="*/ 2147483647 h 67"/>
              <a:gd name="T8" fmla="*/ 2147483647 w 58"/>
              <a:gd name="T9" fmla="*/ 2147483647 h 67"/>
              <a:gd name="T10" fmla="*/ 2147483647 w 58"/>
              <a:gd name="T11" fmla="*/ 2147483647 h 67"/>
              <a:gd name="T12" fmla="*/ 2147483647 w 58"/>
              <a:gd name="T13" fmla="*/ 2147483647 h 67"/>
              <a:gd name="T14" fmla="*/ 2147483647 w 58"/>
              <a:gd name="T15" fmla="*/ 2147483647 h 67"/>
              <a:gd name="T16" fmla="*/ 2147483647 w 58"/>
              <a:gd name="T17" fmla="*/ 2147483647 h 67"/>
              <a:gd name="T18" fmla="*/ 2147483647 w 58"/>
              <a:gd name="T19" fmla="*/ 2147483647 h 67"/>
              <a:gd name="T20" fmla="*/ 2147483647 w 58"/>
              <a:gd name="T21" fmla="*/ 2147483647 h 67"/>
              <a:gd name="T22" fmla="*/ 2147483647 w 58"/>
              <a:gd name="T23" fmla="*/ 2147483647 h 67"/>
              <a:gd name="T24" fmla="*/ 2147483647 w 58"/>
              <a:gd name="T25" fmla="*/ 2147483647 h 67"/>
              <a:gd name="T26" fmla="*/ 2147483647 w 58"/>
              <a:gd name="T27" fmla="*/ 2147483647 h 67"/>
              <a:gd name="T28" fmla="*/ 2147483647 w 58"/>
              <a:gd name="T29" fmla="*/ 2147483647 h 67"/>
              <a:gd name="T30" fmla="*/ 2147483647 w 58"/>
              <a:gd name="T31" fmla="*/ 2147483647 h 67"/>
              <a:gd name="T32" fmla="*/ 2147483647 w 58"/>
              <a:gd name="T33" fmla="*/ 0 h 67"/>
              <a:gd name="T34" fmla="*/ 2147483647 w 58"/>
              <a:gd name="T35" fmla="*/ 2147483647 h 67"/>
              <a:gd name="T36" fmla="*/ 2147483647 w 58"/>
              <a:gd name="T37" fmla="*/ 2147483647 h 67"/>
              <a:gd name="T38" fmla="*/ 2147483647 w 58"/>
              <a:gd name="T39" fmla="*/ 2147483647 h 67"/>
              <a:gd name="T40" fmla="*/ 2147483647 w 58"/>
              <a:gd name="T41" fmla="*/ 2147483647 h 67"/>
              <a:gd name="T42" fmla="*/ 2147483647 w 58"/>
              <a:gd name="T43" fmla="*/ 2147483647 h 67"/>
              <a:gd name="T44" fmla="*/ 2147483647 w 58"/>
              <a:gd name="T45" fmla="*/ 2147483647 h 67"/>
              <a:gd name="T46" fmla="*/ 0 w 58"/>
              <a:gd name="T47" fmla="*/ 2147483647 h 67"/>
              <a:gd name="T48" fmla="*/ 0 w 58"/>
              <a:gd name="T49" fmla="*/ 2147483647 h 67"/>
              <a:gd name="T50" fmla="*/ 0 w 58"/>
              <a:gd name="T51" fmla="*/ 2147483647 h 67"/>
              <a:gd name="T52" fmla="*/ 2147483647 w 58"/>
              <a:gd name="T53" fmla="*/ 2147483647 h 67"/>
              <a:gd name="T54" fmla="*/ 2147483647 w 58"/>
              <a:gd name="T55" fmla="*/ 2147483647 h 67"/>
              <a:gd name="T56" fmla="*/ 2147483647 w 58"/>
              <a:gd name="T57" fmla="*/ 2147483647 h 67"/>
              <a:gd name="T58" fmla="*/ 2147483647 w 58"/>
              <a:gd name="T59" fmla="*/ 2147483647 h 67"/>
              <a:gd name="T60" fmla="*/ 2147483647 w 58"/>
              <a:gd name="T61" fmla="*/ 2147483647 h 67"/>
              <a:gd name="T62" fmla="*/ 2147483647 w 58"/>
              <a:gd name="T63" fmla="*/ 2147483647 h 67"/>
              <a:gd name="T64" fmla="*/ 2147483647 w 58"/>
              <a:gd name="T65" fmla="*/ 2147483647 h 6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58"/>
              <a:gd name="T100" fmla="*/ 0 h 67"/>
              <a:gd name="T101" fmla="*/ 58 w 58"/>
              <a:gd name="T102" fmla="*/ 67 h 6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58" h="67">
                <a:moveTo>
                  <a:pt x="29" y="67"/>
                </a:moveTo>
                <a:lnTo>
                  <a:pt x="35" y="66"/>
                </a:lnTo>
                <a:lnTo>
                  <a:pt x="40" y="64"/>
                </a:lnTo>
                <a:lnTo>
                  <a:pt x="46" y="61"/>
                </a:lnTo>
                <a:lnTo>
                  <a:pt x="50" y="57"/>
                </a:lnTo>
                <a:lnTo>
                  <a:pt x="54" y="53"/>
                </a:lnTo>
                <a:lnTo>
                  <a:pt x="56" y="47"/>
                </a:lnTo>
                <a:lnTo>
                  <a:pt x="58" y="41"/>
                </a:lnTo>
                <a:lnTo>
                  <a:pt x="58" y="34"/>
                </a:lnTo>
                <a:lnTo>
                  <a:pt x="58" y="27"/>
                </a:lnTo>
                <a:lnTo>
                  <a:pt x="56" y="21"/>
                </a:lnTo>
                <a:lnTo>
                  <a:pt x="54" y="15"/>
                </a:lnTo>
                <a:lnTo>
                  <a:pt x="50" y="10"/>
                </a:lnTo>
                <a:lnTo>
                  <a:pt x="46" y="6"/>
                </a:lnTo>
                <a:lnTo>
                  <a:pt x="40" y="3"/>
                </a:lnTo>
                <a:lnTo>
                  <a:pt x="35" y="1"/>
                </a:lnTo>
                <a:lnTo>
                  <a:pt x="29" y="0"/>
                </a:lnTo>
                <a:lnTo>
                  <a:pt x="23" y="1"/>
                </a:lnTo>
                <a:lnTo>
                  <a:pt x="17" y="3"/>
                </a:lnTo>
                <a:lnTo>
                  <a:pt x="13" y="6"/>
                </a:lnTo>
                <a:lnTo>
                  <a:pt x="8" y="10"/>
                </a:lnTo>
                <a:lnTo>
                  <a:pt x="5" y="15"/>
                </a:lnTo>
                <a:lnTo>
                  <a:pt x="2" y="21"/>
                </a:lnTo>
                <a:lnTo>
                  <a:pt x="0" y="27"/>
                </a:lnTo>
                <a:lnTo>
                  <a:pt x="0" y="34"/>
                </a:lnTo>
                <a:lnTo>
                  <a:pt x="0" y="41"/>
                </a:lnTo>
                <a:lnTo>
                  <a:pt x="2" y="47"/>
                </a:lnTo>
                <a:lnTo>
                  <a:pt x="5" y="53"/>
                </a:lnTo>
                <a:lnTo>
                  <a:pt x="8" y="57"/>
                </a:lnTo>
                <a:lnTo>
                  <a:pt x="13" y="61"/>
                </a:lnTo>
                <a:lnTo>
                  <a:pt x="17" y="64"/>
                </a:lnTo>
                <a:lnTo>
                  <a:pt x="23" y="66"/>
                </a:lnTo>
                <a:lnTo>
                  <a:pt x="29" y="67"/>
                </a:lnTo>
                <a:close/>
              </a:path>
            </a:pathLst>
          </a:custGeom>
          <a:solidFill>
            <a:srgbClr val="E5E5E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19" name="Freeform 43"/>
          <p:cNvSpPr>
            <a:spLocks/>
          </p:cNvSpPr>
          <p:nvPr/>
        </p:nvSpPr>
        <p:spPr bwMode="auto">
          <a:xfrm>
            <a:off x="5068888" y="2735264"/>
            <a:ext cx="582612" cy="1671637"/>
          </a:xfrm>
          <a:custGeom>
            <a:avLst/>
            <a:gdLst>
              <a:gd name="T0" fmla="*/ 2147483647 w 413"/>
              <a:gd name="T1" fmla="*/ 2147483647 h 1053"/>
              <a:gd name="T2" fmla="*/ 2147483647 w 413"/>
              <a:gd name="T3" fmla="*/ 2147483647 h 1053"/>
              <a:gd name="T4" fmla="*/ 2147483647 w 413"/>
              <a:gd name="T5" fmla="*/ 2147483647 h 1053"/>
              <a:gd name="T6" fmla="*/ 2147483647 w 413"/>
              <a:gd name="T7" fmla="*/ 2147483647 h 1053"/>
              <a:gd name="T8" fmla="*/ 2147483647 w 413"/>
              <a:gd name="T9" fmla="*/ 2147483647 h 1053"/>
              <a:gd name="T10" fmla="*/ 2147483647 w 413"/>
              <a:gd name="T11" fmla="*/ 2147483647 h 1053"/>
              <a:gd name="T12" fmla="*/ 2147483647 w 413"/>
              <a:gd name="T13" fmla="*/ 2147483647 h 1053"/>
              <a:gd name="T14" fmla="*/ 2147483647 w 413"/>
              <a:gd name="T15" fmla="*/ 2147483647 h 1053"/>
              <a:gd name="T16" fmla="*/ 2147483647 w 413"/>
              <a:gd name="T17" fmla="*/ 2147483647 h 1053"/>
              <a:gd name="T18" fmla="*/ 2147483647 w 413"/>
              <a:gd name="T19" fmla="*/ 2147483647 h 1053"/>
              <a:gd name="T20" fmla="*/ 0 w 413"/>
              <a:gd name="T21" fmla="*/ 2147483647 h 1053"/>
              <a:gd name="T22" fmla="*/ 2147483647 w 413"/>
              <a:gd name="T23" fmla="*/ 2147483647 h 1053"/>
              <a:gd name="T24" fmla="*/ 2147483647 w 413"/>
              <a:gd name="T25" fmla="*/ 2147483647 h 1053"/>
              <a:gd name="T26" fmla="*/ 2147483647 w 413"/>
              <a:gd name="T27" fmla="*/ 2147483647 h 1053"/>
              <a:gd name="T28" fmla="*/ 2147483647 w 413"/>
              <a:gd name="T29" fmla="*/ 2147483647 h 1053"/>
              <a:gd name="T30" fmla="*/ 2147483647 w 413"/>
              <a:gd name="T31" fmla="*/ 2147483647 h 1053"/>
              <a:gd name="T32" fmla="*/ 2147483647 w 413"/>
              <a:gd name="T33" fmla="*/ 2147483647 h 1053"/>
              <a:gd name="T34" fmla="*/ 2147483647 w 413"/>
              <a:gd name="T35" fmla="*/ 2147483647 h 1053"/>
              <a:gd name="T36" fmla="*/ 2147483647 w 413"/>
              <a:gd name="T37" fmla="*/ 2147483647 h 1053"/>
              <a:gd name="T38" fmla="*/ 2147483647 w 413"/>
              <a:gd name="T39" fmla="*/ 2147483647 h 1053"/>
              <a:gd name="T40" fmla="*/ 2147483647 w 413"/>
              <a:gd name="T41" fmla="*/ 2147483647 h 1053"/>
              <a:gd name="T42" fmla="*/ 2147483647 w 413"/>
              <a:gd name="T43" fmla="*/ 2147483647 h 1053"/>
              <a:gd name="T44" fmla="*/ 2147483647 w 413"/>
              <a:gd name="T45" fmla="*/ 2147483647 h 1053"/>
              <a:gd name="T46" fmla="*/ 2147483647 w 413"/>
              <a:gd name="T47" fmla="*/ 2147483647 h 1053"/>
              <a:gd name="T48" fmla="*/ 2147483647 w 413"/>
              <a:gd name="T49" fmla="*/ 2147483647 h 1053"/>
              <a:gd name="T50" fmla="*/ 2147483647 w 413"/>
              <a:gd name="T51" fmla="*/ 2147483647 h 1053"/>
              <a:gd name="T52" fmla="*/ 2147483647 w 413"/>
              <a:gd name="T53" fmla="*/ 2147483647 h 1053"/>
              <a:gd name="T54" fmla="*/ 2147483647 w 413"/>
              <a:gd name="T55" fmla="*/ 2147483647 h 1053"/>
              <a:gd name="T56" fmla="*/ 2147483647 w 413"/>
              <a:gd name="T57" fmla="*/ 2147483647 h 1053"/>
              <a:gd name="T58" fmla="*/ 2147483647 w 413"/>
              <a:gd name="T59" fmla="*/ 2147483647 h 1053"/>
              <a:gd name="T60" fmla="*/ 2147483647 w 413"/>
              <a:gd name="T61" fmla="*/ 2147483647 h 1053"/>
              <a:gd name="T62" fmla="*/ 2147483647 w 413"/>
              <a:gd name="T63" fmla="*/ 2147483647 h 1053"/>
              <a:gd name="T64" fmla="*/ 2147483647 w 413"/>
              <a:gd name="T65" fmla="*/ 2147483647 h 1053"/>
              <a:gd name="T66" fmla="*/ 2147483647 w 413"/>
              <a:gd name="T67" fmla="*/ 2147483647 h 1053"/>
              <a:gd name="T68" fmla="*/ 2147483647 w 413"/>
              <a:gd name="T69" fmla="*/ 2147483647 h 1053"/>
              <a:gd name="T70" fmla="*/ 2147483647 w 413"/>
              <a:gd name="T71" fmla="*/ 2147483647 h 1053"/>
              <a:gd name="T72" fmla="*/ 2147483647 w 413"/>
              <a:gd name="T73" fmla="*/ 2147483647 h 1053"/>
              <a:gd name="T74" fmla="*/ 2147483647 w 413"/>
              <a:gd name="T75" fmla="*/ 2147483647 h 1053"/>
              <a:gd name="T76" fmla="*/ 2147483647 w 413"/>
              <a:gd name="T77" fmla="*/ 2147483647 h 1053"/>
              <a:gd name="T78" fmla="*/ 2147483647 w 413"/>
              <a:gd name="T79" fmla="*/ 2147483647 h 1053"/>
              <a:gd name="T80" fmla="*/ 2147483647 w 413"/>
              <a:gd name="T81" fmla="*/ 2147483647 h 1053"/>
              <a:gd name="T82" fmla="*/ 2147483647 w 413"/>
              <a:gd name="T83" fmla="*/ 2147483647 h 1053"/>
              <a:gd name="T84" fmla="*/ 2147483647 w 413"/>
              <a:gd name="T85" fmla="*/ 2147483647 h 1053"/>
              <a:gd name="T86" fmla="*/ 2147483647 w 413"/>
              <a:gd name="T87" fmla="*/ 2147483647 h 1053"/>
              <a:gd name="T88" fmla="*/ 2147483647 w 413"/>
              <a:gd name="T89" fmla="*/ 2147483647 h 1053"/>
              <a:gd name="T90" fmla="*/ 2147483647 w 413"/>
              <a:gd name="T91" fmla="*/ 2147483647 h 1053"/>
              <a:gd name="T92" fmla="*/ 2147483647 w 413"/>
              <a:gd name="T93" fmla="*/ 2147483647 h 1053"/>
              <a:gd name="T94" fmla="*/ 2147483647 w 413"/>
              <a:gd name="T95" fmla="*/ 2147483647 h 1053"/>
              <a:gd name="T96" fmla="*/ 2147483647 w 413"/>
              <a:gd name="T97" fmla="*/ 2147483647 h 1053"/>
              <a:gd name="T98" fmla="*/ 2147483647 w 413"/>
              <a:gd name="T99" fmla="*/ 2147483647 h 1053"/>
              <a:gd name="T100" fmla="*/ 2147483647 w 413"/>
              <a:gd name="T101" fmla="*/ 2147483647 h 1053"/>
              <a:gd name="T102" fmla="*/ 2147483647 w 413"/>
              <a:gd name="T103" fmla="*/ 0 h 1053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w 413"/>
              <a:gd name="T157" fmla="*/ 0 h 1053"/>
              <a:gd name="T158" fmla="*/ 413 w 413"/>
              <a:gd name="T159" fmla="*/ 1053 h 1053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T156" t="T157" r="T158" b="T159"/>
            <a:pathLst>
              <a:path w="413" h="1053">
                <a:moveTo>
                  <a:pt x="259" y="0"/>
                </a:moveTo>
                <a:lnTo>
                  <a:pt x="239" y="3"/>
                </a:lnTo>
                <a:lnTo>
                  <a:pt x="220" y="9"/>
                </a:lnTo>
                <a:lnTo>
                  <a:pt x="201" y="18"/>
                </a:lnTo>
                <a:lnTo>
                  <a:pt x="184" y="29"/>
                </a:lnTo>
                <a:lnTo>
                  <a:pt x="168" y="43"/>
                </a:lnTo>
                <a:lnTo>
                  <a:pt x="152" y="59"/>
                </a:lnTo>
                <a:lnTo>
                  <a:pt x="138" y="77"/>
                </a:lnTo>
                <a:lnTo>
                  <a:pt x="125" y="97"/>
                </a:lnTo>
                <a:lnTo>
                  <a:pt x="112" y="119"/>
                </a:lnTo>
                <a:lnTo>
                  <a:pt x="101" y="142"/>
                </a:lnTo>
                <a:lnTo>
                  <a:pt x="90" y="167"/>
                </a:lnTo>
                <a:lnTo>
                  <a:pt x="80" y="193"/>
                </a:lnTo>
                <a:lnTo>
                  <a:pt x="71" y="220"/>
                </a:lnTo>
                <a:lnTo>
                  <a:pt x="62" y="248"/>
                </a:lnTo>
                <a:lnTo>
                  <a:pt x="54" y="276"/>
                </a:lnTo>
                <a:lnTo>
                  <a:pt x="48" y="306"/>
                </a:lnTo>
                <a:lnTo>
                  <a:pt x="41" y="335"/>
                </a:lnTo>
                <a:lnTo>
                  <a:pt x="35" y="365"/>
                </a:lnTo>
                <a:lnTo>
                  <a:pt x="30" y="395"/>
                </a:lnTo>
                <a:lnTo>
                  <a:pt x="25" y="425"/>
                </a:lnTo>
                <a:lnTo>
                  <a:pt x="21" y="454"/>
                </a:lnTo>
                <a:lnTo>
                  <a:pt x="17" y="483"/>
                </a:lnTo>
                <a:lnTo>
                  <a:pt x="14" y="511"/>
                </a:lnTo>
                <a:lnTo>
                  <a:pt x="11" y="539"/>
                </a:lnTo>
                <a:lnTo>
                  <a:pt x="8" y="565"/>
                </a:lnTo>
                <a:lnTo>
                  <a:pt x="7" y="591"/>
                </a:lnTo>
                <a:lnTo>
                  <a:pt x="5" y="615"/>
                </a:lnTo>
                <a:lnTo>
                  <a:pt x="3" y="637"/>
                </a:lnTo>
                <a:lnTo>
                  <a:pt x="2" y="659"/>
                </a:lnTo>
                <a:lnTo>
                  <a:pt x="1" y="678"/>
                </a:lnTo>
                <a:lnTo>
                  <a:pt x="0" y="695"/>
                </a:lnTo>
                <a:lnTo>
                  <a:pt x="0" y="710"/>
                </a:lnTo>
                <a:lnTo>
                  <a:pt x="0" y="724"/>
                </a:lnTo>
                <a:lnTo>
                  <a:pt x="0" y="738"/>
                </a:lnTo>
                <a:lnTo>
                  <a:pt x="1" y="751"/>
                </a:lnTo>
                <a:lnTo>
                  <a:pt x="2" y="764"/>
                </a:lnTo>
                <a:lnTo>
                  <a:pt x="4" y="776"/>
                </a:lnTo>
                <a:lnTo>
                  <a:pt x="6" y="788"/>
                </a:lnTo>
                <a:lnTo>
                  <a:pt x="8" y="800"/>
                </a:lnTo>
                <a:lnTo>
                  <a:pt x="11" y="811"/>
                </a:lnTo>
                <a:lnTo>
                  <a:pt x="12" y="822"/>
                </a:lnTo>
                <a:lnTo>
                  <a:pt x="15" y="832"/>
                </a:lnTo>
                <a:lnTo>
                  <a:pt x="16" y="842"/>
                </a:lnTo>
                <a:lnTo>
                  <a:pt x="18" y="852"/>
                </a:lnTo>
                <a:lnTo>
                  <a:pt x="19" y="861"/>
                </a:lnTo>
                <a:lnTo>
                  <a:pt x="20" y="870"/>
                </a:lnTo>
                <a:lnTo>
                  <a:pt x="20" y="878"/>
                </a:lnTo>
                <a:lnTo>
                  <a:pt x="20" y="886"/>
                </a:lnTo>
                <a:lnTo>
                  <a:pt x="19" y="895"/>
                </a:lnTo>
                <a:lnTo>
                  <a:pt x="19" y="905"/>
                </a:lnTo>
                <a:lnTo>
                  <a:pt x="19" y="917"/>
                </a:lnTo>
                <a:lnTo>
                  <a:pt x="19" y="929"/>
                </a:lnTo>
                <a:lnTo>
                  <a:pt x="19" y="943"/>
                </a:lnTo>
                <a:lnTo>
                  <a:pt x="19" y="957"/>
                </a:lnTo>
                <a:lnTo>
                  <a:pt x="20" y="971"/>
                </a:lnTo>
                <a:lnTo>
                  <a:pt x="20" y="985"/>
                </a:lnTo>
                <a:lnTo>
                  <a:pt x="21" y="998"/>
                </a:lnTo>
                <a:lnTo>
                  <a:pt x="22" y="1011"/>
                </a:lnTo>
                <a:lnTo>
                  <a:pt x="23" y="1022"/>
                </a:lnTo>
                <a:lnTo>
                  <a:pt x="23" y="1033"/>
                </a:lnTo>
                <a:lnTo>
                  <a:pt x="24" y="1041"/>
                </a:lnTo>
                <a:lnTo>
                  <a:pt x="24" y="1047"/>
                </a:lnTo>
                <a:lnTo>
                  <a:pt x="24" y="1052"/>
                </a:lnTo>
                <a:lnTo>
                  <a:pt x="24" y="1053"/>
                </a:lnTo>
                <a:lnTo>
                  <a:pt x="26" y="1053"/>
                </a:lnTo>
                <a:lnTo>
                  <a:pt x="32" y="1052"/>
                </a:lnTo>
                <a:lnTo>
                  <a:pt x="41" y="1051"/>
                </a:lnTo>
                <a:lnTo>
                  <a:pt x="53" y="1050"/>
                </a:lnTo>
                <a:lnTo>
                  <a:pt x="67" y="1048"/>
                </a:lnTo>
                <a:lnTo>
                  <a:pt x="82" y="1045"/>
                </a:lnTo>
                <a:lnTo>
                  <a:pt x="100" y="1042"/>
                </a:lnTo>
                <a:lnTo>
                  <a:pt x="118" y="1038"/>
                </a:lnTo>
                <a:lnTo>
                  <a:pt x="137" y="1033"/>
                </a:lnTo>
                <a:lnTo>
                  <a:pt x="156" y="1027"/>
                </a:lnTo>
                <a:lnTo>
                  <a:pt x="175" y="1020"/>
                </a:lnTo>
                <a:lnTo>
                  <a:pt x="193" y="1012"/>
                </a:lnTo>
                <a:lnTo>
                  <a:pt x="210" y="1003"/>
                </a:lnTo>
                <a:lnTo>
                  <a:pt x="225" y="993"/>
                </a:lnTo>
                <a:lnTo>
                  <a:pt x="238" y="982"/>
                </a:lnTo>
                <a:lnTo>
                  <a:pt x="249" y="969"/>
                </a:lnTo>
                <a:lnTo>
                  <a:pt x="266" y="946"/>
                </a:lnTo>
                <a:lnTo>
                  <a:pt x="280" y="927"/>
                </a:lnTo>
                <a:lnTo>
                  <a:pt x="291" y="913"/>
                </a:lnTo>
                <a:lnTo>
                  <a:pt x="299" y="904"/>
                </a:lnTo>
                <a:lnTo>
                  <a:pt x="305" y="897"/>
                </a:lnTo>
                <a:lnTo>
                  <a:pt x="309" y="894"/>
                </a:lnTo>
                <a:lnTo>
                  <a:pt x="311" y="892"/>
                </a:lnTo>
                <a:lnTo>
                  <a:pt x="311" y="891"/>
                </a:lnTo>
                <a:lnTo>
                  <a:pt x="249" y="969"/>
                </a:lnTo>
                <a:lnTo>
                  <a:pt x="249" y="833"/>
                </a:lnTo>
                <a:lnTo>
                  <a:pt x="217" y="818"/>
                </a:lnTo>
                <a:lnTo>
                  <a:pt x="217" y="804"/>
                </a:lnTo>
                <a:lnTo>
                  <a:pt x="217" y="791"/>
                </a:lnTo>
                <a:lnTo>
                  <a:pt x="217" y="779"/>
                </a:lnTo>
                <a:lnTo>
                  <a:pt x="217" y="767"/>
                </a:lnTo>
                <a:lnTo>
                  <a:pt x="217" y="756"/>
                </a:lnTo>
                <a:lnTo>
                  <a:pt x="218" y="745"/>
                </a:lnTo>
                <a:lnTo>
                  <a:pt x="219" y="735"/>
                </a:lnTo>
                <a:lnTo>
                  <a:pt x="220" y="726"/>
                </a:lnTo>
                <a:lnTo>
                  <a:pt x="222" y="716"/>
                </a:lnTo>
                <a:lnTo>
                  <a:pt x="224" y="708"/>
                </a:lnTo>
                <a:lnTo>
                  <a:pt x="227" y="701"/>
                </a:lnTo>
                <a:lnTo>
                  <a:pt x="231" y="694"/>
                </a:lnTo>
                <a:lnTo>
                  <a:pt x="234" y="689"/>
                </a:lnTo>
                <a:lnTo>
                  <a:pt x="239" y="684"/>
                </a:lnTo>
                <a:lnTo>
                  <a:pt x="243" y="679"/>
                </a:lnTo>
                <a:lnTo>
                  <a:pt x="249" y="675"/>
                </a:lnTo>
                <a:lnTo>
                  <a:pt x="255" y="670"/>
                </a:lnTo>
                <a:lnTo>
                  <a:pt x="263" y="659"/>
                </a:lnTo>
                <a:lnTo>
                  <a:pt x="272" y="644"/>
                </a:lnTo>
                <a:lnTo>
                  <a:pt x="282" y="625"/>
                </a:lnTo>
                <a:lnTo>
                  <a:pt x="292" y="603"/>
                </a:lnTo>
                <a:lnTo>
                  <a:pt x="303" y="580"/>
                </a:lnTo>
                <a:lnTo>
                  <a:pt x="315" y="554"/>
                </a:lnTo>
                <a:lnTo>
                  <a:pt x="326" y="528"/>
                </a:lnTo>
                <a:lnTo>
                  <a:pt x="337" y="502"/>
                </a:lnTo>
                <a:lnTo>
                  <a:pt x="347" y="476"/>
                </a:lnTo>
                <a:lnTo>
                  <a:pt x="357" y="451"/>
                </a:lnTo>
                <a:lnTo>
                  <a:pt x="365" y="429"/>
                </a:lnTo>
                <a:lnTo>
                  <a:pt x="373" y="409"/>
                </a:lnTo>
                <a:lnTo>
                  <a:pt x="379" y="393"/>
                </a:lnTo>
                <a:lnTo>
                  <a:pt x="383" y="381"/>
                </a:lnTo>
                <a:lnTo>
                  <a:pt x="385" y="374"/>
                </a:lnTo>
                <a:lnTo>
                  <a:pt x="386" y="371"/>
                </a:lnTo>
                <a:lnTo>
                  <a:pt x="387" y="367"/>
                </a:lnTo>
                <a:lnTo>
                  <a:pt x="389" y="361"/>
                </a:lnTo>
                <a:lnTo>
                  <a:pt x="391" y="353"/>
                </a:lnTo>
                <a:lnTo>
                  <a:pt x="394" y="344"/>
                </a:lnTo>
                <a:lnTo>
                  <a:pt x="396" y="334"/>
                </a:lnTo>
                <a:lnTo>
                  <a:pt x="398" y="322"/>
                </a:lnTo>
                <a:lnTo>
                  <a:pt x="401" y="310"/>
                </a:lnTo>
                <a:lnTo>
                  <a:pt x="403" y="297"/>
                </a:lnTo>
                <a:lnTo>
                  <a:pt x="406" y="283"/>
                </a:lnTo>
                <a:lnTo>
                  <a:pt x="408" y="268"/>
                </a:lnTo>
                <a:lnTo>
                  <a:pt x="410" y="253"/>
                </a:lnTo>
                <a:lnTo>
                  <a:pt x="412" y="237"/>
                </a:lnTo>
                <a:lnTo>
                  <a:pt x="412" y="221"/>
                </a:lnTo>
                <a:lnTo>
                  <a:pt x="413" y="204"/>
                </a:lnTo>
                <a:lnTo>
                  <a:pt x="413" y="188"/>
                </a:lnTo>
                <a:lnTo>
                  <a:pt x="412" y="171"/>
                </a:lnTo>
                <a:lnTo>
                  <a:pt x="410" y="155"/>
                </a:lnTo>
                <a:lnTo>
                  <a:pt x="407" y="139"/>
                </a:lnTo>
                <a:lnTo>
                  <a:pt x="404" y="123"/>
                </a:lnTo>
                <a:lnTo>
                  <a:pt x="399" y="108"/>
                </a:lnTo>
                <a:lnTo>
                  <a:pt x="394" y="93"/>
                </a:lnTo>
                <a:lnTo>
                  <a:pt x="387" y="79"/>
                </a:lnTo>
                <a:lnTo>
                  <a:pt x="379" y="65"/>
                </a:lnTo>
                <a:lnTo>
                  <a:pt x="369" y="53"/>
                </a:lnTo>
                <a:lnTo>
                  <a:pt x="359" y="41"/>
                </a:lnTo>
                <a:lnTo>
                  <a:pt x="346" y="31"/>
                </a:lnTo>
                <a:lnTo>
                  <a:pt x="333" y="22"/>
                </a:lnTo>
                <a:lnTo>
                  <a:pt x="317" y="14"/>
                </a:lnTo>
                <a:lnTo>
                  <a:pt x="300" y="7"/>
                </a:lnTo>
                <a:lnTo>
                  <a:pt x="280" y="3"/>
                </a:lnTo>
                <a:lnTo>
                  <a:pt x="259" y="0"/>
                </a:lnTo>
                <a:close/>
              </a:path>
            </a:pathLst>
          </a:custGeom>
          <a:solidFill>
            <a:srgbClr val="66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20" name="Freeform 44"/>
          <p:cNvSpPr>
            <a:spLocks/>
          </p:cNvSpPr>
          <p:nvPr/>
        </p:nvSpPr>
        <p:spPr bwMode="auto">
          <a:xfrm>
            <a:off x="6046788" y="3840163"/>
            <a:ext cx="80962" cy="106362"/>
          </a:xfrm>
          <a:custGeom>
            <a:avLst/>
            <a:gdLst>
              <a:gd name="T0" fmla="*/ 2147483647 w 58"/>
              <a:gd name="T1" fmla="*/ 2147483647 h 67"/>
              <a:gd name="T2" fmla="*/ 2147483647 w 58"/>
              <a:gd name="T3" fmla="*/ 2147483647 h 67"/>
              <a:gd name="T4" fmla="*/ 2147483647 w 58"/>
              <a:gd name="T5" fmla="*/ 2147483647 h 67"/>
              <a:gd name="T6" fmla="*/ 2147483647 w 58"/>
              <a:gd name="T7" fmla="*/ 2147483647 h 67"/>
              <a:gd name="T8" fmla="*/ 2147483647 w 58"/>
              <a:gd name="T9" fmla="*/ 2147483647 h 67"/>
              <a:gd name="T10" fmla="*/ 2147483647 w 58"/>
              <a:gd name="T11" fmla="*/ 2147483647 h 67"/>
              <a:gd name="T12" fmla="*/ 2147483647 w 58"/>
              <a:gd name="T13" fmla="*/ 2147483647 h 67"/>
              <a:gd name="T14" fmla="*/ 2147483647 w 58"/>
              <a:gd name="T15" fmla="*/ 2147483647 h 67"/>
              <a:gd name="T16" fmla="*/ 2147483647 w 58"/>
              <a:gd name="T17" fmla="*/ 2147483647 h 67"/>
              <a:gd name="T18" fmla="*/ 2147483647 w 58"/>
              <a:gd name="T19" fmla="*/ 2147483647 h 67"/>
              <a:gd name="T20" fmla="*/ 2147483647 w 58"/>
              <a:gd name="T21" fmla="*/ 2147483647 h 67"/>
              <a:gd name="T22" fmla="*/ 2147483647 w 58"/>
              <a:gd name="T23" fmla="*/ 2147483647 h 67"/>
              <a:gd name="T24" fmla="*/ 2147483647 w 58"/>
              <a:gd name="T25" fmla="*/ 2147483647 h 67"/>
              <a:gd name="T26" fmla="*/ 2147483647 w 58"/>
              <a:gd name="T27" fmla="*/ 2147483647 h 67"/>
              <a:gd name="T28" fmla="*/ 2147483647 w 58"/>
              <a:gd name="T29" fmla="*/ 2147483647 h 67"/>
              <a:gd name="T30" fmla="*/ 2147483647 w 58"/>
              <a:gd name="T31" fmla="*/ 2147483647 h 67"/>
              <a:gd name="T32" fmla="*/ 2147483647 w 58"/>
              <a:gd name="T33" fmla="*/ 2147483647 h 67"/>
              <a:gd name="T34" fmla="*/ 2147483647 w 58"/>
              <a:gd name="T35" fmla="*/ 2147483647 h 67"/>
              <a:gd name="T36" fmla="*/ 2147483647 w 58"/>
              <a:gd name="T37" fmla="*/ 0 h 67"/>
              <a:gd name="T38" fmla="*/ 2147483647 w 58"/>
              <a:gd name="T39" fmla="*/ 0 h 67"/>
              <a:gd name="T40" fmla="*/ 2147483647 w 58"/>
              <a:gd name="T41" fmla="*/ 2147483647 h 67"/>
              <a:gd name="T42" fmla="*/ 2147483647 w 58"/>
              <a:gd name="T43" fmla="*/ 2147483647 h 67"/>
              <a:gd name="T44" fmla="*/ 2147483647 w 58"/>
              <a:gd name="T45" fmla="*/ 2147483647 h 67"/>
              <a:gd name="T46" fmla="*/ 2147483647 w 58"/>
              <a:gd name="T47" fmla="*/ 2147483647 h 67"/>
              <a:gd name="T48" fmla="*/ 2147483647 w 58"/>
              <a:gd name="T49" fmla="*/ 2147483647 h 67"/>
              <a:gd name="T50" fmla="*/ 2147483647 w 58"/>
              <a:gd name="T51" fmla="*/ 2147483647 h 67"/>
              <a:gd name="T52" fmla="*/ 0 w 58"/>
              <a:gd name="T53" fmla="*/ 2147483647 h 67"/>
              <a:gd name="T54" fmla="*/ 0 w 58"/>
              <a:gd name="T55" fmla="*/ 2147483647 h 67"/>
              <a:gd name="T56" fmla="*/ 0 w 58"/>
              <a:gd name="T57" fmla="*/ 2147483647 h 67"/>
              <a:gd name="T58" fmla="*/ 0 w 58"/>
              <a:gd name="T59" fmla="*/ 2147483647 h 67"/>
              <a:gd name="T60" fmla="*/ 2147483647 w 58"/>
              <a:gd name="T61" fmla="*/ 2147483647 h 67"/>
              <a:gd name="T62" fmla="*/ 2147483647 w 58"/>
              <a:gd name="T63" fmla="*/ 2147483647 h 67"/>
              <a:gd name="T64" fmla="*/ 2147483647 w 58"/>
              <a:gd name="T65" fmla="*/ 2147483647 h 67"/>
              <a:gd name="T66" fmla="*/ 2147483647 w 58"/>
              <a:gd name="T67" fmla="*/ 2147483647 h 67"/>
              <a:gd name="T68" fmla="*/ 2147483647 w 58"/>
              <a:gd name="T69" fmla="*/ 2147483647 h 67"/>
              <a:gd name="T70" fmla="*/ 2147483647 w 58"/>
              <a:gd name="T71" fmla="*/ 2147483647 h 67"/>
              <a:gd name="T72" fmla="*/ 2147483647 w 58"/>
              <a:gd name="T73" fmla="*/ 2147483647 h 6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58"/>
              <a:gd name="T112" fmla="*/ 0 h 67"/>
              <a:gd name="T113" fmla="*/ 58 w 58"/>
              <a:gd name="T114" fmla="*/ 67 h 67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58" h="67">
                <a:moveTo>
                  <a:pt x="29" y="67"/>
                </a:moveTo>
                <a:lnTo>
                  <a:pt x="29" y="67"/>
                </a:lnTo>
                <a:lnTo>
                  <a:pt x="35" y="66"/>
                </a:lnTo>
                <a:lnTo>
                  <a:pt x="40" y="64"/>
                </a:lnTo>
                <a:lnTo>
                  <a:pt x="46" y="61"/>
                </a:lnTo>
                <a:lnTo>
                  <a:pt x="50" y="57"/>
                </a:lnTo>
                <a:lnTo>
                  <a:pt x="54" y="53"/>
                </a:lnTo>
                <a:lnTo>
                  <a:pt x="56" y="47"/>
                </a:lnTo>
                <a:lnTo>
                  <a:pt x="58" y="41"/>
                </a:lnTo>
                <a:lnTo>
                  <a:pt x="58" y="34"/>
                </a:lnTo>
                <a:lnTo>
                  <a:pt x="58" y="27"/>
                </a:lnTo>
                <a:lnTo>
                  <a:pt x="56" y="21"/>
                </a:lnTo>
                <a:lnTo>
                  <a:pt x="54" y="15"/>
                </a:lnTo>
                <a:lnTo>
                  <a:pt x="50" y="10"/>
                </a:lnTo>
                <a:lnTo>
                  <a:pt x="46" y="6"/>
                </a:lnTo>
                <a:lnTo>
                  <a:pt x="40" y="3"/>
                </a:lnTo>
                <a:lnTo>
                  <a:pt x="35" y="1"/>
                </a:lnTo>
                <a:lnTo>
                  <a:pt x="29" y="0"/>
                </a:lnTo>
                <a:lnTo>
                  <a:pt x="23" y="1"/>
                </a:lnTo>
                <a:lnTo>
                  <a:pt x="17" y="3"/>
                </a:lnTo>
                <a:lnTo>
                  <a:pt x="13" y="6"/>
                </a:lnTo>
                <a:lnTo>
                  <a:pt x="8" y="10"/>
                </a:lnTo>
                <a:lnTo>
                  <a:pt x="5" y="15"/>
                </a:lnTo>
                <a:lnTo>
                  <a:pt x="2" y="21"/>
                </a:lnTo>
                <a:lnTo>
                  <a:pt x="0" y="27"/>
                </a:lnTo>
                <a:lnTo>
                  <a:pt x="0" y="34"/>
                </a:lnTo>
                <a:lnTo>
                  <a:pt x="0" y="41"/>
                </a:lnTo>
                <a:lnTo>
                  <a:pt x="2" y="47"/>
                </a:lnTo>
                <a:lnTo>
                  <a:pt x="5" y="53"/>
                </a:lnTo>
                <a:lnTo>
                  <a:pt x="8" y="57"/>
                </a:lnTo>
                <a:lnTo>
                  <a:pt x="13" y="61"/>
                </a:lnTo>
                <a:lnTo>
                  <a:pt x="17" y="64"/>
                </a:lnTo>
                <a:lnTo>
                  <a:pt x="23" y="66"/>
                </a:lnTo>
                <a:lnTo>
                  <a:pt x="29" y="67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21" name="Freeform 45"/>
          <p:cNvSpPr>
            <a:spLocks/>
          </p:cNvSpPr>
          <p:nvPr/>
        </p:nvSpPr>
        <p:spPr bwMode="auto">
          <a:xfrm>
            <a:off x="5068888" y="2735264"/>
            <a:ext cx="582612" cy="1671637"/>
          </a:xfrm>
          <a:custGeom>
            <a:avLst/>
            <a:gdLst>
              <a:gd name="T0" fmla="*/ 2147483647 w 413"/>
              <a:gd name="T1" fmla="*/ 2147483647 h 1053"/>
              <a:gd name="T2" fmla="*/ 2147483647 w 413"/>
              <a:gd name="T3" fmla="*/ 2147483647 h 1053"/>
              <a:gd name="T4" fmla="*/ 2147483647 w 413"/>
              <a:gd name="T5" fmla="*/ 2147483647 h 1053"/>
              <a:gd name="T6" fmla="*/ 2147483647 w 413"/>
              <a:gd name="T7" fmla="*/ 2147483647 h 1053"/>
              <a:gd name="T8" fmla="*/ 2147483647 w 413"/>
              <a:gd name="T9" fmla="*/ 2147483647 h 1053"/>
              <a:gd name="T10" fmla="*/ 2147483647 w 413"/>
              <a:gd name="T11" fmla="*/ 2147483647 h 1053"/>
              <a:gd name="T12" fmla="*/ 2147483647 w 413"/>
              <a:gd name="T13" fmla="*/ 2147483647 h 1053"/>
              <a:gd name="T14" fmla="*/ 2147483647 w 413"/>
              <a:gd name="T15" fmla="*/ 2147483647 h 1053"/>
              <a:gd name="T16" fmla="*/ 2147483647 w 413"/>
              <a:gd name="T17" fmla="*/ 2147483647 h 1053"/>
              <a:gd name="T18" fmla="*/ 2147483647 w 413"/>
              <a:gd name="T19" fmla="*/ 2147483647 h 1053"/>
              <a:gd name="T20" fmla="*/ 0 w 413"/>
              <a:gd name="T21" fmla="*/ 2147483647 h 1053"/>
              <a:gd name="T22" fmla="*/ 0 w 413"/>
              <a:gd name="T23" fmla="*/ 2147483647 h 1053"/>
              <a:gd name="T24" fmla="*/ 2147483647 w 413"/>
              <a:gd name="T25" fmla="*/ 2147483647 h 1053"/>
              <a:gd name="T26" fmla="*/ 2147483647 w 413"/>
              <a:gd name="T27" fmla="*/ 2147483647 h 1053"/>
              <a:gd name="T28" fmla="*/ 2147483647 w 413"/>
              <a:gd name="T29" fmla="*/ 2147483647 h 1053"/>
              <a:gd name="T30" fmla="*/ 2147483647 w 413"/>
              <a:gd name="T31" fmla="*/ 2147483647 h 1053"/>
              <a:gd name="T32" fmla="*/ 2147483647 w 413"/>
              <a:gd name="T33" fmla="*/ 2147483647 h 1053"/>
              <a:gd name="T34" fmla="*/ 2147483647 w 413"/>
              <a:gd name="T35" fmla="*/ 2147483647 h 1053"/>
              <a:gd name="T36" fmla="*/ 2147483647 w 413"/>
              <a:gd name="T37" fmla="*/ 2147483647 h 1053"/>
              <a:gd name="T38" fmla="*/ 2147483647 w 413"/>
              <a:gd name="T39" fmla="*/ 2147483647 h 1053"/>
              <a:gd name="T40" fmla="*/ 2147483647 w 413"/>
              <a:gd name="T41" fmla="*/ 2147483647 h 1053"/>
              <a:gd name="T42" fmla="*/ 2147483647 w 413"/>
              <a:gd name="T43" fmla="*/ 2147483647 h 1053"/>
              <a:gd name="T44" fmla="*/ 2147483647 w 413"/>
              <a:gd name="T45" fmla="*/ 2147483647 h 1053"/>
              <a:gd name="T46" fmla="*/ 2147483647 w 413"/>
              <a:gd name="T47" fmla="*/ 2147483647 h 1053"/>
              <a:gd name="T48" fmla="*/ 2147483647 w 413"/>
              <a:gd name="T49" fmla="*/ 2147483647 h 1053"/>
              <a:gd name="T50" fmla="*/ 2147483647 w 413"/>
              <a:gd name="T51" fmla="*/ 2147483647 h 1053"/>
              <a:gd name="T52" fmla="*/ 2147483647 w 413"/>
              <a:gd name="T53" fmla="*/ 2147483647 h 1053"/>
              <a:gd name="T54" fmla="*/ 2147483647 w 413"/>
              <a:gd name="T55" fmla="*/ 2147483647 h 1053"/>
              <a:gd name="T56" fmla="*/ 2147483647 w 413"/>
              <a:gd name="T57" fmla="*/ 2147483647 h 1053"/>
              <a:gd name="T58" fmla="*/ 2147483647 w 413"/>
              <a:gd name="T59" fmla="*/ 2147483647 h 1053"/>
              <a:gd name="T60" fmla="*/ 2147483647 w 413"/>
              <a:gd name="T61" fmla="*/ 2147483647 h 1053"/>
              <a:gd name="T62" fmla="*/ 2147483647 w 413"/>
              <a:gd name="T63" fmla="*/ 2147483647 h 1053"/>
              <a:gd name="T64" fmla="*/ 2147483647 w 413"/>
              <a:gd name="T65" fmla="*/ 2147483647 h 1053"/>
              <a:gd name="T66" fmla="*/ 2147483647 w 413"/>
              <a:gd name="T67" fmla="*/ 2147483647 h 1053"/>
              <a:gd name="T68" fmla="*/ 2147483647 w 413"/>
              <a:gd name="T69" fmla="*/ 2147483647 h 1053"/>
              <a:gd name="T70" fmla="*/ 2147483647 w 413"/>
              <a:gd name="T71" fmla="*/ 2147483647 h 1053"/>
              <a:gd name="T72" fmla="*/ 2147483647 w 413"/>
              <a:gd name="T73" fmla="*/ 2147483647 h 1053"/>
              <a:gd name="T74" fmla="*/ 2147483647 w 413"/>
              <a:gd name="T75" fmla="*/ 2147483647 h 1053"/>
              <a:gd name="T76" fmla="*/ 2147483647 w 413"/>
              <a:gd name="T77" fmla="*/ 2147483647 h 1053"/>
              <a:gd name="T78" fmla="*/ 2147483647 w 413"/>
              <a:gd name="T79" fmla="*/ 2147483647 h 1053"/>
              <a:gd name="T80" fmla="*/ 2147483647 w 413"/>
              <a:gd name="T81" fmla="*/ 2147483647 h 1053"/>
              <a:gd name="T82" fmla="*/ 2147483647 w 413"/>
              <a:gd name="T83" fmla="*/ 2147483647 h 1053"/>
              <a:gd name="T84" fmla="*/ 2147483647 w 413"/>
              <a:gd name="T85" fmla="*/ 2147483647 h 1053"/>
              <a:gd name="T86" fmla="*/ 2147483647 w 413"/>
              <a:gd name="T87" fmla="*/ 2147483647 h 1053"/>
              <a:gd name="T88" fmla="*/ 2147483647 w 413"/>
              <a:gd name="T89" fmla="*/ 2147483647 h 1053"/>
              <a:gd name="T90" fmla="*/ 2147483647 w 413"/>
              <a:gd name="T91" fmla="*/ 2147483647 h 1053"/>
              <a:gd name="T92" fmla="*/ 2147483647 w 413"/>
              <a:gd name="T93" fmla="*/ 2147483647 h 1053"/>
              <a:gd name="T94" fmla="*/ 2147483647 w 413"/>
              <a:gd name="T95" fmla="*/ 2147483647 h 1053"/>
              <a:gd name="T96" fmla="*/ 2147483647 w 413"/>
              <a:gd name="T97" fmla="*/ 2147483647 h 1053"/>
              <a:gd name="T98" fmla="*/ 2147483647 w 413"/>
              <a:gd name="T99" fmla="*/ 2147483647 h 1053"/>
              <a:gd name="T100" fmla="*/ 2147483647 w 413"/>
              <a:gd name="T101" fmla="*/ 2147483647 h 1053"/>
              <a:gd name="T102" fmla="*/ 2147483647 w 413"/>
              <a:gd name="T103" fmla="*/ 2147483647 h 1053"/>
              <a:gd name="T104" fmla="*/ 2147483647 w 413"/>
              <a:gd name="T105" fmla="*/ 2147483647 h 1053"/>
              <a:gd name="T106" fmla="*/ 2147483647 w 413"/>
              <a:gd name="T107" fmla="*/ 2147483647 h 105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413"/>
              <a:gd name="T163" fmla="*/ 0 h 1053"/>
              <a:gd name="T164" fmla="*/ 413 w 413"/>
              <a:gd name="T165" fmla="*/ 1053 h 1053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413" h="1053">
                <a:moveTo>
                  <a:pt x="259" y="0"/>
                </a:moveTo>
                <a:lnTo>
                  <a:pt x="259" y="0"/>
                </a:lnTo>
                <a:lnTo>
                  <a:pt x="239" y="3"/>
                </a:lnTo>
                <a:lnTo>
                  <a:pt x="220" y="9"/>
                </a:lnTo>
                <a:lnTo>
                  <a:pt x="201" y="18"/>
                </a:lnTo>
                <a:lnTo>
                  <a:pt x="184" y="29"/>
                </a:lnTo>
                <a:lnTo>
                  <a:pt x="168" y="43"/>
                </a:lnTo>
                <a:lnTo>
                  <a:pt x="152" y="59"/>
                </a:lnTo>
                <a:lnTo>
                  <a:pt x="138" y="77"/>
                </a:lnTo>
                <a:lnTo>
                  <a:pt x="125" y="97"/>
                </a:lnTo>
                <a:lnTo>
                  <a:pt x="112" y="119"/>
                </a:lnTo>
                <a:lnTo>
                  <a:pt x="101" y="142"/>
                </a:lnTo>
                <a:lnTo>
                  <a:pt x="90" y="167"/>
                </a:lnTo>
                <a:lnTo>
                  <a:pt x="80" y="193"/>
                </a:lnTo>
                <a:lnTo>
                  <a:pt x="71" y="220"/>
                </a:lnTo>
                <a:lnTo>
                  <a:pt x="62" y="248"/>
                </a:lnTo>
                <a:lnTo>
                  <a:pt x="54" y="276"/>
                </a:lnTo>
                <a:lnTo>
                  <a:pt x="48" y="306"/>
                </a:lnTo>
                <a:lnTo>
                  <a:pt x="41" y="335"/>
                </a:lnTo>
                <a:lnTo>
                  <a:pt x="35" y="365"/>
                </a:lnTo>
                <a:lnTo>
                  <a:pt x="30" y="395"/>
                </a:lnTo>
                <a:lnTo>
                  <a:pt x="25" y="425"/>
                </a:lnTo>
                <a:lnTo>
                  <a:pt x="21" y="454"/>
                </a:lnTo>
                <a:lnTo>
                  <a:pt x="17" y="483"/>
                </a:lnTo>
                <a:lnTo>
                  <a:pt x="14" y="511"/>
                </a:lnTo>
                <a:lnTo>
                  <a:pt x="11" y="539"/>
                </a:lnTo>
                <a:lnTo>
                  <a:pt x="8" y="565"/>
                </a:lnTo>
                <a:lnTo>
                  <a:pt x="7" y="591"/>
                </a:lnTo>
                <a:lnTo>
                  <a:pt x="5" y="615"/>
                </a:lnTo>
                <a:lnTo>
                  <a:pt x="3" y="637"/>
                </a:lnTo>
                <a:lnTo>
                  <a:pt x="2" y="659"/>
                </a:lnTo>
                <a:lnTo>
                  <a:pt x="1" y="678"/>
                </a:lnTo>
                <a:lnTo>
                  <a:pt x="0" y="695"/>
                </a:lnTo>
                <a:lnTo>
                  <a:pt x="0" y="710"/>
                </a:lnTo>
                <a:lnTo>
                  <a:pt x="0" y="724"/>
                </a:lnTo>
                <a:lnTo>
                  <a:pt x="0" y="738"/>
                </a:lnTo>
                <a:lnTo>
                  <a:pt x="1" y="751"/>
                </a:lnTo>
                <a:lnTo>
                  <a:pt x="2" y="764"/>
                </a:lnTo>
                <a:lnTo>
                  <a:pt x="4" y="776"/>
                </a:lnTo>
                <a:lnTo>
                  <a:pt x="6" y="788"/>
                </a:lnTo>
                <a:lnTo>
                  <a:pt x="8" y="800"/>
                </a:lnTo>
                <a:lnTo>
                  <a:pt x="11" y="811"/>
                </a:lnTo>
                <a:lnTo>
                  <a:pt x="12" y="822"/>
                </a:lnTo>
                <a:lnTo>
                  <a:pt x="15" y="832"/>
                </a:lnTo>
                <a:lnTo>
                  <a:pt x="16" y="842"/>
                </a:lnTo>
                <a:lnTo>
                  <a:pt x="18" y="852"/>
                </a:lnTo>
                <a:lnTo>
                  <a:pt x="19" y="861"/>
                </a:lnTo>
                <a:lnTo>
                  <a:pt x="20" y="870"/>
                </a:lnTo>
                <a:lnTo>
                  <a:pt x="20" y="878"/>
                </a:lnTo>
                <a:lnTo>
                  <a:pt x="20" y="886"/>
                </a:lnTo>
                <a:lnTo>
                  <a:pt x="19" y="895"/>
                </a:lnTo>
                <a:lnTo>
                  <a:pt x="19" y="905"/>
                </a:lnTo>
                <a:lnTo>
                  <a:pt x="19" y="917"/>
                </a:lnTo>
                <a:lnTo>
                  <a:pt x="19" y="929"/>
                </a:lnTo>
                <a:lnTo>
                  <a:pt x="19" y="943"/>
                </a:lnTo>
                <a:lnTo>
                  <a:pt x="19" y="957"/>
                </a:lnTo>
                <a:lnTo>
                  <a:pt x="20" y="971"/>
                </a:lnTo>
                <a:lnTo>
                  <a:pt x="20" y="985"/>
                </a:lnTo>
                <a:lnTo>
                  <a:pt x="21" y="998"/>
                </a:lnTo>
                <a:lnTo>
                  <a:pt x="22" y="1011"/>
                </a:lnTo>
                <a:lnTo>
                  <a:pt x="23" y="1022"/>
                </a:lnTo>
                <a:lnTo>
                  <a:pt x="23" y="1033"/>
                </a:lnTo>
                <a:lnTo>
                  <a:pt x="24" y="1041"/>
                </a:lnTo>
                <a:lnTo>
                  <a:pt x="24" y="1047"/>
                </a:lnTo>
                <a:lnTo>
                  <a:pt x="24" y="1052"/>
                </a:lnTo>
                <a:lnTo>
                  <a:pt x="24" y="1053"/>
                </a:lnTo>
                <a:lnTo>
                  <a:pt x="26" y="1053"/>
                </a:lnTo>
                <a:lnTo>
                  <a:pt x="32" y="1052"/>
                </a:lnTo>
                <a:lnTo>
                  <a:pt x="41" y="1051"/>
                </a:lnTo>
                <a:lnTo>
                  <a:pt x="53" y="1050"/>
                </a:lnTo>
                <a:lnTo>
                  <a:pt x="67" y="1048"/>
                </a:lnTo>
                <a:lnTo>
                  <a:pt x="82" y="1045"/>
                </a:lnTo>
                <a:lnTo>
                  <a:pt x="100" y="1042"/>
                </a:lnTo>
                <a:lnTo>
                  <a:pt x="118" y="1038"/>
                </a:lnTo>
                <a:lnTo>
                  <a:pt x="137" y="1033"/>
                </a:lnTo>
                <a:lnTo>
                  <a:pt x="156" y="1027"/>
                </a:lnTo>
                <a:lnTo>
                  <a:pt x="175" y="1020"/>
                </a:lnTo>
                <a:lnTo>
                  <a:pt x="193" y="1012"/>
                </a:lnTo>
                <a:lnTo>
                  <a:pt x="210" y="1003"/>
                </a:lnTo>
                <a:lnTo>
                  <a:pt x="225" y="993"/>
                </a:lnTo>
                <a:lnTo>
                  <a:pt x="238" y="982"/>
                </a:lnTo>
                <a:lnTo>
                  <a:pt x="249" y="969"/>
                </a:lnTo>
                <a:lnTo>
                  <a:pt x="266" y="946"/>
                </a:lnTo>
                <a:lnTo>
                  <a:pt x="280" y="927"/>
                </a:lnTo>
                <a:lnTo>
                  <a:pt x="291" y="913"/>
                </a:lnTo>
                <a:lnTo>
                  <a:pt x="299" y="904"/>
                </a:lnTo>
                <a:lnTo>
                  <a:pt x="305" y="897"/>
                </a:lnTo>
                <a:lnTo>
                  <a:pt x="309" y="894"/>
                </a:lnTo>
                <a:lnTo>
                  <a:pt x="311" y="892"/>
                </a:lnTo>
                <a:lnTo>
                  <a:pt x="311" y="891"/>
                </a:lnTo>
                <a:lnTo>
                  <a:pt x="249" y="969"/>
                </a:lnTo>
                <a:lnTo>
                  <a:pt x="249" y="833"/>
                </a:lnTo>
                <a:lnTo>
                  <a:pt x="217" y="818"/>
                </a:lnTo>
                <a:lnTo>
                  <a:pt x="217" y="804"/>
                </a:lnTo>
                <a:lnTo>
                  <a:pt x="217" y="791"/>
                </a:lnTo>
                <a:lnTo>
                  <a:pt x="217" y="779"/>
                </a:lnTo>
                <a:lnTo>
                  <a:pt x="217" y="767"/>
                </a:lnTo>
                <a:lnTo>
                  <a:pt x="217" y="756"/>
                </a:lnTo>
                <a:lnTo>
                  <a:pt x="218" y="745"/>
                </a:lnTo>
                <a:lnTo>
                  <a:pt x="219" y="735"/>
                </a:lnTo>
                <a:lnTo>
                  <a:pt x="220" y="726"/>
                </a:lnTo>
                <a:lnTo>
                  <a:pt x="222" y="716"/>
                </a:lnTo>
                <a:lnTo>
                  <a:pt x="224" y="708"/>
                </a:lnTo>
                <a:lnTo>
                  <a:pt x="227" y="701"/>
                </a:lnTo>
                <a:lnTo>
                  <a:pt x="231" y="694"/>
                </a:lnTo>
                <a:lnTo>
                  <a:pt x="234" y="689"/>
                </a:lnTo>
                <a:lnTo>
                  <a:pt x="239" y="684"/>
                </a:lnTo>
                <a:lnTo>
                  <a:pt x="243" y="679"/>
                </a:lnTo>
                <a:lnTo>
                  <a:pt x="249" y="675"/>
                </a:lnTo>
                <a:lnTo>
                  <a:pt x="255" y="670"/>
                </a:lnTo>
                <a:lnTo>
                  <a:pt x="263" y="659"/>
                </a:lnTo>
                <a:lnTo>
                  <a:pt x="272" y="644"/>
                </a:lnTo>
                <a:lnTo>
                  <a:pt x="282" y="625"/>
                </a:lnTo>
                <a:lnTo>
                  <a:pt x="292" y="603"/>
                </a:lnTo>
                <a:lnTo>
                  <a:pt x="303" y="580"/>
                </a:lnTo>
                <a:lnTo>
                  <a:pt x="315" y="554"/>
                </a:lnTo>
                <a:lnTo>
                  <a:pt x="326" y="528"/>
                </a:lnTo>
                <a:lnTo>
                  <a:pt x="337" y="502"/>
                </a:lnTo>
                <a:lnTo>
                  <a:pt x="347" y="476"/>
                </a:lnTo>
                <a:lnTo>
                  <a:pt x="357" y="451"/>
                </a:lnTo>
                <a:lnTo>
                  <a:pt x="365" y="429"/>
                </a:lnTo>
                <a:lnTo>
                  <a:pt x="373" y="409"/>
                </a:lnTo>
                <a:lnTo>
                  <a:pt x="379" y="393"/>
                </a:lnTo>
                <a:lnTo>
                  <a:pt x="383" y="381"/>
                </a:lnTo>
                <a:lnTo>
                  <a:pt x="385" y="374"/>
                </a:lnTo>
                <a:lnTo>
                  <a:pt x="386" y="371"/>
                </a:lnTo>
                <a:lnTo>
                  <a:pt x="387" y="367"/>
                </a:lnTo>
                <a:lnTo>
                  <a:pt x="389" y="361"/>
                </a:lnTo>
                <a:lnTo>
                  <a:pt x="391" y="353"/>
                </a:lnTo>
                <a:lnTo>
                  <a:pt x="394" y="344"/>
                </a:lnTo>
                <a:lnTo>
                  <a:pt x="396" y="334"/>
                </a:lnTo>
                <a:lnTo>
                  <a:pt x="398" y="322"/>
                </a:lnTo>
                <a:lnTo>
                  <a:pt x="401" y="310"/>
                </a:lnTo>
                <a:lnTo>
                  <a:pt x="403" y="297"/>
                </a:lnTo>
                <a:lnTo>
                  <a:pt x="406" y="283"/>
                </a:lnTo>
                <a:lnTo>
                  <a:pt x="408" y="268"/>
                </a:lnTo>
                <a:lnTo>
                  <a:pt x="410" y="253"/>
                </a:lnTo>
                <a:lnTo>
                  <a:pt x="412" y="237"/>
                </a:lnTo>
                <a:lnTo>
                  <a:pt x="412" y="221"/>
                </a:lnTo>
                <a:lnTo>
                  <a:pt x="413" y="204"/>
                </a:lnTo>
                <a:lnTo>
                  <a:pt x="413" y="188"/>
                </a:lnTo>
                <a:lnTo>
                  <a:pt x="412" y="171"/>
                </a:lnTo>
                <a:lnTo>
                  <a:pt x="410" y="155"/>
                </a:lnTo>
                <a:lnTo>
                  <a:pt x="407" y="139"/>
                </a:lnTo>
                <a:lnTo>
                  <a:pt x="404" y="123"/>
                </a:lnTo>
                <a:lnTo>
                  <a:pt x="399" y="108"/>
                </a:lnTo>
                <a:lnTo>
                  <a:pt x="394" y="93"/>
                </a:lnTo>
                <a:lnTo>
                  <a:pt x="387" y="79"/>
                </a:lnTo>
                <a:lnTo>
                  <a:pt x="379" y="65"/>
                </a:lnTo>
                <a:lnTo>
                  <a:pt x="369" y="53"/>
                </a:lnTo>
                <a:lnTo>
                  <a:pt x="359" y="41"/>
                </a:lnTo>
                <a:lnTo>
                  <a:pt x="346" y="31"/>
                </a:lnTo>
                <a:lnTo>
                  <a:pt x="333" y="22"/>
                </a:lnTo>
                <a:lnTo>
                  <a:pt x="317" y="14"/>
                </a:lnTo>
                <a:lnTo>
                  <a:pt x="300" y="7"/>
                </a:lnTo>
                <a:lnTo>
                  <a:pt x="280" y="3"/>
                </a:lnTo>
                <a:lnTo>
                  <a:pt x="259" y="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22" name="Freeform 46"/>
          <p:cNvSpPr>
            <a:spLocks/>
          </p:cNvSpPr>
          <p:nvPr/>
        </p:nvSpPr>
        <p:spPr bwMode="auto">
          <a:xfrm>
            <a:off x="5249864" y="5591176"/>
            <a:ext cx="560387" cy="322263"/>
          </a:xfrm>
          <a:custGeom>
            <a:avLst/>
            <a:gdLst>
              <a:gd name="T0" fmla="*/ 2147483647 w 398"/>
              <a:gd name="T1" fmla="*/ 2147483647 h 203"/>
              <a:gd name="T2" fmla="*/ 2147483647 w 398"/>
              <a:gd name="T3" fmla="*/ 2147483647 h 203"/>
              <a:gd name="T4" fmla="*/ 2147483647 w 398"/>
              <a:gd name="T5" fmla="*/ 2147483647 h 203"/>
              <a:gd name="T6" fmla="*/ 2147483647 w 398"/>
              <a:gd name="T7" fmla="*/ 2147483647 h 203"/>
              <a:gd name="T8" fmla="*/ 2147483647 w 398"/>
              <a:gd name="T9" fmla="*/ 2147483647 h 203"/>
              <a:gd name="T10" fmla="*/ 2147483647 w 398"/>
              <a:gd name="T11" fmla="*/ 2147483647 h 203"/>
              <a:gd name="T12" fmla="*/ 2147483647 w 398"/>
              <a:gd name="T13" fmla="*/ 2147483647 h 203"/>
              <a:gd name="T14" fmla="*/ 0 w 398"/>
              <a:gd name="T15" fmla="*/ 2147483647 h 203"/>
              <a:gd name="T16" fmla="*/ 2147483647 w 398"/>
              <a:gd name="T17" fmla="*/ 2147483647 h 203"/>
              <a:gd name="T18" fmla="*/ 2147483647 w 398"/>
              <a:gd name="T19" fmla="*/ 2147483647 h 203"/>
              <a:gd name="T20" fmla="*/ 2147483647 w 398"/>
              <a:gd name="T21" fmla="*/ 2147483647 h 203"/>
              <a:gd name="T22" fmla="*/ 2147483647 w 398"/>
              <a:gd name="T23" fmla="*/ 2147483647 h 203"/>
              <a:gd name="T24" fmla="*/ 2147483647 w 398"/>
              <a:gd name="T25" fmla="*/ 2147483647 h 203"/>
              <a:gd name="T26" fmla="*/ 2147483647 w 398"/>
              <a:gd name="T27" fmla="*/ 2147483647 h 203"/>
              <a:gd name="T28" fmla="*/ 2147483647 w 398"/>
              <a:gd name="T29" fmla="*/ 2147483647 h 203"/>
              <a:gd name="T30" fmla="*/ 2147483647 w 398"/>
              <a:gd name="T31" fmla="*/ 2147483647 h 203"/>
              <a:gd name="T32" fmla="*/ 2147483647 w 398"/>
              <a:gd name="T33" fmla="*/ 2147483647 h 203"/>
              <a:gd name="T34" fmla="*/ 2147483647 w 398"/>
              <a:gd name="T35" fmla="*/ 2147483647 h 203"/>
              <a:gd name="T36" fmla="*/ 2147483647 w 398"/>
              <a:gd name="T37" fmla="*/ 2147483647 h 203"/>
              <a:gd name="T38" fmla="*/ 2147483647 w 398"/>
              <a:gd name="T39" fmla="*/ 2147483647 h 203"/>
              <a:gd name="T40" fmla="*/ 2147483647 w 398"/>
              <a:gd name="T41" fmla="*/ 2147483647 h 203"/>
              <a:gd name="T42" fmla="*/ 2147483647 w 398"/>
              <a:gd name="T43" fmla="*/ 2147483647 h 203"/>
              <a:gd name="T44" fmla="*/ 2147483647 w 398"/>
              <a:gd name="T45" fmla="*/ 2147483647 h 203"/>
              <a:gd name="T46" fmla="*/ 2147483647 w 398"/>
              <a:gd name="T47" fmla="*/ 2147483647 h 203"/>
              <a:gd name="T48" fmla="*/ 2147483647 w 398"/>
              <a:gd name="T49" fmla="*/ 2147483647 h 203"/>
              <a:gd name="T50" fmla="*/ 2147483647 w 398"/>
              <a:gd name="T51" fmla="*/ 2147483647 h 203"/>
              <a:gd name="T52" fmla="*/ 2147483647 w 398"/>
              <a:gd name="T53" fmla="*/ 2147483647 h 203"/>
              <a:gd name="T54" fmla="*/ 2147483647 w 398"/>
              <a:gd name="T55" fmla="*/ 2147483647 h 203"/>
              <a:gd name="T56" fmla="*/ 2147483647 w 398"/>
              <a:gd name="T57" fmla="*/ 2147483647 h 203"/>
              <a:gd name="T58" fmla="*/ 2147483647 w 398"/>
              <a:gd name="T59" fmla="*/ 2147483647 h 203"/>
              <a:gd name="T60" fmla="*/ 2147483647 w 398"/>
              <a:gd name="T61" fmla="*/ 2147483647 h 203"/>
              <a:gd name="T62" fmla="*/ 2147483647 w 398"/>
              <a:gd name="T63" fmla="*/ 2147483647 h 203"/>
              <a:gd name="T64" fmla="*/ 2147483647 w 398"/>
              <a:gd name="T65" fmla="*/ 2147483647 h 203"/>
              <a:gd name="T66" fmla="*/ 2147483647 w 398"/>
              <a:gd name="T67" fmla="*/ 2147483647 h 203"/>
              <a:gd name="T68" fmla="*/ 2147483647 w 398"/>
              <a:gd name="T69" fmla="*/ 2147483647 h 203"/>
              <a:gd name="T70" fmla="*/ 2147483647 w 398"/>
              <a:gd name="T71" fmla="*/ 2147483647 h 203"/>
              <a:gd name="T72" fmla="*/ 2147483647 w 398"/>
              <a:gd name="T73" fmla="*/ 2147483647 h 203"/>
              <a:gd name="T74" fmla="*/ 2147483647 w 398"/>
              <a:gd name="T75" fmla="*/ 2147483647 h 203"/>
              <a:gd name="T76" fmla="*/ 2147483647 w 398"/>
              <a:gd name="T77" fmla="*/ 2147483647 h 203"/>
              <a:gd name="T78" fmla="*/ 2147483647 w 398"/>
              <a:gd name="T79" fmla="*/ 2147483647 h 20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398"/>
              <a:gd name="T121" fmla="*/ 0 h 203"/>
              <a:gd name="T122" fmla="*/ 398 w 398"/>
              <a:gd name="T123" fmla="*/ 203 h 203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398" h="203">
                <a:moveTo>
                  <a:pt x="66" y="47"/>
                </a:moveTo>
                <a:lnTo>
                  <a:pt x="66" y="48"/>
                </a:lnTo>
                <a:lnTo>
                  <a:pt x="64" y="52"/>
                </a:lnTo>
                <a:lnTo>
                  <a:pt x="60" y="58"/>
                </a:lnTo>
                <a:lnTo>
                  <a:pt x="55" y="66"/>
                </a:lnTo>
                <a:lnTo>
                  <a:pt x="50" y="75"/>
                </a:lnTo>
                <a:lnTo>
                  <a:pt x="44" y="85"/>
                </a:lnTo>
                <a:lnTo>
                  <a:pt x="38" y="97"/>
                </a:lnTo>
                <a:lnTo>
                  <a:pt x="31" y="108"/>
                </a:lnTo>
                <a:lnTo>
                  <a:pt x="24" y="121"/>
                </a:lnTo>
                <a:lnTo>
                  <a:pt x="19" y="133"/>
                </a:lnTo>
                <a:lnTo>
                  <a:pt x="13" y="144"/>
                </a:lnTo>
                <a:lnTo>
                  <a:pt x="8" y="155"/>
                </a:lnTo>
                <a:lnTo>
                  <a:pt x="4" y="164"/>
                </a:lnTo>
                <a:lnTo>
                  <a:pt x="1" y="172"/>
                </a:lnTo>
                <a:lnTo>
                  <a:pt x="0" y="179"/>
                </a:lnTo>
                <a:lnTo>
                  <a:pt x="0" y="183"/>
                </a:lnTo>
                <a:lnTo>
                  <a:pt x="1" y="186"/>
                </a:lnTo>
                <a:lnTo>
                  <a:pt x="3" y="188"/>
                </a:lnTo>
                <a:lnTo>
                  <a:pt x="5" y="190"/>
                </a:lnTo>
                <a:lnTo>
                  <a:pt x="8" y="193"/>
                </a:lnTo>
                <a:lnTo>
                  <a:pt x="12" y="194"/>
                </a:lnTo>
                <a:lnTo>
                  <a:pt x="16" y="196"/>
                </a:lnTo>
                <a:lnTo>
                  <a:pt x="21" y="198"/>
                </a:lnTo>
                <a:lnTo>
                  <a:pt x="27" y="199"/>
                </a:lnTo>
                <a:lnTo>
                  <a:pt x="33" y="200"/>
                </a:lnTo>
                <a:lnTo>
                  <a:pt x="40" y="201"/>
                </a:lnTo>
                <a:lnTo>
                  <a:pt x="47" y="202"/>
                </a:lnTo>
                <a:lnTo>
                  <a:pt x="55" y="202"/>
                </a:lnTo>
                <a:lnTo>
                  <a:pt x="64" y="203"/>
                </a:lnTo>
                <a:lnTo>
                  <a:pt x="73" y="203"/>
                </a:lnTo>
                <a:lnTo>
                  <a:pt x="83" y="203"/>
                </a:lnTo>
                <a:lnTo>
                  <a:pt x="93" y="203"/>
                </a:lnTo>
                <a:lnTo>
                  <a:pt x="106" y="203"/>
                </a:lnTo>
                <a:lnTo>
                  <a:pt x="121" y="203"/>
                </a:lnTo>
                <a:lnTo>
                  <a:pt x="139" y="203"/>
                </a:lnTo>
                <a:lnTo>
                  <a:pt x="159" y="203"/>
                </a:lnTo>
                <a:lnTo>
                  <a:pt x="179" y="202"/>
                </a:lnTo>
                <a:lnTo>
                  <a:pt x="202" y="202"/>
                </a:lnTo>
                <a:lnTo>
                  <a:pt x="224" y="201"/>
                </a:lnTo>
                <a:lnTo>
                  <a:pt x="247" y="200"/>
                </a:lnTo>
                <a:lnTo>
                  <a:pt x="269" y="199"/>
                </a:lnTo>
                <a:lnTo>
                  <a:pt x="291" y="197"/>
                </a:lnTo>
                <a:lnTo>
                  <a:pt x="311" y="195"/>
                </a:lnTo>
                <a:lnTo>
                  <a:pt x="330" y="193"/>
                </a:lnTo>
                <a:lnTo>
                  <a:pt x="346" y="189"/>
                </a:lnTo>
                <a:lnTo>
                  <a:pt x="360" y="186"/>
                </a:lnTo>
                <a:lnTo>
                  <a:pt x="370" y="182"/>
                </a:lnTo>
                <a:lnTo>
                  <a:pt x="377" y="178"/>
                </a:lnTo>
                <a:lnTo>
                  <a:pt x="381" y="171"/>
                </a:lnTo>
                <a:lnTo>
                  <a:pt x="385" y="163"/>
                </a:lnTo>
                <a:lnTo>
                  <a:pt x="388" y="151"/>
                </a:lnTo>
                <a:lnTo>
                  <a:pt x="391" y="138"/>
                </a:lnTo>
                <a:lnTo>
                  <a:pt x="393" y="125"/>
                </a:lnTo>
                <a:lnTo>
                  <a:pt x="395" y="110"/>
                </a:lnTo>
                <a:lnTo>
                  <a:pt x="396" y="95"/>
                </a:lnTo>
                <a:lnTo>
                  <a:pt x="397" y="79"/>
                </a:lnTo>
                <a:lnTo>
                  <a:pt x="398" y="64"/>
                </a:lnTo>
                <a:lnTo>
                  <a:pt x="398" y="49"/>
                </a:lnTo>
                <a:lnTo>
                  <a:pt x="398" y="36"/>
                </a:lnTo>
                <a:lnTo>
                  <a:pt x="398" y="24"/>
                </a:lnTo>
                <a:lnTo>
                  <a:pt x="398" y="14"/>
                </a:lnTo>
                <a:lnTo>
                  <a:pt x="398" y="7"/>
                </a:lnTo>
                <a:lnTo>
                  <a:pt x="398" y="2"/>
                </a:lnTo>
                <a:lnTo>
                  <a:pt x="398" y="0"/>
                </a:lnTo>
                <a:lnTo>
                  <a:pt x="396" y="1"/>
                </a:lnTo>
                <a:lnTo>
                  <a:pt x="391" y="5"/>
                </a:lnTo>
                <a:lnTo>
                  <a:pt x="382" y="10"/>
                </a:lnTo>
                <a:lnTo>
                  <a:pt x="370" y="16"/>
                </a:lnTo>
                <a:lnTo>
                  <a:pt x="356" y="24"/>
                </a:lnTo>
                <a:lnTo>
                  <a:pt x="338" y="31"/>
                </a:lnTo>
                <a:lnTo>
                  <a:pt x="319" y="39"/>
                </a:lnTo>
                <a:lnTo>
                  <a:pt x="297" y="47"/>
                </a:lnTo>
                <a:lnTo>
                  <a:pt x="273" y="54"/>
                </a:lnTo>
                <a:lnTo>
                  <a:pt x="247" y="59"/>
                </a:lnTo>
                <a:lnTo>
                  <a:pt x="220" y="64"/>
                </a:lnTo>
                <a:lnTo>
                  <a:pt x="191" y="66"/>
                </a:lnTo>
                <a:lnTo>
                  <a:pt x="161" y="66"/>
                </a:lnTo>
                <a:lnTo>
                  <a:pt x="130" y="63"/>
                </a:lnTo>
                <a:lnTo>
                  <a:pt x="99" y="57"/>
                </a:lnTo>
                <a:lnTo>
                  <a:pt x="66" y="47"/>
                </a:lnTo>
                <a:close/>
              </a:path>
            </a:pathLst>
          </a:cu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23" name="Freeform 47"/>
          <p:cNvSpPr>
            <a:spLocks/>
          </p:cNvSpPr>
          <p:nvPr/>
        </p:nvSpPr>
        <p:spPr bwMode="auto">
          <a:xfrm>
            <a:off x="4829176" y="5772150"/>
            <a:ext cx="995363" cy="782638"/>
          </a:xfrm>
          <a:custGeom>
            <a:avLst/>
            <a:gdLst>
              <a:gd name="T0" fmla="*/ 2147483647 w 706"/>
              <a:gd name="T1" fmla="*/ 2147483647 h 493"/>
              <a:gd name="T2" fmla="*/ 2147483647 w 706"/>
              <a:gd name="T3" fmla="*/ 2147483647 h 493"/>
              <a:gd name="T4" fmla="*/ 2147483647 w 706"/>
              <a:gd name="T5" fmla="*/ 2147483647 h 493"/>
              <a:gd name="T6" fmla="*/ 2147483647 w 706"/>
              <a:gd name="T7" fmla="*/ 2147483647 h 493"/>
              <a:gd name="T8" fmla="*/ 2147483647 w 706"/>
              <a:gd name="T9" fmla="*/ 2147483647 h 493"/>
              <a:gd name="T10" fmla="*/ 2147483647 w 706"/>
              <a:gd name="T11" fmla="*/ 2147483647 h 493"/>
              <a:gd name="T12" fmla="*/ 2147483647 w 706"/>
              <a:gd name="T13" fmla="*/ 2147483647 h 493"/>
              <a:gd name="T14" fmla="*/ 2147483647 w 706"/>
              <a:gd name="T15" fmla="*/ 2147483647 h 493"/>
              <a:gd name="T16" fmla="*/ 2147483647 w 706"/>
              <a:gd name="T17" fmla="*/ 2147483647 h 493"/>
              <a:gd name="T18" fmla="*/ 2147483647 w 706"/>
              <a:gd name="T19" fmla="*/ 2147483647 h 493"/>
              <a:gd name="T20" fmla="*/ 2147483647 w 706"/>
              <a:gd name="T21" fmla="*/ 2147483647 h 493"/>
              <a:gd name="T22" fmla="*/ 2147483647 w 706"/>
              <a:gd name="T23" fmla="*/ 2147483647 h 493"/>
              <a:gd name="T24" fmla="*/ 2147483647 w 706"/>
              <a:gd name="T25" fmla="*/ 2147483647 h 493"/>
              <a:gd name="T26" fmla="*/ 0 w 706"/>
              <a:gd name="T27" fmla="*/ 2147483647 h 493"/>
              <a:gd name="T28" fmla="*/ 2147483647 w 706"/>
              <a:gd name="T29" fmla="*/ 2147483647 h 493"/>
              <a:gd name="T30" fmla="*/ 2147483647 w 706"/>
              <a:gd name="T31" fmla="*/ 2147483647 h 493"/>
              <a:gd name="T32" fmla="*/ 2147483647 w 706"/>
              <a:gd name="T33" fmla="*/ 2147483647 h 493"/>
              <a:gd name="T34" fmla="*/ 2147483647 w 706"/>
              <a:gd name="T35" fmla="*/ 2147483647 h 493"/>
              <a:gd name="T36" fmla="*/ 2147483647 w 706"/>
              <a:gd name="T37" fmla="*/ 2147483647 h 493"/>
              <a:gd name="T38" fmla="*/ 2147483647 w 706"/>
              <a:gd name="T39" fmla="*/ 2147483647 h 493"/>
              <a:gd name="T40" fmla="*/ 2147483647 w 706"/>
              <a:gd name="T41" fmla="*/ 2147483647 h 493"/>
              <a:gd name="T42" fmla="*/ 2147483647 w 706"/>
              <a:gd name="T43" fmla="*/ 2147483647 h 493"/>
              <a:gd name="T44" fmla="*/ 2147483647 w 706"/>
              <a:gd name="T45" fmla="*/ 2147483647 h 493"/>
              <a:gd name="T46" fmla="*/ 2147483647 w 706"/>
              <a:gd name="T47" fmla="*/ 2147483647 h 493"/>
              <a:gd name="T48" fmla="*/ 2147483647 w 706"/>
              <a:gd name="T49" fmla="*/ 2147483647 h 493"/>
              <a:gd name="T50" fmla="*/ 2147483647 w 706"/>
              <a:gd name="T51" fmla="*/ 2147483647 h 493"/>
              <a:gd name="T52" fmla="*/ 2147483647 w 706"/>
              <a:gd name="T53" fmla="*/ 2147483647 h 493"/>
              <a:gd name="T54" fmla="*/ 2147483647 w 706"/>
              <a:gd name="T55" fmla="*/ 2147483647 h 493"/>
              <a:gd name="T56" fmla="*/ 2147483647 w 706"/>
              <a:gd name="T57" fmla="*/ 2147483647 h 493"/>
              <a:gd name="T58" fmla="*/ 2147483647 w 706"/>
              <a:gd name="T59" fmla="*/ 2147483647 h 493"/>
              <a:gd name="T60" fmla="*/ 2147483647 w 706"/>
              <a:gd name="T61" fmla="*/ 2147483647 h 493"/>
              <a:gd name="T62" fmla="*/ 2147483647 w 706"/>
              <a:gd name="T63" fmla="*/ 2147483647 h 493"/>
              <a:gd name="T64" fmla="*/ 2147483647 w 706"/>
              <a:gd name="T65" fmla="*/ 2147483647 h 493"/>
              <a:gd name="T66" fmla="*/ 2147483647 w 706"/>
              <a:gd name="T67" fmla="*/ 2147483647 h 493"/>
              <a:gd name="T68" fmla="*/ 2147483647 w 706"/>
              <a:gd name="T69" fmla="*/ 2147483647 h 493"/>
              <a:gd name="T70" fmla="*/ 2147483647 w 706"/>
              <a:gd name="T71" fmla="*/ 2147483647 h 493"/>
              <a:gd name="T72" fmla="*/ 2147483647 w 706"/>
              <a:gd name="T73" fmla="*/ 2147483647 h 493"/>
              <a:gd name="T74" fmla="*/ 2147483647 w 706"/>
              <a:gd name="T75" fmla="*/ 2147483647 h 493"/>
              <a:gd name="T76" fmla="*/ 2147483647 w 706"/>
              <a:gd name="T77" fmla="*/ 2147483647 h 493"/>
              <a:gd name="T78" fmla="*/ 2147483647 w 706"/>
              <a:gd name="T79" fmla="*/ 2147483647 h 493"/>
              <a:gd name="T80" fmla="*/ 2147483647 w 706"/>
              <a:gd name="T81" fmla="*/ 2147483647 h 493"/>
              <a:gd name="T82" fmla="*/ 2147483647 w 706"/>
              <a:gd name="T83" fmla="*/ 2147483647 h 493"/>
              <a:gd name="T84" fmla="*/ 2147483647 w 706"/>
              <a:gd name="T85" fmla="*/ 2147483647 h 493"/>
              <a:gd name="T86" fmla="*/ 2147483647 w 706"/>
              <a:gd name="T87" fmla="*/ 2147483647 h 493"/>
              <a:gd name="T88" fmla="*/ 2147483647 w 706"/>
              <a:gd name="T89" fmla="*/ 2147483647 h 493"/>
              <a:gd name="T90" fmla="*/ 2147483647 w 706"/>
              <a:gd name="T91" fmla="*/ 2147483647 h 493"/>
              <a:gd name="T92" fmla="*/ 2147483647 w 706"/>
              <a:gd name="T93" fmla="*/ 2147483647 h 493"/>
              <a:gd name="T94" fmla="*/ 2147483647 w 706"/>
              <a:gd name="T95" fmla="*/ 0 h 493"/>
              <a:gd name="T96" fmla="*/ 2147483647 w 706"/>
              <a:gd name="T97" fmla="*/ 2147483647 h 493"/>
              <a:gd name="T98" fmla="*/ 2147483647 w 706"/>
              <a:gd name="T99" fmla="*/ 2147483647 h 493"/>
              <a:gd name="T100" fmla="*/ 2147483647 w 706"/>
              <a:gd name="T101" fmla="*/ 2147483647 h 493"/>
              <a:gd name="T102" fmla="*/ 2147483647 w 706"/>
              <a:gd name="T103" fmla="*/ 2147483647 h 493"/>
              <a:gd name="T104" fmla="*/ 2147483647 w 706"/>
              <a:gd name="T105" fmla="*/ 2147483647 h 493"/>
              <a:gd name="T106" fmla="*/ 2147483647 w 706"/>
              <a:gd name="T107" fmla="*/ 2147483647 h 493"/>
              <a:gd name="T108" fmla="*/ 2147483647 w 706"/>
              <a:gd name="T109" fmla="*/ 2147483647 h 493"/>
              <a:gd name="T110" fmla="*/ 2147483647 w 706"/>
              <a:gd name="T111" fmla="*/ 2147483647 h 49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706"/>
              <a:gd name="T169" fmla="*/ 0 h 493"/>
              <a:gd name="T170" fmla="*/ 706 w 706"/>
              <a:gd name="T171" fmla="*/ 493 h 49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706" h="493">
                <a:moveTo>
                  <a:pt x="295" y="64"/>
                </a:moveTo>
                <a:lnTo>
                  <a:pt x="185" y="190"/>
                </a:lnTo>
                <a:lnTo>
                  <a:pt x="186" y="190"/>
                </a:lnTo>
                <a:lnTo>
                  <a:pt x="191" y="188"/>
                </a:lnTo>
                <a:lnTo>
                  <a:pt x="199" y="186"/>
                </a:lnTo>
                <a:lnTo>
                  <a:pt x="209" y="183"/>
                </a:lnTo>
                <a:lnTo>
                  <a:pt x="221" y="180"/>
                </a:lnTo>
                <a:lnTo>
                  <a:pt x="235" y="177"/>
                </a:lnTo>
                <a:lnTo>
                  <a:pt x="250" y="174"/>
                </a:lnTo>
                <a:lnTo>
                  <a:pt x="266" y="172"/>
                </a:lnTo>
                <a:lnTo>
                  <a:pt x="284" y="171"/>
                </a:lnTo>
                <a:lnTo>
                  <a:pt x="302" y="170"/>
                </a:lnTo>
                <a:lnTo>
                  <a:pt x="321" y="171"/>
                </a:lnTo>
                <a:lnTo>
                  <a:pt x="338" y="173"/>
                </a:lnTo>
                <a:lnTo>
                  <a:pt x="356" y="176"/>
                </a:lnTo>
                <a:lnTo>
                  <a:pt x="373" y="182"/>
                </a:lnTo>
                <a:lnTo>
                  <a:pt x="389" y="190"/>
                </a:lnTo>
                <a:lnTo>
                  <a:pt x="404" y="201"/>
                </a:lnTo>
                <a:lnTo>
                  <a:pt x="401" y="200"/>
                </a:lnTo>
                <a:lnTo>
                  <a:pt x="394" y="198"/>
                </a:lnTo>
                <a:lnTo>
                  <a:pt x="382" y="195"/>
                </a:lnTo>
                <a:lnTo>
                  <a:pt x="367" y="192"/>
                </a:lnTo>
                <a:lnTo>
                  <a:pt x="348" y="189"/>
                </a:lnTo>
                <a:lnTo>
                  <a:pt x="327" y="186"/>
                </a:lnTo>
                <a:lnTo>
                  <a:pt x="304" y="185"/>
                </a:lnTo>
                <a:lnTo>
                  <a:pt x="279" y="185"/>
                </a:lnTo>
                <a:lnTo>
                  <a:pt x="252" y="186"/>
                </a:lnTo>
                <a:lnTo>
                  <a:pt x="225" y="190"/>
                </a:lnTo>
                <a:lnTo>
                  <a:pt x="197" y="197"/>
                </a:lnTo>
                <a:lnTo>
                  <a:pt x="170" y="208"/>
                </a:lnTo>
                <a:lnTo>
                  <a:pt x="144" y="221"/>
                </a:lnTo>
                <a:lnTo>
                  <a:pt x="119" y="239"/>
                </a:lnTo>
                <a:lnTo>
                  <a:pt x="96" y="262"/>
                </a:lnTo>
                <a:lnTo>
                  <a:pt x="75" y="289"/>
                </a:lnTo>
                <a:lnTo>
                  <a:pt x="57" y="318"/>
                </a:lnTo>
                <a:lnTo>
                  <a:pt x="41" y="345"/>
                </a:lnTo>
                <a:lnTo>
                  <a:pt x="28" y="368"/>
                </a:lnTo>
                <a:lnTo>
                  <a:pt x="17" y="390"/>
                </a:lnTo>
                <a:lnTo>
                  <a:pt x="9" y="409"/>
                </a:lnTo>
                <a:lnTo>
                  <a:pt x="3" y="425"/>
                </a:lnTo>
                <a:lnTo>
                  <a:pt x="0" y="440"/>
                </a:lnTo>
                <a:lnTo>
                  <a:pt x="0" y="452"/>
                </a:lnTo>
                <a:lnTo>
                  <a:pt x="2" y="463"/>
                </a:lnTo>
                <a:lnTo>
                  <a:pt x="6" y="471"/>
                </a:lnTo>
                <a:lnTo>
                  <a:pt x="14" y="478"/>
                </a:lnTo>
                <a:lnTo>
                  <a:pt x="23" y="484"/>
                </a:lnTo>
                <a:lnTo>
                  <a:pt x="35" y="488"/>
                </a:lnTo>
                <a:lnTo>
                  <a:pt x="49" y="491"/>
                </a:lnTo>
                <a:lnTo>
                  <a:pt x="66" y="493"/>
                </a:lnTo>
                <a:lnTo>
                  <a:pt x="86" y="493"/>
                </a:lnTo>
                <a:lnTo>
                  <a:pt x="96" y="493"/>
                </a:lnTo>
                <a:lnTo>
                  <a:pt x="108" y="493"/>
                </a:lnTo>
                <a:lnTo>
                  <a:pt x="120" y="493"/>
                </a:lnTo>
                <a:lnTo>
                  <a:pt x="132" y="493"/>
                </a:lnTo>
                <a:lnTo>
                  <a:pt x="146" y="493"/>
                </a:lnTo>
                <a:lnTo>
                  <a:pt x="159" y="493"/>
                </a:lnTo>
                <a:lnTo>
                  <a:pt x="173" y="493"/>
                </a:lnTo>
                <a:lnTo>
                  <a:pt x="188" y="492"/>
                </a:lnTo>
                <a:lnTo>
                  <a:pt x="203" y="492"/>
                </a:lnTo>
                <a:lnTo>
                  <a:pt x="218" y="491"/>
                </a:lnTo>
                <a:lnTo>
                  <a:pt x="233" y="490"/>
                </a:lnTo>
                <a:lnTo>
                  <a:pt x="248" y="489"/>
                </a:lnTo>
                <a:lnTo>
                  <a:pt x="263" y="488"/>
                </a:lnTo>
                <a:lnTo>
                  <a:pt x="279" y="487"/>
                </a:lnTo>
                <a:lnTo>
                  <a:pt x="294" y="485"/>
                </a:lnTo>
                <a:lnTo>
                  <a:pt x="309" y="483"/>
                </a:lnTo>
                <a:lnTo>
                  <a:pt x="324" y="482"/>
                </a:lnTo>
                <a:lnTo>
                  <a:pt x="338" y="479"/>
                </a:lnTo>
                <a:lnTo>
                  <a:pt x="352" y="477"/>
                </a:lnTo>
                <a:lnTo>
                  <a:pt x="366" y="474"/>
                </a:lnTo>
                <a:lnTo>
                  <a:pt x="379" y="471"/>
                </a:lnTo>
                <a:lnTo>
                  <a:pt x="392" y="468"/>
                </a:lnTo>
                <a:lnTo>
                  <a:pt x="404" y="464"/>
                </a:lnTo>
                <a:lnTo>
                  <a:pt x="416" y="460"/>
                </a:lnTo>
                <a:lnTo>
                  <a:pt x="427" y="456"/>
                </a:lnTo>
                <a:lnTo>
                  <a:pt x="437" y="451"/>
                </a:lnTo>
                <a:lnTo>
                  <a:pt x="446" y="446"/>
                </a:lnTo>
                <a:lnTo>
                  <a:pt x="454" y="441"/>
                </a:lnTo>
                <a:lnTo>
                  <a:pt x="462" y="435"/>
                </a:lnTo>
                <a:lnTo>
                  <a:pt x="468" y="429"/>
                </a:lnTo>
                <a:lnTo>
                  <a:pt x="473" y="422"/>
                </a:lnTo>
                <a:lnTo>
                  <a:pt x="477" y="415"/>
                </a:lnTo>
                <a:lnTo>
                  <a:pt x="485" y="400"/>
                </a:lnTo>
                <a:lnTo>
                  <a:pt x="493" y="383"/>
                </a:lnTo>
                <a:lnTo>
                  <a:pt x="501" y="367"/>
                </a:lnTo>
                <a:lnTo>
                  <a:pt x="511" y="349"/>
                </a:lnTo>
                <a:lnTo>
                  <a:pt x="520" y="331"/>
                </a:lnTo>
                <a:lnTo>
                  <a:pt x="531" y="313"/>
                </a:lnTo>
                <a:lnTo>
                  <a:pt x="541" y="296"/>
                </a:lnTo>
                <a:lnTo>
                  <a:pt x="550" y="278"/>
                </a:lnTo>
                <a:lnTo>
                  <a:pt x="560" y="263"/>
                </a:lnTo>
                <a:lnTo>
                  <a:pt x="568" y="248"/>
                </a:lnTo>
                <a:lnTo>
                  <a:pt x="576" y="235"/>
                </a:lnTo>
                <a:lnTo>
                  <a:pt x="583" y="223"/>
                </a:lnTo>
                <a:lnTo>
                  <a:pt x="588" y="214"/>
                </a:lnTo>
                <a:lnTo>
                  <a:pt x="593" y="206"/>
                </a:lnTo>
                <a:lnTo>
                  <a:pt x="595" y="202"/>
                </a:lnTo>
                <a:lnTo>
                  <a:pt x="596" y="201"/>
                </a:lnTo>
                <a:lnTo>
                  <a:pt x="596" y="203"/>
                </a:lnTo>
                <a:lnTo>
                  <a:pt x="594" y="209"/>
                </a:lnTo>
                <a:lnTo>
                  <a:pt x="591" y="217"/>
                </a:lnTo>
                <a:lnTo>
                  <a:pt x="588" y="227"/>
                </a:lnTo>
                <a:lnTo>
                  <a:pt x="586" y="236"/>
                </a:lnTo>
                <a:lnTo>
                  <a:pt x="586" y="243"/>
                </a:lnTo>
                <a:lnTo>
                  <a:pt x="587" y="248"/>
                </a:lnTo>
                <a:lnTo>
                  <a:pt x="591" y="248"/>
                </a:lnTo>
                <a:lnTo>
                  <a:pt x="595" y="247"/>
                </a:lnTo>
                <a:lnTo>
                  <a:pt x="600" y="246"/>
                </a:lnTo>
                <a:lnTo>
                  <a:pt x="606" y="244"/>
                </a:lnTo>
                <a:lnTo>
                  <a:pt x="613" y="242"/>
                </a:lnTo>
                <a:lnTo>
                  <a:pt x="621" y="239"/>
                </a:lnTo>
                <a:lnTo>
                  <a:pt x="629" y="236"/>
                </a:lnTo>
                <a:lnTo>
                  <a:pt x="638" y="233"/>
                </a:lnTo>
                <a:lnTo>
                  <a:pt x="647" y="231"/>
                </a:lnTo>
                <a:lnTo>
                  <a:pt x="655" y="228"/>
                </a:lnTo>
                <a:lnTo>
                  <a:pt x="663" y="225"/>
                </a:lnTo>
                <a:lnTo>
                  <a:pt x="671" y="223"/>
                </a:lnTo>
                <a:lnTo>
                  <a:pt x="677" y="221"/>
                </a:lnTo>
                <a:lnTo>
                  <a:pt x="682" y="219"/>
                </a:lnTo>
                <a:lnTo>
                  <a:pt x="687" y="218"/>
                </a:lnTo>
                <a:lnTo>
                  <a:pt x="689" y="217"/>
                </a:lnTo>
                <a:lnTo>
                  <a:pt x="690" y="217"/>
                </a:lnTo>
                <a:lnTo>
                  <a:pt x="691" y="215"/>
                </a:lnTo>
                <a:lnTo>
                  <a:pt x="692" y="209"/>
                </a:lnTo>
                <a:lnTo>
                  <a:pt x="693" y="201"/>
                </a:lnTo>
                <a:lnTo>
                  <a:pt x="694" y="189"/>
                </a:lnTo>
                <a:lnTo>
                  <a:pt x="696" y="175"/>
                </a:lnTo>
                <a:lnTo>
                  <a:pt x="698" y="160"/>
                </a:lnTo>
                <a:lnTo>
                  <a:pt x="700" y="144"/>
                </a:lnTo>
                <a:lnTo>
                  <a:pt x="702" y="126"/>
                </a:lnTo>
                <a:lnTo>
                  <a:pt x="703" y="108"/>
                </a:lnTo>
                <a:lnTo>
                  <a:pt x="705" y="90"/>
                </a:lnTo>
                <a:lnTo>
                  <a:pt x="705" y="72"/>
                </a:lnTo>
                <a:lnTo>
                  <a:pt x="706" y="56"/>
                </a:lnTo>
                <a:lnTo>
                  <a:pt x="706" y="41"/>
                </a:lnTo>
                <a:lnTo>
                  <a:pt x="705" y="27"/>
                </a:lnTo>
                <a:lnTo>
                  <a:pt x="703" y="16"/>
                </a:lnTo>
                <a:lnTo>
                  <a:pt x="701" y="8"/>
                </a:lnTo>
                <a:lnTo>
                  <a:pt x="698" y="5"/>
                </a:lnTo>
                <a:lnTo>
                  <a:pt x="694" y="3"/>
                </a:lnTo>
                <a:lnTo>
                  <a:pt x="687" y="1"/>
                </a:lnTo>
                <a:lnTo>
                  <a:pt x="679" y="0"/>
                </a:lnTo>
                <a:lnTo>
                  <a:pt x="669" y="0"/>
                </a:lnTo>
                <a:lnTo>
                  <a:pt x="658" y="0"/>
                </a:lnTo>
                <a:lnTo>
                  <a:pt x="645" y="0"/>
                </a:lnTo>
                <a:lnTo>
                  <a:pt x="631" y="1"/>
                </a:lnTo>
                <a:lnTo>
                  <a:pt x="616" y="3"/>
                </a:lnTo>
                <a:lnTo>
                  <a:pt x="600" y="5"/>
                </a:lnTo>
                <a:lnTo>
                  <a:pt x="583" y="7"/>
                </a:lnTo>
                <a:lnTo>
                  <a:pt x="566" y="10"/>
                </a:lnTo>
                <a:lnTo>
                  <a:pt x="548" y="13"/>
                </a:lnTo>
                <a:lnTo>
                  <a:pt x="530" y="16"/>
                </a:lnTo>
                <a:lnTo>
                  <a:pt x="511" y="19"/>
                </a:lnTo>
                <a:lnTo>
                  <a:pt x="492" y="23"/>
                </a:lnTo>
                <a:lnTo>
                  <a:pt x="474" y="26"/>
                </a:lnTo>
                <a:lnTo>
                  <a:pt x="455" y="30"/>
                </a:lnTo>
                <a:lnTo>
                  <a:pt x="438" y="33"/>
                </a:lnTo>
                <a:lnTo>
                  <a:pt x="420" y="37"/>
                </a:lnTo>
                <a:lnTo>
                  <a:pt x="402" y="41"/>
                </a:lnTo>
                <a:lnTo>
                  <a:pt x="386" y="44"/>
                </a:lnTo>
                <a:lnTo>
                  <a:pt x="371" y="47"/>
                </a:lnTo>
                <a:lnTo>
                  <a:pt x="356" y="50"/>
                </a:lnTo>
                <a:lnTo>
                  <a:pt x="343" y="53"/>
                </a:lnTo>
                <a:lnTo>
                  <a:pt x="332" y="56"/>
                </a:lnTo>
                <a:lnTo>
                  <a:pt x="321" y="58"/>
                </a:lnTo>
                <a:lnTo>
                  <a:pt x="312" y="60"/>
                </a:lnTo>
                <a:lnTo>
                  <a:pt x="305" y="62"/>
                </a:lnTo>
                <a:lnTo>
                  <a:pt x="300" y="63"/>
                </a:lnTo>
                <a:lnTo>
                  <a:pt x="296" y="64"/>
                </a:lnTo>
                <a:lnTo>
                  <a:pt x="295" y="64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24" name="Freeform 48"/>
          <p:cNvSpPr>
            <a:spLocks/>
          </p:cNvSpPr>
          <p:nvPr/>
        </p:nvSpPr>
        <p:spPr bwMode="auto">
          <a:xfrm>
            <a:off x="5249864" y="5591176"/>
            <a:ext cx="560387" cy="322263"/>
          </a:xfrm>
          <a:custGeom>
            <a:avLst/>
            <a:gdLst>
              <a:gd name="T0" fmla="*/ 2147483647 w 398"/>
              <a:gd name="T1" fmla="*/ 2147483647 h 203"/>
              <a:gd name="T2" fmla="*/ 2147483647 w 398"/>
              <a:gd name="T3" fmla="*/ 2147483647 h 203"/>
              <a:gd name="T4" fmla="*/ 2147483647 w 398"/>
              <a:gd name="T5" fmla="*/ 2147483647 h 203"/>
              <a:gd name="T6" fmla="*/ 2147483647 w 398"/>
              <a:gd name="T7" fmla="*/ 2147483647 h 203"/>
              <a:gd name="T8" fmla="*/ 2147483647 w 398"/>
              <a:gd name="T9" fmla="*/ 2147483647 h 203"/>
              <a:gd name="T10" fmla="*/ 2147483647 w 398"/>
              <a:gd name="T11" fmla="*/ 2147483647 h 203"/>
              <a:gd name="T12" fmla="*/ 2147483647 w 398"/>
              <a:gd name="T13" fmla="*/ 2147483647 h 203"/>
              <a:gd name="T14" fmla="*/ 2147483647 w 398"/>
              <a:gd name="T15" fmla="*/ 2147483647 h 203"/>
              <a:gd name="T16" fmla="*/ 0 w 398"/>
              <a:gd name="T17" fmla="*/ 2147483647 h 203"/>
              <a:gd name="T18" fmla="*/ 2147483647 w 398"/>
              <a:gd name="T19" fmla="*/ 2147483647 h 203"/>
              <a:gd name="T20" fmla="*/ 2147483647 w 398"/>
              <a:gd name="T21" fmla="*/ 2147483647 h 203"/>
              <a:gd name="T22" fmla="*/ 2147483647 w 398"/>
              <a:gd name="T23" fmla="*/ 2147483647 h 203"/>
              <a:gd name="T24" fmla="*/ 2147483647 w 398"/>
              <a:gd name="T25" fmla="*/ 2147483647 h 203"/>
              <a:gd name="T26" fmla="*/ 2147483647 w 398"/>
              <a:gd name="T27" fmla="*/ 2147483647 h 203"/>
              <a:gd name="T28" fmla="*/ 2147483647 w 398"/>
              <a:gd name="T29" fmla="*/ 2147483647 h 203"/>
              <a:gd name="T30" fmla="*/ 2147483647 w 398"/>
              <a:gd name="T31" fmla="*/ 2147483647 h 203"/>
              <a:gd name="T32" fmla="*/ 2147483647 w 398"/>
              <a:gd name="T33" fmla="*/ 2147483647 h 203"/>
              <a:gd name="T34" fmla="*/ 2147483647 w 398"/>
              <a:gd name="T35" fmla="*/ 2147483647 h 203"/>
              <a:gd name="T36" fmla="*/ 2147483647 w 398"/>
              <a:gd name="T37" fmla="*/ 2147483647 h 203"/>
              <a:gd name="T38" fmla="*/ 2147483647 w 398"/>
              <a:gd name="T39" fmla="*/ 2147483647 h 203"/>
              <a:gd name="T40" fmla="*/ 2147483647 w 398"/>
              <a:gd name="T41" fmla="*/ 2147483647 h 203"/>
              <a:gd name="T42" fmla="*/ 2147483647 w 398"/>
              <a:gd name="T43" fmla="*/ 2147483647 h 203"/>
              <a:gd name="T44" fmla="*/ 2147483647 w 398"/>
              <a:gd name="T45" fmla="*/ 2147483647 h 203"/>
              <a:gd name="T46" fmla="*/ 2147483647 w 398"/>
              <a:gd name="T47" fmla="*/ 2147483647 h 203"/>
              <a:gd name="T48" fmla="*/ 2147483647 w 398"/>
              <a:gd name="T49" fmla="*/ 2147483647 h 203"/>
              <a:gd name="T50" fmla="*/ 2147483647 w 398"/>
              <a:gd name="T51" fmla="*/ 2147483647 h 203"/>
              <a:gd name="T52" fmla="*/ 2147483647 w 398"/>
              <a:gd name="T53" fmla="*/ 2147483647 h 203"/>
              <a:gd name="T54" fmla="*/ 2147483647 w 398"/>
              <a:gd name="T55" fmla="*/ 2147483647 h 203"/>
              <a:gd name="T56" fmla="*/ 2147483647 w 398"/>
              <a:gd name="T57" fmla="*/ 2147483647 h 203"/>
              <a:gd name="T58" fmla="*/ 2147483647 w 398"/>
              <a:gd name="T59" fmla="*/ 2147483647 h 203"/>
              <a:gd name="T60" fmla="*/ 2147483647 w 398"/>
              <a:gd name="T61" fmla="*/ 2147483647 h 203"/>
              <a:gd name="T62" fmla="*/ 2147483647 w 398"/>
              <a:gd name="T63" fmla="*/ 2147483647 h 203"/>
              <a:gd name="T64" fmla="*/ 2147483647 w 398"/>
              <a:gd name="T65" fmla="*/ 2147483647 h 203"/>
              <a:gd name="T66" fmla="*/ 2147483647 w 398"/>
              <a:gd name="T67" fmla="*/ 2147483647 h 203"/>
              <a:gd name="T68" fmla="*/ 2147483647 w 398"/>
              <a:gd name="T69" fmla="*/ 0 h 203"/>
              <a:gd name="T70" fmla="*/ 2147483647 w 398"/>
              <a:gd name="T71" fmla="*/ 2147483647 h 203"/>
              <a:gd name="T72" fmla="*/ 2147483647 w 398"/>
              <a:gd name="T73" fmla="*/ 2147483647 h 203"/>
              <a:gd name="T74" fmla="*/ 2147483647 w 398"/>
              <a:gd name="T75" fmla="*/ 2147483647 h 203"/>
              <a:gd name="T76" fmla="*/ 2147483647 w 398"/>
              <a:gd name="T77" fmla="*/ 2147483647 h 203"/>
              <a:gd name="T78" fmla="*/ 2147483647 w 398"/>
              <a:gd name="T79" fmla="*/ 2147483647 h 203"/>
              <a:gd name="T80" fmla="*/ 2147483647 w 398"/>
              <a:gd name="T81" fmla="*/ 2147483647 h 203"/>
              <a:gd name="T82" fmla="*/ 2147483647 w 398"/>
              <a:gd name="T83" fmla="*/ 2147483647 h 203"/>
              <a:gd name="T84" fmla="*/ 2147483647 w 398"/>
              <a:gd name="T85" fmla="*/ 2147483647 h 203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398"/>
              <a:gd name="T130" fmla="*/ 0 h 203"/>
              <a:gd name="T131" fmla="*/ 398 w 398"/>
              <a:gd name="T132" fmla="*/ 203 h 203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398" h="203">
                <a:moveTo>
                  <a:pt x="66" y="47"/>
                </a:moveTo>
                <a:lnTo>
                  <a:pt x="66" y="47"/>
                </a:lnTo>
                <a:lnTo>
                  <a:pt x="66" y="48"/>
                </a:lnTo>
                <a:lnTo>
                  <a:pt x="64" y="52"/>
                </a:lnTo>
                <a:lnTo>
                  <a:pt x="60" y="58"/>
                </a:lnTo>
                <a:lnTo>
                  <a:pt x="55" y="66"/>
                </a:lnTo>
                <a:lnTo>
                  <a:pt x="50" y="75"/>
                </a:lnTo>
                <a:lnTo>
                  <a:pt x="44" y="85"/>
                </a:lnTo>
                <a:lnTo>
                  <a:pt x="38" y="97"/>
                </a:lnTo>
                <a:lnTo>
                  <a:pt x="31" y="108"/>
                </a:lnTo>
                <a:lnTo>
                  <a:pt x="24" y="121"/>
                </a:lnTo>
                <a:lnTo>
                  <a:pt x="19" y="133"/>
                </a:lnTo>
                <a:lnTo>
                  <a:pt x="13" y="144"/>
                </a:lnTo>
                <a:lnTo>
                  <a:pt x="8" y="155"/>
                </a:lnTo>
                <a:lnTo>
                  <a:pt x="4" y="164"/>
                </a:lnTo>
                <a:lnTo>
                  <a:pt x="1" y="172"/>
                </a:lnTo>
                <a:lnTo>
                  <a:pt x="0" y="179"/>
                </a:lnTo>
                <a:lnTo>
                  <a:pt x="0" y="183"/>
                </a:lnTo>
                <a:lnTo>
                  <a:pt x="1" y="186"/>
                </a:lnTo>
                <a:lnTo>
                  <a:pt x="3" y="188"/>
                </a:lnTo>
                <a:lnTo>
                  <a:pt x="5" y="190"/>
                </a:lnTo>
                <a:lnTo>
                  <a:pt x="8" y="193"/>
                </a:lnTo>
                <a:lnTo>
                  <a:pt x="12" y="194"/>
                </a:lnTo>
                <a:lnTo>
                  <a:pt x="16" y="196"/>
                </a:lnTo>
                <a:lnTo>
                  <a:pt x="21" y="198"/>
                </a:lnTo>
                <a:lnTo>
                  <a:pt x="27" y="199"/>
                </a:lnTo>
                <a:lnTo>
                  <a:pt x="33" y="200"/>
                </a:lnTo>
                <a:lnTo>
                  <a:pt x="40" y="201"/>
                </a:lnTo>
                <a:lnTo>
                  <a:pt x="47" y="202"/>
                </a:lnTo>
                <a:lnTo>
                  <a:pt x="55" y="202"/>
                </a:lnTo>
                <a:lnTo>
                  <a:pt x="64" y="203"/>
                </a:lnTo>
                <a:lnTo>
                  <a:pt x="73" y="203"/>
                </a:lnTo>
                <a:lnTo>
                  <a:pt x="83" y="203"/>
                </a:lnTo>
                <a:lnTo>
                  <a:pt x="93" y="203"/>
                </a:lnTo>
                <a:lnTo>
                  <a:pt x="106" y="203"/>
                </a:lnTo>
                <a:lnTo>
                  <a:pt x="121" y="203"/>
                </a:lnTo>
                <a:lnTo>
                  <a:pt x="139" y="203"/>
                </a:lnTo>
                <a:lnTo>
                  <a:pt x="159" y="203"/>
                </a:lnTo>
                <a:lnTo>
                  <a:pt x="179" y="202"/>
                </a:lnTo>
                <a:lnTo>
                  <a:pt x="202" y="202"/>
                </a:lnTo>
                <a:lnTo>
                  <a:pt x="224" y="201"/>
                </a:lnTo>
                <a:lnTo>
                  <a:pt x="247" y="200"/>
                </a:lnTo>
                <a:lnTo>
                  <a:pt x="269" y="199"/>
                </a:lnTo>
                <a:lnTo>
                  <a:pt x="291" y="197"/>
                </a:lnTo>
                <a:lnTo>
                  <a:pt x="311" y="195"/>
                </a:lnTo>
                <a:lnTo>
                  <a:pt x="330" y="193"/>
                </a:lnTo>
                <a:lnTo>
                  <a:pt x="346" y="189"/>
                </a:lnTo>
                <a:lnTo>
                  <a:pt x="360" y="186"/>
                </a:lnTo>
                <a:lnTo>
                  <a:pt x="370" y="182"/>
                </a:lnTo>
                <a:lnTo>
                  <a:pt x="377" y="178"/>
                </a:lnTo>
                <a:lnTo>
                  <a:pt x="381" y="171"/>
                </a:lnTo>
                <a:lnTo>
                  <a:pt x="385" y="163"/>
                </a:lnTo>
                <a:lnTo>
                  <a:pt x="388" y="151"/>
                </a:lnTo>
                <a:lnTo>
                  <a:pt x="391" y="138"/>
                </a:lnTo>
                <a:lnTo>
                  <a:pt x="393" y="125"/>
                </a:lnTo>
                <a:lnTo>
                  <a:pt x="395" y="110"/>
                </a:lnTo>
                <a:lnTo>
                  <a:pt x="396" y="95"/>
                </a:lnTo>
                <a:lnTo>
                  <a:pt x="397" y="79"/>
                </a:lnTo>
                <a:lnTo>
                  <a:pt x="398" y="64"/>
                </a:lnTo>
                <a:lnTo>
                  <a:pt x="398" y="49"/>
                </a:lnTo>
                <a:lnTo>
                  <a:pt x="398" y="36"/>
                </a:lnTo>
                <a:lnTo>
                  <a:pt x="398" y="24"/>
                </a:lnTo>
                <a:lnTo>
                  <a:pt x="398" y="14"/>
                </a:lnTo>
                <a:lnTo>
                  <a:pt x="398" y="7"/>
                </a:lnTo>
                <a:lnTo>
                  <a:pt x="398" y="2"/>
                </a:lnTo>
                <a:lnTo>
                  <a:pt x="398" y="0"/>
                </a:lnTo>
                <a:lnTo>
                  <a:pt x="396" y="1"/>
                </a:lnTo>
                <a:lnTo>
                  <a:pt x="391" y="5"/>
                </a:lnTo>
                <a:lnTo>
                  <a:pt x="382" y="10"/>
                </a:lnTo>
                <a:lnTo>
                  <a:pt x="370" y="16"/>
                </a:lnTo>
                <a:lnTo>
                  <a:pt x="356" y="24"/>
                </a:lnTo>
                <a:lnTo>
                  <a:pt x="338" y="31"/>
                </a:lnTo>
                <a:lnTo>
                  <a:pt x="319" y="39"/>
                </a:lnTo>
                <a:lnTo>
                  <a:pt x="297" y="47"/>
                </a:lnTo>
                <a:lnTo>
                  <a:pt x="273" y="54"/>
                </a:lnTo>
                <a:lnTo>
                  <a:pt x="247" y="59"/>
                </a:lnTo>
                <a:lnTo>
                  <a:pt x="220" y="64"/>
                </a:lnTo>
                <a:lnTo>
                  <a:pt x="191" y="66"/>
                </a:lnTo>
                <a:lnTo>
                  <a:pt x="161" y="66"/>
                </a:lnTo>
                <a:lnTo>
                  <a:pt x="130" y="63"/>
                </a:lnTo>
                <a:lnTo>
                  <a:pt x="99" y="57"/>
                </a:lnTo>
                <a:lnTo>
                  <a:pt x="66" y="47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25" name="Freeform 49"/>
          <p:cNvSpPr>
            <a:spLocks/>
          </p:cNvSpPr>
          <p:nvPr/>
        </p:nvSpPr>
        <p:spPr bwMode="auto">
          <a:xfrm>
            <a:off x="4829176" y="5772150"/>
            <a:ext cx="995363" cy="782638"/>
          </a:xfrm>
          <a:custGeom>
            <a:avLst/>
            <a:gdLst>
              <a:gd name="T0" fmla="*/ 2147483647 w 706"/>
              <a:gd name="T1" fmla="*/ 2147483647 h 493"/>
              <a:gd name="T2" fmla="*/ 2147483647 w 706"/>
              <a:gd name="T3" fmla="*/ 2147483647 h 493"/>
              <a:gd name="T4" fmla="*/ 2147483647 w 706"/>
              <a:gd name="T5" fmla="*/ 2147483647 h 493"/>
              <a:gd name="T6" fmla="*/ 2147483647 w 706"/>
              <a:gd name="T7" fmla="*/ 2147483647 h 493"/>
              <a:gd name="T8" fmla="*/ 2147483647 w 706"/>
              <a:gd name="T9" fmla="*/ 2147483647 h 493"/>
              <a:gd name="T10" fmla="*/ 2147483647 w 706"/>
              <a:gd name="T11" fmla="*/ 2147483647 h 493"/>
              <a:gd name="T12" fmla="*/ 2147483647 w 706"/>
              <a:gd name="T13" fmla="*/ 2147483647 h 493"/>
              <a:gd name="T14" fmla="*/ 2147483647 w 706"/>
              <a:gd name="T15" fmla="*/ 2147483647 h 493"/>
              <a:gd name="T16" fmla="*/ 2147483647 w 706"/>
              <a:gd name="T17" fmla="*/ 2147483647 h 493"/>
              <a:gd name="T18" fmla="*/ 2147483647 w 706"/>
              <a:gd name="T19" fmla="*/ 2147483647 h 493"/>
              <a:gd name="T20" fmla="*/ 2147483647 w 706"/>
              <a:gd name="T21" fmla="*/ 2147483647 h 493"/>
              <a:gd name="T22" fmla="*/ 2147483647 w 706"/>
              <a:gd name="T23" fmla="*/ 2147483647 h 493"/>
              <a:gd name="T24" fmla="*/ 2147483647 w 706"/>
              <a:gd name="T25" fmla="*/ 2147483647 h 493"/>
              <a:gd name="T26" fmla="*/ 2147483647 w 706"/>
              <a:gd name="T27" fmla="*/ 2147483647 h 493"/>
              <a:gd name="T28" fmla="*/ 0 w 706"/>
              <a:gd name="T29" fmla="*/ 2147483647 h 493"/>
              <a:gd name="T30" fmla="*/ 2147483647 w 706"/>
              <a:gd name="T31" fmla="*/ 2147483647 h 493"/>
              <a:gd name="T32" fmla="*/ 2147483647 w 706"/>
              <a:gd name="T33" fmla="*/ 2147483647 h 493"/>
              <a:gd name="T34" fmla="*/ 2147483647 w 706"/>
              <a:gd name="T35" fmla="*/ 2147483647 h 493"/>
              <a:gd name="T36" fmla="*/ 2147483647 w 706"/>
              <a:gd name="T37" fmla="*/ 2147483647 h 493"/>
              <a:gd name="T38" fmla="*/ 2147483647 w 706"/>
              <a:gd name="T39" fmla="*/ 2147483647 h 493"/>
              <a:gd name="T40" fmla="*/ 2147483647 w 706"/>
              <a:gd name="T41" fmla="*/ 2147483647 h 493"/>
              <a:gd name="T42" fmla="*/ 2147483647 w 706"/>
              <a:gd name="T43" fmla="*/ 2147483647 h 493"/>
              <a:gd name="T44" fmla="*/ 2147483647 w 706"/>
              <a:gd name="T45" fmla="*/ 2147483647 h 493"/>
              <a:gd name="T46" fmla="*/ 2147483647 w 706"/>
              <a:gd name="T47" fmla="*/ 2147483647 h 493"/>
              <a:gd name="T48" fmla="*/ 2147483647 w 706"/>
              <a:gd name="T49" fmla="*/ 2147483647 h 493"/>
              <a:gd name="T50" fmla="*/ 2147483647 w 706"/>
              <a:gd name="T51" fmla="*/ 2147483647 h 493"/>
              <a:gd name="T52" fmla="*/ 2147483647 w 706"/>
              <a:gd name="T53" fmla="*/ 2147483647 h 493"/>
              <a:gd name="T54" fmla="*/ 2147483647 w 706"/>
              <a:gd name="T55" fmla="*/ 2147483647 h 493"/>
              <a:gd name="T56" fmla="*/ 2147483647 w 706"/>
              <a:gd name="T57" fmla="*/ 2147483647 h 493"/>
              <a:gd name="T58" fmla="*/ 2147483647 w 706"/>
              <a:gd name="T59" fmla="*/ 2147483647 h 493"/>
              <a:gd name="T60" fmla="*/ 2147483647 w 706"/>
              <a:gd name="T61" fmla="*/ 2147483647 h 493"/>
              <a:gd name="T62" fmla="*/ 2147483647 w 706"/>
              <a:gd name="T63" fmla="*/ 2147483647 h 493"/>
              <a:gd name="T64" fmla="*/ 2147483647 w 706"/>
              <a:gd name="T65" fmla="*/ 2147483647 h 493"/>
              <a:gd name="T66" fmla="*/ 2147483647 w 706"/>
              <a:gd name="T67" fmla="*/ 2147483647 h 493"/>
              <a:gd name="T68" fmla="*/ 2147483647 w 706"/>
              <a:gd name="T69" fmla="*/ 2147483647 h 493"/>
              <a:gd name="T70" fmla="*/ 2147483647 w 706"/>
              <a:gd name="T71" fmla="*/ 2147483647 h 493"/>
              <a:gd name="T72" fmla="*/ 2147483647 w 706"/>
              <a:gd name="T73" fmla="*/ 2147483647 h 493"/>
              <a:gd name="T74" fmla="*/ 2147483647 w 706"/>
              <a:gd name="T75" fmla="*/ 2147483647 h 493"/>
              <a:gd name="T76" fmla="*/ 2147483647 w 706"/>
              <a:gd name="T77" fmla="*/ 2147483647 h 493"/>
              <a:gd name="T78" fmla="*/ 2147483647 w 706"/>
              <a:gd name="T79" fmla="*/ 2147483647 h 493"/>
              <a:gd name="T80" fmla="*/ 2147483647 w 706"/>
              <a:gd name="T81" fmla="*/ 2147483647 h 493"/>
              <a:gd name="T82" fmla="*/ 2147483647 w 706"/>
              <a:gd name="T83" fmla="*/ 2147483647 h 493"/>
              <a:gd name="T84" fmla="*/ 2147483647 w 706"/>
              <a:gd name="T85" fmla="*/ 2147483647 h 493"/>
              <a:gd name="T86" fmla="*/ 2147483647 w 706"/>
              <a:gd name="T87" fmla="*/ 2147483647 h 493"/>
              <a:gd name="T88" fmla="*/ 2147483647 w 706"/>
              <a:gd name="T89" fmla="*/ 2147483647 h 493"/>
              <a:gd name="T90" fmla="*/ 2147483647 w 706"/>
              <a:gd name="T91" fmla="*/ 2147483647 h 493"/>
              <a:gd name="T92" fmla="*/ 2147483647 w 706"/>
              <a:gd name="T93" fmla="*/ 2147483647 h 493"/>
              <a:gd name="T94" fmla="*/ 2147483647 w 706"/>
              <a:gd name="T95" fmla="*/ 2147483647 h 493"/>
              <a:gd name="T96" fmla="*/ 2147483647 w 706"/>
              <a:gd name="T97" fmla="*/ 2147483647 h 493"/>
              <a:gd name="T98" fmla="*/ 2147483647 w 706"/>
              <a:gd name="T99" fmla="*/ 2147483647 h 493"/>
              <a:gd name="T100" fmla="*/ 2147483647 w 706"/>
              <a:gd name="T101" fmla="*/ 0 h 493"/>
              <a:gd name="T102" fmla="*/ 2147483647 w 706"/>
              <a:gd name="T103" fmla="*/ 2147483647 h 493"/>
              <a:gd name="T104" fmla="*/ 2147483647 w 706"/>
              <a:gd name="T105" fmla="*/ 2147483647 h 493"/>
              <a:gd name="T106" fmla="*/ 2147483647 w 706"/>
              <a:gd name="T107" fmla="*/ 2147483647 h 493"/>
              <a:gd name="T108" fmla="*/ 2147483647 w 706"/>
              <a:gd name="T109" fmla="*/ 2147483647 h 493"/>
              <a:gd name="T110" fmla="*/ 2147483647 w 706"/>
              <a:gd name="T111" fmla="*/ 2147483647 h 493"/>
              <a:gd name="T112" fmla="*/ 2147483647 w 706"/>
              <a:gd name="T113" fmla="*/ 2147483647 h 493"/>
              <a:gd name="T114" fmla="*/ 2147483647 w 706"/>
              <a:gd name="T115" fmla="*/ 2147483647 h 493"/>
              <a:gd name="T116" fmla="*/ 2147483647 w 706"/>
              <a:gd name="T117" fmla="*/ 2147483647 h 493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706"/>
              <a:gd name="T178" fmla="*/ 0 h 493"/>
              <a:gd name="T179" fmla="*/ 706 w 706"/>
              <a:gd name="T180" fmla="*/ 493 h 493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706" h="493">
                <a:moveTo>
                  <a:pt x="295" y="64"/>
                </a:moveTo>
                <a:lnTo>
                  <a:pt x="185" y="190"/>
                </a:lnTo>
                <a:lnTo>
                  <a:pt x="186" y="190"/>
                </a:lnTo>
                <a:lnTo>
                  <a:pt x="191" y="188"/>
                </a:lnTo>
                <a:lnTo>
                  <a:pt x="199" y="186"/>
                </a:lnTo>
                <a:lnTo>
                  <a:pt x="209" y="183"/>
                </a:lnTo>
                <a:lnTo>
                  <a:pt x="221" y="180"/>
                </a:lnTo>
                <a:lnTo>
                  <a:pt x="235" y="177"/>
                </a:lnTo>
                <a:lnTo>
                  <a:pt x="250" y="174"/>
                </a:lnTo>
                <a:lnTo>
                  <a:pt x="266" y="172"/>
                </a:lnTo>
                <a:lnTo>
                  <a:pt x="284" y="171"/>
                </a:lnTo>
                <a:lnTo>
                  <a:pt x="302" y="170"/>
                </a:lnTo>
                <a:lnTo>
                  <a:pt x="321" y="171"/>
                </a:lnTo>
                <a:lnTo>
                  <a:pt x="338" y="173"/>
                </a:lnTo>
                <a:lnTo>
                  <a:pt x="356" y="176"/>
                </a:lnTo>
                <a:lnTo>
                  <a:pt x="373" y="182"/>
                </a:lnTo>
                <a:lnTo>
                  <a:pt x="389" y="190"/>
                </a:lnTo>
                <a:lnTo>
                  <a:pt x="404" y="201"/>
                </a:lnTo>
                <a:lnTo>
                  <a:pt x="401" y="200"/>
                </a:lnTo>
                <a:lnTo>
                  <a:pt x="394" y="198"/>
                </a:lnTo>
                <a:lnTo>
                  <a:pt x="382" y="195"/>
                </a:lnTo>
                <a:lnTo>
                  <a:pt x="367" y="192"/>
                </a:lnTo>
                <a:lnTo>
                  <a:pt x="348" y="189"/>
                </a:lnTo>
                <a:lnTo>
                  <a:pt x="327" y="186"/>
                </a:lnTo>
                <a:lnTo>
                  <a:pt x="304" y="185"/>
                </a:lnTo>
                <a:lnTo>
                  <a:pt x="279" y="185"/>
                </a:lnTo>
                <a:lnTo>
                  <a:pt x="252" y="186"/>
                </a:lnTo>
                <a:lnTo>
                  <a:pt x="225" y="190"/>
                </a:lnTo>
                <a:lnTo>
                  <a:pt x="197" y="197"/>
                </a:lnTo>
                <a:lnTo>
                  <a:pt x="170" y="208"/>
                </a:lnTo>
                <a:lnTo>
                  <a:pt x="144" y="221"/>
                </a:lnTo>
                <a:lnTo>
                  <a:pt x="119" y="239"/>
                </a:lnTo>
                <a:lnTo>
                  <a:pt x="96" y="262"/>
                </a:lnTo>
                <a:lnTo>
                  <a:pt x="75" y="289"/>
                </a:lnTo>
                <a:lnTo>
                  <a:pt x="57" y="318"/>
                </a:lnTo>
                <a:lnTo>
                  <a:pt x="41" y="345"/>
                </a:lnTo>
                <a:lnTo>
                  <a:pt x="28" y="368"/>
                </a:lnTo>
                <a:lnTo>
                  <a:pt x="17" y="390"/>
                </a:lnTo>
                <a:lnTo>
                  <a:pt x="9" y="409"/>
                </a:lnTo>
                <a:lnTo>
                  <a:pt x="3" y="425"/>
                </a:lnTo>
                <a:lnTo>
                  <a:pt x="0" y="440"/>
                </a:lnTo>
                <a:lnTo>
                  <a:pt x="0" y="452"/>
                </a:lnTo>
                <a:lnTo>
                  <a:pt x="2" y="463"/>
                </a:lnTo>
                <a:lnTo>
                  <a:pt x="6" y="471"/>
                </a:lnTo>
                <a:lnTo>
                  <a:pt x="14" y="478"/>
                </a:lnTo>
                <a:lnTo>
                  <a:pt x="23" y="484"/>
                </a:lnTo>
                <a:lnTo>
                  <a:pt x="35" y="488"/>
                </a:lnTo>
                <a:lnTo>
                  <a:pt x="49" y="491"/>
                </a:lnTo>
                <a:lnTo>
                  <a:pt x="66" y="493"/>
                </a:lnTo>
                <a:lnTo>
                  <a:pt x="86" y="493"/>
                </a:lnTo>
                <a:lnTo>
                  <a:pt x="96" y="493"/>
                </a:lnTo>
                <a:lnTo>
                  <a:pt x="108" y="493"/>
                </a:lnTo>
                <a:lnTo>
                  <a:pt x="120" y="493"/>
                </a:lnTo>
                <a:lnTo>
                  <a:pt x="132" y="493"/>
                </a:lnTo>
                <a:lnTo>
                  <a:pt x="146" y="493"/>
                </a:lnTo>
                <a:lnTo>
                  <a:pt x="159" y="493"/>
                </a:lnTo>
                <a:lnTo>
                  <a:pt x="173" y="493"/>
                </a:lnTo>
                <a:lnTo>
                  <a:pt x="188" y="492"/>
                </a:lnTo>
                <a:lnTo>
                  <a:pt x="203" y="492"/>
                </a:lnTo>
                <a:lnTo>
                  <a:pt x="218" y="491"/>
                </a:lnTo>
                <a:lnTo>
                  <a:pt x="233" y="490"/>
                </a:lnTo>
                <a:lnTo>
                  <a:pt x="248" y="489"/>
                </a:lnTo>
                <a:lnTo>
                  <a:pt x="263" y="488"/>
                </a:lnTo>
                <a:lnTo>
                  <a:pt x="279" y="487"/>
                </a:lnTo>
                <a:lnTo>
                  <a:pt x="294" y="485"/>
                </a:lnTo>
                <a:lnTo>
                  <a:pt x="309" y="483"/>
                </a:lnTo>
                <a:lnTo>
                  <a:pt x="324" y="482"/>
                </a:lnTo>
                <a:lnTo>
                  <a:pt x="338" y="479"/>
                </a:lnTo>
                <a:lnTo>
                  <a:pt x="352" y="477"/>
                </a:lnTo>
                <a:lnTo>
                  <a:pt x="366" y="474"/>
                </a:lnTo>
                <a:lnTo>
                  <a:pt x="379" y="471"/>
                </a:lnTo>
                <a:lnTo>
                  <a:pt x="392" y="468"/>
                </a:lnTo>
                <a:lnTo>
                  <a:pt x="404" y="464"/>
                </a:lnTo>
                <a:lnTo>
                  <a:pt x="416" y="460"/>
                </a:lnTo>
                <a:lnTo>
                  <a:pt x="427" y="456"/>
                </a:lnTo>
                <a:lnTo>
                  <a:pt x="437" y="451"/>
                </a:lnTo>
                <a:lnTo>
                  <a:pt x="446" y="446"/>
                </a:lnTo>
                <a:lnTo>
                  <a:pt x="454" y="441"/>
                </a:lnTo>
                <a:lnTo>
                  <a:pt x="462" y="435"/>
                </a:lnTo>
                <a:lnTo>
                  <a:pt x="468" y="429"/>
                </a:lnTo>
                <a:lnTo>
                  <a:pt x="473" y="422"/>
                </a:lnTo>
                <a:lnTo>
                  <a:pt x="477" y="415"/>
                </a:lnTo>
                <a:lnTo>
                  <a:pt x="485" y="400"/>
                </a:lnTo>
                <a:lnTo>
                  <a:pt x="493" y="383"/>
                </a:lnTo>
                <a:lnTo>
                  <a:pt x="501" y="367"/>
                </a:lnTo>
                <a:lnTo>
                  <a:pt x="511" y="349"/>
                </a:lnTo>
                <a:lnTo>
                  <a:pt x="520" y="331"/>
                </a:lnTo>
                <a:lnTo>
                  <a:pt x="531" y="313"/>
                </a:lnTo>
                <a:lnTo>
                  <a:pt x="541" y="296"/>
                </a:lnTo>
                <a:lnTo>
                  <a:pt x="550" y="278"/>
                </a:lnTo>
                <a:lnTo>
                  <a:pt x="560" y="263"/>
                </a:lnTo>
                <a:lnTo>
                  <a:pt x="568" y="248"/>
                </a:lnTo>
                <a:lnTo>
                  <a:pt x="576" y="235"/>
                </a:lnTo>
                <a:lnTo>
                  <a:pt x="583" y="223"/>
                </a:lnTo>
                <a:lnTo>
                  <a:pt x="588" y="214"/>
                </a:lnTo>
                <a:lnTo>
                  <a:pt x="593" y="206"/>
                </a:lnTo>
                <a:lnTo>
                  <a:pt x="595" y="202"/>
                </a:lnTo>
                <a:lnTo>
                  <a:pt x="596" y="201"/>
                </a:lnTo>
                <a:lnTo>
                  <a:pt x="596" y="203"/>
                </a:lnTo>
                <a:lnTo>
                  <a:pt x="594" y="209"/>
                </a:lnTo>
                <a:lnTo>
                  <a:pt x="591" y="217"/>
                </a:lnTo>
                <a:lnTo>
                  <a:pt x="588" y="227"/>
                </a:lnTo>
                <a:lnTo>
                  <a:pt x="586" y="236"/>
                </a:lnTo>
                <a:lnTo>
                  <a:pt x="586" y="243"/>
                </a:lnTo>
                <a:lnTo>
                  <a:pt x="587" y="248"/>
                </a:lnTo>
                <a:lnTo>
                  <a:pt x="591" y="248"/>
                </a:lnTo>
                <a:lnTo>
                  <a:pt x="595" y="247"/>
                </a:lnTo>
                <a:lnTo>
                  <a:pt x="600" y="246"/>
                </a:lnTo>
                <a:lnTo>
                  <a:pt x="606" y="244"/>
                </a:lnTo>
                <a:lnTo>
                  <a:pt x="613" y="242"/>
                </a:lnTo>
                <a:lnTo>
                  <a:pt x="621" y="239"/>
                </a:lnTo>
                <a:lnTo>
                  <a:pt x="629" y="236"/>
                </a:lnTo>
                <a:lnTo>
                  <a:pt x="638" y="233"/>
                </a:lnTo>
                <a:lnTo>
                  <a:pt x="647" y="231"/>
                </a:lnTo>
                <a:lnTo>
                  <a:pt x="655" y="228"/>
                </a:lnTo>
                <a:lnTo>
                  <a:pt x="663" y="225"/>
                </a:lnTo>
                <a:lnTo>
                  <a:pt x="671" y="223"/>
                </a:lnTo>
                <a:lnTo>
                  <a:pt x="677" y="221"/>
                </a:lnTo>
                <a:lnTo>
                  <a:pt x="682" y="219"/>
                </a:lnTo>
                <a:lnTo>
                  <a:pt x="687" y="218"/>
                </a:lnTo>
                <a:lnTo>
                  <a:pt x="689" y="217"/>
                </a:lnTo>
                <a:lnTo>
                  <a:pt x="690" y="217"/>
                </a:lnTo>
                <a:lnTo>
                  <a:pt x="691" y="215"/>
                </a:lnTo>
                <a:lnTo>
                  <a:pt x="692" y="209"/>
                </a:lnTo>
                <a:lnTo>
                  <a:pt x="693" y="201"/>
                </a:lnTo>
                <a:lnTo>
                  <a:pt x="694" y="189"/>
                </a:lnTo>
                <a:lnTo>
                  <a:pt x="696" y="175"/>
                </a:lnTo>
                <a:lnTo>
                  <a:pt x="698" y="160"/>
                </a:lnTo>
                <a:lnTo>
                  <a:pt x="700" y="144"/>
                </a:lnTo>
                <a:lnTo>
                  <a:pt x="702" y="126"/>
                </a:lnTo>
                <a:lnTo>
                  <a:pt x="703" y="108"/>
                </a:lnTo>
                <a:lnTo>
                  <a:pt x="705" y="90"/>
                </a:lnTo>
                <a:lnTo>
                  <a:pt x="705" y="72"/>
                </a:lnTo>
                <a:lnTo>
                  <a:pt x="706" y="56"/>
                </a:lnTo>
                <a:lnTo>
                  <a:pt x="706" y="41"/>
                </a:lnTo>
                <a:lnTo>
                  <a:pt x="705" y="27"/>
                </a:lnTo>
                <a:lnTo>
                  <a:pt x="703" y="16"/>
                </a:lnTo>
                <a:lnTo>
                  <a:pt x="701" y="8"/>
                </a:lnTo>
                <a:lnTo>
                  <a:pt x="698" y="5"/>
                </a:lnTo>
                <a:lnTo>
                  <a:pt x="694" y="3"/>
                </a:lnTo>
                <a:lnTo>
                  <a:pt x="687" y="1"/>
                </a:lnTo>
                <a:lnTo>
                  <a:pt x="679" y="0"/>
                </a:lnTo>
                <a:lnTo>
                  <a:pt x="669" y="0"/>
                </a:lnTo>
                <a:lnTo>
                  <a:pt x="658" y="0"/>
                </a:lnTo>
                <a:lnTo>
                  <a:pt x="645" y="0"/>
                </a:lnTo>
                <a:lnTo>
                  <a:pt x="631" y="1"/>
                </a:lnTo>
                <a:lnTo>
                  <a:pt x="616" y="3"/>
                </a:lnTo>
                <a:lnTo>
                  <a:pt x="600" y="5"/>
                </a:lnTo>
                <a:lnTo>
                  <a:pt x="583" y="7"/>
                </a:lnTo>
                <a:lnTo>
                  <a:pt x="566" y="10"/>
                </a:lnTo>
                <a:lnTo>
                  <a:pt x="548" y="13"/>
                </a:lnTo>
                <a:lnTo>
                  <a:pt x="530" y="16"/>
                </a:lnTo>
                <a:lnTo>
                  <a:pt x="511" y="19"/>
                </a:lnTo>
                <a:lnTo>
                  <a:pt x="492" y="23"/>
                </a:lnTo>
                <a:lnTo>
                  <a:pt x="474" y="26"/>
                </a:lnTo>
                <a:lnTo>
                  <a:pt x="455" y="30"/>
                </a:lnTo>
                <a:lnTo>
                  <a:pt x="438" y="33"/>
                </a:lnTo>
                <a:lnTo>
                  <a:pt x="420" y="37"/>
                </a:lnTo>
                <a:lnTo>
                  <a:pt x="402" y="41"/>
                </a:lnTo>
                <a:lnTo>
                  <a:pt x="386" y="44"/>
                </a:lnTo>
                <a:lnTo>
                  <a:pt x="371" y="47"/>
                </a:lnTo>
                <a:lnTo>
                  <a:pt x="356" y="50"/>
                </a:lnTo>
                <a:lnTo>
                  <a:pt x="343" y="53"/>
                </a:lnTo>
                <a:lnTo>
                  <a:pt x="332" y="56"/>
                </a:lnTo>
                <a:lnTo>
                  <a:pt x="321" y="58"/>
                </a:lnTo>
                <a:lnTo>
                  <a:pt x="312" y="60"/>
                </a:lnTo>
                <a:lnTo>
                  <a:pt x="305" y="62"/>
                </a:lnTo>
                <a:lnTo>
                  <a:pt x="300" y="63"/>
                </a:lnTo>
                <a:lnTo>
                  <a:pt x="296" y="64"/>
                </a:lnTo>
                <a:lnTo>
                  <a:pt x="295" y="64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26" name="Freeform 50"/>
          <p:cNvSpPr>
            <a:spLocks/>
          </p:cNvSpPr>
          <p:nvPr/>
        </p:nvSpPr>
        <p:spPr bwMode="auto">
          <a:xfrm>
            <a:off x="5802313" y="5508626"/>
            <a:ext cx="354012" cy="384175"/>
          </a:xfrm>
          <a:custGeom>
            <a:avLst/>
            <a:gdLst>
              <a:gd name="T0" fmla="*/ 2147483647 w 251"/>
              <a:gd name="T1" fmla="*/ 2147483647 h 242"/>
              <a:gd name="T2" fmla="*/ 2147483647 w 251"/>
              <a:gd name="T3" fmla="*/ 0 h 242"/>
              <a:gd name="T4" fmla="*/ 2147483647 w 251"/>
              <a:gd name="T5" fmla="*/ 2147483647 h 242"/>
              <a:gd name="T6" fmla="*/ 2147483647 w 251"/>
              <a:gd name="T7" fmla="*/ 2147483647 h 242"/>
              <a:gd name="T8" fmla="*/ 2147483647 w 251"/>
              <a:gd name="T9" fmla="*/ 2147483647 h 242"/>
              <a:gd name="T10" fmla="*/ 2147483647 w 251"/>
              <a:gd name="T11" fmla="*/ 2147483647 h 242"/>
              <a:gd name="T12" fmla="*/ 2147483647 w 251"/>
              <a:gd name="T13" fmla="*/ 2147483647 h 242"/>
              <a:gd name="T14" fmla="*/ 2147483647 w 251"/>
              <a:gd name="T15" fmla="*/ 2147483647 h 242"/>
              <a:gd name="T16" fmla="*/ 2147483647 w 251"/>
              <a:gd name="T17" fmla="*/ 2147483647 h 242"/>
              <a:gd name="T18" fmla="*/ 2147483647 w 251"/>
              <a:gd name="T19" fmla="*/ 2147483647 h 242"/>
              <a:gd name="T20" fmla="*/ 2147483647 w 251"/>
              <a:gd name="T21" fmla="*/ 2147483647 h 242"/>
              <a:gd name="T22" fmla="*/ 2147483647 w 251"/>
              <a:gd name="T23" fmla="*/ 2147483647 h 242"/>
              <a:gd name="T24" fmla="*/ 2147483647 w 251"/>
              <a:gd name="T25" fmla="*/ 2147483647 h 242"/>
              <a:gd name="T26" fmla="*/ 2147483647 w 251"/>
              <a:gd name="T27" fmla="*/ 2147483647 h 242"/>
              <a:gd name="T28" fmla="*/ 2147483647 w 251"/>
              <a:gd name="T29" fmla="*/ 2147483647 h 242"/>
              <a:gd name="T30" fmla="*/ 2147483647 w 251"/>
              <a:gd name="T31" fmla="*/ 2147483647 h 242"/>
              <a:gd name="T32" fmla="*/ 2147483647 w 251"/>
              <a:gd name="T33" fmla="*/ 2147483647 h 242"/>
              <a:gd name="T34" fmla="*/ 2147483647 w 251"/>
              <a:gd name="T35" fmla="*/ 2147483647 h 242"/>
              <a:gd name="T36" fmla="*/ 2147483647 w 251"/>
              <a:gd name="T37" fmla="*/ 2147483647 h 242"/>
              <a:gd name="T38" fmla="*/ 2147483647 w 251"/>
              <a:gd name="T39" fmla="*/ 2147483647 h 242"/>
              <a:gd name="T40" fmla="*/ 2147483647 w 251"/>
              <a:gd name="T41" fmla="*/ 2147483647 h 242"/>
              <a:gd name="T42" fmla="*/ 2147483647 w 251"/>
              <a:gd name="T43" fmla="*/ 2147483647 h 242"/>
              <a:gd name="T44" fmla="*/ 2147483647 w 251"/>
              <a:gd name="T45" fmla="*/ 2147483647 h 242"/>
              <a:gd name="T46" fmla="*/ 2147483647 w 251"/>
              <a:gd name="T47" fmla="*/ 2147483647 h 242"/>
              <a:gd name="T48" fmla="*/ 2147483647 w 251"/>
              <a:gd name="T49" fmla="*/ 2147483647 h 242"/>
              <a:gd name="T50" fmla="*/ 2147483647 w 251"/>
              <a:gd name="T51" fmla="*/ 2147483647 h 242"/>
              <a:gd name="T52" fmla="*/ 2147483647 w 251"/>
              <a:gd name="T53" fmla="*/ 2147483647 h 242"/>
              <a:gd name="T54" fmla="*/ 2147483647 w 251"/>
              <a:gd name="T55" fmla="*/ 2147483647 h 242"/>
              <a:gd name="T56" fmla="*/ 2147483647 w 251"/>
              <a:gd name="T57" fmla="*/ 2147483647 h 242"/>
              <a:gd name="T58" fmla="*/ 2147483647 w 251"/>
              <a:gd name="T59" fmla="*/ 2147483647 h 242"/>
              <a:gd name="T60" fmla="*/ 2147483647 w 251"/>
              <a:gd name="T61" fmla="*/ 2147483647 h 242"/>
              <a:gd name="T62" fmla="*/ 2147483647 w 251"/>
              <a:gd name="T63" fmla="*/ 2147483647 h 242"/>
              <a:gd name="T64" fmla="*/ 2147483647 w 251"/>
              <a:gd name="T65" fmla="*/ 2147483647 h 242"/>
              <a:gd name="T66" fmla="*/ 0 w 251"/>
              <a:gd name="T67" fmla="*/ 2147483647 h 242"/>
              <a:gd name="T68" fmla="*/ 0 w 251"/>
              <a:gd name="T69" fmla="*/ 2147483647 h 242"/>
              <a:gd name="T70" fmla="*/ 2147483647 w 251"/>
              <a:gd name="T71" fmla="*/ 2147483647 h 242"/>
              <a:gd name="T72" fmla="*/ 2147483647 w 251"/>
              <a:gd name="T73" fmla="*/ 2147483647 h 242"/>
              <a:gd name="T74" fmla="*/ 2147483647 w 251"/>
              <a:gd name="T75" fmla="*/ 2147483647 h 242"/>
              <a:gd name="T76" fmla="*/ 2147483647 w 251"/>
              <a:gd name="T77" fmla="*/ 2147483647 h 242"/>
              <a:gd name="T78" fmla="*/ 2147483647 w 251"/>
              <a:gd name="T79" fmla="*/ 2147483647 h 242"/>
              <a:gd name="T80" fmla="*/ 2147483647 w 251"/>
              <a:gd name="T81" fmla="*/ 2147483647 h 242"/>
              <a:gd name="T82" fmla="*/ 2147483647 w 251"/>
              <a:gd name="T83" fmla="*/ 2147483647 h 242"/>
              <a:gd name="T84" fmla="*/ 2147483647 w 251"/>
              <a:gd name="T85" fmla="*/ 2147483647 h 242"/>
              <a:gd name="T86" fmla="*/ 2147483647 w 251"/>
              <a:gd name="T87" fmla="*/ 2147483647 h 242"/>
              <a:gd name="T88" fmla="*/ 2147483647 w 251"/>
              <a:gd name="T89" fmla="*/ 2147483647 h 242"/>
              <a:gd name="T90" fmla="*/ 2147483647 w 251"/>
              <a:gd name="T91" fmla="*/ 2147483647 h 242"/>
              <a:gd name="T92" fmla="*/ 2147483647 w 251"/>
              <a:gd name="T93" fmla="*/ 2147483647 h 242"/>
              <a:gd name="T94" fmla="*/ 2147483647 w 251"/>
              <a:gd name="T95" fmla="*/ 2147483647 h 242"/>
              <a:gd name="T96" fmla="*/ 2147483647 w 251"/>
              <a:gd name="T97" fmla="*/ 2147483647 h 242"/>
              <a:gd name="T98" fmla="*/ 2147483647 w 251"/>
              <a:gd name="T99" fmla="*/ 2147483647 h 242"/>
              <a:gd name="T100" fmla="*/ 2147483647 w 251"/>
              <a:gd name="T101" fmla="*/ 2147483647 h 24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51"/>
              <a:gd name="T154" fmla="*/ 0 h 242"/>
              <a:gd name="T155" fmla="*/ 251 w 251"/>
              <a:gd name="T156" fmla="*/ 242 h 24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51" h="242">
                <a:moveTo>
                  <a:pt x="6" y="78"/>
                </a:moveTo>
                <a:lnTo>
                  <a:pt x="220" y="0"/>
                </a:lnTo>
                <a:lnTo>
                  <a:pt x="251" y="125"/>
                </a:lnTo>
                <a:lnTo>
                  <a:pt x="249" y="125"/>
                </a:lnTo>
                <a:lnTo>
                  <a:pt x="243" y="128"/>
                </a:lnTo>
                <a:lnTo>
                  <a:pt x="233" y="131"/>
                </a:lnTo>
                <a:lnTo>
                  <a:pt x="222" y="136"/>
                </a:lnTo>
                <a:lnTo>
                  <a:pt x="208" y="142"/>
                </a:lnTo>
                <a:lnTo>
                  <a:pt x="194" y="150"/>
                </a:lnTo>
                <a:lnTo>
                  <a:pt x="180" y="158"/>
                </a:lnTo>
                <a:lnTo>
                  <a:pt x="167" y="167"/>
                </a:lnTo>
                <a:lnTo>
                  <a:pt x="157" y="177"/>
                </a:lnTo>
                <a:lnTo>
                  <a:pt x="150" y="189"/>
                </a:lnTo>
                <a:lnTo>
                  <a:pt x="143" y="200"/>
                </a:lnTo>
                <a:lnTo>
                  <a:pt x="137" y="211"/>
                </a:lnTo>
                <a:lnTo>
                  <a:pt x="130" y="222"/>
                </a:lnTo>
                <a:lnTo>
                  <a:pt x="121" y="230"/>
                </a:lnTo>
                <a:lnTo>
                  <a:pt x="110" y="236"/>
                </a:lnTo>
                <a:lnTo>
                  <a:pt x="94" y="240"/>
                </a:lnTo>
                <a:lnTo>
                  <a:pt x="86" y="241"/>
                </a:lnTo>
                <a:lnTo>
                  <a:pt x="76" y="242"/>
                </a:lnTo>
                <a:lnTo>
                  <a:pt x="68" y="242"/>
                </a:lnTo>
                <a:lnTo>
                  <a:pt x="59" y="242"/>
                </a:lnTo>
                <a:lnTo>
                  <a:pt x="50" y="242"/>
                </a:lnTo>
                <a:lnTo>
                  <a:pt x="42" y="242"/>
                </a:lnTo>
                <a:lnTo>
                  <a:pt x="35" y="241"/>
                </a:lnTo>
                <a:lnTo>
                  <a:pt x="28" y="240"/>
                </a:lnTo>
                <a:lnTo>
                  <a:pt x="21" y="239"/>
                </a:lnTo>
                <a:lnTo>
                  <a:pt x="15" y="238"/>
                </a:lnTo>
                <a:lnTo>
                  <a:pt x="11" y="236"/>
                </a:lnTo>
                <a:lnTo>
                  <a:pt x="6" y="234"/>
                </a:lnTo>
                <a:lnTo>
                  <a:pt x="3" y="232"/>
                </a:lnTo>
                <a:lnTo>
                  <a:pt x="1" y="230"/>
                </a:lnTo>
                <a:lnTo>
                  <a:pt x="0" y="227"/>
                </a:lnTo>
                <a:lnTo>
                  <a:pt x="0" y="224"/>
                </a:lnTo>
                <a:lnTo>
                  <a:pt x="2" y="220"/>
                </a:lnTo>
                <a:lnTo>
                  <a:pt x="2" y="213"/>
                </a:lnTo>
                <a:lnTo>
                  <a:pt x="3" y="205"/>
                </a:lnTo>
                <a:lnTo>
                  <a:pt x="3" y="194"/>
                </a:lnTo>
                <a:lnTo>
                  <a:pt x="4" y="183"/>
                </a:lnTo>
                <a:lnTo>
                  <a:pt x="4" y="171"/>
                </a:lnTo>
                <a:lnTo>
                  <a:pt x="4" y="158"/>
                </a:lnTo>
                <a:lnTo>
                  <a:pt x="5" y="145"/>
                </a:lnTo>
                <a:lnTo>
                  <a:pt x="5" y="132"/>
                </a:lnTo>
                <a:lnTo>
                  <a:pt x="6" y="120"/>
                </a:lnTo>
                <a:lnTo>
                  <a:pt x="6" y="109"/>
                </a:lnTo>
                <a:lnTo>
                  <a:pt x="6" y="99"/>
                </a:lnTo>
                <a:lnTo>
                  <a:pt x="6" y="90"/>
                </a:lnTo>
                <a:lnTo>
                  <a:pt x="6" y="84"/>
                </a:lnTo>
                <a:lnTo>
                  <a:pt x="6" y="80"/>
                </a:lnTo>
                <a:lnTo>
                  <a:pt x="6" y="78"/>
                </a:lnTo>
                <a:close/>
              </a:path>
            </a:pathLst>
          </a:custGeom>
          <a:solidFill>
            <a:srgbClr val="33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27" name="Freeform 51"/>
          <p:cNvSpPr>
            <a:spLocks/>
          </p:cNvSpPr>
          <p:nvPr/>
        </p:nvSpPr>
        <p:spPr bwMode="auto">
          <a:xfrm>
            <a:off x="5786439" y="5689601"/>
            <a:ext cx="1131887" cy="531813"/>
          </a:xfrm>
          <a:custGeom>
            <a:avLst/>
            <a:gdLst>
              <a:gd name="T0" fmla="*/ 2147483647 w 802"/>
              <a:gd name="T1" fmla="*/ 2147483647 h 335"/>
              <a:gd name="T2" fmla="*/ 2147483647 w 802"/>
              <a:gd name="T3" fmla="*/ 2147483647 h 335"/>
              <a:gd name="T4" fmla="*/ 2147483647 w 802"/>
              <a:gd name="T5" fmla="*/ 2147483647 h 335"/>
              <a:gd name="T6" fmla="*/ 2147483647 w 802"/>
              <a:gd name="T7" fmla="*/ 2147483647 h 335"/>
              <a:gd name="T8" fmla="*/ 2147483647 w 802"/>
              <a:gd name="T9" fmla="*/ 2147483647 h 335"/>
              <a:gd name="T10" fmla="*/ 2147483647 w 802"/>
              <a:gd name="T11" fmla="*/ 2147483647 h 335"/>
              <a:gd name="T12" fmla="*/ 2147483647 w 802"/>
              <a:gd name="T13" fmla="*/ 2147483647 h 335"/>
              <a:gd name="T14" fmla="*/ 2147483647 w 802"/>
              <a:gd name="T15" fmla="*/ 2147483647 h 335"/>
              <a:gd name="T16" fmla="*/ 2147483647 w 802"/>
              <a:gd name="T17" fmla="*/ 2147483647 h 335"/>
              <a:gd name="T18" fmla="*/ 2147483647 w 802"/>
              <a:gd name="T19" fmla="*/ 2147483647 h 335"/>
              <a:gd name="T20" fmla="*/ 2147483647 w 802"/>
              <a:gd name="T21" fmla="*/ 2147483647 h 335"/>
              <a:gd name="T22" fmla="*/ 2147483647 w 802"/>
              <a:gd name="T23" fmla="*/ 2147483647 h 335"/>
              <a:gd name="T24" fmla="*/ 2147483647 w 802"/>
              <a:gd name="T25" fmla="*/ 2147483647 h 335"/>
              <a:gd name="T26" fmla="*/ 2147483647 w 802"/>
              <a:gd name="T27" fmla="*/ 2147483647 h 335"/>
              <a:gd name="T28" fmla="*/ 2147483647 w 802"/>
              <a:gd name="T29" fmla="*/ 2147483647 h 335"/>
              <a:gd name="T30" fmla="*/ 2147483647 w 802"/>
              <a:gd name="T31" fmla="*/ 2147483647 h 335"/>
              <a:gd name="T32" fmla="*/ 2147483647 w 802"/>
              <a:gd name="T33" fmla="*/ 2147483647 h 335"/>
              <a:gd name="T34" fmla="*/ 2147483647 w 802"/>
              <a:gd name="T35" fmla="*/ 2147483647 h 335"/>
              <a:gd name="T36" fmla="*/ 2147483647 w 802"/>
              <a:gd name="T37" fmla="*/ 2147483647 h 335"/>
              <a:gd name="T38" fmla="*/ 2147483647 w 802"/>
              <a:gd name="T39" fmla="*/ 2147483647 h 335"/>
              <a:gd name="T40" fmla="*/ 2147483647 w 802"/>
              <a:gd name="T41" fmla="*/ 2147483647 h 335"/>
              <a:gd name="T42" fmla="*/ 2147483647 w 802"/>
              <a:gd name="T43" fmla="*/ 2147483647 h 335"/>
              <a:gd name="T44" fmla="*/ 2147483647 w 802"/>
              <a:gd name="T45" fmla="*/ 2147483647 h 335"/>
              <a:gd name="T46" fmla="*/ 2147483647 w 802"/>
              <a:gd name="T47" fmla="*/ 2147483647 h 335"/>
              <a:gd name="T48" fmla="*/ 2147483647 w 802"/>
              <a:gd name="T49" fmla="*/ 2147483647 h 335"/>
              <a:gd name="T50" fmla="*/ 2147483647 w 802"/>
              <a:gd name="T51" fmla="*/ 2147483647 h 335"/>
              <a:gd name="T52" fmla="*/ 2147483647 w 802"/>
              <a:gd name="T53" fmla="*/ 2147483647 h 335"/>
              <a:gd name="T54" fmla="*/ 2147483647 w 802"/>
              <a:gd name="T55" fmla="*/ 2147483647 h 335"/>
              <a:gd name="T56" fmla="*/ 2147483647 w 802"/>
              <a:gd name="T57" fmla="*/ 2147483647 h 335"/>
              <a:gd name="T58" fmla="*/ 2147483647 w 802"/>
              <a:gd name="T59" fmla="*/ 0 h 335"/>
              <a:gd name="T60" fmla="*/ 2147483647 w 802"/>
              <a:gd name="T61" fmla="*/ 2147483647 h 335"/>
              <a:gd name="T62" fmla="*/ 2147483647 w 802"/>
              <a:gd name="T63" fmla="*/ 2147483647 h 335"/>
              <a:gd name="T64" fmla="*/ 2147483647 w 802"/>
              <a:gd name="T65" fmla="*/ 2147483647 h 335"/>
              <a:gd name="T66" fmla="*/ 2147483647 w 802"/>
              <a:gd name="T67" fmla="*/ 2147483647 h 335"/>
              <a:gd name="T68" fmla="*/ 2147483647 w 802"/>
              <a:gd name="T69" fmla="*/ 2147483647 h 335"/>
              <a:gd name="T70" fmla="*/ 2147483647 w 802"/>
              <a:gd name="T71" fmla="*/ 2147483647 h 335"/>
              <a:gd name="T72" fmla="*/ 2147483647 w 802"/>
              <a:gd name="T73" fmla="*/ 2147483647 h 335"/>
              <a:gd name="T74" fmla="*/ 2147483647 w 802"/>
              <a:gd name="T75" fmla="*/ 2147483647 h 335"/>
              <a:gd name="T76" fmla="*/ 2147483647 w 802"/>
              <a:gd name="T77" fmla="*/ 2147483647 h 335"/>
              <a:gd name="T78" fmla="*/ 2147483647 w 802"/>
              <a:gd name="T79" fmla="*/ 2147483647 h 335"/>
              <a:gd name="T80" fmla="*/ 2147483647 w 802"/>
              <a:gd name="T81" fmla="*/ 2147483647 h 335"/>
              <a:gd name="T82" fmla="*/ 2147483647 w 802"/>
              <a:gd name="T83" fmla="*/ 2147483647 h 335"/>
              <a:gd name="T84" fmla="*/ 2147483647 w 802"/>
              <a:gd name="T85" fmla="*/ 2147483647 h 335"/>
              <a:gd name="T86" fmla="*/ 2147483647 w 802"/>
              <a:gd name="T87" fmla="*/ 2147483647 h 335"/>
              <a:gd name="T88" fmla="*/ 0 w 802"/>
              <a:gd name="T89" fmla="*/ 2147483647 h 335"/>
              <a:gd name="T90" fmla="*/ 2147483647 w 802"/>
              <a:gd name="T91" fmla="*/ 2147483647 h 335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802"/>
              <a:gd name="T139" fmla="*/ 0 h 335"/>
              <a:gd name="T140" fmla="*/ 802 w 802"/>
              <a:gd name="T141" fmla="*/ 335 h 335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802" h="335">
                <a:moveTo>
                  <a:pt x="1" y="319"/>
                </a:moveTo>
                <a:lnTo>
                  <a:pt x="215" y="335"/>
                </a:lnTo>
                <a:lnTo>
                  <a:pt x="226" y="282"/>
                </a:lnTo>
                <a:lnTo>
                  <a:pt x="229" y="284"/>
                </a:lnTo>
                <a:lnTo>
                  <a:pt x="235" y="290"/>
                </a:lnTo>
                <a:lnTo>
                  <a:pt x="246" y="297"/>
                </a:lnTo>
                <a:lnTo>
                  <a:pt x="259" y="305"/>
                </a:lnTo>
                <a:lnTo>
                  <a:pt x="272" y="313"/>
                </a:lnTo>
                <a:lnTo>
                  <a:pt x="285" y="320"/>
                </a:lnTo>
                <a:lnTo>
                  <a:pt x="296" y="324"/>
                </a:lnTo>
                <a:lnTo>
                  <a:pt x="304" y="324"/>
                </a:lnTo>
                <a:lnTo>
                  <a:pt x="307" y="323"/>
                </a:lnTo>
                <a:lnTo>
                  <a:pt x="312" y="323"/>
                </a:lnTo>
                <a:lnTo>
                  <a:pt x="320" y="322"/>
                </a:lnTo>
                <a:lnTo>
                  <a:pt x="330" y="321"/>
                </a:lnTo>
                <a:lnTo>
                  <a:pt x="342" y="319"/>
                </a:lnTo>
                <a:lnTo>
                  <a:pt x="355" y="318"/>
                </a:lnTo>
                <a:lnTo>
                  <a:pt x="371" y="317"/>
                </a:lnTo>
                <a:lnTo>
                  <a:pt x="388" y="315"/>
                </a:lnTo>
                <a:lnTo>
                  <a:pt x="406" y="314"/>
                </a:lnTo>
                <a:lnTo>
                  <a:pt x="426" y="312"/>
                </a:lnTo>
                <a:lnTo>
                  <a:pt x="446" y="310"/>
                </a:lnTo>
                <a:lnTo>
                  <a:pt x="468" y="309"/>
                </a:lnTo>
                <a:lnTo>
                  <a:pt x="489" y="307"/>
                </a:lnTo>
                <a:lnTo>
                  <a:pt x="512" y="305"/>
                </a:lnTo>
                <a:lnTo>
                  <a:pt x="535" y="303"/>
                </a:lnTo>
                <a:lnTo>
                  <a:pt x="558" y="301"/>
                </a:lnTo>
                <a:lnTo>
                  <a:pt x="580" y="299"/>
                </a:lnTo>
                <a:lnTo>
                  <a:pt x="603" y="298"/>
                </a:lnTo>
                <a:lnTo>
                  <a:pt x="625" y="296"/>
                </a:lnTo>
                <a:lnTo>
                  <a:pt x="647" y="294"/>
                </a:lnTo>
                <a:lnTo>
                  <a:pt x="668" y="292"/>
                </a:lnTo>
                <a:lnTo>
                  <a:pt x="688" y="291"/>
                </a:lnTo>
                <a:lnTo>
                  <a:pt x="707" y="290"/>
                </a:lnTo>
                <a:lnTo>
                  <a:pt x="724" y="288"/>
                </a:lnTo>
                <a:lnTo>
                  <a:pt x="741" y="287"/>
                </a:lnTo>
                <a:lnTo>
                  <a:pt x="755" y="285"/>
                </a:lnTo>
                <a:lnTo>
                  <a:pt x="768" y="284"/>
                </a:lnTo>
                <a:lnTo>
                  <a:pt x="779" y="284"/>
                </a:lnTo>
                <a:lnTo>
                  <a:pt x="788" y="283"/>
                </a:lnTo>
                <a:lnTo>
                  <a:pt x="795" y="283"/>
                </a:lnTo>
                <a:lnTo>
                  <a:pt x="799" y="282"/>
                </a:lnTo>
                <a:lnTo>
                  <a:pt x="800" y="282"/>
                </a:lnTo>
                <a:lnTo>
                  <a:pt x="800" y="279"/>
                </a:lnTo>
                <a:lnTo>
                  <a:pt x="801" y="270"/>
                </a:lnTo>
                <a:lnTo>
                  <a:pt x="802" y="256"/>
                </a:lnTo>
                <a:lnTo>
                  <a:pt x="802" y="238"/>
                </a:lnTo>
                <a:lnTo>
                  <a:pt x="800" y="217"/>
                </a:lnTo>
                <a:lnTo>
                  <a:pt x="798" y="193"/>
                </a:lnTo>
                <a:lnTo>
                  <a:pt x="792" y="167"/>
                </a:lnTo>
                <a:lnTo>
                  <a:pt x="784" y="141"/>
                </a:lnTo>
                <a:lnTo>
                  <a:pt x="773" y="115"/>
                </a:lnTo>
                <a:lnTo>
                  <a:pt x="758" y="90"/>
                </a:lnTo>
                <a:lnTo>
                  <a:pt x="738" y="65"/>
                </a:lnTo>
                <a:lnTo>
                  <a:pt x="713" y="44"/>
                </a:lnTo>
                <a:lnTo>
                  <a:pt x="683" y="26"/>
                </a:lnTo>
                <a:lnTo>
                  <a:pt x="647" y="12"/>
                </a:lnTo>
                <a:lnTo>
                  <a:pt x="604" y="3"/>
                </a:lnTo>
                <a:lnTo>
                  <a:pt x="554" y="0"/>
                </a:lnTo>
                <a:lnTo>
                  <a:pt x="503" y="0"/>
                </a:lnTo>
                <a:lnTo>
                  <a:pt x="457" y="0"/>
                </a:lnTo>
                <a:lnTo>
                  <a:pt x="415" y="1"/>
                </a:lnTo>
                <a:lnTo>
                  <a:pt x="378" y="1"/>
                </a:lnTo>
                <a:lnTo>
                  <a:pt x="346" y="2"/>
                </a:lnTo>
                <a:lnTo>
                  <a:pt x="317" y="2"/>
                </a:lnTo>
                <a:lnTo>
                  <a:pt x="292" y="3"/>
                </a:lnTo>
                <a:lnTo>
                  <a:pt x="272" y="3"/>
                </a:lnTo>
                <a:lnTo>
                  <a:pt x="254" y="3"/>
                </a:lnTo>
                <a:lnTo>
                  <a:pt x="239" y="4"/>
                </a:lnTo>
                <a:lnTo>
                  <a:pt x="227" y="4"/>
                </a:lnTo>
                <a:lnTo>
                  <a:pt x="219" y="5"/>
                </a:lnTo>
                <a:lnTo>
                  <a:pt x="212" y="5"/>
                </a:lnTo>
                <a:lnTo>
                  <a:pt x="208" y="6"/>
                </a:lnTo>
                <a:lnTo>
                  <a:pt x="205" y="6"/>
                </a:lnTo>
                <a:lnTo>
                  <a:pt x="204" y="6"/>
                </a:lnTo>
                <a:lnTo>
                  <a:pt x="53" y="74"/>
                </a:lnTo>
                <a:lnTo>
                  <a:pt x="51" y="72"/>
                </a:lnTo>
                <a:lnTo>
                  <a:pt x="48" y="71"/>
                </a:lnTo>
                <a:lnTo>
                  <a:pt x="44" y="71"/>
                </a:lnTo>
                <a:lnTo>
                  <a:pt x="39" y="71"/>
                </a:lnTo>
                <a:lnTo>
                  <a:pt x="34" y="73"/>
                </a:lnTo>
                <a:lnTo>
                  <a:pt x="29" y="78"/>
                </a:lnTo>
                <a:lnTo>
                  <a:pt x="23" y="85"/>
                </a:lnTo>
                <a:lnTo>
                  <a:pt x="18" y="96"/>
                </a:lnTo>
                <a:lnTo>
                  <a:pt x="13" y="111"/>
                </a:lnTo>
                <a:lnTo>
                  <a:pt x="8" y="131"/>
                </a:lnTo>
                <a:lnTo>
                  <a:pt x="5" y="155"/>
                </a:lnTo>
                <a:lnTo>
                  <a:pt x="2" y="186"/>
                </a:lnTo>
                <a:lnTo>
                  <a:pt x="0" y="223"/>
                </a:lnTo>
                <a:lnTo>
                  <a:pt x="0" y="267"/>
                </a:lnTo>
                <a:lnTo>
                  <a:pt x="1" y="319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28" name="Freeform 52"/>
          <p:cNvSpPr>
            <a:spLocks/>
          </p:cNvSpPr>
          <p:nvPr/>
        </p:nvSpPr>
        <p:spPr bwMode="auto">
          <a:xfrm>
            <a:off x="5802313" y="5508626"/>
            <a:ext cx="354012" cy="384175"/>
          </a:xfrm>
          <a:custGeom>
            <a:avLst/>
            <a:gdLst>
              <a:gd name="T0" fmla="*/ 2147483647 w 251"/>
              <a:gd name="T1" fmla="*/ 2147483647 h 242"/>
              <a:gd name="T2" fmla="*/ 2147483647 w 251"/>
              <a:gd name="T3" fmla="*/ 0 h 242"/>
              <a:gd name="T4" fmla="*/ 2147483647 w 251"/>
              <a:gd name="T5" fmla="*/ 2147483647 h 242"/>
              <a:gd name="T6" fmla="*/ 2147483647 w 251"/>
              <a:gd name="T7" fmla="*/ 2147483647 h 242"/>
              <a:gd name="T8" fmla="*/ 2147483647 w 251"/>
              <a:gd name="T9" fmla="*/ 2147483647 h 242"/>
              <a:gd name="T10" fmla="*/ 2147483647 w 251"/>
              <a:gd name="T11" fmla="*/ 2147483647 h 242"/>
              <a:gd name="T12" fmla="*/ 2147483647 w 251"/>
              <a:gd name="T13" fmla="*/ 2147483647 h 242"/>
              <a:gd name="T14" fmla="*/ 2147483647 w 251"/>
              <a:gd name="T15" fmla="*/ 2147483647 h 242"/>
              <a:gd name="T16" fmla="*/ 2147483647 w 251"/>
              <a:gd name="T17" fmla="*/ 2147483647 h 242"/>
              <a:gd name="T18" fmla="*/ 2147483647 w 251"/>
              <a:gd name="T19" fmla="*/ 2147483647 h 242"/>
              <a:gd name="T20" fmla="*/ 2147483647 w 251"/>
              <a:gd name="T21" fmla="*/ 2147483647 h 242"/>
              <a:gd name="T22" fmla="*/ 2147483647 w 251"/>
              <a:gd name="T23" fmla="*/ 2147483647 h 242"/>
              <a:gd name="T24" fmla="*/ 2147483647 w 251"/>
              <a:gd name="T25" fmla="*/ 2147483647 h 242"/>
              <a:gd name="T26" fmla="*/ 2147483647 w 251"/>
              <a:gd name="T27" fmla="*/ 2147483647 h 242"/>
              <a:gd name="T28" fmla="*/ 2147483647 w 251"/>
              <a:gd name="T29" fmla="*/ 2147483647 h 242"/>
              <a:gd name="T30" fmla="*/ 2147483647 w 251"/>
              <a:gd name="T31" fmla="*/ 2147483647 h 242"/>
              <a:gd name="T32" fmla="*/ 2147483647 w 251"/>
              <a:gd name="T33" fmla="*/ 2147483647 h 242"/>
              <a:gd name="T34" fmla="*/ 2147483647 w 251"/>
              <a:gd name="T35" fmla="*/ 2147483647 h 242"/>
              <a:gd name="T36" fmla="*/ 2147483647 w 251"/>
              <a:gd name="T37" fmla="*/ 2147483647 h 242"/>
              <a:gd name="T38" fmla="*/ 2147483647 w 251"/>
              <a:gd name="T39" fmla="*/ 2147483647 h 242"/>
              <a:gd name="T40" fmla="*/ 2147483647 w 251"/>
              <a:gd name="T41" fmla="*/ 2147483647 h 242"/>
              <a:gd name="T42" fmla="*/ 2147483647 w 251"/>
              <a:gd name="T43" fmla="*/ 2147483647 h 242"/>
              <a:gd name="T44" fmla="*/ 2147483647 w 251"/>
              <a:gd name="T45" fmla="*/ 2147483647 h 242"/>
              <a:gd name="T46" fmla="*/ 2147483647 w 251"/>
              <a:gd name="T47" fmla="*/ 2147483647 h 242"/>
              <a:gd name="T48" fmla="*/ 2147483647 w 251"/>
              <a:gd name="T49" fmla="*/ 2147483647 h 242"/>
              <a:gd name="T50" fmla="*/ 2147483647 w 251"/>
              <a:gd name="T51" fmla="*/ 2147483647 h 242"/>
              <a:gd name="T52" fmla="*/ 2147483647 w 251"/>
              <a:gd name="T53" fmla="*/ 2147483647 h 242"/>
              <a:gd name="T54" fmla="*/ 2147483647 w 251"/>
              <a:gd name="T55" fmla="*/ 2147483647 h 242"/>
              <a:gd name="T56" fmla="*/ 2147483647 w 251"/>
              <a:gd name="T57" fmla="*/ 2147483647 h 242"/>
              <a:gd name="T58" fmla="*/ 2147483647 w 251"/>
              <a:gd name="T59" fmla="*/ 2147483647 h 242"/>
              <a:gd name="T60" fmla="*/ 2147483647 w 251"/>
              <a:gd name="T61" fmla="*/ 2147483647 h 242"/>
              <a:gd name="T62" fmla="*/ 2147483647 w 251"/>
              <a:gd name="T63" fmla="*/ 2147483647 h 242"/>
              <a:gd name="T64" fmla="*/ 2147483647 w 251"/>
              <a:gd name="T65" fmla="*/ 2147483647 h 242"/>
              <a:gd name="T66" fmla="*/ 2147483647 w 251"/>
              <a:gd name="T67" fmla="*/ 2147483647 h 242"/>
              <a:gd name="T68" fmla="*/ 2147483647 w 251"/>
              <a:gd name="T69" fmla="*/ 2147483647 h 242"/>
              <a:gd name="T70" fmla="*/ 2147483647 w 251"/>
              <a:gd name="T71" fmla="*/ 2147483647 h 242"/>
              <a:gd name="T72" fmla="*/ 0 w 251"/>
              <a:gd name="T73" fmla="*/ 2147483647 h 242"/>
              <a:gd name="T74" fmla="*/ 0 w 251"/>
              <a:gd name="T75" fmla="*/ 2147483647 h 242"/>
              <a:gd name="T76" fmla="*/ 0 w 251"/>
              <a:gd name="T77" fmla="*/ 2147483647 h 242"/>
              <a:gd name="T78" fmla="*/ 2147483647 w 251"/>
              <a:gd name="T79" fmla="*/ 2147483647 h 242"/>
              <a:gd name="T80" fmla="*/ 2147483647 w 251"/>
              <a:gd name="T81" fmla="*/ 2147483647 h 242"/>
              <a:gd name="T82" fmla="*/ 2147483647 w 251"/>
              <a:gd name="T83" fmla="*/ 2147483647 h 242"/>
              <a:gd name="T84" fmla="*/ 2147483647 w 251"/>
              <a:gd name="T85" fmla="*/ 2147483647 h 242"/>
              <a:gd name="T86" fmla="*/ 2147483647 w 251"/>
              <a:gd name="T87" fmla="*/ 2147483647 h 242"/>
              <a:gd name="T88" fmla="*/ 2147483647 w 251"/>
              <a:gd name="T89" fmla="*/ 2147483647 h 242"/>
              <a:gd name="T90" fmla="*/ 2147483647 w 251"/>
              <a:gd name="T91" fmla="*/ 2147483647 h 242"/>
              <a:gd name="T92" fmla="*/ 2147483647 w 251"/>
              <a:gd name="T93" fmla="*/ 2147483647 h 242"/>
              <a:gd name="T94" fmla="*/ 2147483647 w 251"/>
              <a:gd name="T95" fmla="*/ 2147483647 h 242"/>
              <a:gd name="T96" fmla="*/ 2147483647 w 251"/>
              <a:gd name="T97" fmla="*/ 2147483647 h 242"/>
              <a:gd name="T98" fmla="*/ 2147483647 w 251"/>
              <a:gd name="T99" fmla="*/ 2147483647 h 242"/>
              <a:gd name="T100" fmla="*/ 2147483647 w 251"/>
              <a:gd name="T101" fmla="*/ 2147483647 h 242"/>
              <a:gd name="T102" fmla="*/ 2147483647 w 251"/>
              <a:gd name="T103" fmla="*/ 2147483647 h 242"/>
              <a:gd name="T104" fmla="*/ 2147483647 w 251"/>
              <a:gd name="T105" fmla="*/ 2147483647 h 242"/>
              <a:gd name="T106" fmla="*/ 2147483647 w 251"/>
              <a:gd name="T107" fmla="*/ 2147483647 h 242"/>
              <a:gd name="T108" fmla="*/ 2147483647 w 251"/>
              <a:gd name="T109" fmla="*/ 2147483647 h 24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251"/>
              <a:gd name="T166" fmla="*/ 0 h 242"/>
              <a:gd name="T167" fmla="*/ 251 w 251"/>
              <a:gd name="T168" fmla="*/ 242 h 24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251" h="242">
                <a:moveTo>
                  <a:pt x="6" y="78"/>
                </a:moveTo>
                <a:lnTo>
                  <a:pt x="220" y="0"/>
                </a:lnTo>
                <a:lnTo>
                  <a:pt x="251" y="125"/>
                </a:lnTo>
                <a:lnTo>
                  <a:pt x="249" y="125"/>
                </a:lnTo>
                <a:lnTo>
                  <a:pt x="243" y="128"/>
                </a:lnTo>
                <a:lnTo>
                  <a:pt x="233" y="131"/>
                </a:lnTo>
                <a:lnTo>
                  <a:pt x="222" y="136"/>
                </a:lnTo>
                <a:lnTo>
                  <a:pt x="208" y="142"/>
                </a:lnTo>
                <a:lnTo>
                  <a:pt x="194" y="150"/>
                </a:lnTo>
                <a:lnTo>
                  <a:pt x="180" y="158"/>
                </a:lnTo>
                <a:lnTo>
                  <a:pt x="167" y="167"/>
                </a:lnTo>
                <a:lnTo>
                  <a:pt x="157" y="177"/>
                </a:lnTo>
                <a:lnTo>
                  <a:pt x="150" y="189"/>
                </a:lnTo>
                <a:lnTo>
                  <a:pt x="143" y="200"/>
                </a:lnTo>
                <a:lnTo>
                  <a:pt x="137" y="211"/>
                </a:lnTo>
                <a:lnTo>
                  <a:pt x="130" y="222"/>
                </a:lnTo>
                <a:lnTo>
                  <a:pt x="121" y="230"/>
                </a:lnTo>
                <a:lnTo>
                  <a:pt x="110" y="236"/>
                </a:lnTo>
                <a:lnTo>
                  <a:pt x="94" y="240"/>
                </a:lnTo>
                <a:lnTo>
                  <a:pt x="86" y="241"/>
                </a:lnTo>
                <a:lnTo>
                  <a:pt x="76" y="242"/>
                </a:lnTo>
                <a:lnTo>
                  <a:pt x="68" y="242"/>
                </a:lnTo>
                <a:lnTo>
                  <a:pt x="59" y="242"/>
                </a:lnTo>
                <a:lnTo>
                  <a:pt x="50" y="242"/>
                </a:lnTo>
                <a:lnTo>
                  <a:pt x="42" y="242"/>
                </a:lnTo>
                <a:lnTo>
                  <a:pt x="35" y="241"/>
                </a:lnTo>
                <a:lnTo>
                  <a:pt x="28" y="240"/>
                </a:lnTo>
                <a:lnTo>
                  <a:pt x="21" y="239"/>
                </a:lnTo>
                <a:lnTo>
                  <a:pt x="15" y="238"/>
                </a:lnTo>
                <a:lnTo>
                  <a:pt x="11" y="236"/>
                </a:lnTo>
                <a:lnTo>
                  <a:pt x="6" y="234"/>
                </a:lnTo>
                <a:lnTo>
                  <a:pt x="3" y="232"/>
                </a:lnTo>
                <a:lnTo>
                  <a:pt x="1" y="230"/>
                </a:lnTo>
                <a:lnTo>
                  <a:pt x="0" y="227"/>
                </a:lnTo>
                <a:lnTo>
                  <a:pt x="0" y="224"/>
                </a:lnTo>
                <a:lnTo>
                  <a:pt x="2" y="220"/>
                </a:lnTo>
                <a:lnTo>
                  <a:pt x="2" y="213"/>
                </a:lnTo>
                <a:lnTo>
                  <a:pt x="3" y="205"/>
                </a:lnTo>
                <a:lnTo>
                  <a:pt x="3" y="194"/>
                </a:lnTo>
                <a:lnTo>
                  <a:pt x="4" y="183"/>
                </a:lnTo>
                <a:lnTo>
                  <a:pt x="4" y="171"/>
                </a:lnTo>
                <a:lnTo>
                  <a:pt x="4" y="158"/>
                </a:lnTo>
                <a:lnTo>
                  <a:pt x="5" y="145"/>
                </a:lnTo>
                <a:lnTo>
                  <a:pt x="5" y="132"/>
                </a:lnTo>
                <a:lnTo>
                  <a:pt x="6" y="120"/>
                </a:lnTo>
                <a:lnTo>
                  <a:pt x="6" y="109"/>
                </a:lnTo>
                <a:lnTo>
                  <a:pt x="6" y="99"/>
                </a:lnTo>
                <a:lnTo>
                  <a:pt x="6" y="90"/>
                </a:lnTo>
                <a:lnTo>
                  <a:pt x="6" y="84"/>
                </a:lnTo>
                <a:lnTo>
                  <a:pt x="6" y="80"/>
                </a:lnTo>
                <a:lnTo>
                  <a:pt x="6" y="78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29" name="Freeform 53"/>
          <p:cNvSpPr>
            <a:spLocks/>
          </p:cNvSpPr>
          <p:nvPr/>
        </p:nvSpPr>
        <p:spPr bwMode="auto">
          <a:xfrm>
            <a:off x="5786439" y="5689601"/>
            <a:ext cx="1131887" cy="531813"/>
          </a:xfrm>
          <a:custGeom>
            <a:avLst/>
            <a:gdLst>
              <a:gd name="T0" fmla="*/ 2147483647 w 802"/>
              <a:gd name="T1" fmla="*/ 2147483647 h 335"/>
              <a:gd name="T2" fmla="*/ 2147483647 w 802"/>
              <a:gd name="T3" fmla="*/ 2147483647 h 335"/>
              <a:gd name="T4" fmla="*/ 2147483647 w 802"/>
              <a:gd name="T5" fmla="*/ 2147483647 h 335"/>
              <a:gd name="T6" fmla="*/ 2147483647 w 802"/>
              <a:gd name="T7" fmla="*/ 2147483647 h 335"/>
              <a:gd name="T8" fmla="*/ 2147483647 w 802"/>
              <a:gd name="T9" fmla="*/ 2147483647 h 335"/>
              <a:gd name="T10" fmla="*/ 2147483647 w 802"/>
              <a:gd name="T11" fmla="*/ 2147483647 h 335"/>
              <a:gd name="T12" fmla="*/ 2147483647 w 802"/>
              <a:gd name="T13" fmla="*/ 2147483647 h 335"/>
              <a:gd name="T14" fmla="*/ 2147483647 w 802"/>
              <a:gd name="T15" fmla="*/ 2147483647 h 335"/>
              <a:gd name="T16" fmla="*/ 2147483647 w 802"/>
              <a:gd name="T17" fmla="*/ 2147483647 h 335"/>
              <a:gd name="T18" fmla="*/ 2147483647 w 802"/>
              <a:gd name="T19" fmla="*/ 2147483647 h 335"/>
              <a:gd name="T20" fmla="*/ 2147483647 w 802"/>
              <a:gd name="T21" fmla="*/ 2147483647 h 335"/>
              <a:gd name="T22" fmla="*/ 2147483647 w 802"/>
              <a:gd name="T23" fmla="*/ 2147483647 h 335"/>
              <a:gd name="T24" fmla="*/ 2147483647 w 802"/>
              <a:gd name="T25" fmla="*/ 2147483647 h 335"/>
              <a:gd name="T26" fmla="*/ 2147483647 w 802"/>
              <a:gd name="T27" fmla="*/ 2147483647 h 335"/>
              <a:gd name="T28" fmla="*/ 2147483647 w 802"/>
              <a:gd name="T29" fmla="*/ 2147483647 h 335"/>
              <a:gd name="T30" fmla="*/ 2147483647 w 802"/>
              <a:gd name="T31" fmla="*/ 2147483647 h 335"/>
              <a:gd name="T32" fmla="*/ 2147483647 w 802"/>
              <a:gd name="T33" fmla="*/ 2147483647 h 335"/>
              <a:gd name="T34" fmla="*/ 2147483647 w 802"/>
              <a:gd name="T35" fmla="*/ 2147483647 h 335"/>
              <a:gd name="T36" fmla="*/ 2147483647 w 802"/>
              <a:gd name="T37" fmla="*/ 2147483647 h 335"/>
              <a:gd name="T38" fmla="*/ 2147483647 w 802"/>
              <a:gd name="T39" fmla="*/ 2147483647 h 335"/>
              <a:gd name="T40" fmla="*/ 2147483647 w 802"/>
              <a:gd name="T41" fmla="*/ 2147483647 h 335"/>
              <a:gd name="T42" fmla="*/ 2147483647 w 802"/>
              <a:gd name="T43" fmla="*/ 2147483647 h 335"/>
              <a:gd name="T44" fmla="*/ 2147483647 w 802"/>
              <a:gd name="T45" fmla="*/ 2147483647 h 335"/>
              <a:gd name="T46" fmla="*/ 2147483647 w 802"/>
              <a:gd name="T47" fmla="*/ 2147483647 h 335"/>
              <a:gd name="T48" fmla="*/ 2147483647 w 802"/>
              <a:gd name="T49" fmla="*/ 2147483647 h 335"/>
              <a:gd name="T50" fmla="*/ 2147483647 w 802"/>
              <a:gd name="T51" fmla="*/ 2147483647 h 335"/>
              <a:gd name="T52" fmla="*/ 2147483647 w 802"/>
              <a:gd name="T53" fmla="*/ 2147483647 h 335"/>
              <a:gd name="T54" fmla="*/ 2147483647 w 802"/>
              <a:gd name="T55" fmla="*/ 2147483647 h 335"/>
              <a:gd name="T56" fmla="*/ 2147483647 w 802"/>
              <a:gd name="T57" fmla="*/ 2147483647 h 335"/>
              <a:gd name="T58" fmla="*/ 2147483647 w 802"/>
              <a:gd name="T59" fmla="*/ 2147483647 h 335"/>
              <a:gd name="T60" fmla="*/ 2147483647 w 802"/>
              <a:gd name="T61" fmla="*/ 0 h 335"/>
              <a:gd name="T62" fmla="*/ 2147483647 w 802"/>
              <a:gd name="T63" fmla="*/ 0 h 335"/>
              <a:gd name="T64" fmla="*/ 2147483647 w 802"/>
              <a:gd name="T65" fmla="*/ 2147483647 h 335"/>
              <a:gd name="T66" fmla="*/ 2147483647 w 802"/>
              <a:gd name="T67" fmla="*/ 2147483647 h 335"/>
              <a:gd name="T68" fmla="*/ 2147483647 w 802"/>
              <a:gd name="T69" fmla="*/ 2147483647 h 335"/>
              <a:gd name="T70" fmla="*/ 2147483647 w 802"/>
              <a:gd name="T71" fmla="*/ 2147483647 h 335"/>
              <a:gd name="T72" fmla="*/ 2147483647 w 802"/>
              <a:gd name="T73" fmla="*/ 2147483647 h 335"/>
              <a:gd name="T74" fmla="*/ 2147483647 w 802"/>
              <a:gd name="T75" fmla="*/ 2147483647 h 335"/>
              <a:gd name="T76" fmla="*/ 2147483647 w 802"/>
              <a:gd name="T77" fmla="*/ 2147483647 h 335"/>
              <a:gd name="T78" fmla="*/ 2147483647 w 802"/>
              <a:gd name="T79" fmla="*/ 2147483647 h 335"/>
              <a:gd name="T80" fmla="*/ 2147483647 w 802"/>
              <a:gd name="T81" fmla="*/ 2147483647 h 335"/>
              <a:gd name="T82" fmla="*/ 2147483647 w 802"/>
              <a:gd name="T83" fmla="*/ 2147483647 h 335"/>
              <a:gd name="T84" fmla="*/ 2147483647 w 802"/>
              <a:gd name="T85" fmla="*/ 2147483647 h 335"/>
              <a:gd name="T86" fmla="*/ 2147483647 w 802"/>
              <a:gd name="T87" fmla="*/ 2147483647 h 335"/>
              <a:gd name="T88" fmla="*/ 2147483647 w 802"/>
              <a:gd name="T89" fmla="*/ 2147483647 h 335"/>
              <a:gd name="T90" fmla="*/ 2147483647 w 802"/>
              <a:gd name="T91" fmla="*/ 2147483647 h 335"/>
              <a:gd name="T92" fmla="*/ 2147483647 w 802"/>
              <a:gd name="T93" fmla="*/ 2147483647 h 335"/>
              <a:gd name="T94" fmla="*/ 0 w 802"/>
              <a:gd name="T95" fmla="*/ 2147483647 h 335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802"/>
              <a:gd name="T145" fmla="*/ 0 h 335"/>
              <a:gd name="T146" fmla="*/ 802 w 802"/>
              <a:gd name="T147" fmla="*/ 335 h 335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802" h="335">
                <a:moveTo>
                  <a:pt x="1" y="319"/>
                </a:moveTo>
                <a:lnTo>
                  <a:pt x="215" y="335"/>
                </a:lnTo>
                <a:lnTo>
                  <a:pt x="226" y="282"/>
                </a:lnTo>
                <a:lnTo>
                  <a:pt x="229" y="284"/>
                </a:lnTo>
                <a:lnTo>
                  <a:pt x="235" y="290"/>
                </a:lnTo>
                <a:lnTo>
                  <a:pt x="246" y="297"/>
                </a:lnTo>
                <a:lnTo>
                  <a:pt x="259" y="305"/>
                </a:lnTo>
                <a:lnTo>
                  <a:pt x="272" y="313"/>
                </a:lnTo>
                <a:lnTo>
                  <a:pt x="285" y="320"/>
                </a:lnTo>
                <a:lnTo>
                  <a:pt x="296" y="324"/>
                </a:lnTo>
                <a:lnTo>
                  <a:pt x="304" y="324"/>
                </a:lnTo>
                <a:lnTo>
                  <a:pt x="307" y="323"/>
                </a:lnTo>
                <a:lnTo>
                  <a:pt x="312" y="323"/>
                </a:lnTo>
                <a:lnTo>
                  <a:pt x="320" y="322"/>
                </a:lnTo>
                <a:lnTo>
                  <a:pt x="330" y="321"/>
                </a:lnTo>
                <a:lnTo>
                  <a:pt x="342" y="319"/>
                </a:lnTo>
                <a:lnTo>
                  <a:pt x="355" y="318"/>
                </a:lnTo>
                <a:lnTo>
                  <a:pt x="371" y="317"/>
                </a:lnTo>
                <a:lnTo>
                  <a:pt x="388" y="315"/>
                </a:lnTo>
                <a:lnTo>
                  <a:pt x="406" y="314"/>
                </a:lnTo>
                <a:lnTo>
                  <a:pt x="426" y="312"/>
                </a:lnTo>
                <a:lnTo>
                  <a:pt x="446" y="310"/>
                </a:lnTo>
                <a:lnTo>
                  <a:pt x="468" y="309"/>
                </a:lnTo>
                <a:lnTo>
                  <a:pt x="489" y="307"/>
                </a:lnTo>
                <a:lnTo>
                  <a:pt x="512" y="305"/>
                </a:lnTo>
                <a:lnTo>
                  <a:pt x="535" y="303"/>
                </a:lnTo>
                <a:lnTo>
                  <a:pt x="558" y="301"/>
                </a:lnTo>
                <a:lnTo>
                  <a:pt x="580" y="299"/>
                </a:lnTo>
                <a:lnTo>
                  <a:pt x="603" y="298"/>
                </a:lnTo>
                <a:lnTo>
                  <a:pt x="625" y="296"/>
                </a:lnTo>
                <a:lnTo>
                  <a:pt x="647" y="294"/>
                </a:lnTo>
                <a:lnTo>
                  <a:pt x="668" y="292"/>
                </a:lnTo>
                <a:lnTo>
                  <a:pt x="688" y="291"/>
                </a:lnTo>
                <a:lnTo>
                  <a:pt x="707" y="290"/>
                </a:lnTo>
                <a:lnTo>
                  <a:pt x="724" y="288"/>
                </a:lnTo>
                <a:lnTo>
                  <a:pt x="741" y="287"/>
                </a:lnTo>
                <a:lnTo>
                  <a:pt x="755" y="285"/>
                </a:lnTo>
                <a:lnTo>
                  <a:pt x="768" y="284"/>
                </a:lnTo>
                <a:lnTo>
                  <a:pt x="779" y="284"/>
                </a:lnTo>
                <a:lnTo>
                  <a:pt x="788" y="283"/>
                </a:lnTo>
                <a:lnTo>
                  <a:pt x="795" y="283"/>
                </a:lnTo>
                <a:lnTo>
                  <a:pt x="799" y="282"/>
                </a:lnTo>
                <a:lnTo>
                  <a:pt x="800" y="282"/>
                </a:lnTo>
                <a:lnTo>
                  <a:pt x="800" y="279"/>
                </a:lnTo>
                <a:lnTo>
                  <a:pt x="801" y="270"/>
                </a:lnTo>
                <a:lnTo>
                  <a:pt x="802" y="256"/>
                </a:lnTo>
                <a:lnTo>
                  <a:pt x="802" y="238"/>
                </a:lnTo>
                <a:lnTo>
                  <a:pt x="800" y="217"/>
                </a:lnTo>
                <a:lnTo>
                  <a:pt x="798" y="193"/>
                </a:lnTo>
                <a:lnTo>
                  <a:pt x="792" y="167"/>
                </a:lnTo>
                <a:lnTo>
                  <a:pt x="784" y="141"/>
                </a:lnTo>
                <a:lnTo>
                  <a:pt x="773" y="115"/>
                </a:lnTo>
                <a:lnTo>
                  <a:pt x="758" y="90"/>
                </a:lnTo>
                <a:lnTo>
                  <a:pt x="738" y="65"/>
                </a:lnTo>
                <a:lnTo>
                  <a:pt x="713" y="44"/>
                </a:lnTo>
                <a:lnTo>
                  <a:pt x="683" y="26"/>
                </a:lnTo>
                <a:lnTo>
                  <a:pt x="647" y="12"/>
                </a:lnTo>
                <a:lnTo>
                  <a:pt x="604" y="3"/>
                </a:lnTo>
                <a:lnTo>
                  <a:pt x="554" y="0"/>
                </a:lnTo>
                <a:lnTo>
                  <a:pt x="503" y="0"/>
                </a:lnTo>
                <a:lnTo>
                  <a:pt x="457" y="0"/>
                </a:lnTo>
                <a:lnTo>
                  <a:pt x="415" y="1"/>
                </a:lnTo>
                <a:lnTo>
                  <a:pt x="378" y="1"/>
                </a:lnTo>
                <a:lnTo>
                  <a:pt x="346" y="2"/>
                </a:lnTo>
                <a:lnTo>
                  <a:pt x="317" y="2"/>
                </a:lnTo>
                <a:lnTo>
                  <a:pt x="292" y="3"/>
                </a:lnTo>
                <a:lnTo>
                  <a:pt x="272" y="3"/>
                </a:lnTo>
                <a:lnTo>
                  <a:pt x="254" y="3"/>
                </a:lnTo>
                <a:lnTo>
                  <a:pt x="239" y="4"/>
                </a:lnTo>
                <a:lnTo>
                  <a:pt x="227" y="4"/>
                </a:lnTo>
                <a:lnTo>
                  <a:pt x="219" y="5"/>
                </a:lnTo>
                <a:lnTo>
                  <a:pt x="212" y="5"/>
                </a:lnTo>
                <a:lnTo>
                  <a:pt x="208" y="6"/>
                </a:lnTo>
                <a:lnTo>
                  <a:pt x="205" y="6"/>
                </a:lnTo>
                <a:lnTo>
                  <a:pt x="204" y="6"/>
                </a:lnTo>
                <a:lnTo>
                  <a:pt x="53" y="74"/>
                </a:lnTo>
                <a:lnTo>
                  <a:pt x="51" y="72"/>
                </a:lnTo>
                <a:lnTo>
                  <a:pt x="48" y="71"/>
                </a:lnTo>
                <a:lnTo>
                  <a:pt x="44" y="71"/>
                </a:lnTo>
                <a:lnTo>
                  <a:pt x="39" y="71"/>
                </a:lnTo>
                <a:lnTo>
                  <a:pt x="34" y="73"/>
                </a:lnTo>
                <a:lnTo>
                  <a:pt x="29" y="78"/>
                </a:lnTo>
                <a:lnTo>
                  <a:pt x="23" y="85"/>
                </a:lnTo>
                <a:lnTo>
                  <a:pt x="18" y="96"/>
                </a:lnTo>
                <a:lnTo>
                  <a:pt x="13" y="111"/>
                </a:lnTo>
                <a:lnTo>
                  <a:pt x="8" y="131"/>
                </a:lnTo>
                <a:lnTo>
                  <a:pt x="5" y="155"/>
                </a:lnTo>
                <a:lnTo>
                  <a:pt x="2" y="186"/>
                </a:lnTo>
                <a:lnTo>
                  <a:pt x="0" y="223"/>
                </a:lnTo>
                <a:lnTo>
                  <a:pt x="0" y="267"/>
                </a:lnTo>
                <a:lnTo>
                  <a:pt x="1" y="319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30" name="Freeform 54"/>
          <p:cNvSpPr>
            <a:spLocks/>
          </p:cNvSpPr>
          <p:nvPr/>
        </p:nvSpPr>
        <p:spPr bwMode="auto">
          <a:xfrm>
            <a:off x="5668963" y="1852613"/>
            <a:ext cx="601662" cy="539750"/>
          </a:xfrm>
          <a:custGeom>
            <a:avLst/>
            <a:gdLst>
              <a:gd name="T0" fmla="*/ 2147483647 w 427"/>
              <a:gd name="T1" fmla="*/ 2147483647 h 340"/>
              <a:gd name="T2" fmla="*/ 2147483647 w 427"/>
              <a:gd name="T3" fmla="*/ 2147483647 h 340"/>
              <a:gd name="T4" fmla="*/ 2147483647 w 427"/>
              <a:gd name="T5" fmla="*/ 2147483647 h 340"/>
              <a:gd name="T6" fmla="*/ 2147483647 w 427"/>
              <a:gd name="T7" fmla="*/ 2147483647 h 340"/>
              <a:gd name="T8" fmla="*/ 2147483647 w 427"/>
              <a:gd name="T9" fmla="*/ 2147483647 h 340"/>
              <a:gd name="T10" fmla="*/ 2147483647 w 427"/>
              <a:gd name="T11" fmla="*/ 2147483647 h 340"/>
              <a:gd name="T12" fmla="*/ 2147483647 w 427"/>
              <a:gd name="T13" fmla="*/ 2147483647 h 340"/>
              <a:gd name="T14" fmla="*/ 2147483647 w 427"/>
              <a:gd name="T15" fmla="*/ 2147483647 h 340"/>
              <a:gd name="T16" fmla="*/ 2147483647 w 427"/>
              <a:gd name="T17" fmla="*/ 2147483647 h 340"/>
              <a:gd name="T18" fmla="*/ 2147483647 w 427"/>
              <a:gd name="T19" fmla="*/ 2147483647 h 340"/>
              <a:gd name="T20" fmla="*/ 2147483647 w 427"/>
              <a:gd name="T21" fmla="*/ 2147483647 h 340"/>
              <a:gd name="T22" fmla="*/ 2147483647 w 427"/>
              <a:gd name="T23" fmla="*/ 2147483647 h 340"/>
              <a:gd name="T24" fmla="*/ 2147483647 w 427"/>
              <a:gd name="T25" fmla="*/ 2147483647 h 340"/>
              <a:gd name="T26" fmla="*/ 2147483647 w 427"/>
              <a:gd name="T27" fmla="*/ 2147483647 h 340"/>
              <a:gd name="T28" fmla="*/ 2147483647 w 427"/>
              <a:gd name="T29" fmla="*/ 2147483647 h 340"/>
              <a:gd name="T30" fmla="*/ 2147483647 w 427"/>
              <a:gd name="T31" fmla="*/ 2147483647 h 340"/>
              <a:gd name="T32" fmla="*/ 2147483647 w 427"/>
              <a:gd name="T33" fmla="*/ 2147483647 h 340"/>
              <a:gd name="T34" fmla="*/ 2147483647 w 427"/>
              <a:gd name="T35" fmla="*/ 2147483647 h 340"/>
              <a:gd name="T36" fmla="*/ 2147483647 w 427"/>
              <a:gd name="T37" fmla="*/ 2147483647 h 340"/>
              <a:gd name="T38" fmla="*/ 2147483647 w 427"/>
              <a:gd name="T39" fmla="*/ 2147483647 h 340"/>
              <a:gd name="T40" fmla="*/ 2147483647 w 427"/>
              <a:gd name="T41" fmla="*/ 2147483647 h 340"/>
              <a:gd name="T42" fmla="*/ 2147483647 w 427"/>
              <a:gd name="T43" fmla="*/ 2147483647 h 340"/>
              <a:gd name="T44" fmla="*/ 2147483647 w 427"/>
              <a:gd name="T45" fmla="*/ 2147483647 h 340"/>
              <a:gd name="T46" fmla="*/ 2147483647 w 427"/>
              <a:gd name="T47" fmla="*/ 2147483647 h 340"/>
              <a:gd name="T48" fmla="*/ 2147483647 w 427"/>
              <a:gd name="T49" fmla="*/ 2147483647 h 340"/>
              <a:gd name="T50" fmla="*/ 2147483647 w 427"/>
              <a:gd name="T51" fmla="*/ 2147483647 h 340"/>
              <a:gd name="T52" fmla="*/ 2147483647 w 427"/>
              <a:gd name="T53" fmla="*/ 2147483647 h 340"/>
              <a:gd name="T54" fmla="*/ 2147483647 w 427"/>
              <a:gd name="T55" fmla="*/ 2147483647 h 340"/>
              <a:gd name="T56" fmla="*/ 2147483647 w 427"/>
              <a:gd name="T57" fmla="*/ 2147483647 h 340"/>
              <a:gd name="T58" fmla="*/ 2147483647 w 427"/>
              <a:gd name="T59" fmla="*/ 2147483647 h 340"/>
              <a:gd name="T60" fmla="*/ 2147483647 w 427"/>
              <a:gd name="T61" fmla="*/ 2147483647 h 340"/>
              <a:gd name="T62" fmla="*/ 2147483647 w 427"/>
              <a:gd name="T63" fmla="*/ 2147483647 h 340"/>
              <a:gd name="T64" fmla="*/ 2147483647 w 427"/>
              <a:gd name="T65" fmla="*/ 2147483647 h 340"/>
              <a:gd name="T66" fmla="*/ 2147483647 w 427"/>
              <a:gd name="T67" fmla="*/ 2147483647 h 340"/>
              <a:gd name="T68" fmla="*/ 0 w 427"/>
              <a:gd name="T69" fmla="*/ 2147483647 h 340"/>
              <a:gd name="T70" fmla="*/ 2147483647 w 427"/>
              <a:gd name="T71" fmla="*/ 2147483647 h 340"/>
              <a:gd name="T72" fmla="*/ 2147483647 w 427"/>
              <a:gd name="T73" fmla="*/ 2147483647 h 34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27"/>
              <a:gd name="T112" fmla="*/ 0 h 340"/>
              <a:gd name="T113" fmla="*/ 427 w 427"/>
              <a:gd name="T114" fmla="*/ 340 h 340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27" h="340">
                <a:moveTo>
                  <a:pt x="392" y="14"/>
                </a:moveTo>
                <a:lnTo>
                  <a:pt x="392" y="15"/>
                </a:lnTo>
                <a:lnTo>
                  <a:pt x="392" y="17"/>
                </a:lnTo>
                <a:lnTo>
                  <a:pt x="392" y="21"/>
                </a:lnTo>
                <a:lnTo>
                  <a:pt x="392" y="25"/>
                </a:lnTo>
                <a:lnTo>
                  <a:pt x="393" y="31"/>
                </a:lnTo>
                <a:lnTo>
                  <a:pt x="393" y="37"/>
                </a:lnTo>
                <a:lnTo>
                  <a:pt x="393" y="45"/>
                </a:lnTo>
                <a:lnTo>
                  <a:pt x="393" y="54"/>
                </a:lnTo>
                <a:lnTo>
                  <a:pt x="393" y="62"/>
                </a:lnTo>
                <a:lnTo>
                  <a:pt x="394" y="72"/>
                </a:lnTo>
                <a:lnTo>
                  <a:pt x="394" y="82"/>
                </a:lnTo>
                <a:lnTo>
                  <a:pt x="394" y="92"/>
                </a:lnTo>
                <a:lnTo>
                  <a:pt x="394" y="103"/>
                </a:lnTo>
                <a:lnTo>
                  <a:pt x="395" y="114"/>
                </a:lnTo>
                <a:lnTo>
                  <a:pt x="395" y="124"/>
                </a:lnTo>
                <a:lnTo>
                  <a:pt x="396" y="135"/>
                </a:lnTo>
                <a:lnTo>
                  <a:pt x="394" y="142"/>
                </a:lnTo>
                <a:lnTo>
                  <a:pt x="387" y="149"/>
                </a:lnTo>
                <a:lnTo>
                  <a:pt x="378" y="157"/>
                </a:lnTo>
                <a:lnTo>
                  <a:pt x="367" y="165"/>
                </a:lnTo>
                <a:lnTo>
                  <a:pt x="357" y="173"/>
                </a:lnTo>
                <a:lnTo>
                  <a:pt x="348" y="181"/>
                </a:lnTo>
                <a:lnTo>
                  <a:pt x="342" y="187"/>
                </a:lnTo>
                <a:lnTo>
                  <a:pt x="340" y="193"/>
                </a:lnTo>
                <a:lnTo>
                  <a:pt x="346" y="206"/>
                </a:lnTo>
                <a:lnTo>
                  <a:pt x="356" y="213"/>
                </a:lnTo>
                <a:lnTo>
                  <a:pt x="367" y="217"/>
                </a:lnTo>
                <a:lnTo>
                  <a:pt x="379" y="218"/>
                </a:lnTo>
                <a:lnTo>
                  <a:pt x="390" y="217"/>
                </a:lnTo>
                <a:lnTo>
                  <a:pt x="399" y="216"/>
                </a:lnTo>
                <a:lnTo>
                  <a:pt x="406" y="215"/>
                </a:lnTo>
                <a:lnTo>
                  <a:pt x="410" y="217"/>
                </a:lnTo>
                <a:lnTo>
                  <a:pt x="416" y="230"/>
                </a:lnTo>
                <a:lnTo>
                  <a:pt x="422" y="243"/>
                </a:lnTo>
                <a:lnTo>
                  <a:pt x="425" y="254"/>
                </a:lnTo>
                <a:lnTo>
                  <a:pt x="427" y="264"/>
                </a:lnTo>
                <a:lnTo>
                  <a:pt x="425" y="275"/>
                </a:lnTo>
                <a:lnTo>
                  <a:pt x="420" y="285"/>
                </a:lnTo>
                <a:lnTo>
                  <a:pt x="410" y="295"/>
                </a:lnTo>
                <a:lnTo>
                  <a:pt x="395" y="307"/>
                </a:lnTo>
                <a:lnTo>
                  <a:pt x="385" y="313"/>
                </a:lnTo>
                <a:lnTo>
                  <a:pt x="371" y="319"/>
                </a:lnTo>
                <a:lnTo>
                  <a:pt x="355" y="324"/>
                </a:lnTo>
                <a:lnTo>
                  <a:pt x="337" y="328"/>
                </a:lnTo>
                <a:lnTo>
                  <a:pt x="317" y="332"/>
                </a:lnTo>
                <a:lnTo>
                  <a:pt x="295" y="336"/>
                </a:lnTo>
                <a:lnTo>
                  <a:pt x="273" y="338"/>
                </a:lnTo>
                <a:lnTo>
                  <a:pt x="250" y="340"/>
                </a:lnTo>
                <a:lnTo>
                  <a:pt x="227" y="340"/>
                </a:lnTo>
                <a:lnTo>
                  <a:pt x="205" y="339"/>
                </a:lnTo>
                <a:lnTo>
                  <a:pt x="185" y="338"/>
                </a:lnTo>
                <a:lnTo>
                  <a:pt x="165" y="335"/>
                </a:lnTo>
                <a:lnTo>
                  <a:pt x="147" y="330"/>
                </a:lnTo>
                <a:lnTo>
                  <a:pt x="132" y="324"/>
                </a:lnTo>
                <a:lnTo>
                  <a:pt x="120" y="316"/>
                </a:lnTo>
                <a:lnTo>
                  <a:pt x="110" y="307"/>
                </a:lnTo>
                <a:lnTo>
                  <a:pt x="102" y="297"/>
                </a:lnTo>
                <a:lnTo>
                  <a:pt x="92" y="285"/>
                </a:lnTo>
                <a:lnTo>
                  <a:pt x="82" y="274"/>
                </a:lnTo>
                <a:lnTo>
                  <a:pt x="71" y="260"/>
                </a:lnTo>
                <a:lnTo>
                  <a:pt x="60" y="247"/>
                </a:lnTo>
                <a:lnTo>
                  <a:pt x="49" y="232"/>
                </a:lnTo>
                <a:lnTo>
                  <a:pt x="38" y="215"/>
                </a:lnTo>
                <a:lnTo>
                  <a:pt x="29" y="198"/>
                </a:lnTo>
                <a:lnTo>
                  <a:pt x="19" y="179"/>
                </a:lnTo>
                <a:lnTo>
                  <a:pt x="12" y="159"/>
                </a:lnTo>
                <a:lnTo>
                  <a:pt x="6" y="137"/>
                </a:lnTo>
                <a:lnTo>
                  <a:pt x="2" y="113"/>
                </a:lnTo>
                <a:lnTo>
                  <a:pt x="0" y="88"/>
                </a:lnTo>
                <a:lnTo>
                  <a:pt x="1" y="61"/>
                </a:lnTo>
                <a:lnTo>
                  <a:pt x="6" y="32"/>
                </a:lnTo>
                <a:lnTo>
                  <a:pt x="12" y="0"/>
                </a:lnTo>
                <a:lnTo>
                  <a:pt x="392" y="14"/>
                </a:lnTo>
                <a:close/>
              </a:path>
            </a:pathLst>
          </a:cu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31" name="Freeform 55"/>
          <p:cNvSpPr>
            <a:spLocks/>
          </p:cNvSpPr>
          <p:nvPr/>
        </p:nvSpPr>
        <p:spPr bwMode="auto">
          <a:xfrm>
            <a:off x="5668963" y="1852613"/>
            <a:ext cx="601662" cy="539750"/>
          </a:xfrm>
          <a:custGeom>
            <a:avLst/>
            <a:gdLst>
              <a:gd name="T0" fmla="*/ 2147483647 w 427"/>
              <a:gd name="T1" fmla="*/ 2147483647 h 340"/>
              <a:gd name="T2" fmla="*/ 2147483647 w 427"/>
              <a:gd name="T3" fmla="*/ 2147483647 h 340"/>
              <a:gd name="T4" fmla="*/ 2147483647 w 427"/>
              <a:gd name="T5" fmla="*/ 2147483647 h 340"/>
              <a:gd name="T6" fmla="*/ 2147483647 w 427"/>
              <a:gd name="T7" fmla="*/ 2147483647 h 340"/>
              <a:gd name="T8" fmla="*/ 2147483647 w 427"/>
              <a:gd name="T9" fmla="*/ 2147483647 h 340"/>
              <a:gd name="T10" fmla="*/ 2147483647 w 427"/>
              <a:gd name="T11" fmla="*/ 2147483647 h 340"/>
              <a:gd name="T12" fmla="*/ 2147483647 w 427"/>
              <a:gd name="T13" fmla="*/ 2147483647 h 340"/>
              <a:gd name="T14" fmla="*/ 2147483647 w 427"/>
              <a:gd name="T15" fmla="*/ 2147483647 h 340"/>
              <a:gd name="T16" fmla="*/ 2147483647 w 427"/>
              <a:gd name="T17" fmla="*/ 2147483647 h 340"/>
              <a:gd name="T18" fmla="*/ 2147483647 w 427"/>
              <a:gd name="T19" fmla="*/ 2147483647 h 340"/>
              <a:gd name="T20" fmla="*/ 2147483647 w 427"/>
              <a:gd name="T21" fmla="*/ 2147483647 h 340"/>
              <a:gd name="T22" fmla="*/ 2147483647 w 427"/>
              <a:gd name="T23" fmla="*/ 2147483647 h 340"/>
              <a:gd name="T24" fmla="*/ 2147483647 w 427"/>
              <a:gd name="T25" fmla="*/ 2147483647 h 340"/>
              <a:gd name="T26" fmla="*/ 2147483647 w 427"/>
              <a:gd name="T27" fmla="*/ 2147483647 h 340"/>
              <a:gd name="T28" fmla="*/ 2147483647 w 427"/>
              <a:gd name="T29" fmla="*/ 2147483647 h 340"/>
              <a:gd name="T30" fmla="*/ 2147483647 w 427"/>
              <a:gd name="T31" fmla="*/ 2147483647 h 340"/>
              <a:gd name="T32" fmla="*/ 2147483647 w 427"/>
              <a:gd name="T33" fmla="*/ 2147483647 h 340"/>
              <a:gd name="T34" fmla="*/ 2147483647 w 427"/>
              <a:gd name="T35" fmla="*/ 2147483647 h 340"/>
              <a:gd name="T36" fmla="*/ 2147483647 w 427"/>
              <a:gd name="T37" fmla="*/ 2147483647 h 340"/>
              <a:gd name="T38" fmla="*/ 2147483647 w 427"/>
              <a:gd name="T39" fmla="*/ 2147483647 h 340"/>
              <a:gd name="T40" fmla="*/ 2147483647 w 427"/>
              <a:gd name="T41" fmla="*/ 2147483647 h 340"/>
              <a:gd name="T42" fmla="*/ 2147483647 w 427"/>
              <a:gd name="T43" fmla="*/ 2147483647 h 340"/>
              <a:gd name="T44" fmla="*/ 2147483647 w 427"/>
              <a:gd name="T45" fmla="*/ 2147483647 h 340"/>
              <a:gd name="T46" fmla="*/ 2147483647 w 427"/>
              <a:gd name="T47" fmla="*/ 2147483647 h 340"/>
              <a:gd name="T48" fmla="*/ 2147483647 w 427"/>
              <a:gd name="T49" fmla="*/ 2147483647 h 340"/>
              <a:gd name="T50" fmla="*/ 2147483647 w 427"/>
              <a:gd name="T51" fmla="*/ 2147483647 h 340"/>
              <a:gd name="T52" fmla="*/ 2147483647 w 427"/>
              <a:gd name="T53" fmla="*/ 2147483647 h 340"/>
              <a:gd name="T54" fmla="*/ 2147483647 w 427"/>
              <a:gd name="T55" fmla="*/ 2147483647 h 340"/>
              <a:gd name="T56" fmla="*/ 2147483647 w 427"/>
              <a:gd name="T57" fmla="*/ 2147483647 h 340"/>
              <a:gd name="T58" fmla="*/ 2147483647 w 427"/>
              <a:gd name="T59" fmla="*/ 2147483647 h 340"/>
              <a:gd name="T60" fmla="*/ 2147483647 w 427"/>
              <a:gd name="T61" fmla="*/ 2147483647 h 340"/>
              <a:gd name="T62" fmla="*/ 2147483647 w 427"/>
              <a:gd name="T63" fmla="*/ 2147483647 h 340"/>
              <a:gd name="T64" fmla="*/ 2147483647 w 427"/>
              <a:gd name="T65" fmla="*/ 2147483647 h 340"/>
              <a:gd name="T66" fmla="*/ 2147483647 w 427"/>
              <a:gd name="T67" fmla="*/ 2147483647 h 340"/>
              <a:gd name="T68" fmla="*/ 2147483647 w 427"/>
              <a:gd name="T69" fmla="*/ 2147483647 h 340"/>
              <a:gd name="T70" fmla="*/ 2147483647 w 427"/>
              <a:gd name="T71" fmla="*/ 2147483647 h 340"/>
              <a:gd name="T72" fmla="*/ 2147483647 w 427"/>
              <a:gd name="T73" fmla="*/ 2147483647 h 340"/>
              <a:gd name="T74" fmla="*/ 0 w 427"/>
              <a:gd name="T75" fmla="*/ 2147483647 h 340"/>
              <a:gd name="T76" fmla="*/ 2147483647 w 427"/>
              <a:gd name="T77" fmla="*/ 2147483647 h 340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w 427"/>
              <a:gd name="T118" fmla="*/ 0 h 340"/>
              <a:gd name="T119" fmla="*/ 427 w 427"/>
              <a:gd name="T120" fmla="*/ 340 h 340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T117" t="T118" r="T119" b="T120"/>
            <a:pathLst>
              <a:path w="427" h="340">
                <a:moveTo>
                  <a:pt x="392" y="14"/>
                </a:moveTo>
                <a:lnTo>
                  <a:pt x="392" y="14"/>
                </a:lnTo>
                <a:lnTo>
                  <a:pt x="392" y="15"/>
                </a:lnTo>
                <a:lnTo>
                  <a:pt x="392" y="17"/>
                </a:lnTo>
                <a:lnTo>
                  <a:pt x="392" y="21"/>
                </a:lnTo>
                <a:lnTo>
                  <a:pt x="392" y="26"/>
                </a:lnTo>
                <a:lnTo>
                  <a:pt x="393" y="32"/>
                </a:lnTo>
                <a:lnTo>
                  <a:pt x="393" y="39"/>
                </a:lnTo>
                <a:lnTo>
                  <a:pt x="393" y="46"/>
                </a:lnTo>
                <a:lnTo>
                  <a:pt x="393" y="55"/>
                </a:lnTo>
                <a:lnTo>
                  <a:pt x="393" y="64"/>
                </a:lnTo>
                <a:lnTo>
                  <a:pt x="394" y="74"/>
                </a:lnTo>
                <a:lnTo>
                  <a:pt x="394" y="84"/>
                </a:lnTo>
                <a:lnTo>
                  <a:pt x="394" y="94"/>
                </a:lnTo>
                <a:lnTo>
                  <a:pt x="394" y="105"/>
                </a:lnTo>
                <a:lnTo>
                  <a:pt x="395" y="116"/>
                </a:lnTo>
                <a:lnTo>
                  <a:pt x="395" y="127"/>
                </a:lnTo>
                <a:lnTo>
                  <a:pt x="396" y="138"/>
                </a:lnTo>
                <a:lnTo>
                  <a:pt x="394" y="145"/>
                </a:lnTo>
                <a:lnTo>
                  <a:pt x="386" y="151"/>
                </a:lnTo>
                <a:lnTo>
                  <a:pt x="376" y="158"/>
                </a:lnTo>
                <a:lnTo>
                  <a:pt x="365" y="166"/>
                </a:lnTo>
                <a:lnTo>
                  <a:pt x="355" y="173"/>
                </a:lnTo>
                <a:lnTo>
                  <a:pt x="346" y="181"/>
                </a:lnTo>
                <a:lnTo>
                  <a:pt x="341" y="190"/>
                </a:lnTo>
                <a:lnTo>
                  <a:pt x="341" y="198"/>
                </a:lnTo>
                <a:lnTo>
                  <a:pt x="350" y="211"/>
                </a:lnTo>
                <a:lnTo>
                  <a:pt x="360" y="219"/>
                </a:lnTo>
                <a:lnTo>
                  <a:pt x="371" y="222"/>
                </a:lnTo>
                <a:lnTo>
                  <a:pt x="382" y="222"/>
                </a:lnTo>
                <a:lnTo>
                  <a:pt x="393" y="220"/>
                </a:lnTo>
                <a:lnTo>
                  <a:pt x="401" y="218"/>
                </a:lnTo>
                <a:lnTo>
                  <a:pt x="407" y="216"/>
                </a:lnTo>
                <a:lnTo>
                  <a:pt x="410" y="217"/>
                </a:lnTo>
                <a:lnTo>
                  <a:pt x="416" y="230"/>
                </a:lnTo>
                <a:lnTo>
                  <a:pt x="421" y="243"/>
                </a:lnTo>
                <a:lnTo>
                  <a:pt x="425" y="254"/>
                </a:lnTo>
                <a:lnTo>
                  <a:pt x="427" y="264"/>
                </a:lnTo>
                <a:lnTo>
                  <a:pt x="425" y="275"/>
                </a:lnTo>
                <a:lnTo>
                  <a:pt x="420" y="285"/>
                </a:lnTo>
                <a:lnTo>
                  <a:pt x="410" y="295"/>
                </a:lnTo>
                <a:lnTo>
                  <a:pt x="395" y="307"/>
                </a:lnTo>
                <a:lnTo>
                  <a:pt x="385" y="313"/>
                </a:lnTo>
                <a:lnTo>
                  <a:pt x="371" y="319"/>
                </a:lnTo>
                <a:lnTo>
                  <a:pt x="355" y="324"/>
                </a:lnTo>
                <a:lnTo>
                  <a:pt x="337" y="328"/>
                </a:lnTo>
                <a:lnTo>
                  <a:pt x="317" y="332"/>
                </a:lnTo>
                <a:lnTo>
                  <a:pt x="295" y="336"/>
                </a:lnTo>
                <a:lnTo>
                  <a:pt x="273" y="338"/>
                </a:lnTo>
                <a:lnTo>
                  <a:pt x="250" y="340"/>
                </a:lnTo>
                <a:lnTo>
                  <a:pt x="227" y="340"/>
                </a:lnTo>
                <a:lnTo>
                  <a:pt x="205" y="339"/>
                </a:lnTo>
                <a:lnTo>
                  <a:pt x="185" y="338"/>
                </a:lnTo>
                <a:lnTo>
                  <a:pt x="165" y="335"/>
                </a:lnTo>
                <a:lnTo>
                  <a:pt x="147" y="330"/>
                </a:lnTo>
                <a:lnTo>
                  <a:pt x="132" y="324"/>
                </a:lnTo>
                <a:lnTo>
                  <a:pt x="120" y="316"/>
                </a:lnTo>
                <a:lnTo>
                  <a:pt x="110" y="307"/>
                </a:lnTo>
                <a:lnTo>
                  <a:pt x="102" y="297"/>
                </a:lnTo>
                <a:lnTo>
                  <a:pt x="92" y="285"/>
                </a:lnTo>
                <a:lnTo>
                  <a:pt x="82" y="274"/>
                </a:lnTo>
                <a:lnTo>
                  <a:pt x="71" y="260"/>
                </a:lnTo>
                <a:lnTo>
                  <a:pt x="60" y="247"/>
                </a:lnTo>
                <a:lnTo>
                  <a:pt x="49" y="232"/>
                </a:lnTo>
                <a:lnTo>
                  <a:pt x="38" y="215"/>
                </a:lnTo>
                <a:lnTo>
                  <a:pt x="29" y="198"/>
                </a:lnTo>
                <a:lnTo>
                  <a:pt x="19" y="179"/>
                </a:lnTo>
                <a:lnTo>
                  <a:pt x="12" y="159"/>
                </a:lnTo>
                <a:lnTo>
                  <a:pt x="6" y="137"/>
                </a:lnTo>
                <a:lnTo>
                  <a:pt x="2" y="113"/>
                </a:lnTo>
                <a:lnTo>
                  <a:pt x="0" y="88"/>
                </a:lnTo>
                <a:lnTo>
                  <a:pt x="1" y="61"/>
                </a:lnTo>
                <a:lnTo>
                  <a:pt x="6" y="32"/>
                </a:lnTo>
                <a:lnTo>
                  <a:pt x="12" y="0"/>
                </a:lnTo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32" name="Freeform 56"/>
          <p:cNvSpPr>
            <a:spLocks/>
          </p:cNvSpPr>
          <p:nvPr/>
        </p:nvSpPr>
        <p:spPr bwMode="auto">
          <a:xfrm>
            <a:off x="5659438" y="1249363"/>
            <a:ext cx="188912" cy="177800"/>
          </a:xfrm>
          <a:custGeom>
            <a:avLst/>
            <a:gdLst>
              <a:gd name="T0" fmla="*/ 2147483647 w 134"/>
              <a:gd name="T1" fmla="*/ 2147483647 h 112"/>
              <a:gd name="T2" fmla="*/ 2147483647 w 134"/>
              <a:gd name="T3" fmla="*/ 2147483647 h 112"/>
              <a:gd name="T4" fmla="*/ 2147483647 w 134"/>
              <a:gd name="T5" fmla="*/ 2147483647 h 112"/>
              <a:gd name="T6" fmla="*/ 2147483647 w 134"/>
              <a:gd name="T7" fmla="*/ 2147483647 h 112"/>
              <a:gd name="T8" fmla="*/ 2147483647 w 134"/>
              <a:gd name="T9" fmla="*/ 2147483647 h 112"/>
              <a:gd name="T10" fmla="*/ 2147483647 w 134"/>
              <a:gd name="T11" fmla="*/ 2147483647 h 112"/>
              <a:gd name="T12" fmla="*/ 2147483647 w 134"/>
              <a:gd name="T13" fmla="*/ 2147483647 h 112"/>
              <a:gd name="T14" fmla="*/ 2147483647 w 134"/>
              <a:gd name="T15" fmla="*/ 2147483647 h 112"/>
              <a:gd name="T16" fmla="*/ 2147483647 w 134"/>
              <a:gd name="T17" fmla="*/ 2147483647 h 112"/>
              <a:gd name="T18" fmla="*/ 2147483647 w 134"/>
              <a:gd name="T19" fmla="*/ 2147483647 h 112"/>
              <a:gd name="T20" fmla="*/ 2147483647 w 134"/>
              <a:gd name="T21" fmla="*/ 2147483647 h 112"/>
              <a:gd name="T22" fmla="*/ 2147483647 w 134"/>
              <a:gd name="T23" fmla="*/ 2147483647 h 112"/>
              <a:gd name="T24" fmla="*/ 2147483647 w 134"/>
              <a:gd name="T25" fmla="*/ 2147483647 h 112"/>
              <a:gd name="T26" fmla="*/ 2147483647 w 134"/>
              <a:gd name="T27" fmla="*/ 2147483647 h 112"/>
              <a:gd name="T28" fmla="*/ 2147483647 w 134"/>
              <a:gd name="T29" fmla="*/ 2147483647 h 112"/>
              <a:gd name="T30" fmla="*/ 2147483647 w 134"/>
              <a:gd name="T31" fmla="*/ 2147483647 h 112"/>
              <a:gd name="T32" fmla="*/ 2147483647 w 134"/>
              <a:gd name="T33" fmla="*/ 2147483647 h 112"/>
              <a:gd name="T34" fmla="*/ 0 w 134"/>
              <a:gd name="T35" fmla="*/ 0 h 11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34"/>
              <a:gd name="T55" fmla="*/ 0 h 112"/>
              <a:gd name="T56" fmla="*/ 134 w 134"/>
              <a:gd name="T57" fmla="*/ 112 h 11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34" h="112">
                <a:moveTo>
                  <a:pt x="134" y="112"/>
                </a:moveTo>
                <a:lnTo>
                  <a:pt x="134" y="112"/>
                </a:lnTo>
                <a:lnTo>
                  <a:pt x="132" y="111"/>
                </a:lnTo>
                <a:lnTo>
                  <a:pt x="128" y="109"/>
                </a:lnTo>
                <a:lnTo>
                  <a:pt x="123" y="104"/>
                </a:lnTo>
                <a:lnTo>
                  <a:pt x="115" y="99"/>
                </a:lnTo>
                <a:lnTo>
                  <a:pt x="107" y="92"/>
                </a:lnTo>
                <a:lnTo>
                  <a:pt x="96" y="85"/>
                </a:lnTo>
                <a:lnTo>
                  <a:pt x="85" y="76"/>
                </a:lnTo>
                <a:lnTo>
                  <a:pt x="74" y="67"/>
                </a:lnTo>
                <a:lnTo>
                  <a:pt x="62" y="57"/>
                </a:lnTo>
                <a:lnTo>
                  <a:pt x="50" y="48"/>
                </a:lnTo>
                <a:lnTo>
                  <a:pt x="39" y="39"/>
                </a:lnTo>
                <a:lnTo>
                  <a:pt x="29" y="30"/>
                </a:lnTo>
                <a:lnTo>
                  <a:pt x="19" y="21"/>
                </a:lnTo>
                <a:lnTo>
                  <a:pt x="11" y="13"/>
                </a:lnTo>
                <a:lnTo>
                  <a:pt x="5" y="6"/>
                </a:lnTo>
                <a:lnTo>
                  <a:pt x="0" y="0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33" name="Freeform 57"/>
          <p:cNvSpPr>
            <a:spLocks/>
          </p:cNvSpPr>
          <p:nvPr/>
        </p:nvSpPr>
        <p:spPr bwMode="auto">
          <a:xfrm>
            <a:off x="5446714" y="1422400"/>
            <a:ext cx="382587" cy="700088"/>
          </a:xfrm>
          <a:custGeom>
            <a:avLst/>
            <a:gdLst>
              <a:gd name="T0" fmla="*/ 0 w 271"/>
              <a:gd name="T1" fmla="*/ 2147483647 h 441"/>
              <a:gd name="T2" fmla="*/ 0 w 271"/>
              <a:gd name="T3" fmla="*/ 2147483647 h 441"/>
              <a:gd name="T4" fmla="*/ 2147483647 w 271"/>
              <a:gd name="T5" fmla="*/ 2147483647 h 441"/>
              <a:gd name="T6" fmla="*/ 2147483647 w 271"/>
              <a:gd name="T7" fmla="*/ 0 h 441"/>
              <a:gd name="T8" fmla="*/ 2147483647 w 271"/>
              <a:gd name="T9" fmla="*/ 0 h 441"/>
              <a:gd name="T10" fmla="*/ 2147483647 w 271"/>
              <a:gd name="T11" fmla="*/ 2147483647 h 441"/>
              <a:gd name="T12" fmla="*/ 2147483647 w 271"/>
              <a:gd name="T13" fmla="*/ 2147483647 h 441"/>
              <a:gd name="T14" fmla="*/ 2147483647 w 271"/>
              <a:gd name="T15" fmla="*/ 2147483647 h 441"/>
              <a:gd name="T16" fmla="*/ 2147483647 w 271"/>
              <a:gd name="T17" fmla="*/ 2147483647 h 441"/>
              <a:gd name="T18" fmla="*/ 2147483647 w 271"/>
              <a:gd name="T19" fmla="*/ 2147483647 h 441"/>
              <a:gd name="T20" fmla="*/ 2147483647 w 271"/>
              <a:gd name="T21" fmla="*/ 2147483647 h 441"/>
              <a:gd name="T22" fmla="*/ 2147483647 w 271"/>
              <a:gd name="T23" fmla="*/ 2147483647 h 441"/>
              <a:gd name="T24" fmla="*/ 2147483647 w 271"/>
              <a:gd name="T25" fmla="*/ 2147483647 h 441"/>
              <a:gd name="T26" fmla="*/ 2147483647 w 271"/>
              <a:gd name="T27" fmla="*/ 2147483647 h 441"/>
              <a:gd name="T28" fmla="*/ 2147483647 w 271"/>
              <a:gd name="T29" fmla="*/ 2147483647 h 441"/>
              <a:gd name="T30" fmla="*/ 2147483647 w 271"/>
              <a:gd name="T31" fmla="*/ 2147483647 h 441"/>
              <a:gd name="T32" fmla="*/ 2147483647 w 271"/>
              <a:gd name="T33" fmla="*/ 2147483647 h 441"/>
              <a:gd name="T34" fmla="*/ 2147483647 w 271"/>
              <a:gd name="T35" fmla="*/ 2147483647 h 441"/>
              <a:gd name="T36" fmla="*/ 2147483647 w 271"/>
              <a:gd name="T37" fmla="*/ 2147483647 h 441"/>
              <a:gd name="T38" fmla="*/ 2147483647 w 271"/>
              <a:gd name="T39" fmla="*/ 2147483647 h 441"/>
              <a:gd name="T40" fmla="*/ 2147483647 w 271"/>
              <a:gd name="T41" fmla="*/ 2147483647 h 441"/>
              <a:gd name="T42" fmla="*/ 2147483647 w 271"/>
              <a:gd name="T43" fmla="*/ 2147483647 h 441"/>
              <a:gd name="T44" fmla="*/ 2147483647 w 271"/>
              <a:gd name="T45" fmla="*/ 2147483647 h 441"/>
              <a:gd name="T46" fmla="*/ 2147483647 w 271"/>
              <a:gd name="T47" fmla="*/ 2147483647 h 441"/>
              <a:gd name="T48" fmla="*/ 2147483647 w 271"/>
              <a:gd name="T49" fmla="*/ 2147483647 h 441"/>
              <a:gd name="T50" fmla="*/ 2147483647 w 271"/>
              <a:gd name="T51" fmla="*/ 2147483647 h 441"/>
              <a:gd name="T52" fmla="*/ 2147483647 w 271"/>
              <a:gd name="T53" fmla="*/ 2147483647 h 441"/>
              <a:gd name="T54" fmla="*/ 2147483647 w 271"/>
              <a:gd name="T55" fmla="*/ 2147483647 h 441"/>
              <a:gd name="T56" fmla="*/ 2147483647 w 271"/>
              <a:gd name="T57" fmla="*/ 2147483647 h 441"/>
              <a:gd name="T58" fmla="*/ 2147483647 w 271"/>
              <a:gd name="T59" fmla="*/ 2147483647 h 441"/>
              <a:gd name="T60" fmla="*/ 2147483647 w 271"/>
              <a:gd name="T61" fmla="*/ 2147483647 h 441"/>
              <a:gd name="T62" fmla="*/ 2147483647 w 271"/>
              <a:gd name="T63" fmla="*/ 2147483647 h 441"/>
              <a:gd name="T64" fmla="*/ 2147483647 w 271"/>
              <a:gd name="T65" fmla="*/ 2147483647 h 441"/>
              <a:gd name="T66" fmla="*/ 2147483647 w 271"/>
              <a:gd name="T67" fmla="*/ 2147483647 h 441"/>
              <a:gd name="T68" fmla="*/ 2147483647 w 271"/>
              <a:gd name="T69" fmla="*/ 2147483647 h 441"/>
              <a:gd name="T70" fmla="*/ 2147483647 w 271"/>
              <a:gd name="T71" fmla="*/ 2147483647 h 441"/>
              <a:gd name="T72" fmla="*/ 2147483647 w 271"/>
              <a:gd name="T73" fmla="*/ 2147483647 h 441"/>
              <a:gd name="T74" fmla="*/ 2147483647 w 271"/>
              <a:gd name="T75" fmla="*/ 2147483647 h 441"/>
              <a:gd name="T76" fmla="*/ 2147483647 w 271"/>
              <a:gd name="T77" fmla="*/ 2147483647 h 441"/>
              <a:gd name="T78" fmla="*/ 2147483647 w 271"/>
              <a:gd name="T79" fmla="*/ 2147483647 h 441"/>
              <a:gd name="T80" fmla="*/ 2147483647 w 271"/>
              <a:gd name="T81" fmla="*/ 2147483647 h 441"/>
              <a:gd name="T82" fmla="*/ 2147483647 w 271"/>
              <a:gd name="T83" fmla="*/ 2147483647 h 441"/>
              <a:gd name="T84" fmla="*/ 2147483647 w 271"/>
              <a:gd name="T85" fmla="*/ 2147483647 h 441"/>
              <a:gd name="T86" fmla="*/ 2147483647 w 271"/>
              <a:gd name="T87" fmla="*/ 2147483647 h 441"/>
              <a:gd name="T88" fmla="*/ 2147483647 w 271"/>
              <a:gd name="T89" fmla="*/ 2147483647 h 441"/>
              <a:gd name="T90" fmla="*/ 2147483647 w 271"/>
              <a:gd name="T91" fmla="*/ 2147483647 h 441"/>
              <a:gd name="T92" fmla="*/ 2147483647 w 271"/>
              <a:gd name="T93" fmla="*/ 2147483647 h 441"/>
              <a:gd name="T94" fmla="*/ 2147483647 w 271"/>
              <a:gd name="T95" fmla="*/ 2147483647 h 441"/>
              <a:gd name="T96" fmla="*/ 2147483647 w 271"/>
              <a:gd name="T97" fmla="*/ 2147483647 h 441"/>
              <a:gd name="T98" fmla="*/ 2147483647 w 271"/>
              <a:gd name="T99" fmla="*/ 2147483647 h 441"/>
              <a:gd name="T100" fmla="*/ 2147483647 w 271"/>
              <a:gd name="T101" fmla="*/ 2147483647 h 441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71"/>
              <a:gd name="T154" fmla="*/ 0 h 441"/>
              <a:gd name="T155" fmla="*/ 271 w 271"/>
              <a:gd name="T156" fmla="*/ 441 h 441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71" h="441">
                <a:moveTo>
                  <a:pt x="0" y="3"/>
                </a:moveTo>
                <a:lnTo>
                  <a:pt x="0" y="3"/>
                </a:lnTo>
                <a:lnTo>
                  <a:pt x="19" y="1"/>
                </a:lnTo>
                <a:lnTo>
                  <a:pt x="39" y="0"/>
                </a:lnTo>
                <a:lnTo>
                  <a:pt x="61" y="0"/>
                </a:lnTo>
                <a:lnTo>
                  <a:pt x="83" y="1"/>
                </a:lnTo>
                <a:lnTo>
                  <a:pt x="106" y="4"/>
                </a:lnTo>
                <a:lnTo>
                  <a:pt x="128" y="6"/>
                </a:lnTo>
                <a:lnTo>
                  <a:pt x="150" y="9"/>
                </a:lnTo>
                <a:lnTo>
                  <a:pt x="172" y="12"/>
                </a:lnTo>
                <a:lnTo>
                  <a:pt x="192" y="16"/>
                </a:lnTo>
                <a:lnTo>
                  <a:pt x="211" y="19"/>
                </a:lnTo>
                <a:lnTo>
                  <a:pt x="228" y="22"/>
                </a:lnTo>
                <a:lnTo>
                  <a:pt x="242" y="26"/>
                </a:lnTo>
                <a:lnTo>
                  <a:pt x="254" y="28"/>
                </a:lnTo>
                <a:lnTo>
                  <a:pt x="263" y="30"/>
                </a:lnTo>
                <a:lnTo>
                  <a:pt x="269" y="31"/>
                </a:lnTo>
                <a:lnTo>
                  <a:pt x="271" y="32"/>
                </a:lnTo>
                <a:lnTo>
                  <a:pt x="270" y="33"/>
                </a:lnTo>
                <a:lnTo>
                  <a:pt x="270" y="36"/>
                </a:lnTo>
                <a:lnTo>
                  <a:pt x="268" y="41"/>
                </a:lnTo>
                <a:lnTo>
                  <a:pt x="266" y="47"/>
                </a:lnTo>
                <a:lnTo>
                  <a:pt x="263" y="55"/>
                </a:lnTo>
                <a:lnTo>
                  <a:pt x="260" y="65"/>
                </a:lnTo>
                <a:lnTo>
                  <a:pt x="257" y="76"/>
                </a:lnTo>
                <a:lnTo>
                  <a:pt x="253" y="88"/>
                </a:lnTo>
                <a:lnTo>
                  <a:pt x="249" y="101"/>
                </a:lnTo>
                <a:lnTo>
                  <a:pt x="244" y="115"/>
                </a:lnTo>
                <a:lnTo>
                  <a:pt x="240" y="130"/>
                </a:lnTo>
                <a:lnTo>
                  <a:pt x="235" y="146"/>
                </a:lnTo>
                <a:lnTo>
                  <a:pt x="229" y="163"/>
                </a:lnTo>
                <a:lnTo>
                  <a:pt x="223" y="179"/>
                </a:lnTo>
                <a:lnTo>
                  <a:pt x="217" y="197"/>
                </a:lnTo>
                <a:lnTo>
                  <a:pt x="211" y="215"/>
                </a:lnTo>
                <a:lnTo>
                  <a:pt x="205" y="232"/>
                </a:lnTo>
                <a:lnTo>
                  <a:pt x="199" y="250"/>
                </a:lnTo>
                <a:lnTo>
                  <a:pt x="193" y="268"/>
                </a:lnTo>
                <a:lnTo>
                  <a:pt x="187" y="286"/>
                </a:lnTo>
                <a:lnTo>
                  <a:pt x="180" y="303"/>
                </a:lnTo>
                <a:lnTo>
                  <a:pt x="174" y="321"/>
                </a:lnTo>
                <a:lnTo>
                  <a:pt x="168" y="337"/>
                </a:lnTo>
                <a:lnTo>
                  <a:pt x="162" y="352"/>
                </a:lnTo>
                <a:lnTo>
                  <a:pt x="156" y="367"/>
                </a:lnTo>
                <a:lnTo>
                  <a:pt x="150" y="382"/>
                </a:lnTo>
                <a:lnTo>
                  <a:pt x="145" y="395"/>
                </a:lnTo>
                <a:lnTo>
                  <a:pt x="140" y="406"/>
                </a:lnTo>
                <a:lnTo>
                  <a:pt x="135" y="417"/>
                </a:lnTo>
                <a:lnTo>
                  <a:pt x="130" y="427"/>
                </a:lnTo>
                <a:lnTo>
                  <a:pt x="126" y="435"/>
                </a:lnTo>
                <a:lnTo>
                  <a:pt x="122" y="441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34" name="Freeform 58"/>
          <p:cNvSpPr>
            <a:spLocks/>
          </p:cNvSpPr>
          <p:nvPr/>
        </p:nvSpPr>
        <p:spPr bwMode="auto">
          <a:xfrm>
            <a:off x="6026150" y="1320801"/>
            <a:ext cx="342900" cy="66675"/>
          </a:xfrm>
          <a:custGeom>
            <a:avLst/>
            <a:gdLst>
              <a:gd name="T0" fmla="*/ 0 w 243"/>
              <a:gd name="T1" fmla="*/ 2147483647 h 42"/>
              <a:gd name="T2" fmla="*/ 0 w 243"/>
              <a:gd name="T3" fmla="*/ 2147483647 h 42"/>
              <a:gd name="T4" fmla="*/ 2147483647 w 243"/>
              <a:gd name="T5" fmla="*/ 2147483647 h 42"/>
              <a:gd name="T6" fmla="*/ 2147483647 w 243"/>
              <a:gd name="T7" fmla="*/ 2147483647 h 42"/>
              <a:gd name="T8" fmla="*/ 2147483647 w 243"/>
              <a:gd name="T9" fmla="*/ 2147483647 h 42"/>
              <a:gd name="T10" fmla="*/ 2147483647 w 243"/>
              <a:gd name="T11" fmla="*/ 2147483647 h 42"/>
              <a:gd name="T12" fmla="*/ 2147483647 w 243"/>
              <a:gd name="T13" fmla="*/ 2147483647 h 42"/>
              <a:gd name="T14" fmla="*/ 2147483647 w 243"/>
              <a:gd name="T15" fmla="*/ 2147483647 h 42"/>
              <a:gd name="T16" fmla="*/ 2147483647 w 243"/>
              <a:gd name="T17" fmla="*/ 2147483647 h 42"/>
              <a:gd name="T18" fmla="*/ 2147483647 w 243"/>
              <a:gd name="T19" fmla="*/ 2147483647 h 42"/>
              <a:gd name="T20" fmla="*/ 2147483647 w 243"/>
              <a:gd name="T21" fmla="*/ 2147483647 h 42"/>
              <a:gd name="T22" fmla="*/ 2147483647 w 243"/>
              <a:gd name="T23" fmla="*/ 2147483647 h 42"/>
              <a:gd name="T24" fmla="*/ 2147483647 w 243"/>
              <a:gd name="T25" fmla="*/ 2147483647 h 42"/>
              <a:gd name="T26" fmla="*/ 2147483647 w 243"/>
              <a:gd name="T27" fmla="*/ 2147483647 h 42"/>
              <a:gd name="T28" fmla="*/ 2147483647 w 243"/>
              <a:gd name="T29" fmla="*/ 0 h 42"/>
              <a:gd name="T30" fmla="*/ 2147483647 w 243"/>
              <a:gd name="T31" fmla="*/ 0 h 42"/>
              <a:gd name="T32" fmla="*/ 2147483647 w 243"/>
              <a:gd name="T33" fmla="*/ 0 h 42"/>
              <a:gd name="T34" fmla="*/ 2147483647 w 243"/>
              <a:gd name="T35" fmla="*/ 2147483647 h 4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43"/>
              <a:gd name="T55" fmla="*/ 0 h 42"/>
              <a:gd name="T56" fmla="*/ 243 w 243"/>
              <a:gd name="T57" fmla="*/ 42 h 4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43" h="42">
                <a:moveTo>
                  <a:pt x="0" y="42"/>
                </a:moveTo>
                <a:lnTo>
                  <a:pt x="0" y="42"/>
                </a:lnTo>
                <a:lnTo>
                  <a:pt x="3" y="41"/>
                </a:lnTo>
                <a:lnTo>
                  <a:pt x="9" y="40"/>
                </a:lnTo>
                <a:lnTo>
                  <a:pt x="19" y="37"/>
                </a:lnTo>
                <a:lnTo>
                  <a:pt x="32" y="34"/>
                </a:lnTo>
                <a:lnTo>
                  <a:pt x="48" y="30"/>
                </a:lnTo>
                <a:lnTo>
                  <a:pt x="65" y="26"/>
                </a:lnTo>
                <a:lnTo>
                  <a:pt x="85" y="21"/>
                </a:lnTo>
                <a:lnTo>
                  <a:pt x="105" y="17"/>
                </a:lnTo>
                <a:lnTo>
                  <a:pt x="126" y="12"/>
                </a:lnTo>
                <a:lnTo>
                  <a:pt x="147" y="8"/>
                </a:lnTo>
                <a:lnTo>
                  <a:pt x="167" y="5"/>
                </a:lnTo>
                <a:lnTo>
                  <a:pt x="187" y="2"/>
                </a:lnTo>
                <a:lnTo>
                  <a:pt x="204" y="0"/>
                </a:lnTo>
                <a:lnTo>
                  <a:pt x="220" y="0"/>
                </a:lnTo>
                <a:lnTo>
                  <a:pt x="233" y="0"/>
                </a:lnTo>
                <a:lnTo>
                  <a:pt x="243" y="2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35" name="Freeform 59"/>
          <p:cNvSpPr>
            <a:spLocks/>
          </p:cNvSpPr>
          <p:nvPr/>
        </p:nvSpPr>
        <p:spPr bwMode="auto">
          <a:xfrm>
            <a:off x="6026150" y="1263650"/>
            <a:ext cx="230188" cy="95250"/>
          </a:xfrm>
          <a:custGeom>
            <a:avLst/>
            <a:gdLst>
              <a:gd name="T0" fmla="*/ 0 w 163"/>
              <a:gd name="T1" fmla="*/ 2147483647 h 60"/>
              <a:gd name="T2" fmla="*/ 0 w 163"/>
              <a:gd name="T3" fmla="*/ 2147483647 h 60"/>
              <a:gd name="T4" fmla="*/ 2147483647 w 163"/>
              <a:gd name="T5" fmla="*/ 2147483647 h 60"/>
              <a:gd name="T6" fmla="*/ 2147483647 w 163"/>
              <a:gd name="T7" fmla="*/ 2147483647 h 60"/>
              <a:gd name="T8" fmla="*/ 2147483647 w 163"/>
              <a:gd name="T9" fmla="*/ 2147483647 h 60"/>
              <a:gd name="T10" fmla="*/ 2147483647 w 163"/>
              <a:gd name="T11" fmla="*/ 2147483647 h 60"/>
              <a:gd name="T12" fmla="*/ 2147483647 w 163"/>
              <a:gd name="T13" fmla="*/ 2147483647 h 60"/>
              <a:gd name="T14" fmla="*/ 2147483647 w 163"/>
              <a:gd name="T15" fmla="*/ 2147483647 h 60"/>
              <a:gd name="T16" fmla="*/ 2147483647 w 163"/>
              <a:gd name="T17" fmla="*/ 2147483647 h 60"/>
              <a:gd name="T18" fmla="*/ 2147483647 w 163"/>
              <a:gd name="T19" fmla="*/ 2147483647 h 60"/>
              <a:gd name="T20" fmla="*/ 2147483647 w 163"/>
              <a:gd name="T21" fmla="*/ 2147483647 h 60"/>
              <a:gd name="T22" fmla="*/ 2147483647 w 163"/>
              <a:gd name="T23" fmla="*/ 2147483647 h 60"/>
              <a:gd name="T24" fmla="*/ 2147483647 w 163"/>
              <a:gd name="T25" fmla="*/ 2147483647 h 60"/>
              <a:gd name="T26" fmla="*/ 2147483647 w 163"/>
              <a:gd name="T27" fmla="*/ 2147483647 h 60"/>
              <a:gd name="T28" fmla="*/ 2147483647 w 163"/>
              <a:gd name="T29" fmla="*/ 2147483647 h 60"/>
              <a:gd name="T30" fmla="*/ 2147483647 w 163"/>
              <a:gd name="T31" fmla="*/ 0 h 60"/>
              <a:gd name="T32" fmla="*/ 2147483647 w 163"/>
              <a:gd name="T33" fmla="*/ 0 h 60"/>
              <a:gd name="T34" fmla="*/ 2147483647 w 163"/>
              <a:gd name="T35" fmla="*/ 2147483647 h 6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3"/>
              <a:gd name="T55" fmla="*/ 0 h 60"/>
              <a:gd name="T56" fmla="*/ 163 w 163"/>
              <a:gd name="T57" fmla="*/ 60 h 60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3" h="60">
                <a:moveTo>
                  <a:pt x="0" y="60"/>
                </a:moveTo>
                <a:lnTo>
                  <a:pt x="0" y="60"/>
                </a:lnTo>
                <a:lnTo>
                  <a:pt x="1" y="59"/>
                </a:lnTo>
                <a:lnTo>
                  <a:pt x="6" y="57"/>
                </a:lnTo>
                <a:lnTo>
                  <a:pt x="12" y="54"/>
                </a:lnTo>
                <a:lnTo>
                  <a:pt x="21" y="49"/>
                </a:lnTo>
                <a:lnTo>
                  <a:pt x="31" y="44"/>
                </a:lnTo>
                <a:lnTo>
                  <a:pt x="42" y="38"/>
                </a:lnTo>
                <a:lnTo>
                  <a:pt x="55" y="32"/>
                </a:lnTo>
                <a:lnTo>
                  <a:pt x="68" y="25"/>
                </a:lnTo>
                <a:lnTo>
                  <a:pt x="82" y="20"/>
                </a:lnTo>
                <a:lnTo>
                  <a:pt x="96" y="14"/>
                </a:lnTo>
                <a:lnTo>
                  <a:pt x="110" y="9"/>
                </a:lnTo>
                <a:lnTo>
                  <a:pt x="123" y="5"/>
                </a:lnTo>
                <a:lnTo>
                  <a:pt x="135" y="2"/>
                </a:lnTo>
                <a:lnTo>
                  <a:pt x="146" y="0"/>
                </a:lnTo>
                <a:lnTo>
                  <a:pt x="156" y="0"/>
                </a:lnTo>
                <a:lnTo>
                  <a:pt x="163" y="2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36" name="Freeform 60"/>
          <p:cNvSpPr>
            <a:spLocks/>
          </p:cNvSpPr>
          <p:nvPr/>
        </p:nvSpPr>
        <p:spPr bwMode="auto">
          <a:xfrm>
            <a:off x="6008688" y="1238250"/>
            <a:ext cx="233362" cy="103188"/>
          </a:xfrm>
          <a:custGeom>
            <a:avLst/>
            <a:gdLst>
              <a:gd name="T0" fmla="*/ 0 w 165"/>
              <a:gd name="T1" fmla="*/ 2147483647 h 65"/>
              <a:gd name="T2" fmla="*/ 0 w 165"/>
              <a:gd name="T3" fmla="*/ 2147483647 h 65"/>
              <a:gd name="T4" fmla="*/ 2147483647 w 165"/>
              <a:gd name="T5" fmla="*/ 2147483647 h 65"/>
              <a:gd name="T6" fmla="*/ 2147483647 w 165"/>
              <a:gd name="T7" fmla="*/ 2147483647 h 65"/>
              <a:gd name="T8" fmla="*/ 2147483647 w 165"/>
              <a:gd name="T9" fmla="*/ 2147483647 h 65"/>
              <a:gd name="T10" fmla="*/ 2147483647 w 165"/>
              <a:gd name="T11" fmla="*/ 2147483647 h 65"/>
              <a:gd name="T12" fmla="*/ 2147483647 w 165"/>
              <a:gd name="T13" fmla="*/ 2147483647 h 65"/>
              <a:gd name="T14" fmla="*/ 2147483647 w 165"/>
              <a:gd name="T15" fmla="*/ 2147483647 h 65"/>
              <a:gd name="T16" fmla="*/ 2147483647 w 165"/>
              <a:gd name="T17" fmla="*/ 2147483647 h 65"/>
              <a:gd name="T18" fmla="*/ 2147483647 w 165"/>
              <a:gd name="T19" fmla="*/ 2147483647 h 65"/>
              <a:gd name="T20" fmla="*/ 2147483647 w 165"/>
              <a:gd name="T21" fmla="*/ 2147483647 h 65"/>
              <a:gd name="T22" fmla="*/ 2147483647 w 165"/>
              <a:gd name="T23" fmla="*/ 2147483647 h 65"/>
              <a:gd name="T24" fmla="*/ 2147483647 w 165"/>
              <a:gd name="T25" fmla="*/ 2147483647 h 65"/>
              <a:gd name="T26" fmla="*/ 2147483647 w 165"/>
              <a:gd name="T27" fmla="*/ 2147483647 h 65"/>
              <a:gd name="T28" fmla="*/ 2147483647 w 165"/>
              <a:gd name="T29" fmla="*/ 2147483647 h 65"/>
              <a:gd name="T30" fmla="*/ 2147483647 w 165"/>
              <a:gd name="T31" fmla="*/ 2147483647 h 65"/>
              <a:gd name="T32" fmla="*/ 2147483647 w 165"/>
              <a:gd name="T33" fmla="*/ 0 h 65"/>
              <a:gd name="T34" fmla="*/ 2147483647 w 165"/>
              <a:gd name="T35" fmla="*/ 0 h 65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65"/>
              <a:gd name="T55" fmla="*/ 0 h 65"/>
              <a:gd name="T56" fmla="*/ 165 w 165"/>
              <a:gd name="T57" fmla="*/ 65 h 65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65" h="65">
                <a:moveTo>
                  <a:pt x="0" y="65"/>
                </a:moveTo>
                <a:lnTo>
                  <a:pt x="0" y="65"/>
                </a:lnTo>
                <a:lnTo>
                  <a:pt x="1" y="64"/>
                </a:lnTo>
                <a:lnTo>
                  <a:pt x="5" y="62"/>
                </a:lnTo>
                <a:lnTo>
                  <a:pt x="12" y="59"/>
                </a:lnTo>
                <a:lnTo>
                  <a:pt x="20" y="54"/>
                </a:lnTo>
                <a:lnTo>
                  <a:pt x="31" y="50"/>
                </a:lnTo>
                <a:lnTo>
                  <a:pt x="43" y="44"/>
                </a:lnTo>
                <a:lnTo>
                  <a:pt x="55" y="37"/>
                </a:lnTo>
                <a:lnTo>
                  <a:pt x="69" y="31"/>
                </a:lnTo>
                <a:lnTo>
                  <a:pt x="83" y="25"/>
                </a:lnTo>
                <a:lnTo>
                  <a:pt x="97" y="19"/>
                </a:lnTo>
                <a:lnTo>
                  <a:pt x="111" y="14"/>
                </a:lnTo>
                <a:lnTo>
                  <a:pt x="124" y="9"/>
                </a:lnTo>
                <a:lnTo>
                  <a:pt x="137" y="5"/>
                </a:lnTo>
                <a:lnTo>
                  <a:pt x="148" y="2"/>
                </a:lnTo>
                <a:lnTo>
                  <a:pt x="158" y="0"/>
                </a:lnTo>
                <a:lnTo>
                  <a:pt x="165" y="0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37" name="Freeform 61"/>
          <p:cNvSpPr>
            <a:spLocks/>
          </p:cNvSpPr>
          <p:nvPr/>
        </p:nvSpPr>
        <p:spPr bwMode="auto">
          <a:xfrm>
            <a:off x="5965825" y="1135063"/>
            <a:ext cx="204788" cy="234950"/>
          </a:xfrm>
          <a:custGeom>
            <a:avLst/>
            <a:gdLst>
              <a:gd name="T0" fmla="*/ 0 w 145"/>
              <a:gd name="T1" fmla="*/ 2147483647 h 148"/>
              <a:gd name="T2" fmla="*/ 0 w 145"/>
              <a:gd name="T3" fmla="*/ 2147483647 h 148"/>
              <a:gd name="T4" fmla="*/ 2147483647 w 145"/>
              <a:gd name="T5" fmla="*/ 2147483647 h 148"/>
              <a:gd name="T6" fmla="*/ 2147483647 w 145"/>
              <a:gd name="T7" fmla="*/ 2147483647 h 148"/>
              <a:gd name="T8" fmla="*/ 2147483647 w 145"/>
              <a:gd name="T9" fmla="*/ 2147483647 h 148"/>
              <a:gd name="T10" fmla="*/ 2147483647 w 145"/>
              <a:gd name="T11" fmla="*/ 2147483647 h 148"/>
              <a:gd name="T12" fmla="*/ 2147483647 w 145"/>
              <a:gd name="T13" fmla="*/ 2147483647 h 148"/>
              <a:gd name="T14" fmla="*/ 2147483647 w 145"/>
              <a:gd name="T15" fmla="*/ 2147483647 h 148"/>
              <a:gd name="T16" fmla="*/ 2147483647 w 145"/>
              <a:gd name="T17" fmla="*/ 2147483647 h 148"/>
              <a:gd name="T18" fmla="*/ 2147483647 w 145"/>
              <a:gd name="T19" fmla="*/ 2147483647 h 148"/>
              <a:gd name="T20" fmla="*/ 2147483647 w 145"/>
              <a:gd name="T21" fmla="*/ 2147483647 h 148"/>
              <a:gd name="T22" fmla="*/ 2147483647 w 145"/>
              <a:gd name="T23" fmla="*/ 2147483647 h 148"/>
              <a:gd name="T24" fmla="*/ 2147483647 w 145"/>
              <a:gd name="T25" fmla="*/ 2147483647 h 148"/>
              <a:gd name="T26" fmla="*/ 2147483647 w 145"/>
              <a:gd name="T27" fmla="*/ 2147483647 h 148"/>
              <a:gd name="T28" fmla="*/ 2147483647 w 145"/>
              <a:gd name="T29" fmla="*/ 2147483647 h 148"/>
              <a:gd name="T30" fmla="*/ 2147483647 w 145"/>
              <a:gd name="T31" fmla="*/ 2147483647 h 148"/>
              <a:gd name="T32" fmla="*/ 2147483647 w 145"/>
              <a:gd name="T33" fmla="*/ 2147483647 h 148"/>
              <a:gd name="T34" fmla="*/ 2147483647 w 145"/>
              <a:gd name="T35" fmla="*/ 0 h 14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45"/>
              <a:gd name="T55" fmla="*/ 0 h 148"/>
              <a:gd name="T56" fmla="*/ 145 w 145"/>
              <a:gd name="T57" fmla="*/ 148 h 14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45" h="148">
                <a:moveTo>
                  <a:pt x="0" y="148"/>
                </a:moveTo>
                <a:lnTo>
                  <a:pt x="0" y="148"/>
                </a:lnTo>
                <a:lnTo>
                  <a:pt x="1" y="146"/>
                </a:lnTo>
                <a:lnTo>
                  <a:pt x="4" y="142"/>
                </a:lnTo>
                <a:lnTo>
                  <a:pt x="9" y="135"/>
                </a:lnTo>
                <a:lnTo>
                  <a:pt x="16" y="127"/>
                </a:lnTo>
                <a:lnTo>
                  <a:pt x="24" y="116"/>
                </a:lnTo>
                <a:lnTo>
                  <a:pt x="34" y="104"/>
                </a:lnTo>
                <a:lnTo>
                  <a:pt x="44" y="91"/>
                </a:lnTo>
                <a:lnTo>
                  <a:pt x="55" y="78"/>
                </a:lnTo>
                <a:lnTo>
                  <a:pt x="66" y="64"/>
                </a:lnTo>
                <a:lnTo>
                  <a:pt x="78" y="52"/>
                </a:lnTo>
                <a:lnTo>
                  <a:pt x="91" y="39"/>
                </a:lnTo>
                <a:lnTo>
                  <a:pt x="103" y="28"/>
                </a:lnTo>
                <a:lnTo>
                  <a:pt x="114" y="18"/>
                </a:lnTo>
                <a:lnTo>
                  <a:pt x="125" y="9"/>
                </a:lnTo>
                <a:lnTo>
                  <a:pt x="135" y="3"/>
                </a:lnTo>
                <a:lnTo>
                  <a:pt x="145" y="0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38" name="Freeform 62"/>
          <p:cNvSpPr>
            <a:spLocks/>
          </p:cNvSpPr>
          <p:nvPr/>
        </p:nvSpPr>
        <p:spPr bwMode="auto">
          <a:xfrm>
            <a:off x="5924550" y="1135064"/>
            <a:ext cx="101600" cy="257175"/>
          </a:xfrm>
          <a:custGeom>
            <a:avLst/>
            <a:gdLst>
              <a:gd name="T0" fmla="*/ 0 w 72"/>
              <a:gd name="T1" fmla="*/ 2147483647 h 162"/>
              <a:gd name="T2" fmla="*/ 0 w 72"/>
              <a:gd name="T3" fmla="*/ 2147483647 h 162"/>
              <a:gd name="T4" fmla="*/ 2147483647 w 72"/>
              <a:gd name="T5" fmla="*/ 2147483647 h 162"/>
              <a:gd name="T6" fmla="*/ 2147483647 w 72"/>
              <a:gd name="T7" fmla="*/ 2147483647 h 162"/>
              <a:gd name="T8" fmla="*/ 2147483647 w 72"/>
              <a:gd name="T9" fmla="*/ 2147483647 h 162"/>
              <a:gd name="T10" fmla="*/ 2147483647 w 72"/>
              <a:gd name="T11" fmla="*/ 2147483647 h 162"/>
              <a:gd name="T12" fmla="*/ 2147483647 w 72"/>
              <a:gd name="T13" fmla="*/ 2147483647 h 162"/>
              <a:gd name="T14" fmla="*/ 2147483647 w 72"/>
              <a:gd name="T15" fmla="*/ 2147483647 h 162"/>
              <a:gd name="T16" fmla="*/ 2147483647 w 72"/>
              <a:gd name="T17" fmla="*/ 2147483647 h 162"/>
              <a:gd name="T18" fmla="*/ 2147483647 w 72"/>
              <a:gd name="T19" fmla="*/ 2147483647 h 162"/>
              <a:gd name="T20" fmla="*/ 2147483647 w 72"/>
              <a:gd name="T21" fmla="*/ 2147483647 h 162"/>
              <a:gd name="T22" fmla="*/ 2147483647 w 72"/>
              <a:gd name="T23" fmla="*/ 2147483647 h 162"/>
              <a:gd name="T24" fmla="*/ 2147483647 w 72"/>
              <a:gd name="T25" fmla="*/ 2147483647 h 162"/>
              <a:gd name="T26" fmla="*/ 2147483647 w 72"/>
              <a:gd name="T27" fmla="*/ 2147483647 h 162"/>
              <a:gd name="T28" fmla="*/ 2147483647 w 72"/>
              <a:gd name="T29" fmla="*/ 2147483647 h 162"/>
              <a:gd name="T30" fmla="*/ 2147483647 w 72"/>
              <a:gd name="T31" fmla="*/ 2147483647 h 162"/>
              <a:gd name="T32" fmla="*/ 2147483647 w 72"/>
              <a:gd name="T33" fmla="*/ 2147483647 h 162"/>
              <a:gd name="T34" fmla="*/ 2147483647 w 72"/>
              <a:gd name="T35" fmla="*/ 0 h 16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72"/>
              <a:gd name="T55" fmla="*/ 0 h 162"/>
              <a:gd name="T56" fmla="*/ 72 w 72"/>
              <a:gd name="T57" fmla="*/ 162 h 16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72" h="162">
                <a:moveTo>
                  <a:pt x="0" y="162"/>
                </a:moveTo>
                <a:lnTo>
                  <a:pt x="0" y="162"/>
                </a:lnTo>
                <a:lnTo>
                  <a:pt x="1" y="161"/>
                </a:lnTo>
                <a:lnTo>
                  <a:pt x="1" y="157"/>
                </a:lnTo>
                <a:lnTo>
                  <a:pt x="3" y="150"/>
                </a:lnTo>
                <a:lnTo>
                  <a:pt x="5" y="140"/>
                </a:lnTo>
                <a:lnTo>
                  <a:pt x="8" y="129"/>
                </a:lnTo>
                <a:lnTo>
                  <a:pt x="11" y="117"/>
                </a:lnTo>
                <a:lnTo>
                  <a:pt x="15" y="104"/>
                </a:lnTo>
                <a:lnTo>
                  <a:pt x="19" y="90"/>
                </a:lnTo>
                <a:lnTo>
                  <a:pt x="24" y="76"/>
                </a:lnTo>
                <a:lnTo>
                  <a:pt x="29" y="62"/>
                </a:lnTo>
                <a:lnTo>
                  <a:pt x="35" y="48"/>
                </a:lnTo>
                <a:lnTo>
                  <a:pt x="41" y="36"/>
                </a:lnTo>
                <a:lnTo>
                  <a:pt x="48" y="24"/>
                </a:lnTo>
                <a:lnTo>
                  <a:pt x="56" y="14"/>
                </a:lnTo>
                <a:lnTo>
                  <a:pt x="64" y="6"/>
                </a:lnTo>
                <a:lnTo>
                  <a:pt x="72" y="0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39" name="Freeform 63"/>
          <p:cNvSpPr>
            <a:spLocks/>
          </p:cNvSpPr>
          <p:nvPr/>
        </p:nvSpPr>
        <p:spPr bwMode="auto">
          <a:xfrm>
            <a:off x="5786439" y="1163638"/>
            <a:ext cx="123825" cy="241300"/>
          </a:xfrm>
          <a:custGeom>
            <a:avLst/>
            <a:gdLst>
              <a:gd name="T0" fmla="*/ 2147483647 w 87"/>
              <a:gd name="T1" fmla="*/ 2147483647 h 152"/>
              <a:gd name="T2" fmla="*/ 2147483647 w 87"/>
              <a:gd name="T3" fmla="*/ 2147483647 h 152"/>
              <a:gd name="T4" fmla="*/ 2147483647 w 87"/>
              <a:gd name="T5" fmla="*/ 2147483647 h 152"/>
              <a:gd name="T6" fmla="*/ 2147483647 w 87"/>
              <a:gd name="T7" fmla="*/ 2147483647 h 152"/>
              <a:gd name="T8" fmla="*/ 2147483647 w 87"/>
              <a:gd name="T9" fmla="*/ 2147483647 h 152"/>
              <a:gd name="T10" fmla="*/ 2147483647 w 87"/>
              <a:gd name="T11" fmla="*/ 2147483647 h 152"/>
              <a:gd name="T12" fmla="*/ 2147483647 w 87"/>
              <a:gd name="T13" fmla="*/ 2147483647 h 152"/>
              <a:gd name="T14" fmla="*/ 2147483647 w 87"/>
              <a:gd name="T15" fmla="*/ 2147483647 h 152"/>
              <a:gd name="T16" fmla="*/ 2147483647 w 87"/>
              <a:gd name="T17" fmla="*/ 2147483647 h 152"/>
              <a:gd name="T18" fmla="*/ 2147483647 w 87"/>
              <a:gd name="T19" fmla="*/ 2147483647 h 152"/>
              <a:gd name="T20" fmla="*/ 2147483647 w 87"/>
              <a:gd name="T21" fmla="*/ 2147483647 h 152"/>
              <a:gd name="T22" fmla="*/ 2147483647 w 87"/>
              <a:gd name="T23" fmla="*/ 2147483647 h 152"/>
              <a:gd name="T24" fmla="*/ 2147483647 w 87"/>
              <a:gd name="T25" fmla="*/ 2147483647 h 152"/>
              <a:gd name="T26" fmla="*/ 2147483647 w 87"/>
              <a:gd name="T27" fmla="*/ 2147483647 h 152"/>
              <a:gd name="T28" fmla="*/ 2147483647 w 87"/>
              <a:gd name="T29" fmla="*/ 2147483647 h 152"/>
              <a:gd name="T30" fmla="*/ 2147483647 w 87"/>
              <a:gd name="T31" fmla="*/ 2147483647 h 152"/>
              <a:gd name="T32" fmla="*/ 2147483647 w 87"/>
              <a:gd name="T33" fmla="*/ 2147483647 h 152"/>
              <a:gd name="T34" fmla="*/ 0 w 87"/>
              <a:gd name="T35" fmla="*/ 0 h 15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87"/>
              <a:gd name="T55" fmla="*/ 0 h 152"/>
              <a:gd name="T56" fmla="*/ 87 w 87"/>
              <a:gd name="T57" fmla="*/ 152 h 15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87" h="152">
                <a:moveTo>
                  <a:pt x="87" y="152"/>
                </a:moveTo>
                <a:lnTo>
                  <a:pt x="87" y="152"/>
                </a:lnTo>
                <a:lnTo>
                  <a:pt x="86" y="151"/>
                </a:lnTo>
                <a:lnTo>
                  <a:pt x="83" y="146"/>
                </a:lnTo>
                <a:lnTo>
                  <a:pt x="79" y="140"/>
                </a:lnTo>
                <a:lnTo>
                  <a:pt x="74" y="132"/>
                </a:lnTo>
                <a:lnTo>
                  <a:pt x="67" y="122"/>
                </a:lnTo>
                <a:lnTo>
                  <a:pt x="59" y="110"/>
                </a:lnTo>
                <a:lnTo>
                  <a:pt x="51" y="98"/>
                </a:lnTo>
                <a:lnTo>
                  <a:pt x="42" y="85"/>
                </a:lnTo>
                <a:lnTo>
                  <a:pt x="34" y="72"/>
                </a:lnTo>
                <a:lnTo>
                  <a:pt x="26" y="59"/>
                </a:lnTo>
                <a:lnTo>
                  <a:pt x="19" y="46"/>
                </a:lnTo>
                <a:lnTo>
                  <a:pt x="13" y="34"/>
                </a:lnTo>
                <a:lnTo>
                  <a:pt x="7" y="23"/>
                </a:lnTo>
                <a:lnTo>
                  <a:pt x="3" y="14"/>
                </a:lnTo>
                <a:lnTo>
                  <a:pt x="1" y="6"/>
                </a:lnTo>
                <a:lnTo>
                  <a:pt x="0" y="0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40" name="Freeform 64"/>
          <p:cNvSpPr>
            <a:spLocks/>
          </p:cNvSpPr>
          <p:nvPr/>
        </p:nvSpPr>
        <p:spPr bwMode="auto">
          <a:xfrm>
            <a:off x="5716588" y="1198564"/>
            <a:ext cx="177800" cy="223837"/>
          </a:xfrm>
          <a:custGeom>
            <a:avLst/>
            <a:gdLst>
              <a:gd name="T0" fmla="*/ 0 w 126"/>
              <a:gd name="T1" fmla="*/ 0 h 141"/>
              <a:gd name="T2" fmla="*/ 0 w 126"/>
              <a:gd name="T3" fmla="*/ 0 h 141"/>
              <a:gd name="T4" fmla="*/ 2147483647 w 126"/>
              <a:gd name="T5" fmla="*/ 2147483647 h 141"/>
              <a:gd name="T6" fmla="*/ 2147483647 w 126"/>
              <a:gd name="T7" fmla="*/ 2147483647 h 141"/>
              <a:gd name="T8" fmla="*/ 2147483647 w 126"/>
              <a:gd name="T9" fmla="*/ 2147483647 h 141"/>
              <a:gd name="T10" fmla="*/ 2147483647 w 126"/>
              <a:gd name="T11" fmla="*/ 2147483647 h 141"/>
              <a:gd name="T12" fmla="*/ 2147483647 w 126"/>
              <a:gd name="T13" fmla="*/ 2147483647 h 141"/>
              <a:gd name="T14" fmla="*/ 2147483647 w 126"/>
              <a:gd name="T15" fmla="*/ 2147483647 h 141"/>
              <a:gd name="T16" fmla="*/ 2147483647 w 126"/>
              <a:gd name="T17" fmla="*/ 2147483647 h 141"/>
              <a:gd name="T18" fmla="*/ 2147483647 w 126"/>
              <a:gd name="T19" fmla="*/ 2147483647 h 141"/>
              <a:gd name="T20" fmla="*/ 2147483647 w 126"/>
              <a:gd name="T21" fmla="*/ 2147483647 h 141"/>
              <a:gd name="T22" fmla="*/ 2147483647 w 126"/>
              <a:gd name="T23" fmla="*/ 2147483647 h 141"/>
              <a:gd name="T24" fmla="*/ 2147483647 w 126"/>
              <a:gd name="T25" fmla="*/ 2147483647 h 141"/>
              <a:gd name="T26" fmla="*/ 2147483647 w 126"/>
              <a:gd name="T27" fmla="*/ 2147483647 h 141"/>
              <a:gd name="T28" fmla="*/ 2147483647 w 126"/>
              <a:gd name="T29" fmla="*/ 2147483647 h 141"/>
              <a:gd name="T30" fmla="*/ 2147483647 w 126"/>
              <a:gd name="T31" fmla="*/ 2147483647 h 141"/>
              <a:gd name="T32" fmla="*/ 2147483647 w 126"/>
              <a:gd name="T33" fmla="*/ 2147483647 h 141"/>
              <a:gd name="T34" fmla="*/ 2147483647 w 126"/>
              <a:gd name="T35" fmla="*/ 2147483647 h 141"/>
              <a:gd name="T36" fmla="*/ 2147483647 w 126"/>
              <a:gd name="T37" fmla="*/ 2147483647 h 141"/>
              <a:gd name="T38" fmla="*/ 2147483647 w 126"/>
              <a:gd name="T39" fmla="*/ 2147483647 h 141"/>
              <a:gd name="T40" fmla="*/ 2147483647 w 126"/>
              <a:gd name="T41" fmla="*/ 2147483647 h 141"/>
              <a:gd name="T42" fmla="*/ 2147483647 w 126"/>
              <a:gd name="T43" fmla="*/ 2147483647 h 141"/>
              <a:gd name="T44" fmla="*/ 2147483647 w 126"/>
              <a:gd name="T45" fmla="*/ 2147483647 h 141"/>
              <a:gd name="T46" fmla="*/ 2147483647 w 126"/>
              <a:gd name="T47" fmla="*/ 2147483647 h 141"/>
              <a:gd name="T48" fmla="*/ 2147483647 w 126"/>
              <a:gd name="T49" fmla="*/ 2147483647 h 141"/>
              <a:gd name="T50" fmla="*/ 2147483647 w 126"/>
              <a:gd name="T51" fmla="*/ 2147483647 h 141"/>
              <a:gd name="T52" fmla="*/ 2147483647 w 126"/>
              <a:gd name="T53" fmla="*/ 2147483647 h 141"/>
              <a:gd name="T54" fmla="*/ 2147483647 w 126"/>
              <a:gd name="T55" fmla="*/ 2147483647 h 141"/>
              <a:gd name="T56" fmla="*/ 2147483647 w 126"/>
              <a:gd name="T57" fmla="*/ 2147483647 h 141"/>
              <a:gd name="T58" fmla="*/ 2147483647 w 126"/>
              <a:gd name="T59" fmla="*/ 2147483647 h 141"/>
              <a:gd name="T60" fmla="*/ 2147483647 w 126"/>
              <a:gd name="T61" fmla="*/ 2147483647 h 141"/>
              <a:gd name="T62" fmla="*/ 2147483647 w 126"/>
              <a:gd name="T63" fmla="*/ 2147483647 h 141"/>
              <a:gd name="T64" fmla="*/ 2147483647 w 126"/>
              <a:gd name="T65" fmla="*/ 2147483647 h 141"/>
              <a:gd name="T66" fmla="*/ 2147483647 w 126"/>
              <a:gd name="T67" fmla="*/ 2147483647 h 141"/>
              <a:gd name="T68" fmla="*/ 2147483647 w 126"/>
              <a:gd name="T69" fmla="*/ 0 h 14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26"/>
              <a:gd name="T106" fmla="*/ 0 h 141"/>
              <a:gd name="T107" fmla="*/ 126 w 126"/>
              <a:gd name="T108" fmla="*/ 141 h 141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26" h="141">
                <a:moveTo>
                  <a:pt x="0" y="0"/>
                </a:moveTo>
                <a:lnTo>
                  <a:pt x="0" y="0"/>
                </a:lnTo>
                <a:lnTo>
                  <a:pt x="2" y="6"/>
                </a:lnTo>
                <a:lnTo>
                  <a:pt x="7" y="14"/>
                </a:lnTo>
                <a:lnTo>
                  <a:pt x="13" y="23"/>
                </a:lnTo>
                <a:lnTo>
                  <a:pt x="21" y="34"/>
                </a:lnTo>
                <a:lnTo>
                  <a:pt x="30" y="45"/>
                </a:lnTo>
                <a:lnTo>
                  <a:pt x="41" y="57"/>
                </a:lnTo>
                <a:lnTo>
                  <a:pt x="52" y="69"/>
                </a:lnTo>
                <a:lnTo>
                  <a:pt x="63" y="81"/>
                </a:lnTo>
                <a:lnTo>
                  <a:pt x="74" y="92"/>
                </a:lnTo>
                <a:lnTo>
                  <a:pt x="85" y="104"/>
                </a:lnTo>
                <a:lnTo>
                  <a:pt x="95" y="114"/>
                </a:lnTo>
                <a:lnTo>
                  <a:pt x="105" y="123"/>
                </a:lnTo>
                <a:lnTo>
                  <a:pt x="112" y="130"/>
                </a:lnTo>
                <a:lnTo>
                  <a:pt x="118" y="136"/>
                </a:lnTo>
                <a:lnTo>
                  <a:pt x="122" y="140"/>
                </a:lnTo>
                <a:lnTo>
                  <a:pt x="123" y="141"/>
                </a:lnTo>
                <a:lnTo>
                  <a:pt x="123" y="140"/>
                </a:lnTo>
                <a:lnTo>
                  <a:pt x="122" y="137"/>
                </a:lnTo>
                <a:lnTo>
                  <a:pt x="122" y="132"/>
                </a:lnTo>
                <a:lnTo>
                  <a:pt x="121" y="125"/>
                </a:lnTo>
                <a:lnTo>
                  <a:pt x="120" y="117"/>
                </a:lnTo>
                <a:lnTo>
                  <a:pt x="120" y="107"/>
                </a:lnTo>
                <a:lnTo>
                  <a:pt x="118" y="98"/>
                </a:lnTo>
                <a:lnTo>
                  <a:pt x="118" y="87"/>
                </a:lnTo>
                <a:lnTo>
                  <a:pt x="118" y="75"/>
                </a:lnTo>
                <a:lnTo>
                  <a:pt x="117" y="63"/>
                </a:lnTo>
                <a:lnTo>
                  <a:pt x="118" y="51"/>
                </a:lnTo>
                <a:lnTo>
                  <a:pt x="118" y="40"/>
                </a:lnTo>
                <a:lnTo>
                  <a:pt x="120" y="28"/>
                </a:lnTo>
                <a:lnTo>
                  <a:pt x="121" y="18"/>
                </a:lnTo>
                <a:lnTo>
                  <a:pt x="124" y="8"/>
                </a:lnTo>
                <a:lnTo>
                  <a:pt x="126" y="0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41" name="Freeform 65"/>
          <p:cNvSpPr>
            <a:spLocks/>
          </p:cNvSpPr>
          <p:nvPr/>
        </p:nvSpPr>
        <p:spPr bwMode="auto">
          <a:xfrm>
            <a:off x="5568950" y="1346201"/>
            <a:ext cx="311150" cy="93663"/>
          </a:xfrm>
          <a:custGeom>
            <a:avLst/>
            <a:gdLst>
              <a:gd name="T0" fmla="*/ 2147483647 w 221"/>
              <a:gd name="T1" fmla="*/ 2147483647 h 59"/>
              <a:gd name="T2" fmla="*/ 2147483647 w 221"/>
              <a:gd name="T3" fmla="*/ 2147483647 h 59"/>
              <a:gd name="T4" fmla="*/ 2147483647 w 221"/>
              <a:gd name="T5" fmla="*/ 2147483647 h 59"/>
              <a:gd name="T6" fmla="*/ 2147483647 w 221"/>
              <a:gd name="T7" fmla="*/ 2147483647 h 59"/>
              <a:gd name="T8" fmla="*/ 2147483647 w 221"/>
              <a:gd name="T9" fmla="*/ 2147483647 h 59"/>
              <a:gd name="T10" fmla="*/ 2147483647 w 221"/>
              <a:gd name="T11" fmla="*/ 2147483647 h 59"/>
              <a:gd name="T12" fmla="*/ 2147483647 w 221"/>
              <a:gd name="T13" fmla="*/ 2147483647 h 59"/>
              <a:gd name="T14" fmla="*/ 2147483647 w 221"/>
              <a:gd name="T15" fmla="*/ 2147483647 h 59"/>
              <a:gd name="T16" fmla="*/ 2147483647 w 221"/>
              <a:gd name="T17" fmla="*/ 2147483647 h 59"/>
              <a:gd name="T18" fmla="*/ 2147483647 w 221"/>
              <a:gd name="T19" fmla="*/ 2147483647 h 59"/>
              <a:gd name="T20" fmla="*/ 2147483647 w 221"/>
              <a:gd name="T21" fmla="*/ 2147483647 h 59"/>
              <a:gd name="T22" fmla="*/ 2147483647 w 221"/>
              <a:gd name="T23" fmla="*/ 2147483647 h 59"/>
              <a:gd name="T24" fmla="*/ 2147483647 w 221"/>
              <a:gd name="T25" fmla="*/ 2147483647 h 59"/>
              <a:gd name="T26" fmla="*/ 2147483647 w 221"/>
              <a:gd name="T27" fmla="*/ 2147483647 h 59"/>
              <a:gd name="T28" fmla="*/ 2147483647 w 221"/>
              <a:gd name="T29" fmla="*/ 2147483647 h 59"/>
              <a:gd name="T30" fmla="*/ 2147483647 w 221"/>
              <a:gd name="T31" fmla="*/ 2147483647 h 59"/>
              <a:gd name="T32" fmla="*/ 2147483647 w 221"/>
              <a:gd name="T33" fmla="*/ 0 h 59"/>
              <a:gd name="T34" fmla="*/ 0 w 221"/>
              <a:gd name="T35" fmla="*/ 2147483647 h 59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21"/>
              <a:gd name="T55" fmla="*/ 0 h 59"/>
              <a:gd name="T56" fmla="*/ 221 w 221"/>
              <a:gd name="T57" fmla="*/ 59 h 59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21" h="59">
                <a:moveTo>
                  <a:pt x="221" y="59"/>
                </a:moveTo>
                <a:lnTo>
                  <a:pt x="221" y="59"/>
                </a:lnTo>
                <a:lnTo>
                  <a:pt x="219" y="58"/>
                </a:lnTo>
                <a:lnTo>
                  <a:pt x="213" y="56"/>
                </a:lnTo>
                <a:lnTo>
                  <a:pt x="204" y="53"/>
                </a:lnTo>
                <a:lnTo>
                  <a:pt x="193" y="49"/>
                </a:lnTo>
                <a:lnTo>
                  <a:pt x="180" y="44"/>
                </a:lnTo>
                <a:lnTo>
                  <a:pt x="164" y="39"/>
                </a:lnTo>
                <a:lnTo>
                  <a:pt x="147" y="33"/>
                </a:lnTo>
                <a:lnTo>
                  <a:pt x="130" y="27"/>
                </a:lnTo>
                <a:lnTo>
                  <a:pt x="111" y="21"/>
                </a:lnTo>
                <a:lnTo>
                  <a:pt x="92" y="16"/>
                </a:lnTo>
                <a:lnTo>
                  <a:pt x="74" y="11"/>
                </a:lnTo>
                <a:lnTo>
                  <a:pt x="56" y="7"/>
                </a:lnTo>
                <a:lnTo>
                  <a:pt x="39" y="3"/>
                </a:lnTo>
                <a:lnTo>
                  <a:pt x="24" y="1"/>
                </a:lnTo>
                <a:lnTo>
                  <a:pt x="11" y="0"/>
                </a:lnTo>
                <a:lnTo>
                  <a:pt x="0" y="1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42" name="Freeform 66"/>
          <p:cNvSpPr>
            <a:spLocks/>
          </p:cNvSpPr>
          <p:nvPr/>
        </p:nvSpPr>
        <p:spPr bwMode="auto">
          <a:xfrm>
            <a:off x="5441951" y="1474789"/>
            <a:ext cx="360363" cy="20637"/>
          </a:xfrm>
          <a:custGeom>
            <a:avLst/>
            <a:gdLst>
              <a:gd name="T0" fmla="*/ 2147483647 w 256"/>
              <a:gd name="T1" fmla="*/ 2147483647 h 13"/>
              <a:gd name="T2" fmla="*/ 2147483647 w 256"/>
              <a:gd name="T3" fmla="*/ 2147483647 h 13"/>
              <a:gd name="T4" fmla="*/ 2147483647 w 256"/>
              <a:gd name="T5" fmla="*/ 2147483647 h 13"/>
              <a:gd name="T6" fmla="*/ 2147483647 w 256"/>
              <a:gd name="T7" fmla="*/ 2147483647 h 13"/>
              <a:gd name="T8" fmla="*/ 2147483647 w 256"/>
              <a:gd name="T9" fmla="*/ 2147483647 h 13"/>
              <a:gd name="T10" fmla="*/ 2147483647 w 256"/>
              <a:gd name="T11" fmla="*/ 2147483647 h 13"/>
              <a:gd name="T12" fmla="*/ 2147483647 w 256"/>
              <a:gd name="T13" fmla="*/ 2147483647 h 13"/>
              <a:gd name="T14" fmla="*/ 2147483647 w 256"/>
              <a:gd name="T15" fmla="*/ 2147483647 h 13"/>
              <a:gd name="T16" fmla="*/ 2147483647 w 256"/>
              <a:gd name="T17" fmla="*/ 2147483647 h 13"/>
              <a:gd name="T18" fmla="*/ 2147483647 w 256"/>
              <a:gd name="T19" fmla="*/ 2147483647 h 13"/>
              <a:gd name="T20" fmla="*/ 2147483647 w 256"/>
              <a:gd name="T21" fmla="*/ 2147483647 h 13"/>
              <a:gd name="T22" fmla="*/ 2147483647 w 256"/>
              <a:gd name="T23" fmla="*/ 2147483647 h 13"/>
              <a:gd name="T24" fmla="*/ 2147483647 w 256"/>
              <a:gd name="T25" fmla="*/ 0 h 13"/>
              <a:gd name="T26" fmla="*/ 2147483647 w 256"/>
              <a:gd name="T27" fmla="*/ 0 h 13"/>
              <a:gd name="T28" fmla="*/ 2147483647 w 256"/>
              <a:gd name="T29" fmla="*/ 0 h 13"/>
              <a:gd name="T30" fmla="*/ 2147483647 w 256"/>
              <a:gd name="T31" fmla="*/ 0 h 13"/>
              <a:gd name="T32" fmla="*/ 2147483647 w 256"/>
              <a:gd name="T33" fmla="*/ 2147483647 h 13"/>
              <a:gd name="T34" fmla="*/ 0 w 256"/>
              <a:gd name="T35" fmla="*/ 2147483647 h 1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56"/>
              <a:gd name="T55" fmla="*/ 0 h 13"/>
              <a:gd name="T56" fmla="*/ 256 w 256"/>
              <a:gd name="T57" fmla="*/ 13 h 1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56" h="13">
                <a:moveTo>
                  <a:pt x="256" y="13"/>
                </a:moveTo>
                <a:lnTo>
                  <a:pt x="256" y="13"/>
                </a:lnTo>
                <a:lnTo>
                  <a:pt x="254" y="13"/>
                </a:lnTo>
                <a:lnTo>
                  <a:pt x="248" y="12"/>
                </a:lnTo>
                <a:lnTo>
                  <a:pt x="239" y="12"/>
                </a:lnTo>
                <a:lnTo>
                  <a:pt x="226" y="10"/>
                </a:lnTo>
                <a:lnTo>
                  <a:pt x="211" y="9"/>
                </a:lnTo>
                <a:lnTo>
                  <a:pt x="194" y="7"/>
                </a:lnTo>
                <a:lnTo>
                  <a:pt x="175" y="5"/>
                </a:lnTo>
                <a:lnTo>
                  <a:pt x="155" y="4"/>
                </a:lnTo>
                <a:lnTo>
                  <a:pt x="134" y="2"/>
                </a:lnTo>
                <a:lnTo>
                  <a:pt x="113" y="1"/>
                </a:lnTo>
                <a:lnTo>
                  <a:pt x="92" y="0"/>
                </a:lnTo>
                <a:lnTo>
                  <a:pt x="70" y="0"/>
                </a:lnTo>
                <a:lnTo>
                  <a:pt x="50" y="0"/>
                </a:lnTo>
                <a:lnTo>
                  <a:pt x="32" y="0"/>
                </a:lnTo>
                <a:lnTo>
                  <a:pt x="15" y="1"/>
                </a:lnTo>
                <a:lnTo>
                  <a:pt x="0" y="2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43" name="Freeform 67"/>
          <p:cNvSpPr>
            <a:spLocks/>
          </p:cNvSpPr>
          <p:nvPr/>
        </p:nvSpPr>
        <p:spPr bwMode="auto">
          <a:xfrm>
            <a:off x="5446714" y="1508125"/>
            <a:ext cx="339725" cy="120650"/>
          </a:xfrm>
          <a:custGeom>
            <a:avLst/>
            <a:gdLst>
              <a:gd name="T0" fmla="*/ 2147483647 w 241"/>
              <a:gd name="T1" fmla="*/ 2147483647 h 76"/>
              <a:gd name="T2" fmla="*/ 2147483647 w 241"/>
              <a:gd name="T3" fmla="*/ 2147483647 h 76"/>
              <a:gd name="T4" fmla="*/ 2147483647 w 241"/>
              <a:gd name="T5" fmla="*/ 2147483647 h 76"/>
              <a:gd name="T6" fmla="*/ 2147483647 w 241"/>
              <a:gd name="T7" fmla="*/ 2147483647 h 76"/>
              <a:gd name="T8" fmla="*/ 2147483647 w 241"/>
              <a:gd name="T9" fmla="*/ 2147483647 h 76"/>
              <a:gd name="T10" fmla="*/ 2147483647 w 241"/>
              <a:gd name="T11" fmla="*/ 2147483647 h 76"/>
              <a:gd name="T12" fmla="*/ 2147483647 w 241"/>
              <a:gd name="T13" fmla="*/ 2147483647 h 76"/>
              <a:gd name="T14" fmla="*/ 2147483647 w 241"/>
              <a:gd name="T15" fmla="*/ 0 h 76"/>
              <a:gd name="T16" fmla="*/ 2147483647 w 241"/>
              <a:gd name="T17" fmla="*/ 0 h 76"/>
              <a:gd name="T18" fmla="*/ 2147483647 w 241"/>
              <a:gd name="T19" fmla="*/ 0 h 76"/>
              <a:gd name="T20" fmla="*/ 2147483647 w 241"/>
              <a:gd name="T21" fmla="*/ 0 h 76"/>
              <a:gd name="T22" fmla="*/ 2147483647 w 241"/>
              <a:gd name="T23" fmla="*/ 0 h 76"/>
              <a:gd name="T24" fmla="*/ 2147483647 w 241"/>
              <a:gd name="T25" fmla="*/ 2147483647 h 76"/>
              <a:gd name="T26" fmla="*/ 2147483647 w 241"/>
              <a:gd name="T27" fmla="*/ 2147483647 h 76"/>
              <a:gd name="T28" fmla="*/ 2147483647 w 241"/>
              <a:gd name="T29" fmla="*/ 2147483647 h 76"/>
              <a:gd name="T30" fmla="*/ 2147483647 w 241"/>
              <a:gd name="T31" fmla="*/ 2147483647 h 76"/>
              <a:gd name="T32" fmla="*/ 2147483647 w 241"/>
              <a:gd name="T33" fmla="*/ 2147483647 h 76"/>
              <a:gd name="T34" fmla="*/ 2147483647 w 241"/>
              <a:gd name="T35" fmla="*/ 2147483647 h 76"/>
              <a:gd name="T36" fmla="*/ 2147483647 w 241"/>
              <a:gd name="T37" fmla="*/ 2147483647 h 76"/>
              <a:gd name="T38" fmla="*/ 2147483647 w 241"/>
              <a:gd name="T39" fmla="*/ 2147483647 h 76"/>
              <a:gd name="T40" fmla="*/ 2147483647 w 241"/>
              <a:gd name="T41" fmla="*/ 2147483647 h 76"/>
              <a:gd name="T42" fmla="*/ 2147483647 w 241"/>
              <a:gd name="T43" fmla="*/ 2147483647 h 76"/>
              <a:gd name="T44" fmla="*/ 2147483647 w 241"/>
              <a:gd name="T45" fmla="*/ 2147483647 h 76"/>
              <a:gd name="T46" fmla="*/ 2147483647 w 241"/>
              <a:gd name="T47" fmla="*/ 2147483647 h 76"/>
              <a:gd name="T48" fmla="*/ 2147483647 w 241"/>
              <a:gd name="T49" fmla="*/ 2147483647 h 76"/>
              <a:gd name="T50" fmla="*/ 2147483647 w 241"/>
              <a:gd name="T51" fmla="*/ 2147483647 h 76"/>
              <a:gd name="T52" fmla="*/ 2147483647 w 241"/>
              <a:gd name="T53" fmla="*/ 2147483647 h 76"/>
              <a:gd name="T54" fmla="*/ 2147483647 w 241"/>
              <a:gd name="T55" fmla="*/ 2147483647 h 76"/>
              <a:gd name="T56" fmla="*/ 2147483647 w 241"/>
              <a:gd name="T57" fmla="*/ 2147483647 h 76"/>
              <a:gd name="T58" fmla="*/ 2147483647 w 241"/>
              <a:gd name="T59" fmla="*/ 2147483647 h 76"/>
              <a:gd name="T60" fmla="*/ 2147483647 w 241"/>
              <a:gd name="T61" fmla="*/ 2147483647 h 76"/>
              <a:gd name="T62" fmla="*/ 2147483647 w 241"/>
              <a:gd name="T63" fmla="*/ 2147483647 h 76"/>
              <a:gd name="T64" fmla="*/ 2147483647 w 241"/>
              <a:gd name="T65" fmla="*/ 2147483647 h 76"/>
              <a:gd name="T66" fmla="*/ 2147483647 w 241"/>
              <a:gd name="T67" fmla="*/ 2147483647 h 76"/>
              <a:gd name="T68" fmla="*/ 0 w 241"/>
              <a:gd name="T69" fmla="*/ 2147483647 h 7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41"/>
              <a:gd name="T106" fmla="*/ 0 h 76"/>
              <a:gd name="T107" fmla="*/ 241 w 241"/>
              <a:gd name="T108" fmla="*/ 76 h 7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41" h="76">
                <a:moveTo>
                  <a:pt x="10" y="18"/>
                </a:moveTo>
                <a:lnTo>
                  <a:pt x="10" y="18"/>
                </a:lnTo>
                <a:lnTo>
                  <a:pt x="17" y="13"/>
                </a:lnTo>
                <a:lnTo>
                  <a:pt x="28" y="9"/>
                </a:lnTo>
                <a:lnTo>
                  <a:pt x="41" y="6"/>
                </a:lnTo>
                <a:lnTo>
                  <a:pt x="57" y="3"/>
                </a:lnTo>
                <a:lnTo>
                  <a:pt x="75" y="2"/>
                </a:lnTo>
                <a:lnTo>
                  <a:pt x="95" y="0"/>
                </a:lnTo>
                <a:lnTo>
                  <a:pt x="115" y="0"/>
                </a:lnTo>
                <a:lnTo>
                  <a:pt x="135" y="0"/>
                </a:lnTo>
                <a:lnTo>
                  <a:pt x="156" y="0"/>
                </a:lnTo>
                <a:lnTo>
                  <a:pt x="175" y="0"/>
                </a:lnTo>
                <a:lnTo>
                  <a:pt x="193" y="1"/>
                </a:lnTo>
                <a:lnTo>
                  <a:pt x="209" y="2"/>
                </a:lnTo>
                <a:lnTo>
                  <a:pt x="222" y="2"/>
                </a:lnTo>
                <a:lnTo>
                  <a:pt x="233" y="3"/>
                </a:lnTo>
                <a:lnTo>
                  <a:pt x="239" y="3"/>
                </a:lnTo>
                <a:lnTo>
                  <a:pt x="241" y="3"/>
                </a:lnTo>
                <a:lnTo>
                  <a:pt x="239" y="4"/>
                </a:lnTo>
                <a:lnTo>
                  <a:pt x="232" y="5"/>
                </a:lnTo>
                <a:lnTo>
                  <a:pt x="220" y="7"/>
                </a:lnTo>
                <a:lnTo>
                  <a:pt x="206" y="9"/>
                </a:lnTo>
                <a:lnTo>
                  <a:pt x="188" y="12"/>
                </a:lnTo>
                <a:lnTo>
                  <a:pt x="169" y="16"/>
                </a:lnTo>
                <a:lnTo>
                  <a:pt x="148" y="20"/>
                </a:lnTo>
                <a:lnTo>
                  <a:pt x="126" y="25"/>
                </a:lnTo>
                <a:lnTo>
                  <a:pt x="104" y="30"/>
                </a:lnTo>
                <a:lnTo>
                  <a:pt x="82" y="36"/>
                </a:lnTo>
                <a:lnTo>
                  <a:pt x="62" y="41"/>
                </a:lnTo>
                <a:lnTo>
                  <a:pt x="43" y="48"/>
                </a:lnTo>
                <a:lnTo>
                  <a:pt x="27" y="55"/>
                </a:lnTo>
                <a:lnTo>
                  <a:pt x="14" y="62"/>
                </a:lnTo>
                <a:lnTo>
                  <a:pt x="5" y="68"/>
                </a:lnTo>
                <a:lnTo>
                  <a:pt x="0" y="76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44" name="Freeform 68"/>
          <p:cNvSpPr>
            <a:spLocks/>
          </p:cNvSpPr>
          <p:nvPr/>
        </p:nvSpPr>
        <p:spPr bwMode="auto">
          <a:xfrm>
            <a:off x="5419725" y="1530350"/>
            <a:ext cx="338138" cy="196850"/>
          </a:xfrm>
          <a:custGeom>
            <a:avLst/>
            <a:gdLst>
              <a:gd name="T0" fmla="*/ 2147483647 w 239"/>
              <a:gd name="T1" fmla="*/ 0 h 124"/>
              <a:gd name="T2" fmla="*/ 2147483647 w 239"/>
              <a:gd name="T3" fmla="*/ 0 h 124"/>
              <a:gd name="T4" fmla="*/ 2147483647 w 239"/>
              <a:gd name="T5" fmla="*/ 2147483647 h 124"/>
              <a:gd name="T6" fmla="*/ 2147483647 w 239"/>
              <a:gd name="T7" fmla="*/ 2147483647 h 124"/>
              <a:gd name="T8" fmla="*/ 2147483647 w 239"/>
              <a:gd name="T9" fmla="*/ 2147483647 h 124"/>
              <a:gd name="T10" fmla="*/ 2147483647 w 239"/>
              <a:gd name="T11" fmla="*/ 2147483647 h 124"/>
              <a:gd name="T12" fmla="*/ 2147483647 w 239"/>
              <a:gd name="T13" fmla="*/ 2147483647 h 124"/>
              <a:gd name="T14" fmla="*/ 2147483647 w 239"/>
              <a:gd name="T15" fmla="*/ 2147483647 h 124"/>
              <a:gd name="T16" fmla="*/ 2147483647 w 239"/>
              <a:gd name="T17" fmla="*/ 2147483647 h 124"/>
              <a:gd name="T18" fmla="*/ 2147483647 w 239"/>
              <a:gd name="T19" fmla="*/ 2147483647 h 124"/>
              <a:gd name="T20" fmla="*/ 2147483647 w 239"/>
              <a:gd name="T21" fmla="*/ 2147483647 h 124"/>
              <a:gd name="T22" fmla="*/ 2147483647 w 239"/>
              <a:gd name="T23" fmla="*/ 2147483647 h 124"/>
              <a:gd name="T24" fmla="*/ 2147483647 w 239"/>
              <a:gd name="T25" fmla="*/ 2147483647 h 124"/>
              <a:gd name="T26" fmla="*/ 2147483647 w 239"/>
              <a:gd name="T27" fmla="*/ 2147483647 h 124"/>
              <a:gd name="T28" fmla="*/ 2147483647 w 239"/>
              <a:gd name="T29" fmla="*/ 2147483647 h 124"/>
              <a:gd name="T30" fmla="*/ 2147483647 w 239"/>
              <a:gd name="T31" fmla="*/ 2147483647 h 124"/>
              <a:gd name="T32" fmla="*/ 2147483647 w 239"/>
              <a:gd name="T33" fmla="*/ 2147483647 h 124"/>
              <a:gd name="T34" fmla="*/ 0 w 239"/>
              <a:gd name="T35" fmla="*/ 2147483647 h 12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39"/>
              <a:gd name="T55" fmla="*/ 0 h 124"/>
              <a:gd name="T56" fmla="*/ 239 w 239"/>
              <a:gd name="T57" fmla="*/ 124 h 124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39" h="124">
                <a:moveTo>
                  <a:pt x="239" y="0"/>
                </a:moveTo>
                <a:lnTo>
                  <a:pt x="239" y="0"/>
                </a:lnTo>
                <a:lnTo>
                  <a:pt x="236" y="1"/>
                </a:lnTo>
                <a:lnTo>
                  <a:pt x="228" y="4"/>
                </a:lnTo>
                <a:lnTo>
                  <a:pt x="217" y="8"/>
                </a:lnTo>
                <a:lnTo>
                  <a:pt x="202" y="13"/>
                </a:lnTo>
                <a:lnTo>
                  <a:pt x="184" y="19"/>
                </a:lnTo>
                <a:lnTo>
                  <a:pt x="164" y="27"/>
                </a:lnTo>
                <a:lnTo>
                  <a:pt x="143" y="35"/>
                </a:lnTo>
                <a:lnTo>
                  <a:pt x="121" y="44"/>
                </a:lnTo>
                <a:lnTo>
                  <a:pt x="99" y="54"/>
                </a:lnTo>
                <a:lnTo>
                  <a:pt x="77" y="64"/>
                </a:lnTo>
                <a:lnTo>
                  <a:pt x="57" y="74"/>
                </a:lnTo>
                <a:lnTo>
                  <a:pt x="39" y="84"/>
                </a:lnTo>
                <a:lnTo>
                  <a:pt x="24" y="95"/>
                </a:lnTo>
                <a:lnTo>
                  <a:pt x="12" y="105"/>
                </a:lnTo>
                <a:lnTo>
                  <a:pt x="4" y="114"/>
                </a:lnTo>
                <a:lnTo>
                  <a:pt x="0" y="124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45" name="Freeform 69"/>
          <p:cNvSpPr>
            <a:spLocks/>
          </p:cNvSpPr>
          <p:nvPr/>
        </p:nvSpPr>
        <p:spPr bwMode="auto">
          <a:xfrm>
            <a:off x="5419725" y="1547813"/>
            <a:ext cx="331788" cy="309562"/>
          </a:xfrm>
          <a:custGeom>
            <a:avLst/>
            <a:gdLst>
              <a:gd name="T0" fmla="*/ 2147483647 w 235"/>
              <a:gd name="T1" fmla="*/ 2147483647 h 195"/>
              <a:gd name="T2" fmla="*/ 2147483647 w 235"/>
              <a:gd name="T3" fmla="*/ 2147483647 h 195"/>
              <a:gd name="T4" fmla="*/ 2147483647 w 235"/>
              <a:gd name="T5" fmla="*/ 2147483647 h 195"/>
              <a:gd name="T6" fmla="*/ 2147483647 w 235"/>
              <a:gd name="T7" fmla="*/ 2147483647 h 195"/>
              <a:gd name="T8" fmla="*/ 2147483647 w 235"/>
              <a:gd name="T9" fmla="*/ 2147483647 h 195"/>
              <a:gd name="T10" fmla="*/ 2147483647 w 235"/>
              <a:gd name="T11" fmla="*/ 2147483647 h 195"/>
              <a:gd name="T12" fmla="*/ 2147483647 w 235"/>
              <a:gd name="T13" fmla="*/ 2147483647 h 195"/>
              <a:gd name="T14" fmla="*/ 2147483647 w 235"/>
              <a:gd name="T15" fmla="*/ 2147483647 h 195"/>
              <a:gd name="T16" fmla="*/ 2147483647 w 235"/>
              <a:gd name="T17" fmla="*/ 2147483647 h 195"/>
              <a:gd name="T18" fmla="*/ 2147483647 w 235"/>
              <a:gd name="T19" fmla="*/ 2147483647 h 195"/>
              <a:gd name="T20" fmla="*/ 2147483647 w 235"/>
              <a:gd name="T21" fmla="*/ 2147483647 h 195"/>
              <a:gd name="T22" fmla="*/ 2147483647 w 235"/>
              <a:gd name="T23" fmla="*/ 2147483647 h 195"/>
              <a:gd name="T24" fmla="*/ 2147483647 w 235"/>
              <a:gd name="T25" fmla="*/ 2147483647 h 195"/>
              <a:gd name="T26" fmla="*/ 2147483647 w 235"/>
              <a:gd name="T27" fmla="*/ 2147483647 h 195"/>
              <a:gd name="T28" fmla="*/ 2147483647 w 235"/>
              <a:gd name="T29" fmla="*/ 2147483647 h 195"/>
              <a:gd name="T30" fmla="*/ 2147483647 w 235"/>
              <a:gd name="T31" fmla="*/ 2147483647 h 195"/>
              <a:gd name="T32" fmla="*/ 2147483647 w 235"/>
              <a:gd name="T33" fmla="*/ 2147483647 h 195"/>
              <a:gd name="T34" fmla="*/ 2147483647 w 235"/>
              <a:gd name="T35" fmla="*/ 0 h 195"/>
              <a:gd name="T36" fmla="*/ 2147483647 w 235"/>
              <a:gd name="T37" fmla="*/ 0 h 195"/>
              <a:gd name="T38" fmla="*/ 2147483647 w 235"/>
              <a:gd name="T39" fmla="*/ 2147483647 h 195"/>
              <a:gd name="T40" fmla="*/ 2147483647 w 235"/>
              <a:gd name="T41" fmla="*/ 2147483647 h 195"/>
              <a:gd name="T42" fmla="*/ 2147483647 w 235"/>
              <a:gd name="T43" fmla="*/ 2147483647 h 195"/>
              <a:gd name="T44" fmla="*/ 2147483647 w 235"/>
              <a:gd name="T45" fmla="*/ 2147483647 h 195"/>
              <a:gd name="T46" fmla="*/ 2147483647 w 235"/>
              <a:gd name="T47" fmla="*/ 2147483647 h 195"/>
              <a:gd name="T48" fmla="*/ 2147483647 w 235"/>
              <a:gd name="T49" fmla="*/ 2147483647 h 195"/>
              <a:gd name="T50" fmla="*/ 2147483647 w 235"/>
              <a:gd name="T51" fmla="*/ 2147483647 h 195"/>
              <a:gd name="T52" fmla="*/ 2147483647 w 235"/>
              <a:gd name="T53" fmla="*/ 2147483647 h 195"/>
              <a:gd name="T54" fmla="*/ 2147483647 w 235"/>
              <a:gd name="T55" fmla="*/ 2147483647 h 195"/>
              <a:gd name="T56" fmla="*/ 2147483647 w 235"/>
              <a:gd name="T57" fmla="*/ 2147483647 h 195"/>
              <a:gd name="T58" fmla="*/ 2147483647 w 235"/>
              <a:gd name="T59" fmla="*/ 2147483647 h 195"/>
              <a:gd name="T60" fmla="*/ 2147483647 w 235"/>
              <a:gd name="T61" fmla="*/ 2147483647 h 195"/>
              <a:gd name="T62" fmla="*/ 2147483647 w 235"/>
              <a:gd name="T63" fmla="*/ 2147483647 h 195"/>
              <a:gd name="T64" fmla="*/ 2147483647 w 235"/>
              <a:gd name="T65" fmla="*/ 2147483647 h 195"/>
              <a:gd name="T66" fmla="*/ 2147483647 w 235"/>
              <a:gd name="T67" fmla="*/ 2147483647 h 195"/>
              <a:gd name="T68" fmla="*/ 0 w 235"/>
              <a:gd name="T69" fmla="*/ 2147483647 h 19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35"/>
              <a:gd name="T106" fmla="*/ 0 h 195"/>
              <a:gd name="T107" fmla="*/ 235 w 235"/>
              <a:gd name="T108" fmla="*/ 195 h 19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35" h="195">
                <a:moveTo>
                  <a:pt x="4" y="156"/>
                </a:moveTo>
                <a:lnTo>
                  <a:pt x="4" y="156"/>
                </a:lnTo>
                <a:lnTo>
                  <a:pt x="6" y="145"/>
                </a:lnTo>
                <a:lnTo>
                  <a:pt x="13" y="133"/>
                </a:lnTo>
                <a:lnTo>
                  <a:pt x="24" y="121"/>
                </a:lnTo>
                <a:lnTo>
                  <a:pt x="39" y="109"/>
                </a:lnTo>
                <a:lnTo>
                  <a:pt x="56" y="96"/>
                </a:lnTo>
                <a:lnTo>
                  <a:pt x="76" y="83"/>
                </a:lnTo>
                <a:lnTo>
                  <a:pt x="96" y="70"/>
                </a:lnTo>
                <a:lnTo>
                  <a:pt x="118" y="58"/>
                </a:lnTo>
                <a:lnTo>
                  <a:pt x="140" y="46"/>
                </a:lnTo>
                <a:lnTo>
                  <a:pt x="161" y="35"/>
                </a:lnTo>
                <a:lnTo>
                  <a:pt x="181" y="26"/>
                </a:lnTo>
                <a:lnTo>
                  <a:pt x="198" y="17"/>
                </a:lnTo>
                <a:lnTo>
                  <a:pt x="213" y="10"/>
                </a:lnTo>
                <a:lnTo>
                  <a:pt x="225" y="5"/>
                </a:lnTo>
                <a:lnTo>
                  <a:pt x="232" y="1"/>
                </a:lnTo>
                <a:lnTo>
                  <a:pt x="235" y="0"/>
                </a:lnTo>
                <a:lnTo>
                  <a:pt x="233" y="2"/>
                </a:lnTo>
                <a:lnTo>
                  <a:pt x="225" y="7"/>
                </a:lnTo>
                <a:lnTo>
                  <a:pt x="214" y="15"/>
                </a:lnTo>
                <a:lnTo>
                  <a:pt x="200" y="25"/>
                </a:lnTo>
                <a:lnTo>
                  <a:pt x="183" y="38"/>
                </a:lnTo>
                <a:lnTo>
                  <a:pt x="164" y="51"/>
                </a:lnTo>
                <a:lnTo>
                  <a:pt x="143" y="67"/>
                </a:lnTo>
                <a:lnTo>
                  <a:pt x="122" y="83"/>
                </a:lnTo>
                <a:lnTo>
                  <a:pt x="100" y="99"/>
                </a:lnTo>
                <a:lnTo>
                  <a:pt x="79" y="116"/>
                </a:lnTo>
                <a:lnTo>
                  <a:pt x="59" y="133"/>
                </a:lnTo>
                <a:lnTo>
                  <a:pt x="42" y="148"/>
                </a:lnTo>
                <a:lnTo>
                  <a:pt x="26" y="163"/>
                </a:lnTo>
                <a:lnTo>
                  <a:pt x="13" y="176"/>
                </a:lnTo>
                <a:lnTo>
                  <a:pt x="5" y="187"/>
                </a:lnTo>
                <a:lnTo>
                  <a:pt x="0" y="195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46" name="Freeform 70"/>
          <p:cNvSpPr>
            <a:spLocks/>
          </p:cNvSpPr>
          <p:nvPr/>
        </p:nvSpPr>
        <p:spPr bwMode="auto">
          <a:xfrm>
            <a:off x="5502276" y="1530350"/>
            <a:ext cx="290513" cy="304800"/>
          </a:xfrm>
          <a:custGeom>
            <a:avLst/>
            <a:gdLst>
              <a:gd name="T0" fmla="*/ 2147483647 w 206"/>
              <a:gd name="T1" fmla="*/ 0 h 192"/>
              <a:gd name="T2" fmla="*/ 2147483647 w 206"/>
              <a:gd name="T3" fmla="*/ 0 h 192"/>
              <a:gd name="T4" fmla="*/ 2147483647 w 206"/>
              <a:gd name="T5" fmla="*/ 2147483647 h 192"/>
              <a:gd name="T6" fmla="*/ 2147483647 w 206"/>
              <a:gd name="T7" fmla="*/ 2147483647 h 192"/>
              <a:gd name="T8" fmla="*/ 2147483647 w 206"/>
              <a:gd name="T9" fmla="*/ 2147483647 h 192"/>
              <a:gd name="T10" fmla="*/ 2147483647 w 206"/>
              <a:gd name="T11" fmla="*/ 2147483647 h 192"/>
              <a:gd name="T12" fmla="*/ 2147483647 w 206"/>
              <a:gd name="T13" fmla="*/ 2147483647 h 192"/>
              <a:gd name="T14" fmla="*/ 2147483647 w 206"/>
              <a:gd name="T15" fmla="*/ 2147483647 h 192"/>
              <a:gd name="T16" fmla="*/ 2147483647 w 206"/>
              <a:gd name="T17" fmla="*/ 2147483647 h 192"/>
              <a:gd name="T18" fmla="*/ 2147483647 w 206"/>
              <a:gd name="T19" fmla="*/ 2147483647 h 192"/>
              <a:gd name="T20" fmla="*/ 2147483647 w 206"/>
              <a:gd name="T21" fmla="*/ 2147483647 h 192"/>
              <a:gd name="T22" fmla="*/ 2147483647 w 206"/>
              <a:gd name="T23" fmla="*/ 2147483647 h 192"/>
              <a:gd name="T24" fmla="*/ 2147483647 w 206"/>
              <a:gd name="T25" fmla="*/ 2147483647 h 192"/>
              <a:gd name="T26" fmla="*/ 2147483647 w 206"/>
              <a:gd name="T27" fmla="*/ 2147483647 h 192"/>
              <a:gd name="T28" fmla="*/ 2147483647 w 206"/>
              <a:gd name="T29" fmla="*/ 2147483647 h 192"/>
              <a:gd name="T30" fmla="*/ 2147483647 w 206"/>
              <a:gd name="T31" fmla="*/ 2147483647 h 192"/>
              <a:gd name="T32" fmla="*/ 2147483647 w 206"/>
              <a:gd name="T33" fmla="*/ 2147483647 h 192"/>
              <a:gd name="T34" fmla="*/ 0 w 206"/>
              <a:gd name="T35" fmla="*/ 2147483647 h 19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06"/>
              <a:gd name="T55" fmla="*/ 0 h 192"/>
              <a:gd name="T56" fmla="*/ 206 w 206"/>
              <a:gd name="T57" fmla="*/ 192 h 19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06" h="192">
                <a:moveTo>
                  <a:pt x="206" y="0"/>
                </a:moveTo>
                <a:lnTo>
                  <a:pt x="206" y="0"/>
                </a:lnTo>
                <a:lnTo>
                  <a:pt x="204" y="2"/>
                </a:lnTo>
                <a:lnTo>
                  <a:pt x="198" y="7"/>
                </a:lnTo>
                <a:lnTo>
                  <a:pt x="187" y="15"/>
                </a:lnTo>
                <a:lnTo>
                  <a:pt x="175" y="24"/>
                </a:lnTo>
                <a:lnTo>
                  <a:pt x="159" y="37"/>
                </a:lnTo>
                <a:lnTo>
                  <a:pt x="142" y="50"/>
                </a:lnTo>
                <a:lnTo>
                  <a:pt x="124" y="65"/>
                </a:lnTo>
                <a:lnTo>
                  <a:pt x="105" y="81"/>
                </a:lnTo>
                <a:lnTo>
                  <a:pt x="86" y="98"/>
                </a:lnTo>
                <a:lnTo>
                  <a:pt x="67" y="114"/>
                </a:lnTo>
                <a:lnTo>
                  <a:pt x="50" y="130"/>
                </a:lnTo>
                <a:lnTo>
                  <a:pt x="34" y="145"/>
                </a:lnTo>
                <a:lnTo>
                  <a:pt x="20" y="160"/>
                </a:lnTo>
                <a:lnTo>
                  <a:pt x="10" y="172"/>
                </a:lnTo>
                <a:lnTo>
                  <a:pt x="3" y="183"/>
                </a:lnTo>
                <a:lnTo>
                  <a:pt x="0" y="192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47" name="Freeform 71"/>
          <p:cNvSpPr>
            <a:spLocks/>
          </p:cNvSpPr>
          <p:nvPr/>
        </p:nvSpPr>
        <p:spPr bwMode="auto">
          <a:xfrm>
            <a:off x="5486401" y="1565275"/>
            <a:ext cx="271463" cy="522288"/>
          </a:xfrm>
          <a:custGeom>
            <a:avLst/>
            <a:gdLst>
              <a:gd name="T0" fmla="*/ 0 w 192"/>
              <a:gd name="T1" fmla="*/ 2147483647 h 329"/>
              <a:gd name="T2" fmla="*/ 0 w 192"/>
              <a:gd name="T3" fmla="*/ 2147483647 h 329"/>
              <a:gd name="T4" fmla="*/ 2147483647 w 192"/>
              <a:gd name="T5" fmla="*/ 2147483647 h 329"/>
              <a:gd name="T6" fmla="*/ 2147483647 w 192"/>
              <a:gd name="T7" fmla="*/ 2147483647 h 329"/>
              <a:gd name="T8" fmla="*/ 2147483647 w 192"/>
              <a:gd name="T9" fmla="*/ 2147483647 h 329"/>
              <a:gd name="T10" fmla="*/ 2147483647 w 192"/>
              <a:gd name="T11" fmla="*/ 2147483647 h 329"/>
              <a:gd name="T12" fmla="*/ 2147483647 w 192"/>
              <a:gd name="T13" fmla="*/ 2147483647 h 329"/>
              <a:gd name="T14" fmla="*/ 2147483647 w 192"/>
              <a:gd name="T15" fmla="*/ 2147483647 h 329"/>
              <a:gd name="T16" fmla="*/ 2147483647 w 192"/>
              <a:gd name="T17" fmla="*/ 2147483647 h 329"/>
              <a:gd name="T18" fmla="*/ 2147483647 w 192"/>
              <a:gd name="T19" fmla="*/ 2147483647 h 329"/>
              <a:gd name="T20" fmla="*/ 2147483647 w 192"/>
              <a:gd name="T21" fmla="*/ 2147483647 h 329"/>
              <a:gd name="T22" fmla="*/ 2147483647 w 192"/>
              <a:gd name="T23" fmla="*/ 2147483647 h 329"/>
              <a:gd name="T24" fmla="*/ 2147483647 w 192"/>
              <a:gd name="T25" fmla="*/ 2147483647 h 329"/>
              <a:gd name="T26" fmla="*/ 2147483647 w 192"/>
              <a:gd name="T27" fmla="*/ 2147483647 h 329"/>
              <a:gd name="T28" fmla="*/ 2147483647 w 192"/>
              <a:gd name="T29" fmla="*/ 2147483647 h 329"/>
              <a:gd name="T30" fmla="*/ 2147483647 w 192"/>
              <a:gd name="T31" fmla="*/ 2147483647 h 329"/>
              <a:gd name="T32" fmla="*/ 2147483647 w 192"/>
              <a:gd name="T33" fmla="*/ 2147483647 h 329"/>
              <a:gd name="T34" fmla="*/ 2147483647 w 192"/>
              <a:gd name="T35" fmla="*/ 0 h 329"/>
              <a:gd name="T36" fmla="*/ 2147483647 w 192"/>
              <a:gd name="T37" fmla="*/ 0 h 329"/>
              <a:gd name="T38" fmla="*/ 2147483647 w 192"/>
              <a:gd name="T39" fmla="*/ 2147483647 h 329"/>
              <a:gd name="T40" fmla="*/ 2147483647 w 192"/>
              <a:gd name="T41" fmla="*/ 2147483647 h 329"/>
              <a:gd name="T42" fmla="*/ 2147483647 w 192"/>
              <a:gd name="T43" fmla="*/ 2147483647 h 329"/>
              <a:gd name="T44" fmla="*/ 2147483647 w 192"/>
              <a:gd name="T45" fmla="*/ 2147483647 h 329"/>
              <a:gd name="T46" fmla="*/ 2147483647 w 192"/>
              <a:gd name="T47" fmla="*/ 2147483647 h 329"/>
              <a:gd name="T48" fmla="*/ 2147483647 w 192"/>
              <a:gd name="T49" fmla="*/ 2147483647 h 329"/>
              <a:gd name="T50" fmla="*/ 2147483647 w 192"/>
              <a:gd name="T51" fmla="*/ 2147483647 h 329"/>
              <a:gd name="T52" fmla="*/ 2147483647 w 192"/>
              <a:gd name="T53" fmla="*/ 2147483647 h 329"/>
              <a:gd name="T54" fmla="*/ 2147483647 w 192"/>
              <a:gd name="T55" fmla="*/ 2147483647 h 329"/>
              <a:gd name="T56" fmla="*/ 2147483647 w 192"/>
              <a:gd name="T57" fmla="*/ 2147483647 h 329"/>
              <a:gd name="T58" fmla="*/ 2147483647 w 192"/>
              <a:gd name="T59" fmla="*/ 2147483647 h 329"/>
              <a:gd name="T60" fmla="*/ 2147483647 w 192"/>
              <a:gd name="T61" fmla="*/ 2147483647 h 329"/>
              <a:gd name="T62" fmla="*/ 2147483647 w 192"/>
              <a:gd name="T63" fmla="*/ 2147483647 h 329"/>
              <a:gd name="T64" fmla="*/ 2147483647 w 192"/>
              <a:gd name="T65" fmla="*/ 2147483647 h 329"/>
              <a:gd name="T66" fmla="*/ 2147483647 w 192"/>
              <a:gd name="T67" fmla="*/ 2147483647 h 329"/>
              <a:gd name="T68" fmla="*/ 2147483647 w 192"/>
              <a:gd name="T69" fmla="*/ 2147483647 h 32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192"/>
              <a:gd name="T106" fmla="*/ 0 h 329"/>
              <a:gd name="T107" fmla="*/ 192 w 192"/>
              <a:gd name="T108" fmla="*/ 329 h 32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192" h="329">
                <a:moveTo>
                  <a:pt x="0" y="217"/>
                </a:moveTo>
                <a:lnTo>
                  <a:pt x="0" y="217"/>
                </a:lnTo>
                <a:lnTo>
                  <a:pt x="2" y="209"/>
                </a:lnTo>
                <a:lnTo>
                  <a:pt x="7" y="197"/>
                </a:lnTo>
                <a:lnTo>
                  <a:pt x="16" y="183"/>
                </a:lnTo>
                <a:lnTo>
                  <a:pt x="29" y="168"/>
                </a:lnTo>
                <a:lnTo>
                  <a:pt x="43" y="150"/>
                </a:lnTo>
                <a:lnTo>
                  <a:pt x="59" y="133"/>
                </a:lnTo>
                <a:lnTo>
                  <a:pt x="76" y="114"/>
                </a:lnTo>
                <a:lnTo>
                  <a:pt x="94" y="95"/>
                </a:lnTo>
                <a:lnTo>
                  <a:pt x="113" y="77"/>
                </a:lnTo>
                <a:lnTo>
                  <a:pt x="130" y="59"/>
                </a:lnTo>
                <a:lnTo>
                  <a:pt x="147" y="43"/>
                </a:lnTo>
                <a:lnTo>
                  <a:pt x="161" y="29"/>
                </a:lnTo>
                <a:lnTo>
                  <a:pt x="174" y="17"/>
                </a:lnTo>
                <a:lnTo>
                  <a:pt x="183" y="8"/>
                </a:lnTo>
                <a:lnTo>
                  <a:pt x="189" y="2"/>
                </a:lnTo>
                <a:lnTo>
                  <a:pt x="192" y="0"/>
                </a:lnTo>
                <a:lnTo>
                  <a:pt x="189" y="4"/>
                </a:lnTo>
                <a:lnTo>
                  <a:pt x="183" y="12"/>
                </a:lnTo>
                <a:lnTo>
                  <a:pt x="174" y="27"/>
                </a:lnTo>
                <a:lnTo>
                  <a:pt x="162" y="46"/>
                </a:lnTo>
                <a:lnTo>
                  <a:pt x="148" y="68"/>
                </a:lnTo>
                <a:lnTo>
                  <a:pt x="132" y="93"/>
                </a:lnTo>
                <a:lnTo>
                  <a:pt x="115" y="120"/>
                </a:lnTo>
                <a:lnTo>
                  <a:pt x="98" y="148"/>
                </a:lnTo>
                <a:lnTo>
                  <a:pt x="80" y="178"/>
                </a:lnTo>
                <a:lnTo>
                  <a:pt x="63" y="206"/>
                </a:lnTo>
                <a:lnTo>
                  <a:pt x="48" y="233"/>
                </a:lnTo>
                <a:lnTo>
                  <a:pt x="33" y="259"/>
                </a:lnTo>
                <a:lnTo>
                  <a:pt x="21" y="282"/>
                </a:lnTo>
                <a:lnTo>
                  <a:pt x="12" y="303"/>
                </a:lnTo>
                <a:lnTo>
                  <a:pt x="6" y="318"/>
                </a:lnTo>
                <a:lnTo>
                  <a:pt x="4" y="329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48" name="Freeform 72"/>
          <p:cNvSpPr>
            <a:spLocks/>
          </p:cNvSpPr>
          <p:nvPr/>
        </p:nvSpPr>
        <p:spPr bwMode="auto">
          <a:xfrm>
            <a:off x="5446714" y="1589089"/>
            <a:ext cx="300037" cy="441325"/>
          </a:xfrm>
          <a:custGeom>
            <a:avLst/>
            <a:gdLst>
              <a:gd name="T0" fmla="*/ 2147483647 w 213"/>
              <a:gd name="T1" fmla="*/ 2147483647 h 278"/>
              <a:gd name="T2" fmla="*/ 2147483647 w 213"/>
              <a:gd name="T3" fmla="*/ 2147483647 h 278"/>
              <a:gd name="T4" fmla="*/ 2147483647 w 213"/>
              <a:gd name="T5" fmla="*/ 2147483647 h 278"/>
              <a:gd name="T6" fmla="*/ 2147483647 w 213"/>
              <a:gd name="T7" fmla="*/ 2147483647 h 278"/>
              <a:gd name="T8" fmla="*/ 2147483647 w 213"/>
              <a:gd name="T9" fmla="*/ 2147483647 h 278"/>
              <a:gd name="T10" fmla="*/ 2147483647 w 213"/>
              <a:gd name="T11" fmla="*/ 2147483647 h 278"/>
              <a:gd name="T12" fmla="*/ 2147483647 w 213"/>
              <a:gd name="T13" fmla="*/ 2147483647 h 278"/>
              <a:gd name="T14" fmla="*/ 2147483647 w 213"/>
              <a:gd name="T15" fmla="*/ 2147483647 h 278"/>
              <a:gd name="T16" fmla="*/ 2147483647 w 213"/>
              <a:gd name="T17" fmla="*/ 2147483647 h 278"/>
              <a:gd name="T18" fmla="*/ 2147483647 w 213"/>
              <a:gd name="T19" fmla="*/ 2147483647 h 278"/>
              <a:gd name="T20" fmla="*/ 2147483647 w 213"/>
              <a:gd name="T21" fmla="*/ 2147483647 h 278"/>
              <a:gd name="T22" fmla="*/ 2147483647 w 213"/>
              <a:gd name="T23" fmla="*/ 2147483647 h 278"/>
              <a:gd name="T24" fmla="*/ 2147483647 w 213"/>
              <a:gd name="T25" fmla="*/ 2147483647 h 278"/>
              <a:gd name="T26" fmla="*/ 2147483647 w 213"/>
              <a:gd name="T27" fmla="*/ 2147483647 h 278"/>
              <a:gd name="T28" fmla="*/ 2147483647 w 213"/>
              <a:gd name="T29" fmla="*/ 2147483647 h 278"/>
              <a:gd name="T30" fmla="*/ 2147483647 w 213"/>
              <a:gd name="T31" fmla="*/ 2147483647 h 278"/>
              <a:gd name="T32" fmla="*/ 2147483647 w 213"/>
              <a:gd name="T33" fmla="*/ 2147483647 h 278"/>
              <a:gd name="T34" fmla="*/ 2147483647 w 213"/>
              <a:gd name="T35" fmla="*/ 0 h 278"/>
              <a:gd name="T36" fmla="*/ 2147483647 w 213"/>
              <a:gd name="T37" fmla="*/ 0 h 278"/>
              <a:gd name="T38" fmla="*/ 2147483647 w 213"/>
              <a:gd name="T39" fmla="*/ 2147483647 h 278"/>
              <a:gd name="T40" fmla="*/ 2147483647 w 213"/>
              <a:gd name="T41" fmla="*/ 2147483647 h 278"/>
              <a:gd name="T42" fmla="*/ 2147483647 w 213"/>
              <a:gd name="T43" fmla="*/ 2147483647 h 278"/>
              <a:gd name="T44" fmla="*/ 2147483647 w 213"/>
              <a:gd name="T45" fmla="*/ 2147483647 h 278"/>
              <a:gd name="T46" fmla="*/ 2147483647 w 213"/>
              <a:gd name="T47" fmla="*/ 2147483647 h 278"/>
              <a:gd name="T48" fmla="*/ 2147483647 w 213"/>
              <a:gd name="T49" fmla="*/ 2147483647 h 278"/>
              <a:gd name="T50" fmla="*/ 2147483647 w 213"/>
              <a:gd name="T51" fmla="*/ 2147483647 h 278"/>
              <a:gd name="T52" fmla="*/ 2147483647 w 213"/>
              <a:gd name="T53" fmla="*/ 2147483647 h 278"/>
              <a:gd name="T54" fmla="*/ 2147483647 w 213"/>
              <a:gd name="T55" fmla="*/ 2147483647 h 278"/>
              <a:gd name="T56" fmla="*/ 2147483647 w 213"/>
              <a:gd name="T57" fmla="*/ 2147483647 h 278"/>
              <a:gd name="T58" fmla="*/ 2147483647 w 213"/>
              <a:gd name="T59" fmla="*/ 2147483647 h 278"/>
              <a:gd name="T60" fmla="*/ 2147483647 w 213"/>
              <a:gd name="T61" fmla="*/ 2147483647 h 278"/>
              <a:gd name="T62" fmla="*/ 2147483647 w 213"/>
              <a:gd name="T63" fmla="*/ 2147483647 h 278"/>
              <a:gd name="T64" fmla="*/ 2147483647 w 213"/>
              <a:gd name="T65" fmla="*/ 2147483647 h 278"/>
              <a:gd name="T66" fmla="*/ 2147483647 w 213"/>
              <a:gd name="T67" fmla="*/ 2147483647 h 278"/>
              <a:gd name="T68" fmla="*/ 0 w 213"/>
              <a:gd name="T69" fmla="*/ 2147483647 h 27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13"/>
              <a:gd name="T106" fmla="*/ 0 h 278"/>
              <a:gd name="T107" fmla="*/ 213 w 213"/>
              <a:gd name="T108" fmla="*/ 278 h 278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13" h="278">
                <a:moveTo>
                  <a:pt x="3" y="278"/>
                </a:moveTo>
                <a:lnTo>
                  <a:pt x="3" y="278"/>
                </a:lnTo>
                <a:lnTo>
                  <a:pt x="13" y="270"/>
                </a:lnTo>
                <a:lnTo>
                  <a:pt x="25" y="259"/>
                </a:lnTo>
                <a:lnTo>
                  <a:pt x="40" y="243"/>
                </a:lnTo>
                <a:lnTo>
                  <a:pt x="56" y="224"/>
                </a:lnTo>
                <a:lnTo>
                  <a:pt x="73" y="202"/>
                </a:lnTo>
                <a:lnTo>
                  <a:pt x="91" y="179"/>
                </a:lnTo>
                <a:lnTo>
                  <a:pt x="108" y="154"/>
                </a:lnTo>
                <a:lnTo>
                  <a:pt x="126" y="129"/>
                </a:lnTo>
                <a:lnTo>
                  <a:pt x="143" y="104"/>
                </a:lnTo>
                <a:lnTo>
                  <a:pt x="159" y="81"/>
                </a:lnTo>
                <a:lnTo>
                  <a:pt x="174" y="59"/>
                </a:lnTo>
                <a:lnTo>
                  <a:pt x="187" y="39"/>
                </a:lnTo>
                <a:lnTo>
                  <a:pt x="198" y="23"/>
                </a:lnTo>
                <a:lnTo>
                  <a:pt x="206" y="11"/>
                </a:lnTo>
                <a:lnTo>
                  <a:pt x="211" y="2"/>
                </a:lnTo>
                <a:lnTo>
                  <a:pt x="213" y="0"/>
                </a:lnTo>
                <a:lnTo>
                  <a:pt x="211" y="2"/>
                </a:lnTo>
                <a:lnTo>
                  <a:pt x="205" y="9"/>
                </a:lnTo>
                <a:lnTo>
                  <a:pt x="194" y="20"/>
                </a:lnTo>
                <a:lnTo>
                  <a:pt x="181" y="34"/>
                </a:lnTo>
                <a:lnTo>
                  <a:pt x="165" y="50"/>
                </a:lnTo>
                <a:lnTo>
                  <a:pt x="148" y="69"/>
                </a:lnTo>
                <a:lnTo>
                  <a:pt x="129" y="89"/>
                </a:lnTo>
                <a:lnTo>
                  <a:pt x="109" y="110"/>
                </a:lnTo>
                <a:lnTo>
                  <a:pt x="89" y="132"/>
                </a:lnTo>
                <a:lnTo>
                  <a:pt x="70" y="153"/>
                </a:lnTo>
                <a:lnTo>
                  <a:pt x="53" y="174"/>
                </a:lnTo>
                <a:lnTo>
                  <a:pt x="36" y="193"/>
                </a:lnTo>
                <a:lnTo>
                  <a:pt x="22" y="210"/>
                </a:lnTo>
                <a:lnTo>
                  <a:pt x="11" y="225"/>
                </a:lnTo>
                <a:lnTo>
                  <a:pt x="3" y="237"/>
                </a:lnTo>
                <a:lnTo>
                  <a:pt x="0" y="246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49" name="Freeform 73"/>
          <p:cNvSpPr>
            <a:spLocks/>
          </p:cNvSpPr>
          <p:nvPr/>
        </p:nvSpPr>
        <p:spPr bwMode="auto">
          <a:xfrm>
            <a:off x="5548314" y="1490664"/>
            <a:ext cx="325437" cy="700087"/>
          </a:xfrm>
          <a:custGeom>
            <a:avLst/>
            <a:gdLst>
              <a:gd name="T0" fmla="*/ 2147483647 w 231"/>
              <a:gd name="T1" fmla="*/ 0 h 441"/>
              <a:gd name="T2" fmla="*/ 2147483647 w 231"/>
              <a:gd name="T3" fmla="*/ 0 h 441"/>
              <a:gd name="T4" fmla="*/ 2147483647 w 231"/>
              <a:gd name="T5" fmla="*/ 2147483647 h 441"/>
              <a:gd name="T6" fmla="*/ 2147483647 w 231"/>
              <a:gd name="T7" fmla="*/ 2147483647 h 441"/>
              <a:gd name="T8" fmla="*/ 2147483647 w 231"/>
              <a:gd name="T9" fmla="*/ 2147483647 h 441"/>
              <a:gd name="T10" fmla="*/ 2147483647 w 231"/>
              <a:gd name="T11" fmla="*/ 2147483647 h 441"/>
              <a:gd name="T12" fmla="*/ 2147483647 w 231"/>
              <a:gd name="T13" fmla="*/ 2147483647 h 441"/>
              <a:gd name="T14" fmla="*/ 2147483647 w 231"/>
              <a:gd name="T15" fmla="*/ 2147483647 h 441"/>
              <a:gd name="T16" fmla="*/ 2147483647 w 231"/>
              <a:gd name="T17" fmla="*/ 2147483647 h 441"/>
              <a:gd name="T18" fmla="*/ 2147483647 w 231"/>
              <a:gd name="T19" fmla="*/ 2147483647 h 441"/>
              <a:gd name="T20" fmla="*/ 2147483647 w 231"/>
              <a:gd name="T21" fmla="*/ 2147483647 h 441"/>
              <a:gd name="T22" fmla="*/ 2147483647 w 231"/>
              <a:gd name="T23" fmla="*/ 2147483647 h 441"/>
              <a:gd name="T24" fmla="*/ 2147483647 w 231"/>
              <a:gd name="T25" fmla="*/ 2147483647 h 441"/>
              <a:gd name="T26" fmla="*/ 2147483647 w 231"/>
              <a:gd name="T27" fmla="*/ 2147483647 h 441"/>
              <a:gd name="T28" fmla="*/ 2147483647 w 231"/>
              <a:gd name="T29" fmla="*/ 2147483647 h 441"/>
              <a:gd name="T30" fmla="*/ 2147483647 w 231"/>
              <a:gd name="T31" fmla="*/ 2147483647 h 441"/>
              <a:gd name="T32" fmla="*/ 2147483647 w 231"/>
              <a:gd name="T33" fmla="*/ 2147483647 h 441"/>
              <a:gd name="T34" fmla="*/ 2147483647 w 231"/>
              <a:gd name="T35" fmla="*/ 2147483647 h 441"/>
              <a:gd name="T36" fmla="*/ 2147483647 w 231"/>
              <a:gd name="T37" fmla="*/ 2147483647 h 441"/>
              <a:gd name="T38" fmla="*/ 2147483647 w 231"/>
              <a:gd name="T39" fmla="*/ 2147483647 h 441"/>
              <a:gd name="T40" fmla="*/ 2147483647 w 231"/>
              <a:gd name="T41" fmla="*/ 2147483647 h 441"/>
              <a:gd name="T42" fmla="*/ 2147483647 w 231"/>
              <a:gd name="T43" fmla="*/ 2147483647 h 441"/>
              <a:gd name="T44" fmla="*/ 2147483647 w 231"/>
              <a:gd name="T45" fmla="*/ 2147483647 h 441"/>
              <a:gd name="T46" fmla="*/ 2147483647 w 231"/>
              <a:gd name="T47" fmla="*/ 2147483647 h 441"/>
              <a:gd name="T48" fmla="*/ 2147483647 w 231"/>
              <a:gd name="T49" fmla="*/ 2147483647 h 441"/>
              <a:gd name="T50" fmla="*/ 2147483647 w 231"/>
              <a:gd name="T51" fmla="*/ 2147483647 h 441"/>
              <a:gd name="T52" fmla="*/ 2147483647 w 231"/>
              <a:gd name="T53" fmla="*/ 2147483647 h 441"/>
              <a:gd name="T54" fmla="*/ 2147483647 w 231"/>
              <a:gd name="T55" fmla="*/ 2147483647 h 441"/>
              <a:gd name="T56" fmla="*/ 2147483647 w 231"/>
              <a:gd name="T57" fmla="*/ 2147483647 h 441"/>
              <a:gd name="T58" fmla="*/ 2147483647 w 231"/>
              <a:gd name="T59" fmla="*/ 2147483647 h 441"/>
              <a:gd name="T60" fmla="*/ 2147483647 w 231"/>
              <a:gd name="T61" fmla="*/ 2147483647 h 441"/>
              <a:gd name="T62" fmla="*/ 2147483647 w 231"/>
              <a:gd name="T63" fmla="*/ 2147483647 h 441"/>
              <a:gd name="T64" fmla="*/ 2147483647 w 231"/>
              <a:gd name="T65" fmla="*/ 2147483647 h 441"/>
              <a:gd name="T66" fmla="*/ 0 w 231"/>
              <a:gd name="T67" fmla="*/ 2147483647 h 441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31"/>
              <a:gd name="T103" fmla="*/ 0 h 441"/>
              <a:gd name="T104" fmla="*/ 231 w 231"/>
              <a:gd name="T105" fmla="*/ 441 h 441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31" h="441">
                <a:moveTo>
                  <a:pt x="231" y="0"/>
                </a:moveTo>
                <a:lnTo>
                  <a:pt x="231" y="0"/>
                </a:lnTo>
                <a:lnTo>
                  <a:pt x="230" y="1"/>
                </a:lnTo>
                <a:lnTo>
                  <a:pt x="229" y="5"/>
                </a:lnTo>
                <a:lnTo>
                  <a:pt x="226" y="10"/>
                </a:lnTo>
                <a:lnTo>
                  <a:pt x="224" y="17"/>
                </a:lnTo>
                <a:lnTo>
                  <a:pt x="219" y="26"/>
                </a:lnTo>
                <a:lnTo>
                  <a:pt x="214" y="37"/>
                </a:lnTo>
                <a:lnTo>
                  <a:pt x="209" y="49"/>
                </a:lnTo>
                <a:lnTo>
                  <a:pt x="203" y="62"/>
                </a:lnTo>
                <a:lnTo>
                  <a:pt x="196" y="77"/>
                </a:lnTo>
                <a:lnTo>
                  <a:pt x="188" y="93"/>
                </a:lnTo>
                <a:lnTo>
                  <a:pt x="180" y="109"/>
                </a:lnTo>
                <a:lnTo>
                  <a:pt x="172" y="127"/>
                </a:lnTo>
                <a:lnTo>
                  <a:pt x="164" y="145"/>
                </a:lnTo>
                <a:lnTo>
                  <a:pt x="154" y="164"/>
                </a:lnTo>
                <a:lnTo>
                  <a:pt x="145" y="183"/>
                </a:lnTo>
                <a:lnTo>
                  <a:pt x="136" y="203"/>
                </a:lnTo>
                <a:lnTo>
                  <a:pt x="126" y="222"/>
                </a:lnTo>
                <a:lnTo>
                  <a:pt x="116" y="242"/>
                </a:lnTo>
                <a:lnTo>
                  <a:pt x="107" y="261"/>
                </a:lnTo>
                <a:lnTo>
                  <a:pt x="97" y="281"/>
                </a:lnTo>
                <a:lnTo>
                  <a:pt x="87" y="299"/>
                </a:lnTo>
                <a:lnTo>
                  <a:pt x="78" y="318"/>
                </a:lnTo>
                <a:lnTo>
                  <a:pt x="68" y="336"/>
                </a:lnTo>
                <a:lnTo>
                  <a:pt x="59" y="352"/>
                </a:lnTo>
                <a:lnTo>
                  <a:pt x="50" y="368"/>
                </a:lnTo>
                <a:lnTo>
                  <a:pt x="42" y="383"/>
                </a:lnTo>
                <a:lnTo>
                  <a:pt x="34" y="396"/>
                </a:lnTo>
                <a:lnTo>
                  <a:pt x="25" y="409"/>
                </a:lnTo>
                <a:lnTo>
                  <a:pt x="19" y="419"/>
                </a:lnTo>
                <a:lnTo>
                  <a:pt x="12" y="428"/>
                </a:lnTo>
                <a:lnTo>
                  <a:pt x="5" y="436"/>
                </a:lnTo>
                <a:lnTo>
                  <a:pt x="0" y="441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50" name="Freeform 74"/>
          <p:cNvSpPr>
            <a:spLocks/>
          </p:cNvSpPr>
          <p:nvPr/>
        </p:nvSpPr>
        <p:spPr bwMode="auto">
          <a:xfrm>
            <a:off x="5538788" y="1379539"/>
            <a:ext cx="366712" cy="644525"/>
          </a:xfrm>
          <a:custGeom>
            <a:avLst/>
            <a:gdLst>
              <a:gd name="T0" fmla="*/ 2147483647 w 260"/>
              <a:gd name="T1" fmla="*/ 2147483647 h 406"/>
              <a:gd name="T2" fmla="*/ 2147483647 w 260"/>
              <a:gd name="T3" fmla="*/ 2147483647 h 406"/>
              <a:gd name="T4" fmla="*/ 2147483647 w 260"/>
              <a:gd name="T5" fmla="*/ 2147483647 h 406"/>
              <a:gd name="T6" fmla="*/ 2147483647 w 260"/>
              <a:gd name="T7" fmla="*/ 2147483647 h 406"/>
              <a:gd name="T8" fmla="*/ 2147483647 w 260"/>
              <a:gd name="T9" fmla="*/ 2147483647 h 406"/>
              <a:gd name="T10" fmla="*/ 2147483647 w 260"/>
              <a:gd name="T11" fmla="*/ 2147483647 h 406"/>
              <a:gd name="T12" fmla="*/ 2147483647 w 260"/>
              <a:gd name="T13" fmla="*/ 2147483647 h 406"/>
              <a:gd name="T14" fmla="*/ 2147483647 w 260"/>
              <a:gd name="T15" fmla="*/ 2147483647 h 406"/>
              <a:gd name="T16" fmla="*/ 2147483647 w 260"/>
              <a:gd name="T17" fmla="*/ 2147483647 h 406"/>
              <a:gd name="T18" fmla="*/ 2147483647 w 260"/>
              <a:gd name="T19" fmla="*/ 2147483647 h 406"/>
              <a:gd name="T20" fmla="*/ 2147483647 w 260"/>
              <a:gd name="T21" fmla="*/ 2147483647 h 406"/>
              <a:gd name="T22" fmla="*/ 2147483647 w 260"/>
              <a:gd name="T23" fmla="*/ 2147483647 h 406"/>
              <a:gd name="T24" fmla="*/ 2147483647 w 260"/>
              <a:gd name="T25" fmla="*/ 2147483647 h 406"/>
              <a:gd name="T26" fmla="*/ 2147483647 w 260"/>
              <a:gd name="T27" fmla="*/ 2147483647 h 406"/>
              <a:gd name="T28" fmla="*/ 2147483647 w 260"/>
              <a:gd name="T29" fmla="*/ 2147483647 h 406"/>
              <a:gd name="T30" fmla="*/ 2147483647 w 260"/>
              <a:gd name="T31" fmla="*/ 2147483647 h 406"/>
              <a:gd name="T32" fmla="*/ 2147483647 w 260"/>
              <a:gd name="T33" fmla="*/ 2147483647 h 406"/>
              <a:gd name="T34" fmla="*/ 2147483647 w 260"/>
              <a:gd name="T35" fmla="*/ 2147483647 h 406"/>
              <a:gd name="T36" fmla="*/ 2147483647 w 260"/>
              <a:gd name="T37" fmla="*/ 2147483647 h 406"/>
              <a:gd name="T38" fmla="*/ 2147483647 w 260"/>
              <a:gd name="T39" fmla="*/ 2147483647 h 406"/>
              <a:gd name="T40" fmla="*/ 2147483647 w 260"/>
              <a:gd name="T41" fmla="*/ 2147483647 h 406"/>
              <a:gd name="T42" fmla="*/ 2147483647 w 260"/>
              <a:gd name="T43" fmla="*/ 2147483647 h 406"/>
              <a:gd name="T44" fmla="*/ 2147483647 w 260"/>
              <a:gd name="T45" fmla="*/ 2147483647 h 406"/>
              <a:gd name="T46" fmla="*/ 2147483647 w 260"/>
              <a:gd name="T47" fmla="*/ 2147483647 h 406"/>
              <a:gd name="T48" fmla="*/ 2147483647 w 260"/>
              <a:gd name="T49" fmla="*/ 2147483647 h 406"/>
              <a:gd name="T50" fmla="*/ 2147483647 w 260"/>
              <a:gd name="T51" fmla="*/ 2147483647 h 406"/>
              <a:gd name="T52" fmla="*/ 2147483647 w 260"/>
              <a:gd name="T53" fmla="*/ 2147483647 h 406"/>
              <a:gd name="T54" fmla="*/ 2147483647 w 260"/>
              <a:gd name="T55" fmla="*/ 2147483647 h 406"/>
              <a:gd name="T56" fmla="*/ 2147483647 w 260"/>
              <a:gd name="T57" fmla="*/ 2147483647 h 406"/>
              <a:gd name="T58" fmla="*/ 2147483647 w 260"/>
              <a:gd name="T59" fmla="*/ 2147483647 h 406"/>
              <a:gd name="T60" fmla="*/ 2147483647 w 260"/>
              <a:gd name="T61" fmla="*/ 2147483647 h 406"/>
              <a:gd name="T62" fmla="*/ 2147483647 w 260"/>
              <a:gd name="T63" fmla="*/ 0 h 406"/>
              <a:gd name="T64" fmla="*/ 2147483647 w 260"/>
              <a:gd name="T65" fmla="*/ 0 h 406"/>
              <a:gd name="T66" fmla="*/ 2147483647 w 260"/>
              <a:gd name="T67" fmla="*/ 0 h 406"/>
              <a:gd name="T68" fmla="*/ 0 w 260"/>
              <a:gd name="T69" fmla="*/ 2147483647 h 40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260"/>
              <a:gd name="T106" fmla="*/ 0 h 406"/>
              <a:gd name="T107" fmla="*/ 260 w 260"/>
              <a:gd name="T108" fmla="*/ 406 h 40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260" h="406">
                <a:moveTo>
                  <a:pt x="39" y="406"/>
                </a:moveTo>
                <a:lnTo>
                  <a:pt x="39" y="406"/>
                </a:lnTo>
                <a:lnTo>
                  <a:pt x="53" y="396"/>
                </a:lnTo>
                <a:lnTo>
                  <a:pt x="69" y="380"/>
                </a:lnTo>
                <a:lnTo>
                  <a:pt x="85" y="359"/>
                </a:lnTo>
                <a:lnTo>
                  <a:pt x="103" y="334"/>
                </a:lnTo>
                <a:lnTo>
                  <a:pt x="121" y="306"/>
                </a:lnTo>
                <a:lnTo>
                  <a:pt x="139" y="276"/>
                </a:lnTo>
                <a:lnTo>
                  <a:pt x="157" y="244"/>
                </a:lnTo>
                <a:lnTo>
                  <a:pt x="175" y="213"/>
                </a:lnTo>
                <a:lnTo>
                  <a:pt x="193" y="181"/>
                </a:lnTo>
                <a:lnTo>
                  <a:pt x="208" y="151"/>
                </a:lnTo>
                <a:lnTo>
                  <a:pt x="223" y="124"/>
                </a:lnTo>
                <a:lnTo>
                  <a:pt x="235" y="99"/>
                </a:lnTo>
                <a:lnTo>
                  <a:pt x="246" y="78"/>
                </a:lnTo>
                <a:lnTo>
                  <a:pt x="253" y="62"/>
                </a:lnTo>
                <a:lnTo>
                  <a:pt x="258" y="52"/>
                </a:lnTo>
                <a:lnTo>
                  <a:pt x="260" y="49"/>
                </a:lnTo>
                <a:lnTo>
                  <a:pt x="255" y="47"/>
                </a:lnTo>
                <a:lnTo>
                  <a:pt x="246" y="44"/>
                </a:lnTo>
                <a:lnTo>
                  <a:pt x="233" y="41"/>
                </a:lnTo>
                <a:lnTo>
                  <a:pt x="218" y="37"/>
                </a:lnTo>
                <a:lnTo>
                  <a:pt x="201" y="32"/>
                </a:lnTo>
                <a:lnTo>
                  <a:pt x="180" y="27"/>
                </a:lnTo>
                <a:lnTo>
                  <a:pt x="160" y="23"/>
                </a:lnTo>
                <a:lnTo>
                  <a:pt x="138" y="18"/>
                </a:lnTo>
                <a:lnTo>
                  <a:pt x="116" y="13"/>
                </a:lnTo>
                <a:lnTo>
                  <a:pt x="94" y="9"/>
                </a:lnTo>
                <a:lnTo>
                  <a:pt x="73" y="5"/>
                </a:lnTo>
                <a:lnTo>
                  <a:pt x="53" y="3"/>
                </a:lnTo>
                <a:lnTo>
                  <a:pt x="36" y="0"/>
                </a:lnTo>
                <a:lnTo>
                  <a:pt x="20" y="0"/>
                </a:lnTo>
                <a:lnTo>
                  <a:pt x="8" y="0"/>
                </a:lnTo>
                <a:lnTo>
                  <a:pt x="0" y="1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51" name="Freeform 75"/>
          <p:cNvSpPr>
            <a:spLocks/>
          </p:cNvSpPr>
          <p:nvPr/>
        </p:nvSpPr>
        <p:spPr bwMode="auto">
          <a:xfrm>
            <a:off x="5557838" y="1512888"/>
            <a:ext cx="228600" cy="609600"/>
          </a:xfrm>
          <a:custGeom>
            <a:avLst/>
            <a:gdLst>
              <a:gd name="T0" fmla="*/ 2147483647 w 162"/>
              <a:gd name="T1" fmla="*/ 0 h 384"/>
              <a:gd name="T2" fmla="*/ 2147483647 w 162"/>
              <a:gd name="T3" fmla="*/ 0 h 384"/>
              <a:gd name="T4" fmla="*/ 2147483647 w 162"/>
              <a:gd name="T5" fmla="*/ 2147483647 h 384"/>
              <a:gd name="T6" fmla="*/ 2147483647 w 162"/>
              <a:gd name="T7" fmla="*/ 2147483647 h 384"/>
              <a:gd name="T8" fmla="*/ 2147483647 w 162"/>
              <a:gd name="T9" fmla="*/ 2147483647 h 384"/>
              <a:gd name="T10" fmla="*/ 2147483647 w 162"/>
              <a:gd name="T11" fmla="*/ 2147483647 h 384"/>
              <a:gd name="T12" fmla="*/ 2147483647 w 162"/>
              <a:gd name="T13" fmla="*/ 2147483647 h 384"/>
              <a:gd name="T14" fmla="*/ 2147483647 w 162"/>
              <a:gd name="T15" fmla="*/ 2147483647 h 384"/>
              <a:gd name="T16" fmla="*/ 2147483647 w 162"/>
              <a:gd name="T17" fmla="*/ 2147483647 h 384"/>
              <a:gd name="T18" fmla="*/ 2147483647 w 162"/>
              <a:gd name="T19" fmla="*/ 2147483647 h 384"/>
              <a:gd name="T20" fmla="*/ 2147483647 w 162"/>
              <a:gd name="T21" fmla="*/ 2147483647 h 384"/>
              <a:gd name="T22" fmla="*/ 2147483647 w 162"/>
              <a:gd name="T23" fmla="*/ 2147483647 h 384"/>
              <a:gd name="T24" fmla="*/ 2147483647 w 162"/>
              <a:gd name="T25" fmla="*/ 2147483647 h 384"/>
              <a:gd name="T26" fmla="*/ 2147483647 w 162"/>
              <a:gd name="T27" fmla="*/ 2147483647 h 384"/>
              <a:gd name="T28" fmla="*/ 2147483647 w 162"/>
              <a:gd name="T29" fmla="*/ 2147483647 h 384"/>
              <a:gd name="T30" fmla="*/ 2147483647 w 162"/>
              <a:gd name="T31" fmla="*/ 2147483647 h 384"/>
              <a:gd name="T32" fmla="*/ 2147483647 w 162"/>
              <a:gd name="T33" fmla="*/ 2147483647 h 384"/>
              <a:gd name="T34" fmla="*/ 2147483647 w 162"/>
              <a:gd name="T35" fmla="*/ 2147483647 h 384"/>
              <a:gd name="T36" fmla="*/ 2147483647 w 162"/>
              <a:gd name="T37" fmla="*/ 2147483647 h 384"/>
              <a:gd name="T38" fmla="*/ 2147483647 w 162"/>
              <a:gd name="T39" fmla="*/ 2147483647 h 384"/>
              <a:gd name="T40" fmla="*/ 2147483647 w 162"/>
              <a:gd name="T41" fmla="*/ 2147483647 h 384"/>
              <a:gd name="T42" fmla="*/ 2147483647 w 162"/>
              <a:gd name="T43" fmla="*/ 2147483647 h 384"/>
              <a:gd name="T44" fmla="*/ 2147483647 w 162"/>
              <a:gd name="T45" fmla="*/ 2147483647 h 384"/>
              <a:gd name="T46" fmla="*/ 2147483647 w 162"/>
              <a:gd name="T47" fmla="*/ 2147483647 h 384"/>
              <a:gd name="T48" fmla="*/ 2147483647 w 162"/>
              <a:gd name="T49" fmla="*/ 2147483647 h 384"/>
              <a:gd name="T50" fmla="*/ 2147483647 w 162"/>
              <a:gd name="T51" fmla="*/ 2147483647 h 384"/>
              <a:gd name="T52" fmla="*/ 2147483647 w 162"/>
              <a:gd name="T53" fmla="*/ 2147483647 h 384"/>
              <a:gd name="T54" fmla="*/ 2147483647 w 162"/>
              <a:gd name="T55" fmla="*/ 2147483647 h 384"/>
              <a:gd name="T56" fmla="*/ 2147483647 w 162"/>
              <a:gd name="T57" fmla="*/ 2147483647 h 384"/>
              <a:gd name="T58" fmla="*/ 2147483647 w 162"/>
              <a:gd name="T59" fmla="*/ 2147483647 h 384"/>
              <a:gd name="T60" fmla="*/ 2147483647 w 162"/>
              <a:gd name="T61" fmla="*/ 2147483647 h 384"/>
              <a:gd name="T62" fmla="*/ 2147483647 w 162"/>
              <a:gd name="T63" fmla="*/ 2147483647 h 384"/>
              <a:gd name="T64" fmla="*/ 2147483647 w 162"/>
              <a:gd name="T65" fmla="*/ 2147483647 h 384"/>
              <a:gd name="T66" fmla="*/ 0 w 162"/>
              <a:gd name="T67" fmla="*/ 2147483647 h 384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62"/>
              <a:gd name="T103" fmla="*/ 0 h 384"/>
              <a:gd name="T104" fmla="*/ 162 w 162"/>
              <a:gd name="T105" fmla="*/ 384 h 384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62" h="384">
                <a:moveTo>
                  <a:pt x="162" y="0"/>
                </a:moveTo>
                <a:lnTo>
                  <a:pt x="162" y="0"/>
                </a:lnTo>
                <a:lnTo>
                  <a:pt x="162" y="1"/>
                </a:lnTo>
                <a:lnTo>
                  <a:pt x="161" y="4"/>
                </a:lnTo>
                <a:lnTo>
                  <a:pt x="160" y="9"/>
                </a:lnTo>
                <a:lnTo>
                  <a:pt x="158" y="15"/>
                </a:lnTo>
                <a:lnTo>
                  <a:pt x="156" y="23"/>
                </a:lnTo>
                <a:lnTo>
                  <a:pt x="153" y="33"/>
                </a:lnTo>
                <a:lnTo>
                  <a:pt x="149" y="43"/>
                </a:lnTo>
                <a:lnTo>
                  <a:pt x="146" y="54"/>
                </a:lnTo>
                <a:lnTo>
                  <a:pt x="142" y="68"/>
                </a:lnTo>
                <a:lnTo>
                  <a:pt x="137" y="82"/>
                </a:lnTo>
                <a:lnTo>
                  <a:pt x="132" y="96"/>
                </a:lnTo>
                <a:lnTo>
                  <a:pt x="127" y="112"/>
                </a:lnTo>
                <a:lnTo>
                  <a:pt x="122" y="127"/>
                </a:lnTo>
                <a:lnTo>
                  <a:pt x="116" y="144"/>
                </a:lnTo>
                <a:lnTo>
                  <a:pt x="111" y="160"/>
                </a:lnTo>
                <a:lnTo>
                  <a:pt x="104" y="177"/>
                </a:lnTo>
                <a:lnTo>
                  <a:pt x="98" y="194"/>
                </a:lnTo>
                <a:lnTo>
                  <a:pt x="92" y="211"/>
                </a:lnTo>
                <a:lnTo>
                  <a:pt x="85" y="228"/>
                </a:lnTo>
                <a:lnTo>
                  <a:pt x="78" y="245"/>
                </a:lnTo>
                <a:lnTo>
                  <a:pt x="72" y="261"/>
                </a:lnTo>
                <a:lnTo>
                  <a:pt x="65" y="277"/>
                </a:lnTo>
                <a:lnTo>
                  <a:pt x="58" y="293"/>
                </a:lnTo>
                <a:lnTo>
                  <a:pt x="51" y="307"/>
                </a:lnTo>
                <a:lnTo>
                  <a:pt x="44" y="321"/>
                </a:lnTo>
                <a:lnTo>
                  <a:pt x="38" y="334"/>
                </a:lnTo>
                <a:lnTo>
                  <a:pt x="31" y="345"/>
                </a:lnTo>
                <a:lnTo>
                  <a:pt x="25" y="356"/>
                </a:lnTo>
                <a:lnTo>
                  <a:pt x="18" y="366"/>
                </a:lnTo>
                <a:lnTo>
                  <a:pt x="12" y="373"/>
                </a:lnTo>
                <a:lnTo>
                  <a:pt x="6" y="379"/>
                </a:lnTo>
                <a:lnTo>
                  <a:pt x="0" y="384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52" name="Freeform 76"/>
          <p:cNvSpPr>
            <a:spLocks/>
          </p:cNvSpPr>
          <p:nvPr/>
        </p:nvSpPr>
        <p:spPr bwMode="auto">
          <a:xfrm>
            <a:off x="5583238" y="1536700"/>
            <a:ext cx="188912" cy="407988"/>
          </a:xfrm>
          <a:custGeom>
            <a:avLst/>
            <a:gdLst>
              <a:gd name="T0" fmla="*/ 2147483647 w 133"/>
              <a:gd name="T1" fmla="*/ 0 h 257"/>
              <a:gd name="T2" fmla="*/ 2147483647 w 133"/>
              <a:gd name="T3" fmla="*/ 0 h 257"/>
              <a:gd name="T4" fmla="*/ 2147483647 w 133"/>
              <a:gd name="T5" fmla="*/ 2147483647 h 257"/>
              <a:gd name="T6" fmla="*/ 2147483647 w 133"/>
              <a:gd name="T7" fmla="*/ 2147483647 h 257"/>
              <a:gd name="T8" fmla="*/ 2147483647 w 133"/>
              <a:gd name="T9" fmla="*/ 2147483647 h 257"/>
              <a:gd name="T10" fmla="*/ 2147483647 w 133"/>
              <a:gd name="T11" fmla="*/ 2147483647 h 257"/>
              <a:gd name="T12" fmla="*/ 2147483647 w 133"/>
              <a:gd name="T13" fmla="*/ 2147483647 h 257"/>
              <a:gd name="T14" fmla="*/ 2147483647 w 133"/>
              <a:gd name="T15" fmla="*/ 2147483647 h 257"/>
              <a:gd name="T16" fmla="*/ 2147483647 w 133"/>
              <a:gd name="T17" fmla="*/ 2147483647 h 257"/>
              <a:gd name="T18" fmla="*/ 2147483647 w 133"/>
              <a:gd name="T19" fmla="*/ 2147483647 h 257"/>
              <a:gd name="T20" fmla="*/ 2147483647 w 133"/>
              <a:gd name="T21" fmla="*/ 2147483647 h 257"/>
              <a:gd name="T22" fmla="*/ 2147483647 w 133"/>
              <a:gd name="T23" fmla="*/ 2147483647 h 257"/>
              <a:gd name="T24" fmla="*/ 2147483647 w 133"/>
              <a:gd name="T25" fmla="*/ 2147483647 h 257"/>
              <a:gd name="T26" fmla="*/ 2147483647 w 133"/>
              <a:gd name="T27" fmla="*/ 2147483647 h 257"/>
              <a:gd name="T28" fmla="*/ 2147483647 w 133"/>
              <a:gd name="T29" fmla="*/ 2147483647 h 257"/>
              <a:gd name="T30" fmla="*/ 2147483647 w 133"/>
              <a:gd name="T31" fmla="*/ 2147483647 h 257"/>
              <a:gd name="T32" fmla="*/ 2147483647 w 133"/>
              <a:gd name="T33" fmla="*/ 2147483647 h 257"/>
              <a:gd name="T34" fmla="*/ 0 w 133"/>
              <a:gd name="T35" fmla="*/ 2147483647 h 257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33"/>
              <a:gd name="T55" fmla="*/ 0 h 257"/>
              <a:gd name="T56" fmla="*/ 133 w 133"/>
              <a:gd name="T57" fmla="*/ 257 h 257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33" h="257">
                <a:moveTo>
                  <a:pt x="133" y="0"/>
                </a:moveTo>
                <a:lnTo>
                  <a:pt x="133" y="0"/>
                </a:lnTo>
                <a:lnTo>
                  <a:pt x="132" y="2"/>
                </a:lnTo>
                <a:lnTo>
                  <a:pt x="129" y="9"/>
                </a:lnTo>
                <a:lnTo>
                  <a:pt x="124" y="19"/>
                </a:lnTo>
                <a:lnTo>
                  <a:pt x="118" y="33"/>
                </a:lnTo>
                <a:lnTo>
                  <a:pt x="110" y="50"/>
                </a:lnTo>
                <a:lnTo>
                  <a:pt x="101" y="69"/>
                </a:lnTo>
                <a:lnTo>
                  <a:pt x="91" y="89"/>
                </a:lnTo>
                <a:lnTo>
                  <a:pt x="81" y="111"/>
                </a:lnTo>
                <a:lnTo>
                  <a:pt x="70" y="133"/>
                </a:lnTo>
                <a:lnTo>
                  <a:pt x="58" y="155"/>
                </a:lnTo>
                <a:lnTo>
                  <a:pt x="47" y="177"/>
                </a:lnTo>
                <a:lnTo>
                  <a:pt x="36" y="197"/>
                </a:lnTo>
                <a:lnTo>
                  <a:pt x="26" y="216"/>
                </a:lnTo>
                <a:lnTo>
                  <a:pt x="16" y="232"/>
                </a:lnTo>
                <a:lnTo>
                  <a:pt x="7" y="246"/>
                </a:lnTo>
                <a:lnTo>
                  <a:pt x="0" y="257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53" name="Freeform 77"/>
          <p:cNvSpPr>
            <a:spLocks/>
          </p:cNvSpPr>
          <p:nvPr/>
        </p:nvSpPr>
        <p:spPr bwMode="auto">
          <a:xfrm>
            <a:off x="5495925" y="1565275"/>
            <a:ext cx="261938" cy="603250"/>
          </a:xfrm>
          <a:custGeom>
            <a:avLst/>
            <a:gdLst>
              <a:gd name="T0" fmla="*/ 2147483647 w 185"/>
              <a:gd name="T1" fmla="*/ 0 h 380"/>
              <a:gd name="T2" fmla="*/ 2147483647 w 185"/>
              <a:gd name="T3" fmla="*/ 0 h 380"/>
              <a:gd name="T4" fmla="*/ 2147483647 w 185"/>
              <a:gd name="T5" fmla="*/ 2147483647 h 380"/>
              <a:gd name="T6" fmla="*/ 2147483647 w 185"/>
              <a:gd name="T7" fmla="*/ 2147483647 h 380"/>
              <a:gd name="T8" fmla="*/ 2147483647 w 185"/>
              <a:gd name="T9" fmla="*/ 2147483647 h 380"/>
              <a:gd name="T10" fmla="*/ 2147483647 w 185"/>
              <a:gd name="T11" fmla="*/ 2147483647 h 380"/>
              <a:gd name="T12" fmla="*/ 2147483647 w 185"/>
              <a:gd name="T13" fmla="*/ 2147483647 h 380"/>
              <a:gd name="T14" fmla="*/ 2147483647 w 185"/>
              <a:gd name="T15" fmla="*/ 2147483647 h 380"/>
              <a:gd name="T16" fmla="*/ 2147483647 w 185"/>
              <a:gd name="T17" fmla="*/ 2147483647 h 380"/>
              <a:gd name="T18" fmla="*/ 2147483647 w 185"/>
              <a:gd name="T19" fmla="*/ 2147483647 h 380"/>
              <a:gd name="T20" fmla="*/ 2147483647 w 185"/>
              <a:gd name="T21" fmla="*/ 2147483647 h 380"/>
              <a:gd name="T22" fmla="*/ 2147483647 w 185"/>
              <a:gd name="T23" fmla="*/ 2147483647 h 380"/>
              <a:gd name="T24" fmla="*/ 2147483647 w 185"/>
              <a:gd name="T25" fmla="*/ 2147483647 h 380"/>
              <a:gd name="T26" fmla="*/ 2147483647 w 185"/>
              <a:gd name="T27" fmla="*/ 2147483647 h 380"/>
              <a:gd name="T28" fmla="*/ 2147483647 w 185"/>
              <a:gd name="T29" fmla="*/ 2147483647 h 380"/>
              <a:gd name="T30" fmla="*/ 2147483647 w 185"/>
              <a:gd name="T31" fmla="*/ 2147483647 h 380"/>
              <a:gd name="T32" fmla="*/ 2147483647 w 185"/>
              <a:gd name="T33" fmla="*/ 2147483647 h 380"/>
              <a:gd name="T34" fmla="*/ 2147483647 w 185"/>
              <a:gd name="T35" fmla="*/ 2147483647 h 380"/>
              <a:gd name="T36" fmla="*/ 2147483647 w 185"/>
              <a:gd name="T37" fmla="*/ 2147483647 h 380"/>
              <a:gd name="T38" fmla="*/ 2147483647 w 185"/>
              <a:gd name="T39" fmla="*/ 2147483647 h 380"/>
              <a:gd name="T40" fmla="*/ 2147483647 w 185"/>
              <a:gd name="T41" fmla="*/ 2147483647 h 380"/>
              <a:gd name="T42" fmla="*/ 2147483647 w 185"/>
              <a:gd name="T43" fmla="*/ 2147483647 h 380"/>
              <a:gd name="T44" fmla="*/ 2147483647 w 185"/>
              <a:gd name="T45" fmla="*/ 2147483647 h 380"/>
              <a:gd name="T46" fmla="*/ 2147483647 w 185"/>
              <a:gd name="T47" fmla="*/ 2147483647 h 380"/>
              <a:gd name="T48" fmla="*/ 2147483647 w 185"/>
              <a:gd name="T49" fmla="*/ 2147483647 h 380"/>
              <a:gd name="T50" fmla="*/ 2147483647 w 185"/>
              <a:gd name="T51" fmla="*/ 2147483647 h 380"/>
              <a:gd name="T52" fmla="*/ 2147483647 w 185"/>
              <a:gd name="T53" fmla="*/ 2147483647 h 380"/>
              <a:gd name="T54" fmla="*/ 2147483647 w 185"/>
              <a:gd name="T55" fmla="*/ 2147483647 h 380"/>
              <a:gd name="T56" fmla="*/ 2147483647 w 185"/>
              <a:gd name="T57" fmla="*/ 2147483647 h 380"/>
              <a:gd name="T58" fmla="*/ 2147483647 w 185"/>
              <a:gd name="T59" fmla="*/ 2147483647 h 380"/>
              <a:gd name="T60" fmla="*/ 2147483647 w 185"/>
              <a:gd name="T61" fmla="*/ 2147483647 h 380"/>
              <a:gd name="T62" fmla="*/ 2147483647 w 185"/>
              <a:gd name="T63" fmla="*/ 2147483647 h 380"/>
              <a:gd name="T64" fmla="*/ 2147483647 w 185"/>
              <a:gd name="T65" fmla="*/ 2147483647 h 380"/>
              <a:gd name="T66" fmla="*/ 0 w 185"/>
              <a:gd name="T67" fmla="*/ 2147483647 h 380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185"/>
              <a:gd name="T103" fmla="*/ 0 h 380"/>
              <a:gd name="T104" fmla="*/ 185 w 185"/>
              <a:gd name="T105" fmla="*/ 380 h 380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185" h="380">
                <a:moveTo>
                  <a:pt x="185" y="0"/>
                </a:moveTo>
                <a:lnTo>
                  <a:pt x="185" y="0"/>
                </a:lnTo>
                <a:lnTo>
                  <a:pt x="184" y="1"/>
                </a:lnTo>
                <a:lnTo>
                  <a:pt x="183" y="4"/>
                </a:lnTo>
                <a:lnTo>
                  <a:pt x="181" y="9"/>
                </a:lnTo>
                <a:lnTo>
                  <a:pt x="179" y="15"/>
                </a:lnTo>
                <a:lnTo>
                  <a:pt x="175" y="23"/>
                </a:lnTo>
                <a:lnTo>
                  <a:pt x="172" y="32"/>
                </a:lnTo>
                <a:lnTo>
                  <a:pt x="168" y="42"/>
                </a:lnTo>
                <a:lnTo>
                  <a:pt x="163" y="54"/>
                </a:lnTo>
                <a:lnTo>
                  <a:pt x="157" y="66"/>
                </a:lnTo>
                <a:lnTo>
                  <a:pt x="152" y="80"/>
                </a:lnTo>
                <a:lnTo>
                  <a:pt x="146" y="95"/>
                </a:lnTo>
                <a:lnTo>
                  <a:pt x="140" y="110"/>
                </a:lnTo>
                <a:lnTo>
                  <a:pt x="133" y="126"/>
                </a:lnTo>
                <a:lnTo>
                  <a:pt x="126" y="142"/>
                </a:lnTo>
                <a:lnTo>
                  <a:pt x="119" y="158"/>
                </a:lnTo>
                <a:lnTo>
                  <a:pt x="111" y="175"/>
                </a:lnTo>
                <a:lnTo>
                  <a:pt x="104" y="192"/>
                </a:lnTo>
                <a:lnTo>
                  <a:pt x="96" y="209"/>
                </a:lnTo>
                <a:lnTo>
                  <a:pt x="88" y="225"/>
                </a:lnTo>
                <a:lnTo>
                  <a:pt x="81" y="242"/>
                </a:lnTo>
                <a:lnTo>
                  <a:pt x="73" y="258"/>
                </a:lnTo>
                <a:lnTo>
                  <a:pt x="65" y="274"/>
                </a:lnTo>
                <a:lnTo>
                  <a:pt x="58" y="289"/>
                </a:lnTo>
                <a:lnTo>
                  <a:pt x="50" y="304"/>
                </a:lnTo>
                <a:lnTo>
                  <a:pt x="43" y="318"/>
                </a:lnTo>
                <a:lnTo>
                  <a:pt x="36" y="330"/>
                </a:lnTo>
                <a:lnTo>
                  <a:pt x="29" y="342"/>
                </a:lnTo>
                <a:lnTo>
                  <a:pt x="23" y="352"/>
                </a:lnTo>
                <a:lnTo>
                  <a:pt x="16" y="361"/>
                </a:lnTo>
                <a:lnTo>
                  <a:pt x="11" y="369"/>
                </a:lnTo>
                <a:lnTo>
                  <a:pt x="5" y="375"/>
                </a:lnTo>
                <a:lnTo>
                  <a:pt x="0" y="380"/>
                </a:lnTo>
              </a:path>
            </a:pathLst>
          </a:custGeom>
          <a:noFill/>
          <a:ln w="1588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54" name="Freeform 78"/>
          <p:cNvSpPr>
            <a:spLocks/>
          </p:cNvSpPr>
          <p:nvPr/>
        </p:nvSpPr>
        <p:spPr bwMode="auto">
          <a:xfrm>
            <a:off x="5292725" y="3351214"/>
            <a:ext cx="1644650" cy="1582737"/>
          </a:xfrm>
          <a:custGeom>
            <a:avLst/>
            <a:gdLst>
              <a:gd name="T0" fmla="*/ 2147483647 w 1165"/>
              <a:gd name="T1" fmla="*/ 2147483647 h 997"/>
              <a:gd name="T2" fmla="*/ 2147483647 w 1165"/>
              <a:gd name="T3" fmla="*/ 2147483647 h 997"/>
              <a:gd name="T4" fmla="*/ 2147483647 w 1165"/>
              <a:gd name="T5" fmla="*/ 2147483647 h 997"/>
              <a:gd name="T6" fmla="*/ 2147483647 w 1165"/>
              <a:gd name="T7" fmla="*/ 2147483647 h 997"/>
              <a:gd name="T8" fmla="*/ 2147483647 w 1165"/>
              <a:gd name="T9" fmla="*/ 2147483647 h 997"/>
              <a:gd name="T10" fmla="*/ 2147483647 w 1165"/>
              <a:gd name="T11" fmla="*/ 2147483647 h 997"/>
              <a:gd name="T12" fmla="*/ 2147483647 w 1165"/>
              <a:gd name="T13" fmla="*/ 2147483647 h 997"/>
              <a:gd name="T14" fmla="*/ 2147483647 w 1165"/>
              <a:gd name="T15" fmla="*/ 2147483647 h 997"/>
              <a:gd name="T16" fmla="*/ 2147483647 w 1165"/>
              <a:gd name="T17" fmla="*/ 2147483647 h 997"/>
              <a:gd name="T18" fmla="*/ 2147483647 w 1165"/>
              <a:gd name="T19" fmla="*/ 2147483647 h 997"/>
              <a:gd name="T20" fmla="*/ 2147483647 w 1165"/>
              <a:gd name="T21" fmla="*/ 2147483647 h 997"/>
              <a:gd name="T22" fmla="*/ 2147483647 w 1165"/>
              <a:gd name="T23" fmla="*/ 2147483647 h 997"/>
              <a:gd name="T24" fmla="*/ 2147483647 w 1165"/>
              <a:gd name="T25" fmla="*/ 2147483647 h 997"/>
              <a:gd name="T26" fmla="*/ 2147483647 w 1165"/>
              <a:gd name="T27" fmla="*/ 2147483647 h 997"/>
              <a:gd name="T28" fmla="*/ 2147483647 w 1165"/>
              <a:gd name="T29" fmla="*/ 2147483647 h 997"/>
              <a:gd name="T30" fmla="*/ 2147483647 w 1165"/>
              <a:gd name="T31" fmla="*/ 2147483647 h 997"/>
              <a:gd name="T32" fmla="*/ 2147483647 w 1165"/>
              <a:gd name="T33" fmla="*/ 2147483647 h 997"/>
              <a:gd name="T34" fmla="*/ 2147483647 w 1165"/>
              <a:gd name="T35" fmla="*/ 2147483647 h 997"/>
              <a:gd name="T36" fmla="*/ 2147483647 w 1165"/>
              <a:gd name="T37" fmla="*/ 2147483647 h 997"/>
              <a:gd name="T38" fmla="*/ 2147483647 w 1165"/>
              <a:gd name="T39" fmla="*/ 2147483647 h 997"/>
              <a:gd name="T40" fmla="*/ 2147483647 w 1165"/>
              <a:gd name="T41" fmla="*/ 2147483647 h 997"/>
              <a:gd name="T42" fmla="*/ 2147483647 w 1165"/>
              <a:gd name="T43" fmla="*/ 2147483647 h 997"/>
              <a:gd name="T44" fmla="*/ 2147483647 w 1165"/>
              <a:gd name="T45" fmla="*/ 2147483647 h 997"/>
              <a:gd name="T46" fmla="*/ 2147483647 w 1165"/>
              <a:gd name="T47" fmla="*/ 2147483647 h 997"/>
              <a:gd name="T48" fmla="*/ 2147483647 w 1165"/>
              <a:gd name="T49" fmla="*/ 2147483647 h 997"/>
              <a:gd name="T50" fmla="*/ 2147483647 w 1165"/>
              <a:gd name="T51" fmla="*/ 2147483647 h 997"/>
              <a:gd name="T52" fmla="*/ 2147483647 w 1165"/>
              <a:gd name="T53" fmla="*/ 2147483647 h 997"/>
              <a:gd name="T54" fmla="*/ 2147483647 w 1165"/>
              <a:gd name="T55" fmla="*/ 2147483647 h 997"/>
              <a:gd name="T56" fmla="*/ 2147483647 w 1165"/>
              <a:gd name="T57" fmla="*/ 2147483647 h 997"/>
              <a:gd name="T58" fmla="*/ 2147483647 w 1165"/>
              <a:gd name="T59" fmla="*/ 2147483647 h 997"/>
              <a:gd name="T60" fmla="*/ 2147483647 w 1165"/>
              <a:gd name="T61" fmla="*/ 2147483647 h 997"/>
              <a:gd name="T62" fmla="*/ 2147483647 w 1165"/>
              <a:gd name="T63" fmla="*/ 2147483647 h 997"/>
              <a:gd name="T64" fmla="*/ 2147483647 w 1165"/>
              <a:gd name="T65" fmla="*/ 2147483647 h 997"/>
              <a:gd name="T66" fmla="*/ 2147483647 w 1165"/>
              <a:gd name="T67" fmla="*/ 2147483647 h 997"/>
              <a:gd name="T68" fmla="*/ 2147483647 w 1165"/>
              <a:gd name="T69" fmla="*/ 2147483647 h 997"/>
              <a:gd name="T70" fmla="*/ 2147483647 w 1165"/>
              <a:gd name="T71" fmla="*/ 2147483647 h 997"/>
              <a:gd name="T72" fmla="*/ 2147483647 w 1165"/>
              <a:gd name="T73" fmla="*/ 2147483647 h 997"/>
              <a:gd name="T74" fmla="*/ 2147483647 w 1165"/>
              <a:gd name="T75" fmla="*/ 2147483647 h 997"/>
              <a:gd name="T76" fmla="*/ 2147483647 w 1165"/>
              <a:gd name="T77" fmla="*/ 2147483647 h 997"/>
              <a:gd name="T78" fmla="*/ 2147483647 w 1165"/>
              <a:gd name="T79" fmla="*/ 2147483647 h 997"/>
              <a:gd name="T80" fmla="*/ 2147483647 w 1165"/>
              <a:gd name="T81" fmla="*/ 2147483647 h 997"/>
              <a:gd name="T82" fmla="*/ 2147483647 w 1165"/>
              <a:gd name="T83" fmla="*/ 2147483647 h 997"/>
              <a:gd name="T84" fmla="*/ 2147483647 w 1165"/>
              <a:gd name="T85" fmla="*/ 2147483647 h 997"/>
              <a:gd name="T86" fmla="*/ 2147483647 w 1165"/>
              <a:gd name="T87" fmla="*/ 2147483647 h 997"/>
              <a:gd name="T88" fmla="*/ 2147483647 w 1165"/>
              <a:gd name="T89" fmla="*/ 2147483647 h 997"/>
              <a:gd name="T90" fmla="*/ 2147483647 w 1165"/>
              <a:gd name="T91" fmla="*/ 2147483647 h 997"/>
              <a:gd name="T92" fmla="*/ 2147483647 w 1165"/>
              <a:gd name="T93" fmla="*/ 2147483647 h 997"/>
              <a:gd name="T94" fmla="*/ 2147483647 w 1165"/>
              <a:gd name="T95" fmla="*/ 2147483647 h 997"/>
              <a:gd name="T96" fmla="*/ 2147483647 w 1165"/>
              <a:gd name="T97" fmla="*/ 2147483647 h 997"/>
              <a:gd name="T98" fmla="*/ 2147483647 w 1165"/>
              <a:gd name="T99" fmla="*/ 2147483647 h 997"/>
              <a:gd name="T100" fmla="*/ 2147483647 w 1165"/>
              <a:gd name="T101" fmla="*/ 2147483647 h 997"/>
              <a:gd name="T102" fmla="*/ 2147483647 w 1165"/>
              <a:gd name="T103" fmla="*/ 2147483647 h 997"/>
              <a:gd name="T104" fmla="*/ 2147483647 w 1165"/>
              <a:gd name="T105" fmla="*/ 2147483647 h 997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165"/>
              <a:gd name="T160" fmla="*/ 0 h 997"/>
              <a:gd name="T161" fmla="*/ 1165 w 1165"/>
              <a:gd name="T162" fmla="*/ 997 h 997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165" h="997">
                <a:moveTo>
                  <a:pt x="717" y="0"/>
                </a:moveTo>
                <a:lnTo>
                  <a:pt x="717" y="1"/>
                </a:lnTo>
                <a:lnTo>
                  <a:pt x="719" y="3"/>
                </a:lnTo>
                <a:lnTo>
                  <a:pt x="721" y="7"/>
                </a:lnTo>
                <a:lnTo>
                  <a:pt x="725" y="12"/>
                </a:lnTo>
                <a:lnTo>
                  <a:pt x="729" y="17"/>
                </a:lnTo>
                <a:lnTo>
                  <a:pt x="733" y="24"/>
                </a:lnTo>
                <a:lnTo>
                  <a:pt x="739" y="32"/>
                </a:lnTo>
                <a:lnTo>
                  <a:pt x="745" y="40"/>
                </a:lnTo>
                <a:lnTo>
                  <a:pt x="751" y="49"/>
                </a:lnTo>
                <a:lnTo>
                  <a:pt x="758" y="58"/>
                </a:lnTo>
                <a:lnTo>
                  <a:pt x="765" y="68"/>
                </a:lnTo>
                <a:lnTo>
                  <a:pt x="772" y="77"/>
                </a:lnTo>
                <a:lnTo>
                  <a:pt x="779" y="87"/>
                </a:lnTo>
                <a:lnTo>
                  <a:pt x="786" y="96"/>
                </a:lnTo>
                <a:lnTo>
                  <a:pt x="794" y="105"/>
                </a:lnTo>
                <a:lnTo>
                  <a:pt x="801" y="114"/>
                </a:lnTo>
                <a:lnTo>
                  <a:pt x="809" y="124"/>
                </a:lnTo>
                <a:lnTo>
                  <a:pt x="821" y="135"/>
                </a:lnTo>
                <a:lnTo>
                  <a:pt x="835" y="149"/>
                </a:lnTo>
                <a:lnTo>
                  <a:pt x="851" y="165"/>
                </a:lnTo>
                <a:lnTo>
                  <a:pt x="869" y="181"/>
                </a:lnTo>
                <a:lnTo>
                  <a:pt x="889" y="199"/>
                </a:lnTo>
                <a:lnTo>
                  <a:pt x="910" y="218"/>
                </a:lnTo>
                <a:lnTo>
                  <a:pt x="930" y="237"/>
                </a:lnTo>
                <a:lnTo>
                  <a:pt x="952" y="256"/>
                </a:lnTo>
                <a:lnTo>
                  <a:pt x="972" y="275"/>
                </a:lnTo>
                <a:lnTo>
                  <a:pt x="993" y="294"/>
                </a:lnTo>
                <a:lnTo>
                  <a:pt x="1012" y="312"/>
                </a:lnTo>
                <a:lnTo>
                  <a:pt x="1030" y="329"/>
                </a:lnTo>
                <a:lnTo>
                  <a:pt x="1046" y="345"/>
                </a:lnTo>
                <a:lnTo>
                  <a:pt x="1060" y="359"/>
                </a:lnTo>
                <a:lnTo>
                  <a:pt x="1072" y="372"/>
                </a:lnTo>
                <a:lnTo>
                  <a:pt x="1085" y="389"/>
                </a:lnTo>
                <a:lnTo>
                  <a:pt x="1098" y="406"/>
                </a:lnTo>
                <a:lnTo>
                  <a:pt x="1110" y="423"/>
                </a:lnTo>
                <a:lnTo>
                  <a:pt x="1119" y="440"/>
                </a:lnTo>
                <a:lnTo>
                  <a:pt x="1129" y="456"/>
                </a:lnTo>
                <a:lnTo>
                  <a:pt x="1137" y="472"/>
                </a:lnTo>
                <a:lnTo>
                  <a:pt x="1143" y="488"/>
                </a:lnTo>
                <a:lnTo>
                  <a:pt x="1149" y="504"/>
                </a:lnTo>
                <a:lnTo>
                  <a:pt x="1154" y="520"/>
                </a:lnTo>
                <a:lnTo>
                  <a:pt x="1158" y="535"/>
                </a:lnTo>
                <a:lnTo>
                  <a:pt x="1161" y="550"/>
                </a:lnTo>
                <a:lnTo>
                  <a:pt x="1164" y="565"/>
                </a:lnTo>
                <a:lnTo>
                  <a:pt x="1165" y="579"/>
                </a:lnTo>
                <a:lnTo>
                  <a:pt x="1165" y="594"/>
                </a:lnTo>
                <a:lnTo>
                  <a:pt x="1165" y="609"/>
                </a:lnTo>
                <a:lnTo>
                  <a:pt x="1164" y="623"/>
                </a:lnTo>
                <a:lnTo>
                  <a:pt x="1163" y="637"/>
                </a:lnTo>
                <a:lnTo>
                  <a:pt x="1160" y="651"/>
                </a:lnTo>
                <a:lnTo>
                  <a:pt x="1157" y="665"/>
                </a:lnTo>
                <a:lnTo>
                  <a:pt x="1153" y="678"/>
                </a:lnTo>
                <a:lnTo>
                  <a:pt x="1149" y="692"/>
                </a:lnTo>
                <a:lnTo>
                  <a:pt x="1144" y="705"/>
                </a:lnTo>
                <a:lnTo>
                  <a:pt x="1139" y="718"/>
                </a:lnTo>
                <a:lnTo>
                  <a:pt x="1134" y="731"/>
                </a:lnTo>
                <a:lnTo>
                  <a:pt x="1127" y="744"/>
                </a:lnTo>
                <a:lnTo>
                  <a:pt x="1121" y="756"/>
                </a:lnTo>
                <a:lnTo>
                  <a:pt x="1114" y="768"/>
                </a:lnTo>
                <a:lnTo>
                  <a:pt x="1107" y="780"/>
                </a:lnTo>
                <a:lnTo>
                  <a:pt x="1100" y="793"/>
                </a:lnTo>
                <a:lnTo>
                  <a:pt x="1092" y="805"/>
                </a:lnTo>
                <a:lnTo>
                  <a:pt x="1085" y="816"/>
                </a:lnTo>
                <a:lnTo>
                  <a:pt x="1077" y="828"/>
                </a:lnTo>
                <a:lnTo>
                  <a:pt x="1061" y="846"/>
                </a:lnTo>
                <a:lnTo>
                  <a:pt x="1047" y="863"/>
                </a:lnTo>
                <a:lnTo>
                  <a:pt x="1032" y="881"/>
                </a:lnTo>
                <a:lnTo>
                  <a:pt x="1019" y="897"/>
                </a:lnTo>
                <a:lnTo>
                  <a:pt x="1005" y="914"/>
                </a:lnTo>
                <a:lnTo>
                  <a:pt x="991" y="929"/>
                </a:lnTo>
                <a:lnTo>
                  <a:pt x="977" y="943"/>
                </a:lnTo>
                <a:lnTo>
                  <a:pt x="963" y="956"/>
                </a:lnTo>
                <a:lnTo>
                  <a:pt x="949" y="968"/>
                </a:lnTo>
                <a:lnTo>
                  <a:pt x="936" y="977"/>
                </a:lnTo>
                <a:lnTo>
                  <a:pt x="921" y="986"/>
                </a:lnTo>
                <a:lnTo>
                  <a:pt x="906" y="992"/>
                </a:lnTo>
                <a:lnTo>
                  <a:pt x="891" y="996"/>
                </a:lnTo>
                <a:lnTo>
                  <a:pt x="875" y="997"/>
                </a:lnTo>
                <a:lnTo>
                  <a:pt x="858" y="996"/>
                </a:lnTo>
                <a:lnTo>
                  <a:pt x="841" y="992"/>
                </a:lnTo>
                <a:lnTo>
                  <a:pt x="786" y="988"/>
                </a:lnTo>
                <a:lnTo>
                  <a:pt x="733" y="984"/>
                </a:lnTo>
                <a:lnTo>
                  <a:pt x="683" y="979"/>
                </a:lnTo>
                <a:lnTo>
                  <a:pt x="634" y="973"/>
                </a:lnTo>
                <a:lnTo>
                  <a:pt x="588" y="967"/>
                </a:lnTo>
                <a:lnTo>
                  <a:pt x="544" y="960"/>
                </a:lnTo>
                <a:lnTo>
                  <a:pt x="502" y="952"/>
                </a:lnTo>
                <a:lnTo>
                  <a:pt x="463" y="942"/>
                </a:lnTo>
                <a:lnTo>
                  <a:pt x="425" y="933"/>
                </a:lnTo>
                <a:lnTo>
                  <a:pt x="389" y="922"/>
                </a:lnTo>
                <a:lnTo>
                  <a:pt x="356" y="911"/>
                </a:lnTo>
                <a:lnTo>
                  <a:pt x="323" y="899"/>
                </a:lnTo>
                <a:lnTo>
                  <a:pt x="293" y="886"/>
                </a:lnTo>
                <a:lnTo>
                  <a:pt x="265" y="873"/>
                </a:lnTo>
                <a:lnTo>
                  <a:pt x="239" y="858"/>
                </a:lnTo>
                <a:lnTo>
                  <a:pt x="213" y="843"/>
                </a:lnTo>
                <a:lnTo>
                  <a:pt x="190" y="827"/>
                </a:lnTo>
                <a:lnTo>
                  <a:pt x="168" y="810"/>
                </a:lnTo>
                <a:lnTo>
                  <a:pt x="148" y="793"/>
                </a:lnTo>
                <a:lnTo>
                  <a:pt x="130" y="774"/>
                </a:lnTo>
                <a:lnTo>
                  <a:pt x="113" y="755"/>
                </a:lnTo>
                <a:lnTo>
                  <a:pt x="96" y="734"/>
                </a:lnTo>
                <a:lnTo>
                  <a:pt x="82" y="713"/>
                </a:lnTo>
                <a:lnTo>
                  <a:pt x="69" y="691"/>
                </a:lnTo>
                <a:lnTo>
                  <a:pt x="57" y="669"/>
                </a:lnTo>
                <a:lnTo>
                  <a:pt x="46" y="645"/>
                </a:lnTo>
                <a:lnTo>
                  <a:pt x="37" y="621"/>
                </a:lnTo>
                <a:lnTo>
                  <a:pt x="28" y="596"/>
                </a:lnTo>
                <a:lnTo>
                  <a:pt x="20" y="570"/>
                </a:lnTo>
                <a:lnTo>
                  <a:pt x="14" y="543"/>
                </a:lnTo>
                <a:lnTo>
                  <a:pt x="8" y="515"/>
                </a:lnTo>
                <a:lnTo>
                  <a:pt x="4" y="486"/>
                </a:lnTo>
                <a:lnTo>
                  <a:pt x="1" y="458"/>
                </a:lnTo>
                <a:lnTo>
                  <a:pt x="0" y="431"/>
                </a:lnTo>
                <a:lnTo>
                  <a:pt x="1" y="406"/>
                </a:lnTo>
                <a:lnTo>
                  <a:pt x="5" y="381"/>
                </a:lnTo>
                <a:lnTo>
                  <a:pt x="10" y="359"/>
                </a:lnTo>
                <a:lnTo>
                  <a:pt x="18" y="338"/>
                </a:lnTo>
                <a:lnTo>
                  <a:pt x="26" y="317"/>
                </a:lnTo>
                <a:lnTo>
                  <a:pt x="37" y="299"/>
                </a:lnTo>
                <a:lnTo>
                  <a:pt x="49" y="281"/>
                </a:lnTo>
                <a:lnTo>
                  <a:pt x="62" y="265"/>
                </a:lnTo>
                <a:lnTo>
                  <a:pt x="77" y="250"/>
                </a:lnTo>
                <a:lnTo>
                  <a:pt x="92" y="236"/>
                </a:lnTo>
                <a:lnTo>
                  <a:pt x="109" y="223"/>
                </a:lnTo>
                <a:lnTo>
                  <a:pt x="126" y="211"/>
                </a:lnTo>
                <a:lnTo>
                  <a:pt x="145" y="199"/>
                </a:lnTo>
                <a:lnTo>
                  <a:pt x="163" y="190"/>
                </a:lnTo>
                <a:lnTo>
                  <a:pt x="183" y="180"/>
                </a:lnTo>
                <a:lnTo>
                  <a:pt x="202" y="172"/>
                </a:lnTo>
                <a:lnTo>
                  <a:pt x="222" y="164"/>
                </a:lnTo>
                <a:lnTo>
                  <a:pt x="242" y="158"/>
                </a:lnTo>
                <a:lnTo>
                  <a:pt x="262" y="152"/>
                </a:lnTo>
                <a:lnTo>
                  <a:pt x="282" y="146"/>
                </a:lnTo>
                <a:lnTo>
                  <a:pt x="301" y="142"/>
                </a:lnTo>
                <a:lnTo>
                  <a:pt x="320" y="138"/>
                </a:lnTo>
                <a:lnTo>
                  <a:pt x="339" y="134"/>
                </a:lnTo>
                <a:lnTo>
                  <a:pt x="357" y="131"/>
                </a:lnTo>
                <a:lnTo>
                  <a:pt x="375" y="129"/>
                </a:lnTo>
                <a:lnTo>
                  <a:pt x="391" y="127"/>
                </a:lnTo>
                <a:lnTo>
                  <a:pt x="407" y="126"/>
                </a:lnTo>
                <a:lnTo>
                  <a:pt x="421" y="125"/>
                </a:lnTo>
                <a:lnTo>
                  <a:pt x="435" y="124"/>
                </a:lnTo>
                <a:lnTo>
                  <a:pt x="447" y="124"/>
                </a:lnTo>
                <a:lnTo>
                  <a:pt x="468" y="123"/>
                </a:lnTo>
                <a:lnTo>
                  <a:pt x="490" y="121"/>
                </a:lnTo>
                <a:lnTo>
                  <a:pt x="511" y="119"/>
                </a:lnTo>
                <a:lnTo>
                  <a:pt x="531" y="115"/>
                </a:lnTo>
                <a:lnTo>
                  <a:pt x="550" y="111"/>
                </a:lnTo>
                <a:lnTo>
                  <a:pt x="569" y="105"/>
                </a:lnTo>
                <a:lnTo>
                  <a:pt x="587" y="99"/>
                </a:lnTo>
                <a:lnTo>
                  <a:pt x="604" y="92"/>
                </a:lnTo>
                <a:lnTo>
                  <a:pt x="621" y="84"/>
                </a:lnTo>
                <a:lnTo>
                  <a:pt x="637" y="74"/>
                </a:lnTo>
                <a:lnTo>
                  <a:pt x="652" y="65"/>
                </a:lnTo>
                <a:lnTo>
                  <a:pt x="667" y="54"/>
                </a:lnTo>
                <a:lnTo>
                  <a:pt x="680" y="42"/>
                </a:lnTo>
                <a:lnTo>
                  <a:pt x="693" y="29"/>
                </a:lnTo>
                <a:lnTo>
                  <a:pt x="705" y="15"/>
                </a:lnTo>
                <a:lnTo>
                  <a:pt x="717" y="0"/>
                </a:lnTo>
                <a:close/>
              </a:path>
            </a:pathLst>
          </a:custGeom>
          <a:solidFill>
            <a:srgbClr val="33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55" name="Freeform 79"/>
          <p:cNvSpPr>
            <a:spLocks/>
          </p:cNvSpPr>
          <p:nvPr/>
        </p:nvSpPr>
        <p:spPr bwMode="auto">
          <a:xfrm>
            <a:off x="5337176" y="3687763"/>
            <a:ext cx="828675" cy="633412"/>
          </a:xfrm>
          <a:custGeom>
            <a:avLst/>
            <a:gdLst>
              <a:gd name="T0" fmla="*/ 2147483647 w 587"/>
              <a:gd name="T1" fmla="*/ 2147483647 h 399"/>
              <a:gd name="T2" fmla="*/ 2147483647 w 587"/>
              <a:gd name="T3" fmla="*/ 2147483647 h 399"/>
              <a:gd name="T4" fmla="*/ 2147483647 w 587"/>
              <a:gd name="T5" fmla="*/ 2147483647 h 399"/>
              <a:gd name="T6" fmla="*/ 2147483647 w 587"/>
              <a:gd name="T7" fmla="*/ 2147483647 h 399"/>
              <a:gd name="T8" fmla="*/ 0 w 587"/>
              <a:gd name="T9" fmla="*/ 2147483647 h 399"/>
              <a:gd name="T10" fmla="*/ 2147483647 w 587"/>
              <a:gd name="T11" fmla="*/ 2147483647 h 399"/>
              <a:gd name="T12" fmla="*/ 2147483647 w 587"/>
              <a:gd name="T13" fmla="*/ 2147483647 h 399"/>
              <a:gd name="T14" fmla="*/ 2147483647 w 587"/>
              <a:gd name="T15" fmla="*/ 2147483647 h 399"/>
              <a:gd name="T16" fmla="*/ 2147483647 w 587"/>
              <a:gd name="T17" fmla="*/ 2147483647 h 399"/>
              <a:gd name="T18" fmla="*/ 2147483647 w 587"/>
              <a:gd name="T19" fmla="*/ 2147483647 h 399"/>
              <a:gd name="T20" fmla="*/ 2147483647 w 587"/>
              <a:gd name="T21" fmla="*/ 2147483647 h 399"/>
              <a:gd name="T22" fmla="*/ 2147483647 w 587"/>
              <a:gd name="T23" fmla="*/ 2147483647 h 399"/>
              <a:gd name="T24" fmla="*/ 2147483647 w 587"/>
              <a:gd name="T25" fmla="*/ 2147483647 h 399"/>
              <a:gd name="T26" fmla="*/ 2147483647 w 587"/>
              <a:gd name="T27" fmla="*/ 2147483647 h 399"/>
              <a:gd name="T28" fmla="*/ 2147483647 w 587"/>
              <a:gd name="T29" fmla="*/ 2147483647 h 399"/>
              <a:gd name="T30" fmla="*/ 2147483647 w 587"/>
              <a:gd name="T31" fmla="*/ 2147483647 h 399"/>
              <a:gd name="T32" fmla="*/ 2147483647 w 587"/>
              <a:gd name="T33" fmla="*/ 0 h 399"/>
              <a:gd name="T34" fmla="*/ 2147483647 w 587"/>
              <a:gd name="T35" fmla="*/ 2147483647 h 399"/>
              <a:gd name="T36" fmla="*/ 2147483647 w 587"/>
              <a:gd name="T37" fmla="*/ 2147483647 h 399"/>
              <a:gd name="T38" fmla="*/ 2147483647 w 587"/>
              <a:gd name="T39" fmla="*/ 2147483647 h 399"/>
              <a:gd name="T40" fmla="*/ 2147483647 w 587"/>
              <a:gd name="T41" fmla="*/ 2147483647 h 399"/>
              <a:gd name="T42" fmla="*/ 2147483647 w 587"/>
              <a:gd name="T43" fmla="*/ 2147483647 h 399"/>
              <a:gd name="T44" fmla="*/ 2147483647 w 587"/>
              <a:gd name="T45" fmla="*/ 2147483647 h 399"/>
              <a:gd name="T46" fmla="*/ 2147483647 w 587"/>
              <a:gd name="T47" fmla="*/ 2147483647 h 399"/>
              <a:gd name="T48" fmla="*/ 2147483647 w 587"/>
              <a:gd name="T49" fmla="*/ 2147483647 h 399"/>
              <a:gd name="T50" fmla="*/ 2147483647 w 587"/>
              <a:gd name="T51" fmla="*/ 2147483647 h 399"/>
              <a:gd name="T52" fmla="*/ 2147483647 w 587"/>
              <a:gd name="T53" fmla="*/ 2147483647 h 399"/>
              <a:gd name="T54" fmla="*/ 2147483647 w 587"/>
              <a:gd name="T55" fmla="*/ 2147483647 h 399"/>
              <a:gd name="T56" fmla="*/ 2147483647 w 587"/>
              <a:gd name="T57" fmla="*/ 2147483647 h 399"/>
              <a:gd name="T58" fmla="*/ 2147483647 w 587"/>
              <a:gd name="T59" fmla="*/ 2147483647 h 399"/>
              <a:gd name="T60" fmla="*/ 2147483647 w 587"/>
              <a:gd name="T61" fmla="*/ 2147483647 h 399"/>
              <a:gd name="T62" fmla="*/ 2147483647 w 587"/>
              <a:gd name="T63" fmla="*/ 2147483647 h 399"/>
              <a:gd name="T64" fmla="*/ 2147483647 w 587"/>
              <a:gd name="T65" fmla="*/ 2147483647 h 399"/>
              <a:gd name="T66" fmla="*/ 2147483647 w 587"/>
              <a:gd name="T67" fmla="*/ 2147483647 h 399"/>
              <a:gd name="T68" fmla="*/ 2147483647 w 587"/>
              <a:gd name="T69" fmla="*/ 2147483647 h 399"/>
              <a:gd name="T70" fmla="*/ 2147483647 w 587"/>
              <a:gd name="T71" fmla="*/ 2147483647 h 399"/>
              <a:gd name="T72" fmla="*/ 2147483647 w 587"/>
              <a:gd name="T73" fmla="*/ 2147483647 h 399"/>
              <a:gd name="T74" fmla="*/ 2147483647 w 587"/>
              <a:gd name="T75" fmla="*/ 2147483647 h 399"/>
              <a:gd name="T76" fmla="*/ 2147483647 w 587"/>
              <a:gd name="T77" fmla="*/ 2147483647 h 399"/>
              <a:gd name="T78" fmla="*/ 2147483647 w 587"/>
              <a:gd name="T79" fmla="*/ 2147483647 h 399"/>
              <a:gd name="T80" fmla="*/ 2147483647 w 587"/>
              <a:gd name="T81" fmla="*/ 2147483647 h 399"/>
              <a:gd name="T82" fmla="*/ 2147483647 w 587"/>
              <a:gd name="T83" fmla="*/ 2147483647 h 399"/>
              <a:gd name="T84" fmla="*/ 2147483647 w 587"/>
              <a:gd name="T85" fmla="*/ 2147483647 h 399"/>
              <a:gd name="T86" fmla="*/ 2147483647 w 587"/>
              <a:gd name="T87" fmla="*/ 2147483647 h 399"/>
              <a:gd name="T88" fmla="*/ 2147483647 w 587"/>
              <a:gd name="T89" fmla="*/ 2147483647 h 399"/>
              <a:gd name="T90" fmla="*/ 2147483647 w 587"/>
              <a:gd name="T91" fmla="*/ 2147483647 h 399"/>
              <a:gd name="T92" fmla="*/ 2147483647 w 587"/>
              <a:gd name="T93" fmla="*/ 2147483647 h 399"/>
              <a:gd name="T94" fmla="*/ 2147483647 w 587"/>
              <a:gd name="T95" fmla="*/ 2147483647 h 399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587"/>
              <a:gd name="T145" fmla="*/ 0 h 399"/>
              <a:gd name="T146" fmla="*/ 587 w 587"/>
              <a:gd name="T147" fmla="*/ 399 h 399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587" h="399">
                <a:moveTo>
                  <a:pt x="29" y="396"/>
                </a:moveTo>
                <a:lnTo>
                  <a:pt x="27" y="395"/>
                </a:lnTo>
                <a:lnTo>
                  <a:pt x="25" y="391"/>
                </a:lnTo>
                <a:lnTo>
                  <a:pt x="21" y="385"/>
                </a:lnTo>
                <a:lnTo>
                  <a:pt x="16" y="377"/>
                </a:lnTo>
                <a:lnTo>
                  <a:pt x="11" y="367"/>
                </a:lnTo>
                <a:lnTo>
                  <a:pt x="7" y="355"/>
                </a:lnTo>
                <a:lnTo>
                  <a:pt x="4" y="343"/>
                </a:lnTo>
                <a:lnTo>
                  <a:pt x="3" y="330"/>
                </a:lnTo>
                <a:lnTo>
                  <a:pt x="3" y="322"/>
                </a:lnTo>
                <a:lnTo>
                  <a:pt x="3" y="312"/>
                </a:lnTo>
                <a:lnTo>
                  <a:pt x="2" y="300"/>
                </a:lnTo>
                <a:lnTo>
                  <a:pt x="2" y="286"/>
                </a:lnTo>
                <a:lnTo>
                  <a:pt x="1" y="272"/>
                </a:lnTo>
                <a:lnTo>
                  <a:pt x="0" y="256"/>
                </a:lnTo>
                <a:lnTo>
                  <a:pt x="0" y="240"/>
                </a:lnTo>
                <a:lnTo>
                  <a:pt x="0" y="222"/>
                </a:lnTo>
                <a:lnTo>
                  <a:pt x="1" y="206"/>
                </a:lnTo>
                <a:lnTo>
                  <a:pt x="2" y="188"/>
                </a:lnTo>
                <a:lnTo>
                  <a:pt x="3" y="172"/>
                </a:lnTo>
                <a:lnTo>
                  <a:pt x="6" y="156"/>
                </a:lnTo>
                <a:lnTo>
                  <a:pt x="8" y="141"/>
                </a:lnTo>
                <a:lnTo>
                  <a:pt x="12" y="127"/>
                </a:lnTo>
                <a:lnTo>
                  <a:pt x="18" y="115"/>
                </a:lnTo>
                <a:lnTo>
                  <a:pt x="23" y="104"/>
                </a:lnTo>
                <a:lnTo>
                  <a:pt x="30" y="95"/>
                </a:lnTo>
                <a:lnTo>
                  <a:pt x="37" y="86"/>
                </a:lnTo>
                <a:lnTo>
                  <a:pt x="44" y="78"/>
                </a:lnTo>
                <a:lnTo>
                  <a:pt x="52" y="70"/>
                </a:lnTo>
                <a:lnTo>
                  <a:pt x="60" y="63"/>
                </a:lnTo>
                <a:lnTo>
                  <a:pt x="68" y="56"/>
                </a:lnTo>
                <a:lnTo>
                  <a:pt x="76" y="50"/>
                </a:lnTo>
                <a:lnTo>
                  <a:pt x="85" y="44"/>
                </a:lnTo>
                <a:lnTo>
                  <a:pt x="94" y="39"/>
                </a:lnTo>
                <a:lnTo>
                  <a:pt x="103" y="33"/>
                </a:lnTo>
                <a:lnTo>
                  <a:pt x="112" y="29"/>
                </a:lnTo>
                <a:lnTo>
                  <a:pt x="122" y="24"/>
                </a:lnTo>
                <a:lnTo>
                  <a:pt x="132" y="21"/>
                </a:lnTo>
                <a:lnTo>
                  <a:pt x="142" y="17"/>
                </a:lnTo>
                <a:lnTo>
                  <a:pt x="152" y="13"/>
                </a:lnTo>
                <a:lnTo>
                  <a:pt x="163" y="10"/>
                </a:lnTo>
                <a:lnTo>
                  <a:pt x="171" y="9"/>
                </a:lnTo>
                <a:lnTo>
                  <a:pt x="181" y="7"/>
                </a:lnTo>
                <a:lnTo>
                  <a:pt x="192" y="5"/>
                </a:lnTo>
                <a:lnTo>
                  <a:pt x="204" y="4"/>
                </a:lnTo>
                <a:lnTo>
                  <a:pt x="217" y="3"/>
                </a:lnTo>
                <a:lnTo>
                  <a:pt x="232" y="2"/>
                </a:lnTo>
                <a:lnTo>
                  <a:pt x="247" y="1"/>
                </a:lnTo>
                <a:lnTo>
                  <a:pt x="264" y="1"/>
                </a:lnTo>
                <a:lnTo>
                  <a:pt x="280" y="0"/>
                </a:lnTo>
                <a:lnTo>
                  <a:pt x="298" y="0"/>
                </a:lnTo>
                <a:lnTo>
                  <a:pt x="316" y="1"/>
                </a:lnTo>
                <a:lnTo>
                  <a:pt x="334" y="1"/>
                </a:lnTo>
                <a:lnTo>
                  <a:pt x="352" y="2"/>
                </a:lnTo>
                <a:lnTo>
                  <a:pt x="371" y="2"/>
                </a:lnTo>
                <a:lnTo>
                  <a:pt x="390" y="3"/>
                </a:lnTo>
                <a:lnTo>
                  <a:pt x="408" y="5"/>
                </a:lnTo>
                <a:lnTo>
                  <a:pt x="426" y="7"/>
                </a:lnTo>
                <a:lnTo>
                  <a:pt x="444" y="9"/>
                </a:lnTo>
                <a:lnTo>
                  <a:pt x="461" y="12"/>
                </a:lnTo>
                <a:lnTo>
                  <a:pt x="478" y="15"/>
                </a:lnTo>
                <a:lnTo>
                  <a:pt x="493" y="18"/>
                </a:lnTo>
                <a:lnTo>
                  <a:pt x="508" y="22"/>
                </a:lnTo>
                <a:lnTo>
                  <a:pt x="523" y="26"/>
                </a:lnTo>
                <a:lnTo>
                  <a:pt x="535" y="31"/>
                </a:lnTo>
                <a:lnTo>
                  <a:pt x="548" y="36"/>
                </a:lnTo>
                <a:lnTo>
                  <a:pt x="558" y="41"/>
                </a:lnTo>
                <a:lnTo>
                  <a:pt x="567" y="47"/>
                </a:lnTo>
                <a:lnTo>
                  <a:pt x="575" y="53"/>
                </a:lnTo>
                <a:lnTo>
                  <a:pt x="580" y="59"/>
                </a:lnTo>
                <a:lnTo>
                  <a:pt x="584" y="67"/>
                </a:lnTo>
                <a:lnTo>
                  <a:pt x="587" y="74"/>
                </a:lnTo>
                <a:lnTo>
                  <a:pt x="587" y="82"/>
                </a:lnTo>
                <a:lnTo>
                  <a:pt x="584" y="89"/>
                </a:lnTo>
                <a:lnTo>
                  <a:pt x="579" y="96"/>
                </a:lnTo>
                <a:lnTo>
                  <a:pt x="571" y="104"/>
                </a:lnTo>
                <a:lnTo>
                  <a:pt x="561" y="112"/>
                </a:lnTo>
                <a:lnTo>
                  <a:pt x="549" y="120"/>
                </a:lnTo>
                <a:lnTo>
                  <a:pt x="535" y="130"/>
                </a:lnTo>
                <a:lnTo>
                  <a:pt x="521" y="138"/>
                </a:lnTo>
                <a:lnTo>
                  <a:pt x="506" y="147"/>
                </a:lnTo>
                <a:lnTo>
                  <a:pt x="490" y="157"/>
                </a:lnTo>
                <a:lnTo>
                  <a:pt x="476" y="165"/>
                </a:lnTo>
                <a:lnTo>
                  <a:pt x="461" y="173"/>
                </a:lnTo>
                <a:lnTo>
                  <a:pt x="448" y="181"/>
                </a:lnTo>
                <a:lnTo>
                  <a:pt x="436" y="188"/>
                </a:lnTo>
                <a:lnTo>
                  <a:pt x="426" y="194"/>
                </a:lnTo>
                <a:lnTo>
                  <a:pt x="418" y="199"/>
                </a:lnTo>
                <a:lnTo>
                  <a:pt x="413" y="203"/>
                </a:lnTo>
                <a:lnTo>
                  <a:pt x="409" y="207"/>
                </a:lnTo>
                <a:lnTo>
                  <a:pt x="404" y="211"/>
                </a:lnTo>
                <a:lnTo>
                  <a:pt x="398" y="215"/>
                </a:lnTo>
                <a:lnTo>
                  <a:pt x="392" y="221"/>
                </a:lnTo>
                <a:lnTo>
                  <a:pt x="385" y="226"/>
                </a:lnTo>
                <a:lnTo>
                  <a:pt x="378" y="231"/>
                </a:lnTo>
                <a:lnTo>
                  <a:pt x="370" y="237"/>
                </a:lnTo>
                <a:lnTo>
                  <a:pt x="363" y="242"/>
                </a:lnTo>
                <a:lnTo>
                  <a:pt x="355" y="247"/>
                </a:lnTo>
                <a:lnTo>
                  <a:pt x="347" y="252"/>
                </a:lnTo>
                <a:lnTo>
                  <a:pt x="339" y="256"/>
                </a:lnTo>
                <a:lnTo>
                  <a:pt x="331" y="260"/>
                </a:lnTo>
                <a:lnTo>
                  <a:pt x="323" y="264"/>
                </a:lnTo>
                <a:lnTo>
                  <a:pt x="317" y="267"/>
                </a:lnTo>
                <a:lnTo>
                  <a:pt x="310" y="269"/>
                </a:lnTo>
                <a:lnTo>
                  <a:pt x="304" y="270"/>
                </a:lnTo>
                <a:lnTo>
                  <a:pt x="294" y="272"/>
                </a:lnTo>
                <a:lnTo>
                  <a:pt x="283" y="274"/>
                </a:lnTo>
                <a:lnTo>
                  <a:pt x="272" y="277"/>
                </a:lnTo>
                <a:lnTo>
                  <a:pt x="262" y="280"/>
                </a:lnTo>
                <a:lnTo>
                  <a:pt x="254" y="283"/>
                </a:lnTo>
                <a:lnTo>
                  <a:pt x="246" y="286"/>
                </a:lnTo>
                <a:lnTo>
                  <a:pt x="239" y="289"/>
                </a:lnTo>
                <a:lnTo>
                  <a:pt x="234" y="293"/>
                </a:lnTo>
                <a:lnTo>
                  <a:pt x="230" y="295"/>
                </a:lnTo>
                <a:lnTo>
                  <a:pt x="226" y="299"/>
                </a:lnTo>
                <a:lnTo>
                  <a:pt x="222" y="302"/>
                </a:lnTo>
                <a:lnTo>
                  <a:pt x="217" y="306"/>
                </a:lnTo>
                <a:lnTo>
                  <a:pt x="212" y="310"/>
                </a:lnTo>
                <a:lnTo>
                  <a:pt x="207" y="314"/>
                </a:lnTo>
                <a:lnTo>
                  <a:pt x="200" y="319"/>
                </a:lnTo>
                <a:lnTo>
                  <a:pt x="192" y="324"/>
                </a:lnTo>
                <a:lnTo>
                  <a:pt x="183" y="328"/>
                </a:lnTo>
                <a:lnTo>
                  <a:pt x="174" y="332"/>
                </a:lnTo>
                <a:lnTo>
                  <a:pt x="166" y="336"/>
                </a:lnTo>
                <a:lnTo>
                  <a:pt x="157" y="340"/>
                </a:lnTo>
                <a:lnTo>
                  <a:pt x="148" y="344"/>
                </a:lnTo>
                <a:lnTo>
                  <a:pt x="139" y="348"/>
                </a:lnTo>
                <a:lnTo>
                  <a:pt x="129" y="353"/>
                </a:lnTo>
                <a:lnTo>
                  <a:pt x="119" y="359"/>
                </a:lnTo>
                <a:lnTo>
                  <a:pt x="110" y="365"/>
                </a:lnTo>
                <a:lnTo>
                  <a:pt x="101" y="372"/>
                </a:lnTo>
                <a:lnTo>
                  <a:pt x="94" y="378"/>
                </a:lnTo>
                <a:lnTo>
                  <a:pt x="87" y="383"/>
                </a:lnTo>
                <a:lnTo>
                  <a:pt x="80" y="388"/>
                </a:lnTo>
                <a:lnTo>
                  <a:pt x="74" y="392"/>
                </a:lnTo>
                <a:lnTo>
                  <a:pt x="67" y="395"/>
                </a:lnTo>
                <a:lnTo>
                  <a:pt x="60" y="397"/>
                </a:lnTo>
                <a:lnTo>
                  <a:pt x="53" y="399"/>
                </a:lnTo>
                <a:lnTo>
                  <a:pt x="47" y="399"/>
                </a:lnTo>
                <a:lnTo>
                  <a:pt x="41" y="399"/>
                </a:lnTo>
                <a:lnTo>
                  <a:pt x="37" y="398"/>
                </a:lnTo>
                <a:lnTo>
                  <a:pt x="33" y="397"/>
                </a:lnTo>
                <a:lnTo>
                  <a:pt x="31" y="396"/>
                </a:lnTo>
                <a:lnTo>
                  <a:pt x="29" y="396"/>
                </a:lnTo>
                <a:close/>
              </a:path>
            </a:pathLst>
          </a:custGeom>
          <a:solidFill>
            <a:srgbClr val="9966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56" name="Freeform 80"/>
          <p:cNvSpPr>
            <a:spLocks/>
          </p:cNvSpPr>
          <p:nvPr/>
        </p:nvSpPr>
        <p:spPr bwMode="auto">
          <a:xfrm>
            <a:off x="6311901" y="3357564"/>
            <a:ext cx="627063" cy="1531937"/>
          </a:xfrm>
          <a:custGeom>
            <a:avLst/>
            <a:gdLst>
              <a:gd name="T0" fmla="*/ 2147483647 w 445"/>
              <a:gd name="T1" fmla="*/ 2147483647 h 965"/>
              <a:gd name="T2" fmla="*/ 2147483647 w 445"/>
              <a:gd name="T3" fmla="*/ 2147483647 h 965"/>
              <a:gd name="T4" fmla="*/ 2147483647 w 445"/>
              <a:gd name="T5" fmla="*/ 2147483647 h 965"/>
              <a:gd name="T6" fmla="*/ 2147483647 w 445"/>
              <a:gd name="T7" fmla="*/ 2147483647 h 965"/>
              <a:gd name="T8" fmla="*/ 2147483647 w 445"/>
              <a:gd name="T9" fmla="*/ 2147483647 h 965"/>
              <a:gd name="T10" fmla="*/ 2147483647 w 445"/>
              <a:gd name="T11" fmla="*/ 2147483647 h 965"/>
              <a:gd name="T12" fmla="*/ 2147483647 w 445"/>
              <a:gd name="T13" fmla="*/ 2147483647 h 965"/>
              <a:gd name="T14" fmla="*/ 2147483647 w 445"/>
              <a:gd name="T15" fmla="*/ 2147483647 h 965"/>
              <a:gd name="T16" fmla="*/ 2147483647 w 445"/>
              <a:gd name="T17" fmla="*/ 2147483647 h 965"/>
              <a:gd name="T18" fmla="*/ 2147483647 w 445"/>
              <a:gd name="T19" fmla="*/ 2147483647 h 965"/>
              <a:gd name="T20" fmla="*/ 2147483647 w 445"/>
              <a:gd name="T21" fmla="*/ 2147483647 h 965"/>
              <a:gd name="T22" fmla="*/ 2147483647 w 445"/>
              <a:gd name="T23" fmla="*/ 2147483647 h 965"/>
              <a:gd name="T24" fmla="*/ 2147483647 w 445"/>
              <a:gd name="T25" fmla="*/ 2147483647 h 965"/>
              <a:gd name="T26" fmla="*/ 2147483647 w 445"/>
              <a:gd name="T27" fmla="*/ 2147483647 h 965"/>
              <a:gd name="T28" fmla="*/ 2147483647 w 445"/>
              <a:gd name="T29" fmla="*/ 2147483647 h 965"/>
              <a:gd name="T30" fmla="*/ 2147483647 w 445"/>
              <a:gd name="T31" fmla="*/ 2147483647 h 965"/>
              <a:gd name="T32" fmla="*/ 2147483647 w 445"/>
              <a:gd name="T33" fmla="*/ 2147483647 h 965"/>
              <a:gd name="T34" fmla="*/ 2147483647 w 445"/>
              <a:gd name="T35" fmla="*/ 2147483647 h 965"/>
              <a:gd name="T36" fmla="*/ 2147483647 w 445"/>
              <a:gd name="T37" fmla="*/ 2147483647 h 965"/>
              <a:gd name="T38" fmla="*/ 2147483647 w 445"/>
              <a:gd name="T39" fmla="*/ 2147483647 h 965"/>
              <a:gd name="T40" fmla="*/ 2147483647 w 445"/>
              <a:gd name="T41" fmla="*/ 2147483647 h 965"/>
              <a:gd name="T42" fmla="*/ 2147483647 w 445"/>
              <a:gd name="T43" fmla="*/ 2147483647 h 965"/>
              <a:gd name="T44" fmla="*/ 2147483647 w 445"/>
              <a:gd name="T45" fmla="*/ 2147483647 h 965"/>
              <a:gd name="T46" fmla="*/ 2147483647 w 445"/>
              <a:gd name="T47" fmla="*/ 2147483647 h 965"/>
              <a:gd name="T48" fmla="*/ 2147483647 w 445"/>
              <a:gd name="T49" fmla="*/ 2147483647 h 965"/>
              <a:gd name="T50" fmla="*/ 2147483647 w 445"/>
              <a:gd name="T51" fmla="*/ 2147483647 h 965"/>
              <a:gd name="T52" fmla="*/ 2147483647 w 445"/>
              <a:gd name="T53" fmla="*/ 2147483647 h 965"/>
              <a:gd name="T54" fmla="*/ 2147483647 w 445"/>
              <a:gd name="T55" fmla="*/ 2147483647 h 965"/>
              <a:gd name="T56" fmla="*/ 2147483647 w 445"/>
              <a:gd name="T57" fmla="*/ 2147483647 h 965"/>
              <a:gd name="T58" fmla="*/ 2147483647 w 445"/>
              <a:gd name="T59" fmla="*/ 2147483647 h 965"/>
              <a:gd name="T60" fmla="*/ 2147483647 w 445"/>
              <a:gd name="T61" fmla="*/ 2147483647 h 965"/>
              <a:gd name="T62" fmla="*/ 2147483647 w 445"/>
              <a:gd name="T63" fmla="*/ 2147483647 h 965"/>
              <a:gd name="T64" fmla="*/ 2147483647 w 445"/>
              <a:gd name="T65" fmla="*/ 2147483647 h 965"/>
              <a:gd name="T66" fmla="*/ 2147483647 w 445"/>
              <a:gd name="T67" fmla="*/ 2147483647 h 965"/>
              <a:gd name="T68" fmla="*/ 2147483647 w 445"/>
              <a:gd name="T69" fmla="*/ 2147483647 h 965"/>
              <a:gd name="T70" fmla="*/ 2147483647 w 445"/>
              <a:gd name="T71" fmla="*/ 2147483647 h 965"/>
              <a:gd name="T72" fmla="*/ 2147483647 w 445"/>
              <a:gd name="T73" fmla="*/ 2147483647 h 965"/>
              <a:gd name="T74" fmla="*/ 2147483647 w 445"/>
              <a:gd name="T75" fmla="*/ 2147483647 h 965"/>
              <a:gd name="T76" fmla="*/ 2147483647 w 445"/>
              <a:gd name="T77" fmla="*/ 2147483647 h 965"/>
              <a:gd name="T78" fmla="*/ 2147483647 w 445"/>
              <a:gd name="T79" fmla="*/ 2147483647 h 965"/>
              <a:gd name="T80" fmla="*/ 2147483647 w 445"/>
              <a:gd name="T81" fmla="*/ 2147483647 h 965"/>
              <a:gd name="T82" fmla="*/ 2147483647 w 445"/>
              <a:gd name="T83" fmla="*/ 2147483647 h 965"/>
              <a:gd name="T84" fmla="*/ 2147483647 w 445"/>
              <a:gd name="T85" fmla="*/ 2147483647 h 965"/>
              <a:gd name="T86" fmla="*/ 2147483647 w 445"/>
              <a:gd name="T87" fmla="*/ 2147483647 h 965"/>
              <a:gd name="T88" fmla="*/ 2147483647 w 445"/>
              <a:gd name="T89" fmla="*/ 2147483647 h 965"/>
              <a:gd name="T90" fmla="*/ 2147483647 w 445"/>
              <a:gd name="T91" fmla="*/ 2147483647 h 965"/>
              <a:gd name="T92" fmla="*/ 2147483647 w 445"/>
              <a:gd name="T93" fmla="*/ 2147483647 h 965"/>
              <a:gd name="T94" fmla="*/ 2147483647 w 445"/>
              <a:gd name="T95" fmla="*/ 2147483647 h 965"/>
              <a:gd name="T96" fmla="*/ 2147483647 w 445"/>
              <a:gd name="T97" fmla="*/ 2147483647 h 965"/>
              <a:gd name="T98" fmla="*/ 2147483647 w 445"/>
              <a:gd name="T99" fmla="*/ 2147483647 h 965"/>
              <a:gd name="T100" fmla="*/ 2147483647 w 445"/>
              <a:gd name="T101" fmla="*/ 2147483647 h 965"/>
              <a:gd name="T102" fmla="*/ 2147483647 w 445"/>
              <a:gd name="T103" fmla="*/ 2147483647 h 965"/>
              <a:gd name="T104" fmla="*/ 0 w 445"/>
              <a:gd name="T105" fmla="*/ 2147483647 h 96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445"/>
              <a:gd name="T160" fmla="*/ 0 h 965"/>
              <a:gd name="T161" fmla="*/ 445 w 445"/>
              <a:gd name="T162" fmla="*/ 965 h 965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445" h="965">
                <a:moveTo>
                  <a:pt x="0" y="43"/>
                </a:moveTo>
                <a:lnTo>
                  <a:pt x="1" y="61"/>
                </a:lnTo>
                <a:lnTo>
                  <a:pt x="3" y="76"/>
                </a:lnTo>
                <a:lnTo>
                  <a:pt x="5" y="87"/>
                </a:lnTo>
                <a:lnTo>
                  <a:pt x="8" y="97"/>
                </a:lnTo>
                <a:lnTo>
                  <a:pt x="10" y="104"/>
                </a:lnTo>
                <a:lnTo>
                  <a:pt x="13" y="110"/>
                </a:lnTo>
                <a:lnTo>
                  <a:pt x="16" y="116"/>
                </a:lnTo>
                <a:lnTo>
                  <a:pt x="19" y="120"/>
                </a:lnTo>
                <a:lnTo>
                  <a:pt x="21" y="124"/>
                </a:lnTo>
                <a:lnTo>
                  <a:pt x="25" y="128"/>
                </a:lnTo>
                <a:lnTo>
                  <a:pt x="29" y="132"/>
                </a:lnTo>
                <a:lnTo>
                  <a:pt x="32" y="135"/>
                </a:lnTo>
                <a:lnTo>
                  <a:pt x="35" y="139"/>
                </a:lnTo>
                <a:lnTo>
                  <a:pt x="38" y="144"/>
                </a:lnTo>
                <a:lnTo>
                  <a:pt x="40" y="150"/>
                </a:lnTo>
                <a:lnTo>
                  <a:pt x="40" y="158"/>
                </a:lnTo>
                <a:lnTo>
                  <a:pt x="42" y="166"/>
                </a:lnTo>
                <a:lnTo>
                  <a:pt x="46" y="174"/>
                </a:lnTo>
                <a:lnTo>
                  <a:pt x="51" y="181"/>
                </a:lnTo>
                <a:lnTo>
                  <a:pt x="57" y="187"/>
                </a:lnTo>
                <a:lnTo>
                  <a:pt x="64" y="193"/>
                </a:lnTo>
                <a:lnTo>
                  <a:pt x="70" y="200"/>
                </a:lnTo>
                <a:lnTo>
                  <a:pt x="76" y="206"/>
                </a:lnTo>
                <a:lnTo>
                  <a:pt x="80" y="213"/>
                </a:lnTo>
                <a:lnTo>
                  <a:pt x="84" y="220"/>
                </a:lnTo>
                <a:lnTo>
                  <a:pt x="88" y="227"/>
                </a:lnTo>
                <a:lnTo>
                  <a:pt x="92" y="234"/>
                </a:lnTo>
                <a:lnTo>
                  <a:pt x="96" y="241"/>
                </a:lnTo>
                <a:lnTo>
                  <a:pt x="101" y="247"/>
                </a:lnTo>
                <a:lnTo>
                  <a:pt x="105" y="254"/>
                </a:lnTo>
                <a:lnTo>
                  <a:pt x="110" y="260"/>
                </a:lnTo>
                <a:lnTo>
                  <a:pt x="113" y="266"/>
                </a:lnTo>
                <a:lnTo>
                  <a:pt x="117" y="272"/>
                </a:lnTo>
                <a:lnTo>
                  <a:pt x="122" y="277"/>
                </a:lnTo>
                <a:lnTo>
                  <a:pt x="127" y="283"/>
                </a:lnTo>
                <a:lnTo>
                  <a:pt x="133" y="289"/>
                </a:lnTo>
                <a:lnTo>
                  <a:pt x="138" y="295"/>
                </a:lnTo>
                <a:lnTo>
                  <a:pt x="145" y="300"/>
                </a:lnTo>
                <a:lnTo>
                  <a:pt x="151" y="307"/>
                </a:lnTo>
                <a:lnTo>
                  <a:pt x="157" y="313"/>
                </a:lnTo>
                <a:lnTo>
                  <a:pt x="163" y="319"/>
                </a:lnTo>
                <a:lnTo>
                  <a:pt x="170" y="326"/>
                </a:lnTo>
                <a:lnTo>
                  <a:pt x="178" y="334"/>
                </a:lnTo>
                <a:lnTo>
                  <a:pt x="186" y="343"/>
                </a:lnTo>
                <a:lnTo>
                  <a:pt x="195" y="351"/>
                </a:lnTo>
                <a:lnTo>
                  <a:pt x="205" y="360"/>
                </a:lnTo>
                <a:lnTo>
                  <a:pt x="214" y="368"/>
                </a:lnTo>
                <a:lnTo>
                  <a:pt x="224" y="375"/>
                </a:lnTo>
                <a:lnTo>
                  <a:pt x="234" y="384"/>
                </a:lnTo>
                <a:lnTo>
                  <a:pt x="244" y="394"/>
                </a:lnTo>
                <a:lnTo>
                  <a:pt x="253" y="406"/>
                </a:lnTo>
                <a:lnTo>
                  <a:pt x="262" y="420"/>
                </a:lnTo>
                <a:lnTo>
                  <a:pt x="270" y="432"/>
                </a:lnTo>
                <a:lnTo>
                  <a:pt x="277" y="445"/>
                </a:lnTo>
                <a:lnTo>
                  <a:pt x="283" y="457"/>
                </a:lnTo>
                <a:lnTo>
                  <a:pt x="289" y="466"/>
                </a:lnTo>
                <a:lnTo>
                  <a:pt x="291" y="471"/>
                </a:lnTo>
                <a:lnTo>
                  <a:pt x="293" y="476"/>
                </a:lnTo>
                <a:lnTo>
                  <a:pt x="296" y="481"/>
                </a:lnTo>
                <a:lnTo>
                  <a:pt x="298" y="486"/>
                </a:lnTo>
                <a:lnTo>
                  <a:pt x="301" y="492"/>
                </a:lnTo>
                <a:lnTo>
                  <a:pt x="303" y="497"/>
                </a:lnTo>
                <a:lnTo>
                  <a:pt x="305" y="503"/>
                </a:lnTo>
                <a:lnTo>
                  <a:pt x="307" y="510"/>
                </a:lnTo>
                <a:lnTo>
                  <a:pt x="309" y="516"/>
                </a:lnTo>
                <a:lnTo>
                  <a:pt x="310" y="523"/>
                </a:lnTo>
                <a:lnTo>
                  <a:pt x="311" y="530"/>
                </a:lnTo>
                <a:lnTo>
                  <a:pt x="312" y="537"/>
                </a:lnTo>
                <a:lnTo>
                  <a:pt x="312" y="544"/>
                </a:lnTo>
                <a:lnTo>
                  <a:pt x="312" y="550"/>
                </a:lnTo>
                <a:lnTo>
                  <a:pt x="311" y="558"/>
                </a:lnTo>
                <a:lnTo>
                  <a:pt x="310" y="565"/>
                </a:lnTo>
                <a:lnTo>
                  <a:pt x="309" y="573"/>
                </a:lnTo>
                <a:lnTo>
                  <a:pt x="307" y="580"/>
                </a:lnTo>
                <a:lnTo>
                  <a:pt x="306" y="588"/>
                </a:lnTo>
                <a:lnTo>
                  <a:pt x="305" y="595"/>
                </a:lnTo>
                <a:lnTo>
                  <a:pt x="304" y="602"/>
                </a:lnTo>
                <a:lnTo>
                  <a:pt x="304" y="609"/>
                </a:lnTo>
                <a:lnTo>
                  <a:pt x="302" y="617"/>
                </a:lnTo>
                <a:lnTo>
                  <a:pt x="302" y="623"/>
                </a:lnTo>
                <a:lnTo>
                  <a:pt x="301" y="630"/>
                </a:lnTo>
                <a:lnTo>
                  <a:pt x="300" y="636"/>
                </a:lnTo>
                <a:lnTo>
                  <a:pt x="300" y="643"/>
                </a:lnTo>
                <a:lnTo>
                  <a:pt x="298" y="648"/>
                </a:lnTo>
                <a:lnTo>
                  <a:pt x="297" y="654"/>
                </a:lnTo>
                <a:lnTo>
                  <a:pt x="296" y="659"/>
                </a:lnTo>
                <a:lnTo>
                  <a:pt x="295" y="664"/>
                </a:lnTo>
                <a:lnTo>
                  <a:pt x="293" y="669"/>
                </a:lnTo>
                <a:lnTo>
                  <a:pt x="290" y="677"/>
                </a:lnTo>
                <a:lnTo>
                  <a:pt x="289" y="685"/>
                </a:lnTo>
                <a:lnTo>
                  <a:pt x="287" y="692"/>
                </a:lnTo>
                <a:lnTo>
                  <a:pt x="286" y="700"/>
                </a:lnTo>
                <a:lnTo>
                  <a:pt x="284" y="707"/>
                </a:lnTo>
                <a:lnTo>
                  <a:pt x="282" y="716"/>
                </a:lnTo>
                <a:lnTo>
                  <a:pt x="278" y="724"/>
                </a:lnTo>
                <a:lnTo>
                  <a:pt x="273" y="735"/>
                </a:lnTo>
                <a:lnTo>
                  <a:pt x="270" y="741"/>
                </a:lnTo>
                <a:lnTo>
                  <a:pt x="266" y="747"/>
                </a:lnTo>
                <a:lnTo>
                  <a:pt x="262" y="754"/>
                </a:lnTo>
                <a:lnTo>
                  <a:pt x="258" y="762"/>
                </a:lnTo>
                <a:lnTo>
                  <a:pt x="253" y="769"/>
                </a:lnTo>
                <a:lnTo>
                  <a:pt x="248" y="777"/>
                </a:lnTo>
                <a:lnTo>
                  <a:pt x="243" y="786"/>
                </a:lnTo>
                <a:lnTo>
                  <a:pt x="237" y="794"/>
                </a:lnTo>
                <a:lnTo>
                  <a:pt x="233" y="802"/>
                </a:lnTo>
                <a:lnTo>
                  <a:pt x="228" y="810"/>
                </a:lnTo>
                <a:lnTo>
                  <a:pt x="223" y="817"/>
                </a:lnTo>
                <a:lnTo>
                  <a:pt x="218" y="825"/>
                </a:lnTo>
                <a:lnTo>
                  <a:pt x="214" y="831"/>
                </a:lnTo>
                <a:lnTo>
                  <a:pt x="211" y="837"/>
                </a:lnTo>
                <a:lnTo>
                  <a:pt x="207" y="841"/>
                </a:lnTo>
                <a:lnTo>
                  <a:pt x="205" y="845"/>
                </a:lnTo>
                <a:lnTo>
                  <a:pt x="202" y="850"/>
                </a:lnTo>
                <a:lnTo>
                  <a:pt x="201" y="851"/>
                </a:lnTo>
                <a:lnTo>
                  <a:pt x="202" y="849"/>
                </a:lnTo>
                <a:lnTo>
                  <a:pt x="203" y="846"/>
                </a:lnTo>
                <a:lnTo>
                  <a:pt x="205" y="842"/>
                </a:lnTo>
                <a:lnTo>
                  <a:pt x="205" y="841"/>
                </a:lnTo>
                <a:lnTo>
                  <a:pt x="203" y="845"/>
                </a:lnTo>
                <a:lnTo>
                  <a:pt x="201" y="849"/>
                </a:lnTo>
                <a:lnTo>
                  <a:pt x="198" y="853"/>
                </a:lnTo>
                <a:lnTo>
                  <a:pt x="195" y="859"/>
                </a:lnTo>
                <a:lnTo>
                  <a:pt x="192" y="864"/>
                </a:lnTo>
                <a:lnTo>
                  <a:pt x="189" y="870"/>
                </a:lnTo>
                <a:lnTo>
                  <a:pt x="186" y="876"/>
                </a:lnTo>
                <a:lnTo>
                  <a:pt x="182" y="883"/>
                </a:lnTo>
                <a:lnTo>
                  <a:pt x="179" y="891"/>
                </a:lnTo>
                <a:lnTo>
                  <a:pt x="176" y="898"/>
                </a:lnTo>
                <a:lnTo>
                  <a:pt x="173" y="905"/>
                </a:lnTo>
                <a:lnTo>
                  <a:pt x="171" y="913"/>
                </a:lnTo>
                <a:lnTo>
                  <a:pt x="169" y="920"/>
                </a:lnTo>
                <a:lnTo>
                  <a:pt x="168" y="928"/>
                </a:lnTo>
                <a:lnTo>
                  <a:pt x="168" y="935"/>
                </a:lnTo>
                <a:lnTo>
                  <a:pt x="168" y="942"/>
                </a:lnTo>
                <a:lnTo>
                  <a:pt x="170" y="948"/>
                </a:lnTo>
                <a:lnTo>
                  <a:pt x="176" y="958"/>
                </a:lnTo>
                <a:lnTo>
                  <a:pt x="183" y="963"/>
                </a:lnTo>
                <a:lnTo>
                  <a:pt x="193" y="965"/>
                </a:lnTo>
                <a:lnTo>
                  <a:pt x="203" y="962"/>
                </a:lnTo>
                <a:lnTo>
                  <a:pt x="213" y="958"/>
                </a:lnTo>
                <a:lnTo>
                  <a:pt x="223" y="953"/>
                </a:lnTo>
                <a:lnTo>
                  <a:pt x="232" y="947"/>
                </a:lnTo>
                <a:lnTo>
                  <a:pt x="238" y="942"/>
                </a:lnTo>
                <a:lnTo>
                  <a:pt x="243" y="937"/>
                </a:lnTo>
                <a:lnTo>
                  <a:pt x="249" y="931"/>
                </a:lnTo>
                <a:lnTo>
                  <a:pt x="255" y="924"/>
                </a:lnTo>
                <a:lnTo>
                  <a:pt x="261" y="916"/>
                </a:lnTo>
                <a:lnTo>
                  <a:pt x="267" y="908"/>
                </a:lnTo>
                <a:lnTo>
                  <a:pt x="274" y="898"/>
                </a:lnTo>
                <a:lnTo>
                  <a:pt x="282" y="887"/>
                </a:lnTo>
                <a:lnTo>
                  <a:pt x="290" y="876"/>
                </a:lnTo>
                <a:lnTo>
                  <a:pt x="295" y="870"/>
                </a:lnTo>
                <a:lnTo>
                  <a:pt x="300" y="863"/>
                </a:lnTo>
                <a:lnTo>
                  <a:pt x="306" y="856"/>
                </a:lnTo>
                <a:lnTo>
                  <a:pt x="313" y="848"/>
                </a:lnTo>
                <a:lnTo>
                  <a:pt x="319" y="840"/>
                </a:lnTo>
                <a:lnTo>
                  <a:pt x="327" y="832"/>
                </a:lnTo>
                <a:lnTo>
                  <a:pt x="334" y="823"/>
                </a:lnTo>
                <a:lnTo>
                  <a:pt x="341" y="815"/>
                </a:lnTo>
                <a:lnTo>
                  <a:pt x="348" y="806"/>
                </a:lnTo>
                <a:lnTo>
                  <a:pt x="355" y="797"/>
                </a:lnTo>
                <a:lnTo>
                  <a:pt x="362" y="788"/>
                </a:lnTo>
                <a:lnTo>
                  <a:pt x="369" y="779"/>
                </a:lnTo>
                <a:lnTo>
                  <a:pt x="374" y="770"/>
                </a:lnTo>
                <a:lnTo>
                  <a:pt x="380" y="761"/>
                </a:lnTo>
                <a:lnTo>
                  <a:pt x="385" y="753"/>
                </a:lnTo>
                <a:lnTo>
                  <a:pt x="389" y="744"/>
                </a:lnTo>
                <a:lnTo>
                  <a:pt x="393" y="736"/>
                </a:lnTo>
                <a:lnTo>
                  <a:pt x="397" y="728"/>
                </a:lnTo>
                <a:lnTo>
                  <a:pt x="400" y="720"/>
                </a:lnTo>
                <a:lnTo>
                  <a:pt x="404" y="712"/>
                </a:lnTo>
                <a:lnTo>
                  <a:pt x="407" y="705"/>
                </a:lnTo>
                <a:lnTo>
                  <a:pt x="410" y="697"/>
                </a:lnTo>
                <a:lnTo>
                  <a:pt x="413" y="690"/>
                </a:lnTo>
                <a:lnTo>
                  <a:pt x="416" y="682"/>
                </a:lnTo>
                <a:lnTo>
                  <a:pt x="419" y="675"/>
                </a:lnTo>
                <a:lnTo>
                  <a:pt x="422" y="668"/>
                </a:lnTo>
                <a:lnTo>
                  <a:pt x="424" y="660"/>
                </a:lnTo>
                <a:lnTo>
                  <a:pt x="427" y="654"/>
                </a:lnTo>
                <a:lnTo>
                  <a:pt x="429" y="646"/>
                </a:lnTo>
                <a:lnTo>
                  <a:pt x="431" y="639"/>
                </a:lnTo>
                <a:lnTo>
                  <a:pt x="433" y="632"/>
                </a:lnTo>
                <a:lnTo>
                  <a:pt x="435" y="625"/>
                </a:lnTo>
                <a:lnTo>
                  <a:pt x="437" y="617"/>
                </a:lnTo>
                <a:lnTo>
                  <a:pt x="439" y="609"/>
                </a:lnTo>
                <a:lnTo>
                  <a:pt x="441" y="601"/>
                </a:lnTo>
                <a:lnTo>
                  <a:pt x="442" y="592"/>
                </a:lnTo>
                <a:lnTo>
                  <a:pt x="443" y="583"/>
                </a:lnTo>
                <a:lnTo>
                  <a:pt x="444" y="573"/>
                </a:lnTo>
                <a:lnTo>
                  <a:pt x="444" y="564"/>
                </a:lnTo>
                <a:lnTo>
                  <a:pt x="445" y="555"/>
                </a:lnTo>
                <a:lnTo>
                  <a:pt x="445" y="546"/>
                </a:lnTo>
                <a:lnTo>
                  <a:pt x="444" y="538"/>
                </a:lnTo>
                <a:lnTo>
                  <a:pt x="444" y="529"/>
                </a:lnTo>
                <a:lnTo>
                  <a:pt x="442" y="522"/>
                </a:lnTo>
                <a:lnTo>
                  <a:pt x="441" y="514"/>
                </a:lnTo>
                <a:lnTo>
                  <a:pt x="440" y="508"/>
                </a:lnTo>
                <a:lnTo>
                  <a:pt x="438" y="502"/>
                </a:lnTo>
                <a:lnTo>
                  <a:pt x="435" y="497"/>
                </a:lnTo>
                <a:lnTo>
                  <a:pt x="431" y="491"/>
                </a:lnTo>
                <a:lnTo>
                  <a:pt x="430" y="488"/>
                </a:lnTo>
                <a:lnTo>
                  <a:pt x="430" y="487"/>
                </a:lnTo>
                <a:lnTo>
                  <a:pt x="430" y="488"/>
                </a:lnTo>
                <a:lnTo>
                  <a:pt x="430" y="487"/>
                </a:lnTo>
                <a:lnTo>
                  <a:pt x="430" y="482"/>
                </a:lnTo>
                <a:lnTo>
                  <a:pt x="427" y="473"/>
                </a:lnTo>
                <a:lnTo>
                  <a:pt x="425" y="466"/>
                </a:lnTo>
                <a:lnTo>
                  <a:pt x="422" y="459"/>
                </a:lnTo>
                <a:lnTo>
                  <a:pt x="418" y="451"/>
                </a:lnTo>
                <a:lnTo>
                  <a:pt x="413" y="443"/>
                </a:lnTo>
                <a:lnTo>
                  <a:pt x="408" y="435"/>
                </a:lnTo>
                <a:lnTo>
                  <a:pt x="403" y="426"/>
                </a:lnTo>
                <a:lnTo>
                  <a:pt x="397" y="417"/>
                </a:lnTo>
                <a:lnTo>
                  <a:pt x="391" y="408"/>
                </a:lnTo>
                <a:lnTo>
                  <a:pt x="385" y="400"/>
                </a:lnTo>
                <a:lnTo>
                  <a:pt x="379" y="391"/>
                </a:lnTo>
                <a:lnTo>
                  <a:pt x="373" y="382"/>
                </a:lnTo>
                <a:lnTo>
                  <a:pt x="368" y="375"/>
                </a:lnTo>
                <a:lnTo>
                  <a:pt x="362" y="367"/>
                </a:lnTo>
                <a:lnTo>
                  <a:pt x="357" y="360"/>
                </a:lnTo>
                <a:lnTo>
                  <a:pt x="352" y="355"/>
                </a:lnTo>
                <a:lnTo>
                  <a:pt x="348" y="349"/>
                </a:lnTo>
                <a:lnTo>
                  <a:pt x="340" y="340"/>
                </a:lnTo>
                <a:lnTo>
                  <a:pt x="332" y="332"/>
                </a:lnTo>
                <a:lnTo>
                  <a:pt x="325" y="323"/>
                </a:lnTo>
                <a:lnTo>
                  <a:pt x="317" y="314"/>
                </a:lnTo>
                <a:lnTo>
                  <a:pt x="309" y="307"/>
                </a:lnTo>
                <a:lnTo>
                  <a:pt x="302" y="299"/>
                </a:lnTo>
                <a:lnTo>
                  <a:pt x="294" y="292"/>
                </a:lnTo>
                <a:lnTo>
                  <a:pt x="286" y="286"/>
                </a:lnTo>
                <a:lnTo>
                  <a:pt x="281" y="281"/>
                </a:lnTo>
                <a:lnTo>
                  <a:pt x="278" y="277"/>
                </a:lnTo>
                <a:lnTo>
                  <a:pt x="277" y="273"/>
                </a:lnTo>
                <a:lnTo>
                  <a:pt x="276" y="268"/>
                </a:lnTo>
                <a:lnTo>
                  <a:pt x="272" y="263"/>
                </a:lnTo>
                <a:lnTo>
                  <a:pt x="265" y="255"/>
                </a:lnTo>
                <a:lnTo>
                  <a:pt x="252" y="245"/>
                </a:lnTo>
                <a:lnTo>
                  <a:pt x="232" y="231"/>
                </a:lnTo>
                <a:lnTo>
                  <a:pt x="219" y="222"/>
                </a:lnTo>
                <a:lnTo>
                  <a:pt x="206" y="212"/>
                </a:lnTo>
                <a:lnTo>
                  <a:pt x="192" y="201"/>
                </a:lnTo>
                <a:lnTo>
                  <a:pt x="179" y="190"/>
                </a:lnTo>
                <a:lnTo>
                  <a:pt x="165" y="178"/>
                </a:lnTo>
                <a:lnTo>
                  <a:pt x="152" y="165"/>
                </a:lnTo>
                <a:lnTo>
                  <a:pt x="138" y="151"/>
                </a:lnTo>
                <a:lnTo>
                  <a:pt x="124" y="138"/>
                </a:lnTo>
                <a:lnTo>
                  <a:pt x="112" y="124"/>
                </a:lnTo>
                <a:lnTo>
                  <a:pt x="100" y="110"/>
                </a:lnTo>
                <a:lnTo>
                  <a:pt x="89" y="97"/>
                </a:lnTo>
                <a:lnTo>
                  <a:pt x="78" y="83"/>
                </a:lnTo>
                <a:lnTo>
                  <a:pt x="69" y="71"/>
                </a:lnTo>
                <a:lnTo>
                  <a:pt x="61" y="59"/>
                </a:lnTo>
                <a:lnTo>
                  <a:pt x="55" y="47"/>
                </a:lnTo>
                <a:lnTo>
                  <a:pt x="50" y="37"/>
                </a:lnTo>
                <a:lnTo>
                  <a:pt x="41" y="19"/>
                </a:lnTo>
                <a:lnTo>
                  <a:pt x="32" y="7"/>
                </a:lnTo>
                <a:lnTo>
                  <a:pt x="23" y="1"/>
                </a:lnTo>
                <a:lnTo>
                  <a:pt x="14" y="0"/>
                </a:lnTo>
                <a:lnTo>
                  <a:pt x="8" y="3"/>
                </a:lnTo>
                <a:lnTo>
                  <a:pt x="2" y="12"/>
                </a:lnTo>
                <a:lnTo>
                  <a:pt x="0" y="25"/>
                </a:lnTo>
                <a:lnTo>
                  <a:pt x="0" y="43"/>
                </a:lnTo>
                <a:close/>
              </a:path>
            </a:pathLst>
          </a:cu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57" name="Freeform 81"/>
          <p:cNvSpPr>
            <a:spLocks/>
          </p:cNvSpPr>
          <p:nvPr/>
        </p:nvSpPr>
        <p:spPr bwMode="auto">
          <a:xfrm>
            <a:off x="5292725" y="3351214"/>
            <a:ext cx="1644650" cy="1582737"/>
          </a:xfrm>
          <a:custGeom>
            <a:avLst/>
            <a:gdLst>
              <a:gd name="T0" fmla="*/ 2147483647 w 1165"/>
              <a:gd name="T1" fmla="*/ 2147483647 h 997"/>
              <a:gd name="T2" fmla="*/ 2147483647 w 1165"/>
              <a:gd name="T3" fmla="*/ 2147483647 h 997"/>
              <a:gd name="T4" fmla="*/ 2147483647 w 1165"/>
              <a:gd name="T5" fmla="*/ 2147483647 h 997"/>
              <a:gd name="T6" fmla="*/ 2147483647 w 1165"/>
              <a:gd name="T7" fmla="*/ 2147483647 h 997"/>
              <a:gd name="T8" fmla="*/ 2147483647 w 1165"/>
              <a:gd name="T9" fmla="*/ 2147483647 h 997"/>
              <a:gd name="T10" fmla="*/ 2147483647 w 1165"/>
              <a:gd name="T11" fmla="*/ 2147483647 h 997"/>
              <a:gd name="T12" fmla="*/ 2147483647 w 1165"/>
              <a:gd name="T13" fmla="*/ 2147483647 h 997"/>
              <a:gd name="T14" fmla="*/ 2147483647 w 1165"/>
              <a:gd name="T15" fmla="*/ 2147483647 h 997"/>
              <a:gd name="T16" fmla="*/ 2147483647 w 1165"/>
              <a:gd name="T17" fmla="*/ 2147483647 h 997"/>
              <a:gd name="T18" fmla="*/ 2147483647 w 1165"/>
              <a:gd name="T19" fmla="*/ 2147483647 h 997"/>
              <a:gd name="T20" fmla="*/ 2147483647 w 1165"/>
              <a:gd name="T21" fmla="*/ 2147483647 h 997"/>
              <a:gd name="T22" fmla="*/ 2147483647 w 1165"/>
              <a:gd name="T23" fmla="*/ 2147483647 h 997"/>
              <a:gd name="T24" fmla="*/ 2147483647 w 1165"/>
              <a:gd name="T25" fmla="*/ 2147483647 h 997"/>
              <a:gd name="T26" fmla="*/ 2147483647 w 1165"/>
              <a:gd name="T27" fmla="*/ 2147483647 h 997"/>
              <a:gd name="T28" fmla="*/ 2147483647 w 1165"/>
              <a:gd name="T29" fmla="*/ 2147483647 h 997"/>
              <a:gd name="T30" fmla="*/ 2147483647 w 1165"/>
              <a:gd name="T31" fmla="*/ 2147483647 h 997"/>
              <a:gd name="T32" fmla="*/ 2147483647 w 1165"/>
              <a:gd name="T33" fmla="*/ 2147483647 h 997"/>
              <a:gd name="T34" fmla="*/ 2147483647 w 1165"/>
              <a:gd name="T35" fmla="*/ 2147483647 h 997"/>
              <a:gd name="T36" fmla="*/ 2147483647 w 1165"/>
              <a:gd name="T37" fmla="*/ 2147483647 h 997"/>
              <a:gd name="T38" fmla="*/ 2147483647 w 1165"/>
              <a:gd name="T39" fmla="*/ 2147483647 h 997"/>
              <a:gd name="T40" fmla="*/ 2147483647 w 1165"/>
              <a:gd name="T41" fmla="*/ 2147483647 h 997"/>
              <a:gd name="T42" fmla="*/ 2147483647 w 1165"/>
              <a:gd name="T43" fmla="*/ 2147483647 h 997"/>
              <a:gd name="T44" fmla="*/ 2147483647 w 1165"/>
              <a:gd name="T45" fmla="*/ 2147483647 h 997"/>
              <a:gd name="T46" fmla="*/ 2147483647 w 1165"/>
              <a:gd name="T47" fmla="*/ 2147483647 h 997"/>
              <a:gd name="T48" fmla="*/ 2147483647 w 1165"/>
              <a:gd name="T49" fmla="*/ 2147483647 h 997"/>
              <a:gd name="T50" fmla="*/ 2147483647 w 1165"/>
              <a:gd name="T51" fmla="*/ 2147483647 h 997"/>
              <a:gd name="T52" fmla="*/ 2147483647 w 1165"/>
              <a:gd name="T53" fmla="*/ 2147483647 h 997"/>
              <a:gd name="T54" fmla="*/ 2147483647 w 1165"/>
              <a:gd name="T55" fmla="*/ 2147483647 h 997"/>
              <a:gd name="T56" fmla="*/ 2147483647 w 1165"/>
              <a:gd name="T57" fmla="*/ 2147483647 h 997"/>
              <a:gd name="T58" fmla="*/ 2147483647 w 1165"/>
              <a:gd name="T59" fmla="*/ 2147483647 h 997"/>
              <a:gd name="T60" fmla="*/ 2147483647 w 1165"/>
              <a:gd name="T61" fmla="*/ 2147483647 h 997"/>
              <a:gd name="T62" fmla="*/ 2147483647 w 1165"/>
              <a:gd name="T63" fmla="*/ 2147483647 h 997"/>
              <a:gd name="T64" fmla="*/ 2147483647 w 1165"/>
              <a:gd name="T65" fmla="*/ 2147483647 h 997"/>
              <a:gd name="T66" fmla="*/ 2147483647 w 1165"/>
              <a:gd name="T67" fmla="*/ 2147483647 h 997"/>
              <a:gd name="T68" fmla="*/ 2147483647 w 1165"/>
              <a:gd name="T69" fmla="*/ 2147483647 h 997"/>
              <a:gd name="T70" fmla="*/ 2147483647 w 1165"/>
              <a:gd name="T71" fmla="*/ 2147483647 h 997"/>
              <a:gd name="T72" fmla="*/ 2147483647 w 1165"/>
              <a:gd name="T73" fmla="*/ 2147483647 h 997"/>
              <a:gd name="T74" fmla="*/ 2147483647 w 1165"/>
              <a:gd name="T75" fmla="*/ 2147483647 h 997"/>
              <a:gd name="T76" fmla="*/ 2147483647 w 1165"/>
              <a:gd name="T77" fmla="*/ 2147483647 h 997"/>
              <a:gd name="T78" fmla="*/ 2147483647 w 1165"/>
              <a:gd name="T79" fmla="*/ 2147483647 h 997"/>
              <a:gd name="T80" fmla="*/ 2147483647 w 1165"/>
              <a:gd name="T81" fmla="*/ 2147483647 h 997"/>
              <a:gd name="T82" fmla="*/ 2147483647 w 1165"/>
              <a:gd name="T83" fmla="*/ 2147483647 h 997"/>
              <a:gd name="T84" fmla="*/ 2147483647 w 1165"/>
              <a:gd name="T85" fmla="*/ 2147483647 h 997"/>
              <a:gd name="T86" fmla="*/ 2147483647 w 1165"/>
              <a:gd name="T87" fmla="*/ 2147483647 h 997"/>
              <a:gd name="T88" fmla="*/ 2147483647 w 1165"/>
              <a:gd name="T89" fmla="*/ 2147483647 h 997"/>
              <a:gd name="T90" fmla="*/ 2147483647 w 1165"/>
              <a:gd name="T91" fmla="*/ 2147483647 h 997"/>
              <a:gd name="T92" fmla="*/ 2147483647 w 1165"/>
              <a:gd name="T93" fmla="*/ 2147483647 h 997"/>
              <a:gd name="T94" fmla="*/ 2147483647 w 1165"/>
              <a:gd name="T95" fmla="*/ 2147483647 h 997"/>
              <a:gd name="T96" fmla="*/ 2147483647 w 1165"/>
              <a:gd name="T97" fmla="*/ 2147483647 h 997"/>
              <a:gd name="T98" fmla="*/ 2147483647 w 1165"/>
              <a:gd name="T99" fmla="*/ 2147483647 h 997"/>
              <a:gd name="T100" fmla="*/ 2147483647 w 1165"/>
              <a:gd name="T101" fmla="*/ 2147483647 h 997"/>
              <a:gd name="T102" fmla="*/ 2147483647 w 1165"/>
              <a:gd name="T103" fmla="*/ 2147483647 h 997"/>
              <a:gd name="T104" fmla="*/ 2147483647 w 1165"/>
              <a:gd name="T105" fmla="*/ 2147483647 h 997"/>
              <a:gd name="T106" fmla="*/ 2147483647 w 1165"/>
              <a:gd name="T107" fmla="*/ 2147483647 h 997"/>
              <a:gd name="T108" fmla="*/ 2147483647 w 1165"/>
              <a:gd name="T109" fmla="*/ 2147483647 h 997"/>
              <a:gd name="T110" fmla="*/ 2147483647 w 1165"/>
              <a:gd name="T111" fmla="*/ 0 h 99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165"/>
              <a:gd name="T169" fmla="*/ 0 h 997"/>
              <a:gd name="T170" fmla="*/ 1165 w 1165"/>
              <a:gd name="T171" fmla="*/ 997 h 99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165" h="997">
                <a:moveTo>
                  <a:pt x="717" y="0"/>
                </a:moveTo>
                <a:lnTo>
                  <a:pt x="717" y="0"/>
                </a:lnTo>
                <a:lnTo>
                  <a:pt x="717" y="1"/>
                </a:lnTo>
                <a:lnTo>
                  <a:pt x="719" y="3"/>
                </a:lnTo>
                <a:lnTo>
                  <a:pt x="721" y="7"/>
                </a:lnTo>
                <a:lnTo>
                  <a:pt x="725" y="12"/>
                </a:lnTo>
                <a:lnTo>
                  <a:pt x="729" y="17"/>
                </a:lnTo>
                <a:lnTo>
                  <a:pt x="733" y="24"/>
                </a:lnTo>
                <a:lnTo>
                  <a:pt x="739" y="32"/>
                </a:lnTo>
                <a:lnTo>
                  <a:pt x="745" y="40"/>
                </a:lnTo>
                <a:lnTo>
                  <a:pt x="751" y="49"/>
                </a:lnTo>
                <a:lnTo>
                  <a:pt x="758" y="58"/>
                </a:lnTo>
                <a:lnTo>
                  <a:pt x="765" y="68"/>
                </a:lnTo>
                <a:lnTo>
                  <a:pt x="772" y="77"/>
                </a:lnTo>
                <a:lnTo>
                  <a:pt x="779" y="87"/>
                </a:lnTo>
                <a:lnTo>
                  <a:pt x="786" y="96"/>
                </a:lnTo>
                <a:lnTo>
                  <a:pt x="794" y="105"/>
                </a:lnTo>
                <a:lnTo>
                  <a:pt x="801" y="114"/>
                </a:lnTo>
                <a:lnTo>
                  <a:pt x="809" y="124"/>
                </a:lnTo>
                <a:lnTo>
                  <a:pt x="821" y="135"/>
                </a:lnTo>
                <a:lnTo>
                  <a:pt x="835" y="149"/>
                </a:lnTo>
                <a:lnTo>
                  <a:pt x="851" y="165"/>
                </a:lnTo>
                <a:lnTo>
                  <a:pt x="869" y="181"/>
                </a:lnTo>
                <a:lnTo>
                  <a:pt x="889" y="199"/>
                </a:lnTo>
                <a:lnTo>
                  <a:pt x="910" y="218"/>
                </a:lnTo>
                <a:lnTo>
                  <a:pt x="930" y="237"/>
                </a:lnTo>
                <a:lnTo>
                  <a:pt x="952" y="256"/>
                </a:lnTo>
                <a:lnTo>
                  <a:pt x="972" y="275"/>
                </a:lnTo>
                <a:lnTo>
                  <a:pt x="993" y="294"/>
                </a:lnTo>
                <a:lnTo>
                  <a:pt x="1012" y="312"/>
                </a:lnTo>
                <a:lnTo>
                  <a:pt x="1030" y="329"/>
                </a:lnTo>
                <a:lnTo>
                  <a:pt x="1046" y="345"/>
                </a:lnTo>
                <a:lnTo>
                  <a:pt x="1060" y="359"/>
                </a:lnTo>
                <a:lnTo>
                  <a:pt x="1072" y="372"/>
                </a:lnTo>
                <a:lnTo>
                  <a:pt x="1085" y="389"/>
                </a:lnTo>
                <a:lnTo>
                  <a:pt x="1098" y="406"/>
                </a:lnTo>
                <a:lnTo>
                  <a:pt x="1110" y="423"/>
                </a:lnTo>
                <a:lnTo>
                  <a:pt x="1119" y="440"/>
                </a:lnTo>
                <a:lnTo>
                  <a:pt x="1129" y="456"/>
                </a:lnTo>
                <a:lnTo>
                  <a:pt x="1137" y="472"/>
                </a:lnTo>
                <a:lnTo>
                  <a:pt x="1143" y="488"/>
                </a:lnTo>
                <a:lnTo>
                  <a:pt x="1149" y="504"/>
                </a:lnTo>
                <a:lnTo>
                  <a:pt x="1154" y="520"/>
                </a:lnTo>
                <a:lnTo>
                  <a:pt x="1158" y="535"/>
                </a:lnTo>
                <a:lnTo>
                  <a:pt x="1161" y="550"/>
                </a:lnTo>
                <a:lnTo>
                  <a:pt x="1164" y="565"/>
                </a:lnTo>
                <a:lnTo>
                  <a:pt x="1165" y="579"/>
                </a:lnTo>
                <a:lnTo>
                  <a:pt x="1165" y="594"/>
                </a:lnTo>
                <a:lnTo>
                  <a:pt x="1165" y="609"/>
                </a:lnTo>
                <a:lnTo>
                  <a:pt x="1164" y="623"/>
                </a:lnTo>
                <a:lnTo>
                  <a:pt x="1163" y="637"/>
                </a:lnTo>
                <a:lnTo>
                  <a:pt x="1160" y="651"/>
                </a:lnTo>
                <a:lnTo>
                  <a:pt x="1157" y="665"/>
                </a:lnTo>
                <a:lnTo>
                  <a:pt x="1153" y="678"/>
                </a:lnTo>
                <a:lnTo>
                  <a:pt x="1149" y="692"/>
                </a:lnTo>
                <a:lnTo>
                  <a:pt x="1144" y="705"/>
                </a:lnTo>
                <a:lnTo>
                  <a:pt x="1139" y="718"/>
                </a:lnTo>
                <a:lnTo>
                  <a:pt x="1134" y="731"/>
                </a:lnTo>
                <a:lnTo>
                  <a:pt x="1127" y="744"/>
                </a:lnTo>
                <a:lnTo>
                  <a:pt x="1121" y="756"/>
                </a:lnTo>
                <a:lnTo>
                  <a:pt x="1114" y="768"/>
                </a:lnTo>
                <a:lnTo>
                  <a:pt x="1107" y="780"/>
                </a:lnTo>
                <a:lnTo>
                  <a:pt x="1100" y="793"/>
                </a:lnTo>
                <a:lnTo>
                  <a:pt x="1092" y="805"/>
                </a:lnTo>
                <a:lnTo>
                  <a:pt x="1085" y="816"/>
                </a:lnTo>
                <a:lnTo>
                  <a:pt x="1077" y="828"/>
                </a:lnTo>
                <a:lnTo>
                  <a:pt x="1061" y="846"/>
                </a:lnTo>
                <a:lnTo>
                  <a:pt x="1047" y="863"/>
                </a:lnTo>
                <a:lnTo>
                  <a:pt x="1032" y="881"/>
                </a:lnTo>
                <a:lnTo>
                  <a:pt x="1019" y="897"/>
                </a:lnTo>
                <a:lnTo>
                  <a:pt x="1005" y="914"/>
                </a:lnTo>
                <a:lnTo>
                  <a:pt x="991" y="929"/>
                </a:lnTo>
                <a:lnTo>
                  <a:pt x="977" y="943"/>
                </a:lnTo>
                <a:lnTo>
                  <a:pt x="963" y="956"/>
                </a:lnTo>
                <a:lnTo>
                  <a:pt x="949" y="968"/>
                </a:lnTo>
                <a:lnTo>
                  <a:pt x="936" y="977"/>
                </a:lnTo>
                <a:lnTo>
                  <a:pt x="921" y="986"/>
                </a:lnTo>
                <a:lnTo>
                  <a:pt x="906" y="992"/>
                </a:lnTo>
                <a:lnTo>
                  <a:pt x="891" y="996"/>
                </a:lnTo>
                <a:lnTo>
                  <a:pt x="875" y="997"/>
                </a:lnTo>
                <a:lnTo>
                  <a:pt x="858" y="996"/>
                </a:lnTo>
                <a:lnTo>
                  <a:pt x="841" y="992"/>
                </a:lnTo>
                <a:lnTo>
                  <a:pt x="786" y="988"/>
                </a:lnTo>
                <a:lnTo>
                  <a:pt x="733" y="984"/>
                </a:lnTo>
                <a:lnTo>
                  <a:pt x="683" y="979"/>
                </a:lnTo>
                <a:lnTo>
                  <a:pt x="634" y="973"/>
                </a:lnTo>
                <a:lnTo>
                  <a:pt x="588" y="967"/>
                </a:lnTo>
                <a:lnTo>
                  <a:pt x="544" y="960"/>
                </a:lnTo>
                <a:lnTo>
                  <a:pt x="502" y="952"/>
                </a:lnTo>
                <a:lnTo>
                  <a:pt x="463" y="942"/>
                </a:lnTo>
                <a:lnTo>
                  <a:pt x="425" y="933"/>
                </a:lnTo>
                <a:lnTo>
                  <a:pt x="389" y="922"/>
                </a:lnTo>
                <a:lnTo>
                  <a:pt x="356" y="911"/>
                </a:lnTo>
                <a:lnTo>
                  <a:pt x="323" y="899"/>
                </a:lnTo>
                <a:lnTo>
                  <a:pt x="293" y="886"/>
                </a:lnTo>
                <a:lnTo>
                  <a:pt x="265" y="873"/>
                </a:lnTo>
                <a:lnTo>
                  <a:pt x="239" y="858"/>
                </a:lnTo>
                <a:lnTo>
                  <a:pt x="213" y="843"/>
                </a:lnTo>
                <a:lnTo>
                  <a:pt x="190" y="827"/>
                </a:lnTo>
                <a:lnTo>
                  <a:pt x="168" y="810"/>
                </a:lnTo>
                <a:lnTo>
                  <a:pt x="148" y="793"/>
                </a:lnTo>
                <a:lnTo>
                  <a:pt x="130" y="774"/>
                </a:lnTo>
                <a:lnTo>
                  <a:pt x="113" y="755"/>
                </a:lnTo>
                <a:lnTo>
                  <a:pt x="96" y="734"/>
                </a:lnTo>
                <a:lnTo>
                  <a:pt x="82" y="713"/>
                </a:lnTo>
                <a:lnTo>
                  <a:pt x="69" y="691"/>
                </a:lnTo>
                <a:lnTo>
                  <a:pt x="57" y="669"/>
                </a:lnTo>
                <a:lnTo>
                  <a:pt x="46" y="645"/>
                </a:lnTo>
                <a:lnTo>
                  <a:pt x="37" y="621"/>
                </a:lnTo>
                <a:lnTo>
                  <a:pt x="28" y="596"/>
                </a:lnTo>
                <a:lnTo>
                  <a:pt x="20" y="570"/>
                </a:lnTo>
                <a:lnTo>
                  <a:pt x="14" y="543"/>
                </a:lnTo>
                <a:lnTo>
                  <a:pt x="8" y="515"/>
                </a:lnTo>
                <a:lnTo>
                  <a:pt x="4" y="486"/>
                </a:lnTo>
                <a:lnTo>
                  <a:pt x="1" y="458"/>
                </a:lnTo>
                <a:lnTo>
                  <a:pt x="0" y="431"/>
                </a:lnTo>
                <a:lnTo>
                  <a:pt x="1" y="406"/>
                </a:lnTo>
                <a:lnTo>
                  <a:pt x="5" y="381"/>
                </a:lnTo>
                <a:lnTo>
                  <a:pt x="10" y="359"/>
                </a:lnTo>
                <a:lnTo>
                  <a:pt x="18" y="338"/>
                </a:lnTo>
                <a:lnTo>
                  <a:pt x="26" y="317"/>
                </a:lnTo>
                <a:lnTo>
                  <a:pt x="37" y="299"/>
                </a:lnTo>
                <a:lnTo>
                  <a:pt x="49" y="281"/>
                </a:lnTo>
                <a:lnTo>
                  <a:pt x="62" y="265"/>
                </a:lnTo>
                <a:lnTo>
                  <a:pt x="77" y="250"/>
                </a:lnTo>
                <a:lnTo>
                  <a:pt x="92" y="236"/>
                </a:lnTo>
                <a:lnTo>
                  <a:pt x="109" y="223"/>
                </a:lnTo>
                <a:lnTo>
                  <a:pt x="126" y="211"/>
                </a:lnTo>
                <a:lnTo>
                  <a:pt x="145" y="199"/>
                </a:lnTo>
                <a:lnTo>
                  <a:pt x="163" y="190"/>
                </a:lnTo>
                <a:lnTo>
                  <a:pt x="183" y="180"/>
                </a:lnTo>
                <a:lnTo>
                  <a:pt x="202" y="172"/>
                </a:lnTo>
                <a:lnTo>
                  <a:pt x="222" y="164"/>
                </a:lnTo>
                <a:lnTo>
                  <a:pt x="242" y="158"/>
                </a:lnTo>
                <a:lnTo>
                  <a:pt x="262" y="152"/>
                </a:lnTo>
                <a:lnTo>
                  <a:pt x="282" y="146"/>
                </a:lnTo>
                <a:lnTo>
                  <a:pt x="301" y="142"/>
                </a:lnTo>
                <a:lnTo>
                  <a:pt x="320" y="138"/>
                </a:lnTo>
                <a:lnTo>
                  <a:pt x="339" y="134"/>
                </a:lnTo>
                <a:lnTo>
                  <a:pt x="357" y="131"/>
                </a:lnTo>
                <a:lnTo>
                  <a:pt x="375" y="129"/>
                </a:lnTo>
                <a:lnTo>
                  <a:pt x="391" y="127"/>
                </a:lnTo>
                <a:lnTo>
                  <a:pt x="407" y="126"/>
                </a:lnTo>
                <a:lnTo>
                  <a:pt x="421" y="125"/>
                </a:lnTo>
                <a:lnTo>
                  <a:pt x="435" y="124"/>
                </a:lnTo>
                <a:lnTo>
                  <a:pt x="447" y="124"/>
                </a:lnTo>
                <a:lnTo>
                  <a:pt x="468" y="123"/>
                </a:lnTo>
                <a:lnTo>
                  <a:pt x="490" y="121"/>
                </a:lnTo>
                <a:lnTo>
                  <a:pt x="511" y="119"/>
                </a:lnTo>
                <a:lnTo>
                  <a:pt x="531" y="115"/>
                </a:lnTo>
                <a:lnTo>
                  <a:pt x="550" y="111"/>
                </a:lnTo>
                <a:lnTo>
                  <a:pt x="569" y="105"/>
                </a:lnTo>
                <a:lnTo>
                  <a:pt x="587" y="99"/>
                </a:lnTo>
                <a:lnTo>
                  <a:pt x="604" y="92"/>
                </a:lnTo>
                <a:lnTo>
                  <a:pt x="621" y="84"/>
                </a:lnTo>
                <a:lnTo>
                  <a:pt x="637" y="74"/>
                </a:lnTo>
                <a:lnTo>
                  <a:pt x="652" y="65"/>
                </a:lnTo>
                <a:lnTo>
                  <a:pt x="667" y="54"/>
                </a:lnTo>
                <a:lnTo>
                  <a:pt x="680" y="42"/>
                </a:lnTo>
                <a:lnTo>
                  <a:pt x="693" y="29"/>
                </a:lnTo>
                <a:lnTo>
                  <a:pt x="705" y="15"/>
                </a:lnTo>
                <a:lnTo>
                  <a:pt x="717" y="0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58" name="Freeform 82"/>
          <p:cNvSpPr>
            <a:spLocks/>
          </p:cNvSpPr>
          <p:nvPr/>
        </p:nvSpPr>
        <p:spPr bwMode="auto">
          <a:xfrm>
            <a:off x="6311901" y="3357564"/>
            <a:ext cx="627063" cy="1531937"/>
          </a:xfrm>
          <a:custGeom>
            <a:avLst/>
            <a:gdLst>
              <a:gd name="T0" fmla="*/ 2147483647 w 445"/>
              <a:gd name="T1" fmla="*/ 2147483647 h 965"/>
              <a:gd name="T2" fmla="*/ 2147483647 w 445"/>
              <a:gd name="T3" fmla="*/ 2147483647 h 965"/>
              <a:gd name="T4" fmla="*/ 2147483647 w 445"/>
              <a:gd name="T5" fmla="*/ 2147483647 h 965"/>
              <a:gd name="T6" fmla="*/ 2147483647 w 445"/>
              <a:gd name="T7" fmla="*/ 2147483647 h 965"/>
              <a:gd name="T8" fmla="*/ 2147483647 w 445"/>
              <a:gd name="T9" fmla="*/ 2147483647 h 965"/>
              <a:gd name="T10" fmla="*/ 2147483647 w 445"/>
              <a:gd name="T11" fmla="*/ 2147483647 h 965"/>
              <a:gd name="T12" fmla="*/ 2147483647 w 445"/>
              <a:gd name="T13" fmla="*/ 2147483647 h 965"/>
              <a:gd name="T14" fmla="*/ 2147483647 w 445"/>
              <a:gd name="T15" fmla="*/ 2147483647 h 965"/>
              <a:gd name="T16" fmla="*/ 2147483647 w 445"/>
              <a:gd name="T17" fmla="*/ 2147483647 h 965"/>
              <a:gd name="T18" fmla="*/ 2147483647 w 445"/>
              <a:gd name="T19" fmla="*/ 2147483647 h 965"/>
              <a:gd name="T20" fmla="*/ 2147483647 w 445"/>
              <a:gd name="T21" fmla="*/ 2147483647 h 965"/>
              <a:gd name="T22" fmla="*/ 2147483647 w 445"/>
              <a:gd name="T23" fmla="*/ 2147483647 h 965"/>
              <a:gd name="T24" fmla="*/ 2147483647 w 445"/>
              <a:gd name="T25" fmla="*/ 2147483647 h 965"/>
              <a:gd name="T26" fmla="*/ 2147483647 w 445"/>
              <a:gd name="T27" fmla="*/ 2147483647 h 965"/>
              <a:gd name="T28" fmla="*/ 2147483647 w 445"/>
              <a:gd name="T29" fmla="*/ 2147483647 h 965"/>
              <a:gd name="T30" fmla="*/ 2147483647 w 445"/>
              <a:gd name="T31" fmla="*/ 2147483647 h 965"/>
              <a:gd name="T32" fmla="*/ 2147483647 w 445"/>
              <a:gd name="T33" fmla="*/ 2147483647 h 965"/>
              <a:gd name="T34" fmla="*/ 2147483647 w 445"/>
              <a:gd name="T35" fmla="*/ 2147483647 h 965"/>
              <a:gd name="T36" fmla="*/ 2147483647 w 445"/>
              <a:gd name="T37" fmla="*/ 2147483647 h 965"/>
              <a:gd name="T38" fmla="*/ 2147483647 w 445"/>
              <a:gd name="T39" fmla="*/ 2147483647 h 965"/>
              <a:gd name="T40" fmla="*/ 2147483647 w 445"/>
              <a:gd name="T41" fmla="*/ 2147483647 h 965"/>
              <a:gd name="T42" fmla="*/ 2147483647 w 445"/>
              <a:gd name="T43" fmla="*/ 2147483647 h 965"/>
              <a:gd name="T44" fmla="*/ 2147483647 w 445"/>
              <a:gd name="T45" fmla="*/ 2147483647 h 965"/>
              <a:gd name="T46" fmla="*/ 2147483647 w 445"/>
              <a:gd name="T47" fmla="*/ 2147483647 h 965"/>
              <a:gd name="T48" fmla="*/ 2147483647 w 445"/>
              <a:gd name="T49" fmla="*/ 2147483647 h 965"/>
              <a:gd name="T50" fmla="*/ 2147483647 w 445"/>
              <a:gd name="T51" fmla="*/ 2147483647 h 965"/>
              <a:gd name="T52" fmla="*/ 2147483647 w 445"/>
              <a:gd name="T53" fmla="*/ 2147483647 h 965"/>
              <a:gd name="T54" fmla="*/ 2147483647 w 445"/>
              <a:gd name="T55" fmla="*/ 2147483647 h 965"/>
              <a:gd name="T56" fmla="*/ 2147483647 w 445"/>
              <a:gd name="T57" fmla="*/ 2147483647 h 965"/>
              <a:gd name="T58" fmla="*/ 2147483647 w 445"/>
              <a:gd name="T59" fmla="*/ 2147483647 h 965"/>
              <a:gd name="T60" fmla="*/ 2147483647 w 445"/>
              <a:gd name="T61" fmla="*/ 2147483647 h 965"/>
              <a:gd name="T62" fmla="*/ 2147483647 w 445"/>
              <a:gd name="T63" fmla="*/ 2147483647 h 965"/>
              <a:gd name="T64" fmla="*/ 2147483647 w 445"/>
              <a:gd name="T65" fmla="*/ 2147483647 h 965"/>
              <a:gd name="T66" fmla="*/ 2147483647 w 445"/>
              <a:gd name="T67" fmla="*/ 2147483647 h 965"/>
              <a:gd name="T68" fmla="*/ 2147483647 w 445"/>
              <a:gd name="T69" fmla="*/ 2147483647 h 965"/>
              <a:gd name="T70" fmla="*/ 2147483647 w 445"/>
              <a:gd name="T71" fmla="*/ 2147483647 h 965"/>
              <a:gd name="T72" fmla="*/ 2147483647 w 445"/>
              <a:gd name="T73" fmla="*/ 2147483647 h 965"/>
              <a:gd name="T74" fmla="*/ 2147483647 w 445"/>
              <a:gd name="T75" fmla="*/ 2147483647 h 965"/>
              <a:gd name="T76" fmla="*/ 2147483647 w 445"/>
              <a:gd name="T77" fmla="*/ 2147483647 h 965"/>
              <a:gd name="T78" fmla="*/ 2147483647 w 445"/>
              <a:gd name="T79" fmla="*/ 2147483647 h 965"/>
              <a:gd name="T80" fmla="*/ 2147483647 w 445"/>
              <a:gd name="T81" fmla="*/ 2147483647 h 965"/>
              <a:gd name="T82" fmla="*/ 2147483647 w 445"/>
              <a:gd name="T83" fmla="*/ 2147483647 h 965"/>
              <a:gd name="T84" fmla="*/ 2147483647 w 445"/>
              <a:gd name="T85" fmla="*/ 2147483647 h 965"/>
              <a:gd name="T86" fmla="*/ 2147483647 w 445"/>
              <a:gd name="T87" fmla="*/ 2147483647 h 965"/>
              <a:gd name="T88" fmla="*/ 2147483647 w 445"/>
              <a:gd name="T89" fmla="*/ 2147483647 h 965"/>
              <a:gd name="T90" fmla="*/ 2147483647 w 445"/>
              <a:gd name="T91" fmla="*/ 2147483647 h 965"/>
              <a:gd name="T92" fmla="*/ 2147483647 w 445"/>
              <a:gd name="T93" fmla="*/ 2147483647 h 965"/>
              <a:gd name="T94" fmla="*/ 2147483647 w 445"/>
              <a:gd name="T95" fmla="*/ 2147483647 h 965"/>
              <a:gd name="T96" fmla="*/ 2147483647 w 445"/>
              <a:gd name="T97" fmla="*/ 2147483647 h 965"/>
              <a:gd name="T98" fmla="*/ 2147483647 w 445"/>
              <a:gd name="T99" fmla="*/ 2147483647 h 965"/>
              <a:gd name="T100" fmla="*/ 2147483647 w 445"/>
              <a:gd name="T101" fmla="*/ 2147483647 h 965"/>
              <a:gd name="T102" fmla="*/ 2147483647 w 445"/>
              <a:gd name="T103" fmla="*/ 2147483647 h 965"/>
              <a:gd name="T104" fmla="*/ 2147483647 w 445"/>
              <a:gd name="T105" fmla="*/ 2147483647 h 965"/>
              <a:gd name="T106" fmla="*/ 2147483647 w 445"/>
              <a:gd name="T107" fmla="*/ 2147483647 h 965"/>
              <a:gd name="T108" fmla="*/ 2147483647 w 445"/>
              <a:gd name="T109" fmla="*/ 2147483647 h 965"/>
              <a:gd name="T110" fmla="*/ 2147483647 w 445"/>
              <a:gd name="T111" fmla="*/ 2147483647 h 965"/>
              <a:gd name="T112" fmla="*/ 2147483647 w 445"/>
              <a:gd name="T113" fmla="*/ 0 h 96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5"/>
              <a:gd name="T172" fmla="*/ 0 h 965"/>
              <a:gd name="T173" fmla="*/ 445 w 445"/>
              <a:gd name="T174" fmla="*/ 965 h 96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5" h="965">
                <a:moveTo>
                  <a:pt x="0" y="43"/>
                </a:moveTo>
                <a:lnTo>
                  <a:pt x="0" y="43"/>
                </a:lnTo>
                <a:lnTo>
                  <a:pt x="1" y="61"/>
                </a:lnTo>
                <a:lnTo>
                  <a:pt x="3" y="76"/>
                </a:lnTo>
                <a:lnTo>
                  <a:pt x="5" y="87"/>
                </a:lnTo>
                <a:lnTo>
                  <a:pt x="8" y="97"/>
                </a:lnTo>
                <a:lnTo>
                  <a:pt x="10" y="104"/>
                </a:lnTo>
                <a:lnTo>
                  <a:pt x="13" y="110"/>
                </a:lnTo>
                <a:lnTo>
                  <a:pt x="16" y="116"/>
                </a:lnTo>
                <a:lnTo>
                  <a:pt x="19" y="120"/>
                </a:lnTo>
                <a:lnTo>
                  <a:pt x="21" y="124"/>
                </a:lnTo>
                <a:lnTo>
                  <a:pt x="25" y="128"/>
                </a:lnTo>
                <a:lnTo>
                  <a:pt x="29" y="132"/>
                </a:lnTo>
                <a:lnTo>
                  <a:pt x="32" y="135"/>
                </a:lnTo>
                <a:lnTo>
                  <a:pt x="35" y="139"/>
                </a:lnTo>
                <a:lnTo>
                  <a:pt x="38" y="144"/>
                </a:lnTo>
                <a:lnTo>
                  <a:pt x="40" y="150"/>
                </a:lnTo>
                <a:lnTo>
                  <a:pt x="40" y="158"/>
                </a:lnTo>
                <a:lnTo>
                  <a:pt x="42" y="166"/>
                </a:lnTo>
                <a:lnTo>
                  <a:pt x="46" y="174"/>
                </a:lnTo>
                <a:lnTo>
                  <a:pt x="51" y="181"/>
                </a:lnTo>
                <a:lnTo>
                  <a:pt x="57" y="187"/>
                </a:lnTo>
                <a:lnTo>
                  <a:pt x="64" y="193"/>
                </a:lnTo>
                <a:lnTo>
                  <a:pt x="70" y="200"/>
                </a:lnTo>
                <a:lnTo>
                  <a:pt x="76" y="206"/>
                </a:lnTo>
                <a:lnTo>
                  <a:pt x="80" y="213"/>
                </a:lnTo>
                <a:lnTo>
                  <a:pt x="84" y="220"/>
                </a:lnTo>
                <a:lnTo>
                  <a:pt x="88" y="227"/>
                </a:lnTo>
                <a:lnTo>
                  <a:pt x="92" y="234"/>
                </a:lnTo>
                <a:lnTo>
                  <a:pt x="96" y="241"/>
                </a:lnTo>
                <a:lnTo>
                  <a:pt x="101" y="247"/>
                </a:lnTo>
                <a:lnTo>
                  <a:pt x="105" y="254"/>
                </a:lnTo>
                <a:lnTo>
                  <a:pt x="110" y="260"/>
                </a:lnTo>
                <a:lnTo>
                  <a:pt x="113" y="266"/>
                </a:lnTo>
                <a:lnTo>
                  <a:pt x="117" y="272"/>
                </a:lnTo>
                <a:lnTo>
                  <a:pt x="122" y="277"/>
                </a:lnTo>
                <a:lnTo>
                  <a:pt x="127" y="283"/>
                </a:lnTo>
                <a:lnTo>
                  <a:pt x="133" y="289"/>
                </a:lnTo>
                <a:lnTo>
                  <a:pt x="138" y="295"/>
                </a:lnTo>
                <a:lnTo>
                  <a:pt x="145" y="300"/>
                </a:lnTo>
                <a:lnTo>
                  <a:pt x="151" y="307"/>
                </a:lnTo>
                <a:lnTo>
                  <a:pt x="157" y="313"/>
                </a:lnTo>
                <a:lnTo>
                  <a:pt x="163" y="319"/>
                </a:lnTo>
                <a:lnTo>
                  <a:pt x="170" y="326"/>
                </a:lnTo>
                <a:lnTo>
                  <a:pt x="178" y="334"/>
                </a:lnTo>
                <a:lnTo>
                  <a:pt x="186" y="343"/>
                </a:lnTo>
                <a:lnTo>
                  <a:pt x="195" y="351"/>
                </a:lnTo>
                <a:lnTo>
                  <a:pt x="205" y="360"/>
                </a:lnTo>
                <a:lnTo>
                  <a:pt x="214" y="368"/>
                </a:lnTo>
                <a:lnTo>
                  <a:pt x="224" y="375"/>
                </a:lnTo>
                <a:lnTo>
                  <a:pt x="234" y="384"/>
                </a:lnTo>
                <a:lnTo>
                  <a:pt x="244" y="394"/>
                </a:lnTo>
                <a:lnTo>
                  <a:pt x="253" y="406"/>
                </a:lnTo>
                <a:lnTo>
                  <a:pt x="262" y="420"/>
                </a:lnTo>
                <a:lnTo>
                  <a:pt x="270" y="432"/>
                </a:lnTo>
                <a:lnTo>
                  <a:pt x="277" y="445"/>
                </a:lnTo>
                <a:lnTo>
                  <a:pt x="283" y="457"/>
                </a:lnTo>
                <a:lnTo>
                  <a:pt x="289" y="466"/>
                </a:lnTo>
                <a:lnTo>
                  <a:pt x="291" y="471"/>
                </a:lnTo>
                <a:lnTo>
                  <a:pt x="293" y="476"/>
                </a:lnTo>
                <a:lnTo>
                  <a:pt x="296" y="481"/>
                </a:lnTo>
                <a:lnTo>
                  <a:pt x="298" y="486"/>
                </a:lnTo>
                <a:lnTo>
                  <a:pt x="301" y="492"/>
                </a:lnTo>
                <a:lnTo>
                  <a:pt x="303" y="497"/>
                </a:lnTo>
                <a:lnTo>
                  <a:pt x="305" y="503"/>
                </a:lnTo>
                <a:lnTo>
                  <a:pt x="307" y="510"/>
                </a:lnTo>
                <a:lnTo>
                  <a:pt x="309" y="516"/>
                </a:lnTo>
                <a:lnTo>
                  <a:pt x="310" y="523"/>
                </a:lnTo>
                <a:lnTo>
                  <a:pt x="311" y="530"/>
                </a:lnTo>
                <a:lnTo>
                  <a:pt x="312" y="537"/>
                </a:lnTo>
                <a:lnTo>
                  <a:pt x="312" y="544"/>
                </a:lnTo>
                <a:lnTo>
                  <a:pt x="312" y="550"/>
                </a:lnTo>
                <a:lnTo>
                  <a:pt x="311" y="558"/>
                </a:lnTo>
                <a:lnTo>
                  <a:pt x="310" y="565"/>
                </a:lnTo>
                <a:lnTo>
                  <a:pt x="309" y="573"/>
                </a:lnTo>
                <a:lnTo>
                  <a:pt x="307" y="580"/>
                </a:lnTo>
                <a:lnTo>
                  <a:pt x="306" y="588"/>
                </a:lnTo>
                <a:lnTo>
                  <a:pt x="305" y="595"/>
                </a:lnTo>
                <a:lnTo>
                  <a:pt x="304" y="602"/>
                </a:lnTo>
                <a:lnTo>
                  <a:pt x="304" y="609"/>
                </a:lnTo>
                <a:lnTo>
                  <a:pt x="302" y="617"/>
                </a:lnTo>
                <a:lnTo>
                  <a:pt x="302" y="623"/>
                </a:lnTo>
                <a:lnTo>
                  <a:pt x="301" y="630"/>
                </a:lnTo>
                <a:lnTo>
                  <a:pt x="300" y="636"/>
                </a:lnTo>
                <a:lnTo>
                  <a:pt x="300" y="643"/>
                </a:lnTo>
                <a:lnTo>
                  <a:pt x="298" y="648"/>
                </a:lnTo>
                <a:lnTo>
                  <a:pt x="297" y="654"/>
                </a:lnTo>
                <a:lnTo>
                  <a:pt x="296" y="659"/>
                </a:lnTo>
                <a:lnTo>
                  <a:pt x="295" y="664"/>
                </a:lnTo>
                <a:lnTo>
                  <a:pt x="293" y="669"/>
                </a:lnTo>
                <a:lnTo>
                  <a:pt x="290" y="677"/>
                </a:lnTo>
                <a:lnTo>
                  <a:pt x="289" y="685"/>
                </a:lnTo>
                <a:lnTo>
                  <a:pt x="287" y="692"/>
                </a:lnTo>
                <a:lnTo>
                  <a:pt x="286" y="700"/>
                </a:lnTo>
                <a:lnTo>
                  <a:pt x="284" y="707"/>
                </a:lnTo>
                <a:lnTo>
                  <a:pt x="282" y="716"/>
                </a:lnTo>
                <a:lnTo>
                  <a:pt x="278" y="724"/>
                </a:lnTo>
                <a:lnTo>
                  <a:pt x="273" y="735"/>
                </a:lnTo>
                <a:lnTo>
                  <a:pt x="270" y="741"/>
                </a:lnTo>
                <a:lnTo>
                  <a:pt x="266" y="747"/>
                </a:lnTo>
                <a:lnTo>
                  <a:pt x="262" y="754"/>
                </a:lnTo>
                <a:lnTo>
                  <a:pt x="258" y="762"/>
                </a:lnTo>
                <a:lnTo>
                  <a:pt x="253" y="769"/>
                </a:lnTo>
                <a:lnTo>
                  <a:pt x="248" y="777"/>
                </a:lnTo>
                <a:lnTo>
                  <a:pt x="243" y="786"/>
                </a:lnTo>
                <a:lnTo>
                  <a:pt x="237" y="794"/>
                </a:lnTo>
                <a:lnTo>
                  <a:pt x="233" y="802"/>
                </a:lnTo>
                <a:lnTo>
                  <a:pt x="228" y="810"/>
                </a:lnTo>
                <a:lnTo>
                  <a:pt x="223" y="817"/>
                </a:lnTo>
                <a:lnTo>
                  <a:pt x="218" y="825"/>
                </a:lnTo>
                <a:lnTo>
                  <a:pt x="214" y="831"/>
                </a:lnTo>
                <a:lnTo>
                  <a:pt x="211" y="837"/>
                </a:lnTo>
                <a:lnTo>
                  <a:pt x="207" y="841"/>
                </a:lnTo>
                <a:lnTo>
                  <a:pt x="205" y="845"/>
                </a:lnTo>
                <a:lnTo>
                  <a:pt x="202" y="850"/>
                </a:lnTo>
                <a:lnTo>
                  <a:pt x="201" y="851"/>
                </a:lnTo>
                <a:lnTo>
                  <a:pt x="202" y="849"/>
                </a:lnTo>
                <a:lnTo>
                  <a:pt x="203" y="846"/>
                </a:lnTo>
                <a:lnTo>
                  <a:pt x="205" y="842"/>
                </a:lnTo>
                <a:lnTo>
                  <a:pt x="205" y="841"/>
                </a:lnTo>
                <a:lnTo>
                  <a:pt x="203" y="845"/>
                </a:lnTo>
                <a:lnTo>
                  <a:pt x="201" y="849"/>
                </a:lnTo>
                <a:lnTo>
                  <a:pt x="198" y="853"/>
                </a:lnTo>
                <a:lnTo>
                  <a:pt x="195" y="859"/>
                </a:lnTo>
                <a:lnTo>
                  <a:pt x="192" y="864"/>
                </a:lnTo>
                <a:lnTo>
                  <a:pt x="189" y="870"/>
                </a:lnTo>
                <a:lnTo>
                  <a:pt x="186" y="876"/>
                </a:lnTo>
                <a:lnTo>
                  <a:pt x="182" y="883"/>
                </a:lnTo>
                <a:lnTo>
                  <a:pt x="179" y="891"/>
                </a:lnTo>
                <a:lnTo>
                  <a:pt x="176" y="898"/>
                </a:lnTo>
                <a:lnTo>
                  <a:pt x="173" y="905"/>
                </a:lnTo>
                <a:lnTo>
                  <a:pt x="171" y="913"/>
                </a:lnTo>
                <a:lnTo>
                  <a:pt x="169" y="920"/>
                </a:lnTo>
                <a:lnTo>
                  <a:pt x="168" y="928"/>
                </a:lnTo>
                <a:lnTo>
                  <a:pt x="168" y="935"/>
                </a:lnTo>
                <a:lnTo>
                  <a:pt x="168" y="942"/>
                </a:lnTo>
                <a:lnTo>
                  <a:pt x="170" y="948"/>
                </a:lnTo>
                <a:lnTo>
                  <a:pt x="176" y="958"/>
                </a:lnTo>
                <a:lnTo>
                  <a:pt x="183" y="963"/>
                </a:lnTo>
                <a:lnTo>
                  <a:pt x="193" y="965"/>
                </a:lnTo>
                <a:lnTo>
                  <a:pt x="203" y="962"/>
                </a:lnTo>
                <a:lnTo>
                  <a:pt x="213" y="958"/>
                </a:lnTo>
                <a:lnTo>
                  <a:pt x="223" y="953"/>
                </a:lnTo>
                <a:lnTo>
                  <a:pt x="232" y="947"/>
                </a:lnTo>
                <a:lnTo>
                  <a:pt x="238" y="942"/>
                </a:lnTo>
                <a:lnTo>
                  <a:pt x="243" y="937"/>
                </a:lnTo>
                <a:lnTo>
                  <a:pt x="249" y="931"/>
                </a:lnTo>
                <a:lnTo>
                  <a:pt x="255" y="924"/>
                </a:lnTo>
                <a:lnTo>
                  <a:pt x="261" y="916"/>
                </a:lnTo>
                <a:lnTo>
                  <a:pt x="267" y="908"/>
                </a:lnTo>
                <a:lnTo>
                  <a:pt x="274" y="898"/>
                </a:lnTo>
                <a:lnTo>
                  <a:pt x="282" y="887"/>
                </a:lnTo>
                <a:lnTo>
                  <a:pt x="290" y="876"/>
                </a:lnTo>
                <a:lnTo>
                  <a:pt x="295" y="870"/>
                </a:lnTo>
                <a:lnTo>
                  <a:pt x="300" y="863"/>
                </a:lnTo>
                <a:lnTo>
                  <a:pt x="306" y="856"/>
                </a:lnTo>
                <a:lnTo>
                  <a:pt x="313" y="848"/>
                </a:lnTo>
                <a:lnTo>
                  <a:pt x="319" y="840"/>
                </a:lnTo>
                <a:lnTo>
                  <a:pt x="327" y="832"/>
                </a:lnTo>
                <a:lnTo>
                  <a:pt x="334" y="823"/>
                </a:lnTo>
                <a:lnTo>
                  <a:pt x="341" y="815"/>
                </a:lnTo>
                <a:lnTo>
                  <a:pt x="348" y="806"/>
                </a:lnTo>
                <a:lnTo>
                  <a:pt x="355" y="797"/>
                </a:lnTo>
                <a:lnTo>
                  <a:pt x="362" y="788"/>
                </a:lnTo>
                <a:lnTo>
                  <a:pt x="369" y="779"/>
                </a:lnTo>
                <a:lnTo>
                  <a:pt x="374" y="770"/>
                </a:lnTo>
                <a:lnTo>
                  <a:pt x="380" y="761"/>
                </a:lnTo>
                <a:lnTo>
                  <a:pt x="385" y="753"/>
                </a:lnTo>
                <a:lnTo>
                  <a:pt x="389" y="744"/>
                </a:lnTo>
                <a:lnTo>
                  <a:pt x="393" y="736"/>
                </a:lnTo>
                <a:lnTo>
                  <a:pt x="397" y="728"/>
                </a:lnTo>
                <a:lnTo>
                  <a:pt x="400" y="720"/>
                </a:lnTo>
                <a:lnTo>
                  <a:pt x="404" y="712"/>
                </a:lnTo>
                <a:lnTo>
                  <a:pt x="407" y="705"/>
                </a:lnTo>
                <a:lnTo>
                  <a:pt x="410" y="697"/>
                </a:lnTo>
                <a:lnTo>
                  <a:pt x="413" y="690"/>
                </a:lnTo>
                <a:lnTo>
                  <a:pt x="416" y="682"/>
                </a:lnTo>
                <a:lnTo>
                  <a:pt x="419" y="675"/>
                </a:lnTo>
                <a:lnTo>
                  <a:pt x="422" y="668"/>
                </a:lnTo>
                <a:lnTo>
                  <a:pt x="424" y="660"/>
                </a:lnTo>
                <a:lnTo>
                  <a:pt x="427" y="654"/>
                </a:lnTo>
                <a:lnTo>
                  <a:pt x="429" y="646"/>
                </a:lnTo>
                <a:lnTo>
                  <a:pt x="431" y="639"/>
                </a:lnTo>
                <a:lnTo>
                  <a:pt x="433" y="632"/>
                </a:lnTo>
                <a:lnTo>
                  <a:pt x="435" y="625"/>
                </a:lnTo>
                <a:lnTo>
                  <a:pt x="437" y="617"/>
                </a:lnTo>
                <a:lnTo>
                  <a:pt x="439" y="609"/>
                </a:lnTo>
                <a:lnTo>
                  <a:pt x="441" y="601"/>
                </a:lnTo>
                <a:lnTo>
                  <a:pt x="442" y="592"/>
                </a:lnTo>
                <a:lnTo>
                  <a:pt x="443" y="583"/>
                </a:lnTo>
                <a:lnTo>
                  <a:pt x="444" y="573"/>
                </a:lnTo>
                <a:lnTo>
                  <a:pt x="444" y="564"/>
                </a:lnTo>
                <a:lnTo>
                  <a:pt x="445" y="555"/>
                </a:lnTo>
                <a:lnTo>
                  <a:pt x="445" y="546"/>
                </a:lnTo>
                <a:lnTo>
                  <a:pt x="444" y="538"/>
                </a:lnTo>
                <a:lnTo>
                  <a:pt x="444" y="529"/>
                </a:lnTo>
                <a:lnTo>
                  <a:pt x="442" y="522"/>
                </a:lnTo>
                <a:lnTo>
                  <a:pt x="441" y="514"/>
                </a:lnTo>
                <a:lnTo>
                  <a:pt x="440" y="508"/>
                </a:lnTo>
                <a:lnTo>
                  <a:pt x="438" y="502"/>
                </a:lnTo>
                <a:lnTo>
                  <a:pt x="435" y="497"/>
                </a:lnTo>
                <a:lnTo>
                  <a:pt x="431" y="491"/>
                </a:lnTo>
                <a:lnTo>
                  <a:pt x="430" y="488"/>
                </a:lnTo>
                <a:lnTo>
                  <a:pt x="430" y="487"/>
                </a:lnTo>
                <a:lnTo>
                  <a:pt x="430" y="488"/>
                </a:lnTo>
                <a:lnTo>
                  <a:pt x="430" y="487"/>
                </a:lnTo>
                <a:lnTo>
                  <a:pt x="430" y="482"/>
                </a:lnTo>
                <a:lnTo>
                  <a:pt x="427" y="473"/>
                </a:lnTo>
                <a:lnTo>
                  <a:pt x="425" y="466"/>
                </a:lnTo>
                <a:lnTo>
                  <a:pt x="422" y="459"/>
                </a:lnTo>
                <a:lnTo>
                  <a:pt x="418" y="451"/>
                </a:lnTo>
                <a:lnTo>
                  <a:pt x="413" y="443"/>
                </a:lnTo>
                <a:lnTo>
                  <a:pt x="408" y="435"/>
                </a:lnTo>
                <a:lnTo>
                  <a:pt x="403" y="426"/>
                </a:lnTo>
                <a:lnTo>
                  <a:pt x="397" y="417"/>
                </a:lnTo>
                <a:lnTo>
                  <a:pt x="391" y="408"/>
                </a:lnTo>
                <a:lnTo>
                  <a:pt x="385" y="400"/>
                </a:lnTo>
                <a:lnTo>
                  <a:pt x="379" y="391"/>
                </a:lnTo>
                <a:lnTo>
                  <a:pt x="373" y="382"/>
                </a:lnTo>
                <a:lnTo>
                  <a:pt x="368" y="375"/>
                </a:lnTo>
                <a:lnTo>
                  <a:pt x="362" y="367"/>
                </a:lnTo>
                <a:lnTo>
                  <a:pt x="357" y="360"/>
                </a:lnTo>
                <a:lnTo>
                  <a:pt x="352" y="355"/>
                </a:lnTo>
                <a:lnTo>
                  <a:pt x="348" y="349"/>
                </a:lnTo>
                <a:lnTo>
                  <a:pt x="340" y="340"/>
                </a:lnTo>
                <a:lnTo>
                  <a:pt x="332" y="332"/>
                </a:lnTo>
                <a:lnTo>
                  <a:pt x="325" y="323"/>
                </a:lnTo>
                <a:lnTo>
                  <a:pt x="317" y="314"/>
                </a:lnTo>
                <a:lnTo>
                  <a:pt x="309" y="307"/>
                </a:lnTo>
                <a:lnTo>
                  <a:pt x="302" y="299"/>
                </a:lnTo>
                <a:lnTo>
                  <a:pt x="294" y="292"/>
                </a:lnTo>
                <a:lnTo>
                  <a:pt x="286" y="286"/>
                </a:lnTo>
                <a:lnTo>
                  <a:pt x="281" y="281"/>
                </a:lnTo>
                <a:lnTo>
                  <a:pt x="278" y="277"/>
                </a:lnTo>
                <a:lnTo>
                  <a:pt x="277" y="273"/>
                </a:lnTo>
                <a:lnTo>
                  <a:pt x="276" y="268"/>
                </a:lnTo>
                <a:lnTo>
                  <a:pt x="272" y="263"/>
                </a:lnTo>
                <a:lnTo>
                  <a:pt x="265" y="255"/>
                </a:lnTo>
                <a:lnTo>
                  <a:pt x="252" y="245"/>
                </a:lnTo>
                <a:lnTo>
                  <a:pt x="232" y="231"/>
                </a:lnTo>
                <a:lnTo>
                  <a:pt x="219" y="222"/>
                </a:lnTo>
                <a:lnTo>
                  <a:pt x="206" y="212"/>
                </a:lnTo>
                <a:lnTo>
                  <a:pt x="192" y="201"/>
                </a:lnTo>
                <a:lnTo>
                  <a:pt x="179" y="190"/>
                </a:lnTo>
                <a:lnTo>
                  <a:pt x="165" y="178"/>
                </a:lnTo>
                <a:lnTo>
                  <a:pt x="152" y="165"/>
                </a:lnTo>
                <a:lnTo>
                  <a:pt x="138" y="151"/>
                </a:lnTo>
                <a:lnTo>
                  <a:pt x="124" y="138"/>
                </a:lnTo>
                <a:lnTo>
                  <a:pt x="112" y="124"/>
                </a:lnTo>
                <a:lnTo>
                  <a:pt x="100" y="110"/>
                </a:lnTo>
                <a:lnTo>
                  <a:pt x="89" y="97"/>
                </a:lnTo>
                <a:lnTo>
                  <a:pt x="78" y="83"/>
                </a:lnTo>
                <a:lnTo>
                  <a:pt x="69" y="71"/>
                </a:lnTo>
                <a:lnTo>
                  <a:pt x="61" y="59"/>
                </a:lnTo>
                <a:lnTo>
                  <a:pt x="55" y="47"/>
                </a:lnTo>
                <a:lnTo>
                  <a:pt x="50" y="37"/>
                </a:lnTo>
                <a:lnTo>
                  <a:pt x="41" y="19"/>
                </a:lnTo>
                <a:lnTo>
                  <a:pt x="32" y="7"/>
                </a:lnTo>
                <a:lnTo>
                  <a:pt x="23" y="1"/>
                </a:lnTo>
                <a:lnTo>
                  <a:pt x="14" y="0"/>
                </a:lnTo>
                <a:lnTo>
                  <a:pt x="8" y="3"/>
                </a:lnTo>
                <a:lnTo>
                  <a:pt x="2" y="12"/>
                </a:lnTo>
                <a:lnTo>
                  <a:pt x="0" y="25"/>
                </a:lnTo>
                <a:lnTo>
                  <a:pt x="0" y="43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59" name="Freeform 83"/>
          <p:cNvSpPr>
            <a:spLocks/>
          </p:cNvSpPr>
          <p:nvPr/>
        </p:nvSpPr>
        <p:spPr bwMode="auto">
          <a:xfrm>
            <a:off x="5735638" y="3573463"/>
            <a:ext cx="1008062" cy="1352550"/>
          </a:xfrm>
          <a:custGeom>
            <a:avLst/>
            <a:gdLst>
              <a:gd name="T0" fmla="*/ 2147483647 w 714"/>
              <a:gd name="T1" fmla="*/ 2147483647 h 852"/>
              <a:gd name="T2" fmla="*/ 2147483647 w 714"/>
              <a:gd name="T3" fmla="*/ 2147483647 h 852"/>
              <a:gd name="T4" fmla="*/ 2147483647 w 714"/>
              <a:gd name="T5" fmla="*/ 2147483647 h 852"/>
              <a:gd name="T6" fmla="*/ 2147483647 w 714"/>
              <a:gd name="T7" fmla="*/ 2147483647 h 852"/>
              <a:gd name="T8" fmla="*/ 2147483647 w 714"/>
              <a:gd name="T9" fmla="*/ 2147483647 h 852"/>
              <a:gd name="T10" fmla="*/ 2147483647 w 714"/>
              <a:gd name="T11" fmla="*/ 2147483647 h 852"/>
              <a:gd name="T12" fmla="*/ 2147483647 w 714"/>
              <a:gd name="T13" fmla="*/ 2147483647 h 852"/>
              <a:gd name="T14" fmla="*/ 2147483647 w 714"/>
              <a:gd name="T15" fmla="*/ 2147483647 h 852"/>
              <a:gd name="T16" fmla="*/ 2147483647 w 714"/>
              <a:gd name="T17" fmla="*/ 2147483647 h 852"/>
              <a:gd name="T18" fmla="*/ 2147483647 w 714"/>
              <a:gd name="T19" fmla="*/ 2147483647 h 852"/>
              <a:gd name="T20" fmla="*/ 2147483647 w 714"/>
              <a:gd name="T21" fmla="*/ 2147483647 h 852"/>
              <a:gd name="T22" fmla="*/ 2147483647 w 714"/>
              <a:gd name="T23" fmla="*/ 2147483647 h 852"/>
              <a:gd name="T24" fmla="*/ 2147483647 w 714"/>
              <a:gd name="T25" fmla="*/ 2147483647 h 852"/>
              <a:gd name="T26" fmla="*/ 2147483647 w 714"/>
              <a:gd name="T27" fmla="*/ 2147483647 h 852"/>
              <a:gd name="T28" fmla="*/ 2147483647 w 714"/>
              <a:gd name="T29" fmla="*/ 2147483647 h 852"/>
              <a:gd name="T30" fmla="*/ 2147483647 w 714"/>
              <a:gd name="T31" fmla="*/ 2147483647 h 852"/>
              <a:gd name="T32" fmla="*/ 2147483647 w 714"/>
              <a:gd name="T33" fmla="*/ 2147483647 h 852"/>
              <a:gd name="T34" fmla="*/ 2147483647 w 714"/>
              <a:gd name="T35" fmla="*/ 2147483647 h 852"/>
              <a:gd name="T36" fmla="*/ 2147483647 w 714"/>
              <a:gd name="T37" fmla="*/ 2147483647 h 852"/>
              <a:gd name="T38" fmla="*/ 2147483647 w 714"/>
              <a:gd name="T39" fmla="*/ 2147483647 h 852"/>
              <a:gd name="T40" fmla="*/ 2147483647 w 714"/>
              <a:gd name="T41" fmla="*/ 2147483647 h 852"/>
              <a:gd name="T42" fmla="*/ 2147483647 w 714"/>
              <a:gd name="T43" fmla="*/ 2147483647 h 852"/>
              <a:gd name="T44" fmla="*/ 2147483647 w 714"/>
              <a:gd name="T45" fmla="*/ 2147483647 h 852"/>
              <a:gd name="T46" fmla="*/ 2147483647 w 714"/>
              <a:gd name="T47" fmla="*/ 2147483647 h 852"/>
              <a:gd name="T48" fmla="*/ 2147483647 w 714"/>
              <a:gd name="T49" fmla="*/ 2147483647 h 852"/>
              <a:gd name="T50" fmla="*/ 2147483647 w 714"/>
              <a:gd name="T51" fmla="*/ 2147483647 h 852"/>
              <a:gd name="T52" fmla="*/ 2147483647 w 714"/>
              <a:gd name="T53" fmla="*/ 2147483647 h 852"/>
              <a:gd name="T54" fmla="*/ 2147483647 w 714"/>
              <a:gd name="T55" fmla="*/ 2147483647 h 852"/>
              <a:gd name="T56" fmla="*/ 2147483647 w 714"/>
              <a:gd name="T57" fmla="*/ 2147483647 h 852"/>
              <a:gd name="T58" fmla="*/ 2147483647 w 714"/>
              <a:gd name="T59" fmla="*/ 2147483647 h 852"/>
              <a:gd name="T60" fmla="*/ 2147483647 w 714"/>
              <a:gd name="T61" fmla="*/ 2147483647 h 852"/>
              <a:gd name="T62" fmla="*/ 2147483647 w 714"/>
              <a:gd name="T63" fmla="*/ 2147483647 h 852"/>
              <a:gd name="T64" fmla="*/ 2147483647 w 714"/>
              <a:gd name="T65" fmla="*/ 2147483647 h 852"/>
              <a:gd name="T66" fmla="*/ 2147483647 w 714"/>
              <a:gd name="T67" fmla="*/ 2147483647 h 852"/>
              <a:gd name="T68" fmla="*/ 0 w 714"/>
              <a:gd name="T69" fmla="*/ 2147483647 h 852"/>
              <a:gd name="T70" fmla="*/ 2147483647 w 714"/>
              <a:gd name="T71" fmla="*/ 2147483647 h 852"/>
              <a:gd name="T72" fmla="*/ 2147483647 w 714"/>
              <a:gd name="T73" fmla="*/ 2147483647 h 852"/>
              <a:gd name="T74" fmla="*/ 2147483647 w 714"/>
              <a:gd name="T75" fmla="*/ 2147483647 h 852"/>
              <a:gd name="T76" fmla="*/ 2147483647 w 714"/>
              <a:gd name="T77" fmla="*/ 2147483647 h 852"/>
              <a:gd name="T78" fmla="*/ 2147483647 w 714"/>
              <a:gd name="T79" fmla="*/ 2147483647 h 852"/>
              <a:gd name="T80" fmla="*/ 2147483647 w 714"/>
              <a:gd name="T81" fmla="*/ 2147483647 h 852"/>
              <a:gd name="T82" fmla="*/ 2147483647 w 714"/>
              <a:gd name="T83" fmla="*/ 2147483647 h 852"/>
              <a:gd name="T84" fmla="*/ 2147483647 w 714"/>
              <a:gd name="T85" fmla="*/ 2147483647 h 852"/>
              <a:gd name="T86" fmla="*/ 2147483647 w 714"/>
              <a:gd name="T87" fmla="*/ 2147483647 h 852"/>
              <a:gd name="T88" fmla="*/ 2147483647 w 714"/>
              <a:gd name="T89" fmla="*/ 2147483647 h 852"/>
              <a:gd name="T90" fmla="*/ 2147483647 w 714"/>
              <a:gd name="T91" fmla="*/ 2147483647 h 852"/>
              <a:gd name="T92" fmla="*/ 2147483647 w 714"/>
              <a:gd name="T93" fmla="*/ 2147483647 h 852"/>
              <a:gd name="T94" fmla="*/ 2147483647 w 714"/>
              <a:gd name="T95" fmla="*/ 2147483647 h 852"/>
              <a:gd name="T96" fmla="*/ 2147483647 w 714"/>
              <a:gd name="T97" fmla="*/ 2147483647 h 852"/>
              <a:gd name="T98" fmla="*/ 2147483647 w 714"/>
              <a:gd name="T99" fmla="*/ 2147483647 h 852"/>
              <a:gd name="T100" fmla="*/ 2147483647 w 714"/>
              <a:gd name="T101" fmla="*/ 2147483647 h 85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714"/>
              <a:gd name="T154" fmla="*/ 0 h 852"/>
              <a:gd name="T155" fmla="*/ 714 w 714"/>
              <a:gd name="T156" fmla="*/ 852 h 85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714" h="852">
                <a:moveTo>
                  <a:pt x="463" y="93"/>
                </a:moveTo>
                <a:lnTo>
                  <a:pt x="465" y="99"/>
                </a:lnTo>
                <a:lnTo>
                  <a:pt x="469" y="106"/>
                </a:lnTo>
                <a:lnTo>
                  <a:pt x="473" y="114"/>
                </a:lnTo>
                <a:lnTo>
                  <a:pt x="478" y="122"/>
                </a:lnTo>
                <a:lnTo>
                  <a:pt x="485" y="130"/>
                </a:lnTo>
                <a:lnTo>
                  <a:pt x="491" y="139"/>
                </a:lnTo>
                <a:lnTo>
                  <a:pt x="498" y="148"/>
                </a:lnTo>
                <a:lnTo>
                  <a:pt x="505" y="158"/>
                </a:lnTo>
                <a:lnTo>
                  <a:pt x="513" y="167"/>
                </a:lnTo>
                <a:lnTo>
                  <a:pt x="521" y="177"/>
                </a:lnTo>
                <a:lnTo>
                  <a:pt x="528" y="186"/>
                </a:lnTo>
                <a:lnTo>
                  <a:pt x="536" y="196"/>
                </a:lnTo>
                <a:lnTo>
                  <a:pt x="544" y="205"/>
                </a:lnTo>
                <a:lnTo>
                  <a:pt x="552" y="213"/>
                </a:lnTo>
                <a:lnTo>
                  <a:pt x="559" y="221"/>
                </a:lnTo>
                <a:lnTo>
                  <a:pt x="566" y="230"/>
                </a:lnTo>
                <a:lnTo>
                  <a:pt x="573" y="237"/>
                </a:lnTo>
                <a:lnTo>
                  <a:pt x="580" y="244"/>
                </a:lnTo>
                <a:lnTo>
                  <a:pt x="588" y="251"/>
                </a:lnTo>
                <a:lnTo>
                  <a:pt x="595" y="258"/>
                </a:lnTo>
                <a:lnTo>
                  <a:pt x="604" y="264"/>
                </a:lnTo>
                <a:lnTo>
                  <a:pt x="612" y="271"/>
                </a:lnTo>
                <a:lnTo>
                  <a:pt x="620" y="277"/>
                </a:lnTo>
                <a:lnTo>
                  <a:pt x="628" y="283"/>
                </a:lnTo>
                <a:lnTo>
                  <a:pt x="636" y="289"/>
                </a:lnTo>
                <a:lnTo>
                  <a:pt x="643" y="296"/>
                </a:lnTo>
                <a:lnTo>
                  <a:pt x="651" y="302"/>
                </a:lnTo>
                <a:lnTo>
                  <a:pt x="658" y="308"/>
                </a:lnTo>
                <a:lnTo>
                  <a:pt x="664" y="314"/>
                </a:lnTo>
                <a:lnTo>
                  <a:pt x="670" y="321"/>
                </a:lnTo>
                <a:lnTo>
                  <a:pt x="675" y="327"/>
                </a:lnTo>
                <a:lnTo>
                  <a:pt x="680" y="333"/>
                </a:lnTo>
                <a:lnTo>
                  <a:pt x="687" y="346"/>
                </a:lnTo>
                <a:lnTo>
                  <a:pt x="693" y="357"/>
                </a:lnTo>
                <a:lnTo>
                  <a:pt x="698" y="367"/>
                </a:lnTo>
                <a:lnTo>
                  <a:pt x="702" y="377"/>
                </a:lnTo>
                <a:lnTo>
                  <a:pt x="705" y="387"/>
                </a:lnTo>
                <a:lnTo>
                  <a:pt x="708" y="397"/>
                </a:lnTo>
                <a:lnTo>
                  <a:pt x="710" y="409"/>
                </a:lnTo>
                <a:lnTo>
                  <a:pt x="713" y="421"/>
                </a:lnTo>
                <a:lnTo>
                  <a:pt x="713" y="429"/>
                </a:lnTo>
                <a:lnTo>
                  <a:pt x="714" y="439"/>
                </a:lnTo>
                <a:lnTo>
                  <a:pt x="714" y="449"/>
                </a:lnTo>
                <a:lnTo>
                  <a:pt x="713" y="461"/>
                </a:lnTo>
                <a:lnTo>
                  <a:pt x="713" y="474"/>
                </a:lnTo>
                <a:lnTo>
                  <a:pt x="711" y="488"/>
                </a:lnTo>
                <a:lnTo>
                  <a:pt x="710" y="501"/>
                </a:lnTo>
                <a:lnTo>
                  <a:pt x="709" y="515"/>
                </a:lnTo>
                <a:lnTo>
                  <a:pt x="707" y="529"/>
                </a:lnTo>
                <a:lnTo>
                  <a:pt x="705" y="542"/>
                </a:lnTo>
                <a:lnTo>
                  <a:pt x="703" y="555"/>
                </a:lnTo>
                <a:lnTo>
                  <a:pt x="701" y="566"/>
                </a:lnTo>
                <a:lnTo>
                  <a:pt x="699" y="577"/>
                </a:lnTo>
                <a:lnTo>
                  <a:pt x="697" y="587"/>
                </a:lnTo>
                <a:lnTo>
                  <a:pt x="695" y="594"/>
                </a:lnTo>
                <a:lnTo>
                  <a:pt x="693" y="599"/>
                </a:lnTo>
                <a:lnTo>
                  <a:pt x="690" y="606"/>
                </a:lnTo>
                <a:lnTo>
                  <a:pt x="687" y="611"/>
                </a:lnTo>
                <a:lnTo>
                  <a:pt x="684" y="613"/>
                </a:lnTo>
                <a:lnTo>
                  <a:pt x="683" y="615"/>
                </a:lnTo>
                <a:lnTo>
                  <a:pt x="680" y="618"/>
                </a:lnTo>
                <a:lnTo>
                  <a:pt x="677" y="622"/>
                </a:lnTo>
                <a:lnTo>
                  <a:pt x="673" y="630"/>
                </a:lnTo>
                <a:lnTo>
                  <a:pt x="669" y="641"/>
                </a:lnTo>
                <a:lnTo>
                  <a:pt x="665" y="649"/>
                </a:lnTo>
                <a:lnTo>
                  <a:pt x="661" y="658"/>
                </a:lnTo>
                <a:lnTo>
                  <a:pt x="656" y="668"/>
                </a:lnTo>
                <a:lnTo>
                  <a:pt x="650" y="678"/>
                </a:lnTo>
                <a:lnTo>
                  <a:pt x="643" y="690"/>
                </a:lnTo>
                <a:lnTo>
                  <a:pt x="636" y="702"/>
                </a:lnTo>
                <a:lnTo>
                  <a:pt x="628" y="713"/>
                </a:lnTo>
                <a:lnTo>
                  <a:pt x="621" y="725"/>
                </a:lnTo>
                <a:lnTo>
                  <a:pt x="613" y="738"/>
                </a:lnTo>
                <a:lnTo>
                  <a:pt x="605" y="749"/>
                </a:lnTo>
                <a:lnTo>
                  <a:pt x="598" y="761"/>
                </a:lnTo>
                <a:lnTo>
                  <a:pt x="591" y="771"/>
                </a:lnTo>
                <a:lnTo>
                  <a:pt x="585" y="781"/>
                </a:lnTo>
                <a:lnTo>
                  <a:pt x="579" y="789"/>
                </a:lnTo>
                <a:lnTo>
                  <a:pt x="574" y="797"/>
                </a:lnTo>
                <a:lnTo>
                  <a:pt x="570" y="803"/>
                </a:lnTo>
                <a:lnTo>
                  <a:pt x="565" y="811"/>
                </a:lnTo>
                <a:lnTo>
                  <a:pt x="560" y="816"/>
                </a:lnTo>
                <a:lnTo>
                  <a:pt x="556" y="818"/>
                </a:lnTo>
                <a:lnTo>
                  <a:pt x="554" y="819"/>
                </a:lnTo>
                <a:lnTo>
                  <a:pt x="551" y="818"/>
                </a:lnTo>
                <a:lnTo>
                  <a:pt x="550" y="818"/>
                </a:lnTo>
                <a:lnTo>
                  <a:pt x="547" y="818"/>
                </a:lnTo>
                <a:lnTo>
                  <a:pt x="544" y="820"/>
                </a:lnTo>
                <a:lnTo>
                  <a:pt x="543" y="821"/>
                </a:lnTo>
                <a:lnTo>
                  <a:pt x="542" y="821"/>
                </a:lnTo>
                <a:lnTo>
                  <a:pt x="543" y="820"/>
                </a:lnTo>
                <a:lnTo>
                  <a:pt x="543" y="819"/>
                </a:lnTo>
                <a:lnTo>
                  <a:pt x="543" y="817"/>
                </a:lnTo>
                <a:lnTo>
                  <a:pt x="543" y="816"/>
                </a:lnTo>
                <a:lnTo>
                  <a:pt x="542" y="815"/>
                </a:lnTo>
                <a:lnTo>
                  <a:pt x="539" y="815"/>
                </a:lnTo>
                <a:lnTo>
                  <a:pt x="535" y="815"/>
                </a:lnTo>
                <a:lnTo>
                  <a:pt x="530" y="816"/>
                </a:lnTo>
                <a:lnTo>
                  <a:pt x="523" y="818"/>
                </a:lnTo>
                <a:lnTo>
                  <a:pt x="513" y="822"/>
                </a:lnTo>
                <a:lnTo>
                  <a:pt x="500" y="826"/>
                </a:lnTo>
                <a:lnTo>
                  <a:pt x="485" y="833"/>
                </a:lnTo>
                <a:lnTo>
                  <a:pt x="467" y="841"/>
                </a:lnTo>
                <a:lnTo>
                  <a:pt x="448" y="848"/>
                </a:lnTo>
                <a:lnTo>
                  <a:pt x="431" y="852"/>
                </a:lnTo>
                <a:lnTo>
                  <a:pt x="416" y="852"/>
                </a:lnTo>
                <a:lnTo>
                  <a:pt x="403" y="850"/>
                </a:lnTo>
                <a:lnTo>
                  <a:pt x="391" y="845"/>
                </a:lnTo>
                <a:lnTo>
                  <a:pt x="381" y="839"/>
                </a:lnTo>
                <a:lnTo>
                  <a:pt x="372" y="831"/>
                </a:lnTo>
                <a:lnTo>
                  <a:pt x="363" y="822"/>
                </a:lnTo>
                <a:lnTo>
                  <a:pt x="355" y="813"/>
                </a:lnTo>
                <a:lnTo>
                  <a:pt x="348" y="804"/>
                </a:lnTo>
                <a:lnTo>
                  <a:pt x="342" y="795"/>
                </a:lnTo>
                <a:lnTo>
                  <a:pt x="335" y="787"/>
                </a:lnTo>
                <a:lnTo>
                  <a:pt x="328" y="780"/>
                </a:lnTo>
                <a:lnTo>
                  <a:pt x="322" y="774"/>
                </a:lnTo>
                <a:lnTo>
                  <a:pt x="314" y="771"/>
                </a:lnTo>
                <a:lnTo>
                  <a:pt x="306" y="770"/>
                </a:lnTo>
                <a:lnTo>
                  <a:pt x="297" y="770"/>
                </a:lnTo>
                <a:lnTo>
                  <a:pt x="288" y="770"/>
                </a:lnTo>
                <a:lnTo>
                  <a:pt x="279" y="769"/>
                </a:lnTo>
                <a:lnTo>
                  <a:pt x="269" y="767"/>
                </a:lnTo>
                <a:lnTo>
                  <a:pt x="259" y="765"/>
                </a:lnTo>
                <a:lnTo>
                  <a:pt x="249" y="762"/>
                </a:lnTo>
                <a:lnTo>
                  <a:pt x="239" y="758"/>
                </a:lnTo>
                <a:lnTo>
                  <a:pt x="228" y="754"/>
                </a:lnTo>
                <a:lnTo>
                  <a:pt x="218" y="750"/>
                </a:lnTo>
                <a:lnTo>
                  <a:pt x="207" y="746"/>
                </a:lnTo>
                <a:lnTo>
                  <a:pt x="198" y="741"/>
                </a:lnTo>
                <a:lnTo>
                  <a:pt x="187" y="736"/>
                </a:lnTo>
                <a:lnTo>
                  <a:pt x="178" y="731"/>
                </a:lnTo>
                <a:lnTo>
                  <a:pt x="168" y="726"/>
                </a:lnTo>
                <a:lnTo>
                  <a:pt x="160" y="721"/>
                </a:lnTo>
                <a:lnTo>
                  <a:pt x="151" y="716"/>
                </a:lnTo>
                <a:lnTo>
                  <a:pt x="143" y="712"/>
                </a:lnTo>
                <a:lnTo>
                  <a:pt x="134" y="706"/>
                </a:lnTo>
                <a:lnTo>
                  <a:pt x="126" y="702"/>
                </a:lnTo>
                <a:lnTo>
                  <a:pt x="118" y="698"/>
                </a:lnTo>
                <a:lnTo>
                  <a:pt x="110" y="694"/>
                </a:lnTo>
                <a:lnTo>
                  <a:pt x="103" y="690"/>
                </a:lnTo>
                <a:lnTo>
                  <a:pt x="95" y="686"/>
                </a:lnTo>
                <a:lnTo>
                  <a:pt x="88" y="682"/>
                </a:lnTo>
                <a:lnTo>
                  <a:pt x="81" y="679"/>
                </a:lnTo>
                <a:lnTo>
                  <a:pt x="74" y="675"/>
                </a:lnTo>
                <a:lnTo>
                  <a:pt x="69" y="672"/>
                </a:lnTo>
                <a:lnTo>
                  <a:pt x="63" y="669"/>
                </a:lnTo>
                <a:lnTo>
                  <a:pt x="58" y="666"/>
                </a:lnTo>
                <a:lnTo>
                  <a:pt x="54" y="663"/>
                </a:lnTo>
                <a:lnTo>
                  <a:pt x="51" y="660"/>
                </a:lnTo>
                <a:lnTo>
                  <a:pt x="48" y="657"/>
                </a:lnTo>
                <a:lnTo>
                  <a:pt x="43" y="651"/>
                </a:lnTo>
                <a:lnTo>
                  <a:pt x="38" y="643"/>
                </a:lnTo>
                <a:lnTo>
                  <a:pt x="34" y="636"/>
                </a:lnTo>
                <a:lnTo>
                  <a:pt x="29" y="628"/>
                </a:lnTo>
                <a:lnTo>
                  <a:pt x="24" y="620"/>
                </a:lnTo>
                <a:lnTo>
                  <a:pt x="20" y="614"/>
                </a:lnTo>
                <a:lnTo>
                  <a:pt x="17" y="609"/>
                </a:lnTo>
                <a:lnTo>
                  <a:pt x="15" y="606"/>
                </a:lnTo>
                <a:lnTo>
                  <a:pt x="14" y="606"/>
                </a:lnTo>
                <a:lnTo>
                  <a:pt x="14" y="607"/>
                </a:lnTo>
                <a:lnTo>
                  <a:pt x="14" y="606"/>
                </a:lnTo>
                <a:lnTo>
                  <a:pt x="13" y="603"/>
                </a:lnTo>
                <a:lnTo>
                  <a:pt x="11" y="598"/>
                </a:lnTo>
                <a:lnTo>
                  <a:pt x="6" y="588"/>
                </a:lnTo>
                <a:lnTo>
                  <a:pt x="4" y="582"/>
                </a:lnTo>
                <a:lnTo>
                  <a:pt x="2" y="576"/>
                </a:lnTo>
                <a:lnTo>
                  <a:pt x="1" y="568"/>
                </a:lnTo>
                <a:lnTo>
                  <a:pt x="0" y="560"/>
                </a:lnTo>
                <a:lnTo>
                  <a:pt x="0" y="552"/>
                </a:lnTo>
                <a:lnTo>
                  <a:pt x="0" y="543"/>
                </a:lnTo>
                <a:lnTo>
                  <a:pt x="0" y="534"/>
                </a:lnTo>
                <a:lnTo>
                  <a:pt x="0" y="524"/>
                </a:lnTo>
                <a:lnTo>
                  <a:pt x="1" y="515"/>
                </a:lnTo>
                <a:lnTo>
                  <a:pt x="2" y="506"/>
                </a:lnTo>
                <a:lnTo>
                  <a:pt x="3" y="496"/>
                </a:lnTo>
                <a:lnTo>
                  <a:pt x="4" y="487"/>
                </a:lnTo>
                <a:lnTo>
                  <a:pt x="5" y="478"/>
                </a:lnTo>
                <a:lnTo>
                  <a:pt x="6" y="469"/>
                </a:lnTo>
                <a:lnTo>
                  <a:pt x="8" y="460"/>
                </a:lnTo>
                <a:lnTo>
                  <a:pt x="9" y="452"/>
                </a:lnTo>
                <a:lnTo>
                  <a:pt x="11" y="444"/>
                </a:lnTo>
                <a:lnTo>
                  <a:pt x="13" y="436"/>
                </a:lnTo>
                <a:lnTo>
                  <a:pt x="17" y="428"/>
                </a:lnTo>
                <a:lnTo>
                  <a:pt x="21" y="420"/>
                </a:lnTo>
                <a:lnTo>
                  <a:pt x="26" y="413"/>
                </a:lnTo>
                <a:lnTo>
                  <a:pt x="31" y="405"/>
                </a:lnTo>
                <a:lnTo>
                  <a:pt x="38" y="398"/>
                </a:lnTo>
                <a:lnTo>
                  <a:pt x="44" y="391"/>
                </a:lnTo>
                <a:lnTo>
                  <a:pt x="50" y="385"/>
                </a:lnTo>
                <a:lnTo>
                  <a:pt x="57" y="379"/>
                </a:lnTo>
                <a:lnTo>
                  <a:pt x="65" y="374"/>
                </a:lnTo>
                <a:lnTo>
                  <a:pt x="72" y="370"/>
                </a:lnTo>
                <a:lnTo>
                  <a:pt x="78" y="366"/>
                </a:lnTo>
                <a:lnTo>
                  <a:pt x="85" y="363"/>
                </a:lnTo>
                <a:lnTo>
                  <a:pt x="92" y="360"/>
                </a:lnTo>
                <a:lnTo>
                  <a:pt x="99" y="359"/>
                </a:lnTo>
                <a:lnTo>
                  <a:pt x="104" y="357"/>
                </a:lnTo>
                <a:lnTo>
                  <a:pt x="110" y="355"/>
                </a:lnTo>
                <a:lnTo>
                  <a:pt x="115" y="350"/>
                </a:lnTo>
                <a:lnTo>
                  <a:pt x="120" y="345"/>
                </a:lnTo>
                <a:lnTo>
                  <a:pt x="125" y="340"/>
                </a:lnTo>
                <a:lnTo>
                  <a:pt x="130" y="333"/>
                </a:lnTo>
                <a:lnTo>
                  <a:pt x="135" y="326"/>
                </a:lnTo>
                <a:lnTo>
                  <a:pt x="142" y="318"/>
                </a:lnTo>
                <a:lnTo>
                  <a:pt x="148" y="311"/>
                </a:lnTo>
                <a:lnTo>
                  <a:pt x="156" y="303"/>
                </a:lnTo>
                <a:lnTo>
                  <a:pt x="164" y="296"/>
                </a:lnTo>
                <a:lnTo>
                  <a:pt x="173" y="289"/>
                </a:lnTo>
                <a:lnTo>
                  <a:pt x="183" y="283"/>
                </a:lnTo>
                <a:lnTo>
                  <a:pt x="195" y="276"/>
                </a:lnTo>
                <a:lnTo>
                  <a:pt x="209" y="271"/>
                </a:lnTo>
                <a:lnTo>
                  <a:pt x="224" y="267"/>
                </a:lnTo>
                <a:lnTo>
                  <a:pt x="239" y="261"/>
                </a:lnTo>
                <a:lnTo>
                  <a:pt x="253" y="253"/>
                </a:lnTo>
                <a:lnTo>
                  <a:pt x="266" y="240"/>
                </a:lnTo>
                <a:lnTo>
                  <a:pt x="277" y="226"/>
                </a:lnTo>
                <a:lnTo>
                  <a:pt x="288" y="209"/>
                </a:lnTo>
                <a:lnTo>
                  <a:pt x="298" y="190"/>
                </a:lnTo>
                <a:lnTo>
                  <a:pt x="307" y="171"/>
                </a:lnTo>
                <a:lnTo>
                  <a:pt x="315" y="151"/>
                </a:lnTo>
                <a:lnTo>
                  <a:pt x="323" y="130"/>
                </a:lnTo>
                <a:lnTo>
                  <a:pt x="330" y="110"/>
                </a:lnTo>
                <a:lnTo>
                  <a:pt x="337" y="90"/>
                </a:lnTo>
                <a:lnTo>
                  <a:pt x="343" y="72"/>
                </a:lnTo>
                <a:lnTo>
                  <a:pt x="350" y="56"/>
                </a:lnTo>
                <a:lnTo>
                  <a:pt x="356" y="41"/>
                </a:lnTo>
                <a:lnTo>
                  <a:pt x="362" y="29"/>
                </a:lnTo>
                <a:lnTo>
                  <a:pt x="368" y="20"/>
                </a:lnTo>
                <a:lnTo>
                  <a:pt x="379" y="9"/>
                </a:lnTo>
                <a:lnTo>
                  <a:pt x="387" y="3"/>
                </a:lnTo>
                <a:lnTo>
                  <a:pt x="394" y="0"/>
                </a:lnTo>
                <a:lnTo>
                  <a:pt x="398" y="1"/>
                </a:lnTo>
                <a:lnTo>
                  <a:pt x="402" y="3"/>
                </a:lnTo>
                <a:lnTo>
                  <a:pt x="404" y="5"/>
                </a:lnTo>
                <a:lnTo>
                  <a:pt x="407" y="8"/>
                </a:lnTo>
                <a:lnTo>
                  <a:pt x="410" y="9"/>
                </a:lnTo>
                <a:lnTo>
                  <a:pt x="413" y="9"/>
                </a:lnTo>
                <a:lnTo>
                  <a:pt x="411" y="8"/>
                </a:lnTo>
                <a:lnTo>
                  <a:pt x="407" y="7"/>
                </a:lnTo>
                <a:lnTo>
                  <a:pt x="406" y="7"/>
                </a:lnTo>
                <a:lnTo>
                  <a:pt x="407" y="8"/>
                </a:lnTo>
                <a:lnTo>
                  <a:pt x="407" y="9"/>
                </a:lnTo>
                <a:lnTo>
                  <a:pt x="408" y="10"/>
                </a:lnTo>
                <a:lnTo>
                  <a:pt x="419" y="18"/>
                </a:lnTo>
                <a:lnTo>
                  <a:pt x="429" y="28"/>
                </a:lnTo>
                <a:lnTo>
                  <a:pt x="437" y="38"/>
                </a:lnTo>
                <a:lnTo>
                  <a:pt x="444" y="49"/>
                </a:lnTo>
                <a:lnTo>
                  <a:pt x="449" y="60"/>
                </a:lnTo>
                <a:lnTo>
                  <a:pt x="455" y="71"/>
                </a:lnTo>
                <a:lnTo>
                  <a:pt x="459" y="82"/>
                </a:lnTo>
                <a:lnTo>
                  <a:pt x="463" y="93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60" name="Freeform 84"/>
          <p:cNvSpPr>
            <a:spLocks/>
          </p:cNvSpPr>
          <p:nvPr/>
        </p:nvSpPr>
        <p:spPr bwMode="auto">
          <a:xfrm>
            <a:off x="5302250" y="3691306"/>
            <a:ext cx="793750" cy="623887"/>
          </a:xfrm>
          <a:custGeom>
            <a:avLst/>
            <a:gdLst>
              <a:gd name="T0" fmla="*/ 2147483647 w 562"/>
              <a:gd name="T1" fmla="*/ 2147483647 h 393"/>
              <a:gd name="T2" fmla="*/ 2147483647 w 562"/>
              <a:gd name="T3" fmla="*/ 2147483647 h 393"/>
              <a:gd name="T4" fmla="*/ 2147483647 w 562"/>
              <a:gd name="T5" fmla="*/ 2147483647 h 393"/>
              <a:gd name="T6" fmla="*/ 2147483647 w 562"/>
              <a:gd name="T7" fmla="*/ 2147483647 h 393"/>
              <a:gd name="T8" fmla="*/ 2147483647 w 562"/>
              <a:gd name="T9" fmla="*/ 2147483647 h 393"/>
              <a:gd name="T10" fmla="*/ 2147483647 w 562"/>
              <a:gd name="T11" fmla="*/ 2147483647 h 393"/>
              <a:gd name="T12" fmla="*/ 2147483647 w 562"/>
              <a:gd name="T13" fmla="*/ 2147483647 h 393"/>
              <a:gd name="T14" fmla="*/ 2147483647 w 562"/>
              <a:gd name="T15" fmla="*/ 2147483647 h 393"/>
              <a:gd name="T16" fmla="*/ 2147483647 w 562"/>
              <a:gd name="T17" fmla="*/ 2147483647 h 393"/>
              <a:gd name="T18" fmla="*/ 2147483647 w 562"/>
              <a:gd name="T19" fmla="*/ 2147483647 h 393"/>
              <a:gd name="T20" fmla="*/ 0 w 562"/>
              <a:gd name="T21" fmla="*/ 2147483647 h 393"/>
              <a:gd name="T22" fmla="*/ 2147483647 w 562"/>
              <a:gd name="T23" fmla="*/ 2147483647 h 393"/>
              <a:gd name="T24" fmla="*/ 2147483647 w 562"/>
              <a:gd name="T25" fmla="*/ 2147483647 h 393"/>
              <a:gd name="T26" fmla="*/ 2147483647 w 562"/>
              <a:gd name="T27" fmla="*/ 2147483647 h 393"/>
              <a:gd name="T28" fmla="*/ 2147483647 w 562"/>
              <a:gd name="T29" fmla="*/ 2147483647 h 393"/>
              <a:gd name="T30" fmla="*/ 2147483647 w 562"/>
              <a:gd name="T31" fmla="*/ 2147483647 h 393"/>
              <a:gd name="T32" fmla="*/ 2147483647 w 562"/>
              <a:gd name="T33" fmla="*/ 2147483647 h 393"/>
              <a:gd name="T34" fmla="*/ 2147483647 w 562"/>
              <a:gd name="T35" fmla="*/ 2147483647 h 393"/>
              <a:gd name="T36" fmla="*/ 2147483647 w 562"/>
              <a:gd name="T37" fmla="*/ 2147483647 h 393"/>
              <a:gd name="T38" fmla="*/ 2147483647 w 562"/>
              <a:gd name="T39" fmla="*/ 2147483647 h 393"/>
              <a:gd name="T40" fmla="*/ 2147483647 w 562"/>
              <a:gd name="T41" fmla="*/ 2147483647 h 393"/>
              <a:gd name="T42" fmla="*/ 2147483647 w 562"/>
              <a:gd name="T43" fmla="*/ 2147483647 h 393"/>
              <a:gd name="T44" fmla="*/ 2147483647 w 562"/>
              <a:gd name="T45" fmla="*/ 2147483647 h 393"/>
              <a:gd name="T46" fmla="*/ 2147483647 w 562"/>
              <a:gd name="T47" fmla="*/ 2147483647 h 393"/>
              <a:gd name="T48" fmla="*/ 2147483647 w 562"/>
              <a:gd name="T49" fmla="*/ 2147483647 h 393"/>
              <a:gd name="T50" fmla="*/ 2147483647 w 562"/>
              <a:gd name="T51" fmla="*/ 2147483647 h 393"/>
              <a:gd name="T52" fmla="*/ 2147483647 w 562"/>
              <a:gd name="T53" fmla="*/ 2147483647 h 393"/>
              <a:gd name="T54" fmla="*/ 2147483647 w 562"/>
              <a:gd name="T55" fmla="*/ 2147483647 h 393"/>
              <a:gd name="T56" fmla="*/ 2147483647 w 562"/>
              <a:gd name="T57" fmla="*/ 2147483647 h 393"/>
              <a:gd name="T58" fmla="*/ 2147483647 w 562"/>
              <a:gd name="T59" fmla="*/ 2147483647 h 393"/>
              <a:gd name="T60" fmla="*/ 2147483647 w 562"/>
              <a:gd name="T61" fmla="*/ 2147483647 h 393"/>
              <a:gd name="T62" fmla="*/ 2147483647 w 562"/>
              <a:gd name="T63" fmla="*/ 2147483647 h 393"/>
              <a:gd name="T64" fmla="*/ 2147483647 w 562"/>
              <a:gd name="T65" fmla="*/ 2147483647 h 393"/>
              <a:gd name="T66" fmla="*/ 2147483647 w 562"/>
              <a:gd name="T67" fmla="*/ 2147483647 h 393"/>
              <a:gd name="T68" fmla="*/ 2147483647 w 562"/>
              <a:gd name="T69" fmla="*/ 2147483647 h 393"/>
              <a:gd name="T70" fmla="*/ 2147483647 w 562"/>
              <a:gd name="T71" fmla="*/ 2147483647 h 393"/>
              <a:gd name="T72" fmla="*/ 2147483647 w 562"/>
              <a:gd name="T73" fmla="*/ 2147483647 h 393"/>
              <a:gd name="T74" fmla="*/ 2147483647 w 562"/>
              <a:gd name="T75" fmla="*/ 2147483647 h 393"/>
              <a:gd name="T76" fmla="*/ 2147483647 w 562"/>
              <a:gd name="T77" fmla="*/ 2147483647 h 393"/>
              <a:gd name="T78" fmla="*/ 2147483647 w 562"/>
              <a:gd name="T79" fmla="*/ 2147483647 h 393"/>
              <a:gd name="T80" fmla="*/ 2147483647 w 562"/>
              <a:gd name="T81" fmla="*/ 2147483647 h 393"/>
              <a:gd name="T82" fmla="*/ 2147483647 w 562"/>
              <a:gd name="T83" fmla="*/ 2147483647 h 393"/>
              <a:gd name="T84" fmla="*/ 2147483647 w 562"/>
              <a:gd name="T85" fmla="*/ 2147483647 h 393"/>
              <a:gd name="T86" fmla="*/ 2147483647 w 562"/>
              <a:gd name="T87" fmla="*/ 2147483647 h 393"/>
              <a:gd name="T88" fmla="*/ 2147483647 w 562"/>
              <a:gd name="T89" fmla="*/ 2147483647 h 393"/>
              <a:gd name="T90" fmla="*/ 2147483647 w 562"/>
              <a:gd name="T91" fmla="*/ 2147483647 h 393"/>
              <a:gd name="T92" fmla="*/ 2147483647 w 562"/>
              <a:gd name="T93" fmla="*/ 0 h 393"/>
              <a:gd name="T94" fmla="*/ 2147483647 w 562"/>
              <a:gd name="T95" fmla="*/ 2147483647 h 393"/>
              <a:gd name="T96" fmla="*/ 2147483647 w 562"/>
              <a:gd name="T97" fmla="*/ 2147483647 h 393"/>
              <a:gd name="T98" fmla="*/ 2147483647 w 562"/>
              <a:gd name="T99" fmla="*/ 2147483647 h 393"/>
              <a:gd name="T100" fmla="*/ 2147483647 w 562"/>
              <a:gd name="T101" fmla="*/ 2147483647 h 393"/>
              <a:gd name="T102" fmla="*/ 2147483647 w 562"/>
              <a:gd name="T103" fmla="*/ 2147483647 h 393"/>
              <a:gd name="T104" fmla="*/ 2147483647 w 562"/>
              <a:gd name="T105" fmla="*/ 2147483647 h 393"/>
              <a:gd name="T106" fmla="*/ 2147483647 w 562"/>
              <a:gd name="T107" fmla="*/ 2147483647 h 393"/>
              <a:gd name="T108" fmla="*/ 2147483647 w 562"/>
              <a:gd name="T109" fmla="*/ 2147483647 h 393"/>
              <a:gd name="T110" fmla="*/ 2147483647 w 562"/>
              <a:gd name="T111" fmla="*/ 2147483647 h 393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562"/>
              <a:gd name="T169" fmla="*/ 0 h 393"/>
              <a:gd name="T170" fmla="*/ 562 w 562"/>
              <a:gd name="T171" fmla="*/ 393 h 393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562" h="393">
                <a:moveTo>
                  <a:pt x="75" y="79"/>
                </a:moveTo>
                <a:lnTo>
                  <a:pt x="70" y="84"/>
                </a:lnTo>
                <a:lnTo>
                  <a:pt x="65" y="90"/>
                </a:lnTo>
                <a:lnTo>
                  <a:pt x="58" y="95"/>
                </a:lnTo>
                <a:lnTo>
                  <a:pt x="52" y="101"/>
                </a:lnTo>
                <a:lnTo>
                  <a:pt x="46" y="107"/>
                </a:lnTo>
                <a:lnTo>
                  <a:pt x="42" y="113"/>
                </a:lnTo>
                <a:lnTo>
                  <a:pt x="37" y="120"/>
                </a:lnTo>
                <a:lnTo>
                  <a:pt x="36" y="127"/>
                </a:lnTo>
                <a:lnTo>
                  <a:pt x="35" y="137"/>
                </a:lnTo>
                <a:lnTo>
                  <a:pt x="36" y="148"/>
                </a:lnTo>
                <a:lnTo>
                  <a:pt x="37" y="159"/>
                </a:lnTo>
                <a:lnTo>
                  <a:pt x="40" y="170"/>
                </a:lnTo>
                <a:lnTo>
                  <a:pt x="42" y="181"/>
                </a:lnTo>
                <a:lnTo>
                  <a:pt x="44" y="192"/>
                </a:lnTo>
                <a:lnTo>
                  <a:pt x="44" y="201"/>
                </a:lnTo>
                <a:lnTo>
                  <a:pt x="42" y="211"/>
                </a:lnTo>
                <a:lnTo>
                  <a:pt x="40" y="217"/>
                </a:lnTo>
                <a:lnTo>
                  <a:pt x="37" y="225"/>
                </a:lnTo>
                <a:lnTo>
                  <a:pt x="35" y="233"/>
                </a:lnTo>
                <a:lnTo>
                  <a:pt x="31" y="242"/>
                </a:lnTo>
                <a:lnTo>
                  <a:pt x="28" y="250"/>
                </a:lnTo>
                <a:lnTo>
                  <a:pt x="24" y="260"/>
                </a:lnTo>
                <a:lnTo>
                  <a:pt x="21" y="269"/>
                </a:lnTo>
                <a:lnTo>
                  <a:pt x="17" y="278"/>
                </a:lnTo>
                <a:lnTo>
                  <a:pt x="14" y="287"/>
                </a:lnTo>
                <a:lnTo>
                  <a:pt x="10" y="296"/>
                </a:lnTo>
                <a:lnTo>
                  <a:pt x="8" y="306"/>
                </a:lnTo>
                <a:lnTo>
                  <a:pt x="5" y="314"/>
                </a:lnTo>
                <a:lnTo>
                  <a:pt x="3" y="323"/>
                </a:lnTo>
                <a:lnTo>
                  <a:pt x="1" y="332"/>
                </a:lnTo>
                <a:lnTo>
                  <a:pt x="1" y="340"/>
                </a:lnTo>
                <a:lnTo>
                  <a:pt x="0" y="347"/>
                </a:lnTo>
                <a:lnTo>
                  <a:pt x="4" y="353"/>
                </a:lnTo>
                <a:lnTo>
                  <a:pt x="9" y="359"/>
                </a:lnTo>
                <a:lnTo>
                  <a:pt x="13" y="365"/>
                </a:lnTo>
                <a:lnTo>
                  <a:pt x="17" y="371"/>
                </a:lnTo>
                <a:lnTo>
                  <a:pt x="23" y="376"/>
                </a:lnTo>
                <a:lnTo>
                  <a:pt x="29" y="382"/>
                </a:lnTo>
                <a:lnTo>
                  <a:pt x="35" y="386"/>
                </a:lnTo>
                <a:lnTo>
                  <a:pt x="43" y="390"/>
                </a:lnTo>
                <a:lnTo>
                  <a:pt x="51" y="393"/>
                </a:lnTo>
                <a:lnTo>
                  <a:pt x="59" y="393"/>
                </a:lnTo>
                <a:lnTo>
                  <a:pt x="66" y="392"/>
                </a:lnTo>
                <a:lnTo>
                  <a:pt x="73" y="390"/>
                </a:lnTo>
                <a:lnTo>
                  <a:pt x="81" y="386"/>
                </a:lnTo>
                <a:lnTo>
                  <a:pt x="87" y="381"/>
                </a:lnTo>
                <a:lnTo>
                  <a:pt x="94" y="375"/>
                </a:lnTo>
                <a:lnTo>
                  <a:pt x="100" y="370"/>
                </a:lnTo>
                <a:lnTo>
                  <a:pt x="106" y="363"/>
                </a:lnTo>
                <a:lnTo>
                  <a:pt x="112" y="357"/>
                </a:lnTo>
                <a:lnTo>
                  <a:pt x="118" y="351"/>
                </a:lnTo>
                <a:lnTo>
                  <a:pt x="123" y="345"/>
                </a:lnTo>
                <a:lnTo>
                  <a:pt x="128" y="340"/>
                </a:lnTo>
                <a:lnTo>
                  <a:pt x="133" y="336"/>
                </a:lnTo>
                <a:lnTo>
                  <a:pt x="137" y="333"/>
                </a:lnTo>
                <a:lnTo>
                  <a:pt x="141" y="332"/>
                </a:lnTo>
                <a:lnTo>
                  <a:pt x="154" y="329"/>
                </a:lnTo>
                <a:lnTo>
                  <a:pt x="165" y="324"/>
                </a:lnTo>
                <a:lnTo>
                  <a:pt x="176" y="318"/>
                </a:lnTo>
                <a:lnTo>
                  <a:pt x="186" y="312"/>
                </a:lnTo>
                <a:lnTo>
                  <a:pt x="196" y="306"/>
                </a:lnTo>
                <a:lnTo>
                  <a:pt x="206" y="299"/>
                </a:lnTo>
                <a:lnTo>
                  <a:pt x="217" y="294"/>
                </a:lnTo>
                <a:lnTo>
                  <a:pt x="228" y="290"/>
                </a:lnTo>
                <a:lnTo>
                  <a:pt x="233" y="288"/>
                </a:lnTo>
                <a:lnTo>
                  <a:pt x="238" y="285"/>
                </a:lnTo>
                <a:lnTo>
                  <a:pt x="244" y="281"/>
                </a:lnTo>
                <a:lnTo>
                  <a:pt x="250" y="278"/>
                </a:lnTo>
                <a:lnTo>
                  <a:pt x="256" y="274"/>
                </a:lnTo>
                <a:lnTo>
                  <a:pt x="262" y="270"/>
                </a:lnTo>
                <a:lnTo>
                  <a:pt x="267" y="268"/>
                </a:lnTo>
                <a:lnTo>
                  <a:pt x="271" y="268"/>
                </a:lnTo>
                <a:lnTo>
                  <a:pt x="278" y="267"/>
                </a:lnTo>
                <a:lnTo>
                  <a:pt x="283" y="266"/>
                </a:lnTo>
                <a:lnTo>
                  <a:pt x="290" y="265"/>
                </a:lnTo>
                <a:lnTo>
                  <a:pt x="296" y="264"/>
                </a:lnTo>
                <a:lnTo>
                  <a:pt x="302" y="261"/>
                </a:lnTo>
                <a:lnTo>
                  <a:pt x="308" y="259"/>
                </a:lnTo>
                <a:lnTo>
                  <a:pt x="314" y="257"/>
                </a:lnTo>
                <a:lnTo>
                  <a:pt x="320" y="254"/>
                </a:lnTo>
                <a:lnTo>
                  <a:pt x="326" y="251"/>
                </a:lnTo>
                <a:lnTo>
                  <a:pt x="332" y="247"/>
                </a:lnTo>
                <a:lnTo>
                  <a:pt x="338" y="245"/>
                </a:lnTo>
                <a:lnTo>
                  <a:pt x="343" y="242"/>
                </a:lnTo>
                <a:lnTo>
                  <a:pt x="349" y="238"/>
                </a:lnTo>
                <a:lnTo>
                  <a:pt x="354" y="235"/>
                </a:lnTo>
                <a:lnTo>
                  <a:pt x="359" y="233"/>
                </a:lnTo>
                <a:lnTo>
                  <a:pt x="365" y="230"/>
                </a:lnTo>
                <a:lnTo>
                  <a:pt x="373" y="226"/>
                </a:lnTo>
                <a:lnTo>
                  <a:pt x="382" y="221"/>
                </a:lnTo>
                <a:lnTo>
                  <a:pt x="392" y="215"/>
                </a:lnTo>
                <a:lnTo>
                  <a:pt x="402" y="209"/>
                </a:lnTo>
                <a:lnTo>
                  <a:pt x="412" y="203"/>
                </a:lnTo>
                <a:lnTo>
                  <a:pt x="421" y="197"/>
                </a:lnTo>
                <a:lnTo>
                  <a:pt x="429" y="191"/>
                </a:lnTo>
                <a:lnTo>
                  <a:pt x="435" y="185"/>
                </a:lnTo>
                <a:lnTo>
                  <a:pt x="434" y="172"/>
                </a:lnTo>
                <a:lnTo>
                  <a:pt x="436" y="160"/>
                </a:lnTo>
                <a:lnTo>
                  <a:pt x="441" y="150"/>
                </a:lnTo>
                <a:lnTo>
                  <a:pt x="447" y="140"/>
                </a:lnTo>
                <a:lnTo>
                  <a:pt x="456" y="132"/>
                </a:lnTo>
                <a:lnTo>
                  <a:pt x="465" y="124"/>
                </a:lnTo>
                <a:lnTo>
                  <a:pt x="476" y="117"/>
                </a:lnTo>
                <a:lnTo>
                  <a:pt x="488" y="110"/>
                </a:lnTo>
                <a:lnTo>
                  <a:pt x="499" y="103"/>
                </a:lnTo>
                <a:lnTo>
                  <a:pt x="511" y="97"/>
                </a:lnTo>
                <a:lnTo>
                  <a:pt x="523" y="91"/>
                </a:lnTo>
                <a:lnTo>
                  <a:pt x="533" y="84"/>
                </a:lnTo>
                <a:lnTo>
                  <a:pt x="543" y="76"/>
                </a:lnTo>
                <a:lnTo>
                  <a:pt x="551" y="68"/>
                </a:lnTo>
                <a:lnTo>
                  <a:pt x="558" y="60"/>
                </a:lnTo>
                <a:lnTo>
                  <a:pt x="562" y="49"/>
                </a:lnTo>
                <a:lnTo>
                  <a:pt x="560" y="46"/>
                </a:lnTo>
                <a:lnTo>
                  <a:pt x="557" y="42"/>
                </a:lnTo>
                <a:lnTo>
                  <a:pt x="554" y="38"/>
                </a:lnTo>
                <a:lnTo>
                  <a:pt x="550" y="34"/>
                </a:lnTo>
                <a:lnTo>
                  <a:pt x="546" y="30"/>
                </a:lnTo>
                <a:lnTo>
                  <a:pt x="542" y="27"/>
                </a:lnTo>
                <a:lnTo>
                  <a:pt x="538" y="25"/>
                </a:lnTo>
                <a:lnTo>
                  <a:pt x="535" y="24"/>
                </a:lnTo>
                <a:lnTo>
                  <a:pt x="530" y="23"/>
                </a:lnTo>
                <a:lnTo>
                  <a:pt x="525" y="22"/>
                </a:lnTo>
                <a:lnTo>
                  <a:pt x="520" y="20"/>
                </a:lnTo>
                <a:lnTo>
                  <a:pt x="514" y="19"/>
                </a:lnTo>
                <a:lnTo>
                  <a:pt x="507" y="18"/>
                </a:lnTo>
                <a:lnTo>
                  <a:pt x="501" y="17"/>
                </a:lnTo>
                <a:lnTo>
                  <a:pt x="495" y="15"/>
                </a:lnTo>
                <a:lnTo>
                  <a:pt x="488" y="14"/>
                </a:lnTo>
                <a:lnTo>
                  <a:pt x="482" y="12"/>
                </a:lnTo>
                <a:lnTo>
                  <a:pt x="475" y="11"/>
                </a:lnTo>
                <a:lnTo>
                  <a:pt x="468" y="10"/>
                </a:lnTo>
                <a:lnTo>
                  <a:pt x="462" y="8"/>
                </a:lnTo>
                <a:lnTo>
                  <a:pt x="456" y="7"/>
                </a:lnTo>
                <a:lnTo>
                  <a:pt x="451" y="6"/>
                </a:lnTo>
                <a:lnTo>
                  <a:pt x="446" y="5"/>
                </a:lnTo>
                <a:lnTo>
                  <a:pt x="441" y="4"/>
                </a:lnTo>
                <a:lnTo>
                  <a:pt x="430" y="3"/>
                </a:lnTo>
                <a:lnTo>
                  <a:pt x="419" y="1"/>
                </a:lnTo>
                <a:lnTo>
                  <a:pt x="409" y="0"/>
                </a:lnTo>
                <a:lnTo>
                  <a:pt x="399" y="0"/>
                </a:lnTo>
                <a:lnTo>
                  <a:pt x="388" y="0"/>
                </a:lnTo>
                <a:lnTo>
                  <a:pt x="378" y="0"/>
                </a:lnTo>
                <a:lnTo>
                  <a:pt x="369" y="1"/>
                </a:lnTo>
                <a:lnTo>
                  <a:pt x="359" y="3"/>
                </a:lnTo>
                <a:lnTo>
                  <a:pt x="349" y="5"/>
                </a:lnTo>
                <a:lnTo>
                  <a:pt x="339" y="7"/>
                </a:lnTo>
                <a:lnTo>
                  <a:pt x="329" y="10"/>
                </a:lnTo>
                <a:lnTo>
                  <a:pt x="320" y="13"/>
                </a:lnTo>
                <a:lnTo>
                  <a:pt x="309" y="16"/>
                </a:lnTo>
                <a:lnTo>
                  <a:pt x="298" y="21"/>
                </a:lnTo>
                <a:lnTo>
                  <a:pt x="288" y="25"/>
                </a:lnTo>
                <a:lnTo>
                  <a:pt x="277" y="30"/>
                </a:lnTo>
                <a:lnTo>
                  <a:pt x="264" y="35"/>
                </a:lnTo>
                <a:lnTo>
                  <a:pt x="251" y="38"/>
                </a:lnTo>
                <a:lnTo>
                  <a:pt x="237" y="39"/>
                </a:lnTo>
                <a:lnTo>
                  <a:pt x="224" y="38"/>
                </a:lnTo>
                <a:lnTo>
                  <a:pt x="211" y="37"/>
                </a:lnTo>
                <a:lnTo>
                  <a:pt x="198" y="35"/>
                </a:lnTo>
                <a:lnTo>
                  <a:pt x="185" y="33"/>
                </a:lnTo>
                <a:lnTo>
                  <a:pt x="172" y="32"/>
                </a:lnTo>
                <a:lnTo>
                  <a:pt x="160" y="31"/>
                </a:lnTo>
                <a:lnTo>
                  <a:pt x="147" y="31"/>
                </a:lnTo>
                <a:lnTo>
                  <a:pt x="136" y="33"/>
                </a:lnTo>
                <a:lnTo>
                  <a:pt x="124" y="36"/>
                </a:lnTo>
                <a:lnTo>
                  <a:pt x="114" y="42"/>
                </a:lnTo>
                <a:lnTo>
                  <a:pt x="104" y="50"/>
                </a:lnTo>
                <a:lnTo>
                  <a:pt x="95" y="62"/>
                </a:lnTo>
                <a:lnTo>
                  <a:pt x="86" y="77"/>
                </a:lnTo>
                <a:lnTo>
                  <a:pt x="75" y="7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61" name="Freeform 85"/>
          <p:cNvSpPr>
            <a:spLocks/>
          </p:cNvSpPr>
          <p:nvPr/>
        </p:nvSpPr>
        <p:spPr bwMode="auto">
          <a:xfrm>
            <a:off x="5213350" y="2951164"/>
            <a:ext cx="293688" cy="668337"/>
          </a:xfrm>
          <a:custGeom>
            <a:avLst/>
            <a:gdLst>
              <a:gd name="T0" fmla="*/ 2147483647 w 209"/>
              <a:gd name="T1" fmla="*/ 2147483647 h 421"/>
              <a:gd name="T2" fmla="*/ 2147483647 w 209"/>
              <a:gd name="T3" fmla="*/ 2147483647 h 421"/>
              <a:gd name="T4" fmla="*/ 2147483647 w 209"/>
              <a:gd name="T5" fmla="*/ 2147483647 h 421"/>
              <a:gd name="T6" fmla="*/ 2147483647 w 209"/>
              <a:gd name="T7" fmla="*/ 2147483647 h 421"/>
              <a:gd name="T8" fmla="*/ 0 w 209"/>
              <a:gd name="T9" fmla="*/ 2147483647 h 421"/>
              <a:gd name="T10" fmla="*/ 0 w 209"/>
              <a:gd name="T11" fmla="*/ 2147483647 h 421"/>
              <a:gd name="T12" fmla="*/ 2147483647 w 209"/>
              <a:gd name="T13" fmla="*/ 2147483647 h 421"/>
              <a:gd name="T14" fmla="*/ 2147483647 w 209"/>
              <a:gd name="T15" fmla="*/ 2147483647 h 421"/>
              <a:gd name="T16" fmla="*/ 2147483647 w 209"/>
              <a:gd name="T17" fmla="*/ 2147483647 h 421"/>
              <a:gd name="T18" fmla="*/ 2147483647 w 209"/>
              <a:gd name="T19" fmla="*/ 2147483647 h 421"/>
              <a:gd name="T20" fmla="*/ 2147483647 w 209"/>
              <a:gd name="T21" fmla="*/ 2147483647 h 421"/>
              <a:gd name="T22" fmla="*/ 2147483647 w 209"/>
              <a:gd name="T23" fmla="*/ 2147483647 h 421"/>
              <a:gd name="T24" fmla="*/ 2147483647 w 209"/>
              <a:gd name="T25" fmla="*/ 2147483647 h 421"/>
              <a:gd name="T26" fmla="*/ 2147483647 w 209"/>
              <a:gd name="T27" fmla="*/ 2147483647 h 421"/>
              <a:gd name="T28" fmla="*/ 2147483647 w 209"/>
              <a:gd name="T29" fmla="*/ 2147483647 h 421"/>
              <a:gd name="T30" fmla="*/ 2147483647 w 209"/>
              <a:gd name="T31" fmla="*/ 2147483647 h 421"/>
              <a:gd name="T32" fmla="*/ 2147483647 w 209"/>
              <a:gd name="T33" fmla="*/ 2147483647 h 421"/>
              <a:gd name="T34" fmla="*/ 2147483647 w 209"/>
              <a:gd name="T35" fmla="*/ 2147483647 h 421"/>
              <a:gd name="T36" fmla="*/ 2147483647 w 209"/>
              <a:gd name="T37" fmla="*/ 2147483647 h 421"/>
              <a:gd name="T38" fmla="*/ 2147483647 w 209"/>
              <a:gd name="T39" fmla="*/ 2147483647 h 421"/>
              <a:gd name="T40" fmla="*/ 2147483647 w 209"/>
              <a:gd name="T41" fmla="*/ 2147483647 h 421"/>
              <a:gd name="T42" fmla="*/ 2147483647 w 209"/>
              <a:gd name="T43" fmla="*/ 2147483647 h 421"/>
              <a:gd name="T44" fmla="*/ 2147483647 w 209"/>
              <a:gd name="T45" fmla="*/ 2147483647 h 421"/>
              <a:gd name="T46" fmla="*/ 2147483647 w 209"/>
              <a:gd name="T47" fmla="*/ 2147483647 h 421"/>
              <a:gd name="T48" fmla="*/ 2147483647 w 209"/>
              <a:gd name="T49" fmla="*/ 2147483647 h 421"/>
              <a:gd name="T50" fmla="*/ 2147483647 w 209"/>
              <a:gd name="T51" fmla="*/ 2147483647 h 421"/>
              <a:gd name="T52" fmla="*/ 2147483647 w 209"/>
              <a:gd name="T53" fmla="*/ 2147483647 h 421"/>
              <a:gd name="T54" fmla="*/ 2147483647 w 209"/>
              <a:gd name="T55" fmla="*/ 2147483647 h 421"/>
              <a:gd name="T56" fmla="*/ 2147483647 w 209"/>
              <a:gd name="T57" fmla="*/ 2147483647 h 421"/>
              <a:gd name="T58" fmla="*/ 2147483647 w 209"/>
              <a:gd name="T59" fmla="*/ 2147483647 h 421"/>
              <a:gd name="T60" fmla="*/ 2147483647 w 209"/>
              <a:gd name="T61" fmla="*/ 2147483647 h 421"/>
              <a:gd name="T62" fmla="*/ 2147483647 w 209"/>
              <a:gd name="T63" fmla="*/ 2147483647 h 421"/>
              <a:gd name="T64" fmla="*/ 2147483647 w 209"/>
              <a:gd name="T65" fmla="*/ 2147483647 h 42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09"/>
              <a:gd name="T100" fmla="*/ 0 h 421"/>
              <a:gd name="T101" fmla="*/ 209 w 209"/>
              <a:gd name="T102" fmla="*/ 421 h 421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09" h="421">
                <a:moveTo>
                  <a:pt x="13" y="402"/>
                </a:moveTo>
                <a:lnTo>
                  <a:pt x="12" y="397"/>
                </a:lnTo>
                <a:lnTo>
                  <a:pt x="11" y="390"/>
                </a:lnTo>
                <a:lnTo>
                  <a:pt x="9" y="382"/>
                </a:lnTo>
                <a:lnTo>
                  <a:pt x="7" y="371"/>
                </a:lnTo>
                <a:lnTo>
                  <a:pt x="5" y="360"/>
                </a:lnTo>
                <a:lnTo>
                  <a:pt x="4" y="347"/>
                </a:lnTo>
                <a:lnTo>
                  <a:pt x="2" y="333"/>
                </a:lnTo>
                <a:lnTo>
                  <a:pt x="1" y="318"/>
                </a:lnTo>
                <a:lnTo>
                  <a:pt x="0" y="303"/>
                </a:lnTo>
                <a:lnTo>
                  <a:pt x="0" y="287"/>
                </a:lnTo>
                <a:lnTo>
                  <a:pt x="0" y="270"/>
                </a:lnTo>
                <a:lnTo>
                  <a:pt x="1" y="254"/>
                </a:lnTo>
                <a:lnTo>
                  <a:pt x="3" y="236"/>
                </a:lnTo>
                <a:lnTo>
                  <a:pt x="5" y="220"/>
                </a:lnTo>
                <a:lnTo>
                  <a:pt x="8" y="203"/>
                </a:lnTo>
                <a:lnTo>
                  <a:pt x="12" y="186"/>
                </a:lnTo>
                <a:lnTo>
                  <a:pt x="15" y="176"/>
                </a:lnTo>
                <a:lnTo>
                  <a:pt x="19" y="166"/>
                </a:lnTo>
                <a:lnTo>
                  <a:pt x="23" y="156"/>
                </a:lnTo>
                <a:lnTo>
                  <a:pt x="29" y="146"/>
                </a:lnTo>
                <a:lnTo>
                  <a:pt x="35" y="136"/>
                </a:lnTo>
                <a:lnTo>
                  <a:pt x="41" y="125"/>
                </a:lnTo>
                <a:lnTo>
                  <a:pt x="49" y="114"/>
                </a:lnTo>
                <a:lnTo>
                  <a:pt x="56" y="103"/>
                </a:lnTo>
                <a:lnTo>
                  <a:pt x="64" y="92"/>
                </a:lnTo>
                <a:lnTo>
                  <a:pt x="73" y="80"/>
                </a:lnTo>
                <a:lnTo>
                  <a:pt x="82" y="68"/>
                </a:lnTo>
                <a:lnTo>
                  <a:pt x="91" y="56"/>
                </a:lnTo>
                <a:lnTo>
                  <a:pt x="101" y="43"/>
                </a:lnTo>
                <a:lnTo>
                  <a:pt x="111" y="29"/>
                </a:lnTo>
                <a:lnTo>
                  <a:pt x="121" y="15"/>
                </a:lnTo>
                <a:lnTo>
                  <a:pt x="132" y="0"/>
                </a:lnTo>
                <a:lnTo>
                  <a:pt x="198" y="10"/>
                </a:lnTo>
                <a:lnTo>
                  <a:pt x="200" y="25"/>
                </a:lnTo>
                <a:lnTo>
                  <a:pt x="202" y="41"/>
                </a:lnTo>
                <a:lnTo>
                  <a:pt x="204" y="56"/>
                </a:lnTo>
                <a:lnTo>
                  <a:pt x="206" y="71"/>
                </a:lnTo>
                <a:lnTo>
                  <a:pt x="207" y="85"/>
                </a:lnTo>
                <a:lnTo>
                  <a:pt x="208" y="99"/>
                </a:lnTo>
                <a:lnTo>
                  <a:pt x="209" y="113"/>
                </a:lnTo>
                <a:lnTo>
                  <a:pt x="209" y="127"/>
                </a:lnTo>
                <a:lnTo>
                  <a:pt x="209" y="141"/>
                </a:lnTo>
                <a:lnTo>
                  <a:pt x="209" y="154"/>
                </a:lnTo>
                <a:lnTo>
                  <a:pt x="208" y="167"/>
                </a:lnTo>
                <a:lnTo>
                  <a:pt x="206" y="180"/>
                </a:lnTo>
                <a:lnTo>
                  <a:pt x="205" y="193"/>
                </a:lnTo>
                <a:lnTo>
                  <a:pt x="203" y="206"/>
                </a:lnTo>
                <a:lnTo>
                  <a:pt x="201" y="219"/>
                </a:lnTo>
                <a:lnTo>
                  <a:pt x="198" y="231"/>
                </a:lnTo>
                <a:lnTo>
                  <a:pt x="194" y="243"/>
                </a:lnTo>
                <a:lnTo>
                  <a:pt x="191" y="255"/>
                </a:lnTo>
                <a:lnTo>
                  <a:pt x="186" y="268"/>
                </a:lnTo>
                <a:lnTo>
                  <a:pt x="182" y="279"/>
                </a:lnTo>
                <a:lnTo>
                  <a:pt x="176" y="291"/>
                </a:lnTo>
                <a:lnTo>
                  <a:pt x="170" y="303"/>
                </a:lnTo>
                <a:lnTo>
                  <a:pt x="164" y="315"/>
                </a:lnTo>
                <a:lnTo>
                  <a:pt x="157" y="327"/>
                </a:lnTo>
                <a:lnTo>
                  <a:pt x="149" y="338"/>
                </a:lnTo>
                <a:lnTo>
                  <a:pt x="141" y="351"/>
                </a:lnTo>
                <a:lnTo>
                  <a:pt x="133" y="362"/>
                </a:lnTo>
                <a:lnTo>
                  <a:pt x="123" y="374"/>
                </a:lnTo>
                <a:lnTo>
                  <a:pt x="114" y="386"/>
                </a:lnTo>
                <a:lnTo>
                  <a:pt x="103" y="398"/>
                </a:lnTo>
                <a:lnTo>
                  <a:pt x="92" y="409"/>
                </a:lnTo>
                <a:lnTo>
                  <a:pt x="80" y="421"/>
                </a:lnTo>
                <a:lnTo>
                  <a:pt x="13" y="402"/>
                </a:lnTo>
                <a:close/>
              </a:path>
            </a:pathLst>
          </a:custGeom>
          <a:solidFill>
            <a:srgbClr val="CC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62" name="Freeform 86"/>
          <p:cNvSpPr>
            <a:spLocks/>
          </p:cNvSpPr>
          <p:nvPr/>
        </p:nvSpPr>
        <p:spPr bwMode="auto">
          <a:xfrm>
            <a:off x="5205414" y="3244851"/>
            <a:ext cx="33337" cy="347663"/>
          </a:xfrm>
          <a:custGeom>
            <a:avLst/>
            <a:gdLst>
              <a:gd name="T0" fmla="*/ 2147483647 w 23"/>
              <a:gd name="T1" fmla="*/ 0 h 219"/>
              <a:gd name="T2" fmla="*/ 2147483647 w 23"/>
              <a:gd name="T3" fmla="*/ 0 h 219"/>
              <a:gd name="T4" fmla="*/ 2147483647 w 23"/>
              <a:gd name="T5" fmla="*/ 2147483647 h 219"/>
              <a:gd name="T6" fmla="*/ 2147483647 w 23"/>
              <a:gd name="T7" fmla="*/ 2147483647 h 219"/>
              <a:gd name="T8" fmla="*/ 2147483647 w 23"/>
              <a:gd name="T9" fmla="*/ 2147483647 h 219"/>
              <a:gd name="T10" fmla="*/ 2147483647 w 23"/>
              <a:gd name="T11" fmla="*/ 2147483647 h 219"/>
              <a:gd name="T12" fmla="*/ 0 w 23"/>
              <a:gd name="T13" fmla="*/ 2147483647 h 219"/>
              <a:gd name="T14" fmla="*/ 0 w 23"/>
              <a:gd name="T15" fmla="*/ 2147483647 h 219"/>
              <a:gd name="T16" fmla="*/ 2147483647 w 23"/>
              <a:gd name="T17" fmla="*/ 2147483647 h 219"/>
              <a:gd name="T18" fmla="*/ 2147483647 w 23"/>
              <a:gd name="T19" fmla="*/ 2147483647 h 219"/>
              <a:gd name="T20" fmla="*/ 2147483647 w 23"/>
              <a:gd name="T21" fmla="*/ 2147483647 h 219"/>
              <a:gd name="T22" fmla="*/ 2147483647 w 23"/>
              <a:gd name="T23" fmla="*/ 2147483647 h 219"/>
              <a:gd name="T24" fmla="*/ 2147483647 w 23"/>
              <a:gd name="T25" fmla="*/ 2147483647 h 219"/>
              <a:gd name="T26" fmla="*/ 2147483647 w 23"/>
              <a:gd name="T27" fmla="*/ 2147483647 h 219"/>
              <a:gd name="T28" fmla="*/ 2147483647 w 23"/>
              <a:gd name="T29" fmla="*/ 2147483647 h 219"/>
              <a:gd name="T30" fmla="*/ 2147483647 w 23"/>
              <a:gd name="T31" fmla="*/ 2147483647 h 219"/>
              <a:gd name="T32" fmla="*/ 2147483647 w 23"/>
              <a:gd name="T33" fmla="*/ 2147483647 h 219"/>
              <a:gd name="T34" fmla="*/ 2147483647 w 23"/>
              <a:gd name="T35" fmla="*/ 2147483647 h 219"/>
              <a:gd name="T36" fmla="*/ 2147483647 w 23"/>
              <a:gd name="T37" fmla="*/ 2147483647 h 219"/>
              <a:gd name="T38" fmla="*/ 2147483647 w 23"/>
              <a:gd name="T39" fmla="*/ 2147483647 h 219"/>
              <a:gd name="T40" fmla="*/ 2147483647 w 23"/>
              <a:gd name="T41" fmla="*/ 2147483647 h 219"/>
              <a:gd name="T42" fmla="*/ 2147483647 w 23"/>
              <a:gd name="T43" fmla="*/ 2147483647 h 219"/>
              <a:gd name="T44" fmla="*/ 2147483647 w 23"/>
              <a:gd name="T45" fmla="*/ 2147483647 h 219"/>
              <a:gd name="T46" fmla="*/ 2147483647 w 23"/>
              <a:gd name="T47" fmla="*/ 2147483647 h 219"/>
              <a:gd name="T48" fmla="*/ 2147483647 w 23"/>
              <a:gd name="T49" fmla="*/ 2147483647 h 219"/>
              <a:gd name="T50" fmla="*/ 2147483647 w 23"/>
              <a:gd name="T51" fmla="*/ 2147483647 h 219"/>
              <a:gd name="T52" fmla="*/ 2147483647 w 23"/>
              <a:gd name="T53" fmla="*/ 2147483647 h 219"/>
              <a:gd name="T54" fmla="*/ 2147483647 w 23"/>
              <a:gd name="T55" fmla="*/ 2147483647 h 219"/>
              <a:gd name="T56" fmla="*/ 2147483647 w 23"/>
              <a:gd name="T57" fmla="*/ 2147483647 h 219"/>
              <a:gd name="T58" fmla="*/ 2147483647 w 23"/>
              <a:gd name="T59" fmla="*/ 2147483647 h 219"/>
              <a:gd name="T60" fmla="*/ 2147483647 w 23"/>
              <a:gd name="T61" fmla="*/ 2147483647 h 219"/>
              <a:gd name="T62" fmla="*/ 2147483647 w 23"/>
              <a:gd name="T63" fmla="*/ 2147483647 h 219"/>
              <a:gd name="T64" fmla="*/ 2147483647 w 23"/>
              <a:gd name="T65" fmla="*/ 2147483647 h 219"/>
              <a:gd name="T66" fmla="*/ 2147483647 w 23"/>
              <a:gd name="T67" fmla="*/ 2147483647 h 219"/>
              <a:gd name="T68" fmla="*/ 2147483647 w 23"/>
              <a:gd name="T69" fmla="*/ 2147483647 h 219"/>
              <a:gd name="T70" fmla="*/ 2147483647 w 23"/>
              <a:gd name="T71" fmla="*/ 2147483647 h 219"/>
              <a:gd name="T72" fmla="*/ 2147483647 w 23"/>
              <a:gd name="T73" fmla="*/ 2147483647 h 219"/>
              <a:gd name="T74" fmla="*/ 2147483647 w 23"/>
              <a:gd name="T75" fmla="*/ 2147483647 h 219"/>
              <a:gd name="T76" fmla="*/ 2147483647 w 23"/>
              <a:gd name="T77" fmla="*/ 2147483647 h 219"/>
              <a:gd name="T78" fmla="*/ 2147483647 w 23"/>
              <a:gd name="T79" fmla="*/ 0 h 21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23"/>
              <a:gd name="T121" fmla="*/ 0 h 219"/>
              <a:gd name="T122" fmla="*/ 23 w 23"/>
              <a:gd name="T123" fmla="*/ 219 h 21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23" h="219">
                <a:moveTo>
                  <a:pt x="13" y="0"/>
                </a:moveTo>
                <a:lnTo>
                  <a:pt x="13" y="0"/>
                </a:lnTo>
                <a:lnTo>
                  <a:pt x="8" y="17"/>
                </a:lnTo>
                <a:lnTo>
                  <a:pt x="5" y="34"/>
                </a:lnTo>
                <a:lnTo>
                  <a:pt x="3" y="51"/>
                </a:lnTo>
                <a:lnTo>
                  <a:pt x="1" y="68"/>
                </a:lnTo>
                <a:lnTo>
                  <a:pt x="0" y="85"/>
                </a:lnTo>
                <a:lnTo>
                  <a:pt x="0" y="102"/>
                </a:lnTo>
                <a:lnTo>
                  <a:pt x="1" y="118"/>
                </a:lnTo>
                <a:lnTo>
                  <a:pt x="1" y="133"/>
                </a:lnTo>
                <a:lnTo>
                  <a:pt x="2" y="149"/>
                </a:lnTo>
                <a:lnTo>
                  <a:pt x="4" y="163"/>
                </a:lnTo>
                <a:lnTo>
                  <a:pt x="6" y="175"/>
                </a:lnTo>
                <a:lnTo>
                  <a:pt x="8" y="187"/>
                </a:lnTo>
                <a:lnTo>
                  <a:pt x="9" y="197"/>
                </a:lnTo>
                <a:lnTo>
                  <a:pt x="11" y="206"/>
                </a:lnTo>
                <a:lnTo>
                  <a:pt x="12" y="213"/>
                </a:lnTo>
                <a:lnTo>
                  <a:pt x="13" y="219"/>
                </a:lnTo>
                <a:lnTo>
                  <a:pt x="23" y="216"/>
                </a:lnTo>
                <a:lnTo>
                  <a:pt x="21" y="212"/>
                </a:lnTo>
                <a:lnTo>
                  <a:pt x="20" y="205"/>
                </a:lnTo>
                <a:lnTo>
                  <a:pt x="18" y="196"/>
                </a:lnTo>
                <a:lnTo>
                  <a:pt x="17" y="186"/>
                </a:lnTo>
                <a:lnTo>
                  <a:pt x="15" y="174"/>
                </a:lnTo>
                <a:lnTo>
                  <a:pt x="13" y="162"/>
                </a:lnTo>
                <a:lnTo>
                  <a:pt x="12" y="148"/>
                </a:lnTo>
                <a:lnTo>
                  <a:pt x="10" y="133"/>
                </a:lnTo>
                <a:lnTo>
                  <a:pt x="10" y="118"/>
                </a:lnTo>
                <a:lnTo>
                  <a:pt x="9" y="102"/>
                </a:lnTo>
                <a:lnTo>
                  <a:pt x="9" y="85"/>
                </a:lnTo>
                <a:lnTo>
                  <a:pt x="10" y="69"/>
                </a:lnTo>
                <a:lnTo>
                  <a:pt x="12" y="52"/>
                </a:lnTo>
                <a:lnTo>
                  <a:pt x="14" y="35"/>
                </a:lnTo>
                <a:lnTo>
                  <a:pt x="17" y="19"/>
                </a:lnTo>
                <a:lnTo>
                  <a:pt x="22" y="3"/>
                </a:lnTo>
                <a:lnTo>
                  <a:pt x="13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63" name="Freeform 87"/>
          <p:cNvSpPr>
            <a:spLocks/>
          </p:cNvSpPr>
          <p:nvPr/>
        </p:nvSpPr>
        <p:spPr bwMode="auto">
          <a:xfrm>
            <a:off x="5224464" y="2943225"/>
            <a:ext cx="179387" cy="306388"/>
          </a:xfrm>
          <a:custGeom>
            <a:avLst/>
            <a:gdLst>
              <a:gd name="T0" fmla="*/ 2147483647 w 128"/>
              <a:gd name="T1" fmla="*/ 0 h 193"/>
              <a:gd name="T2" fmla="*/ 2147483647 w 128"/>
              <a:gd name="T3" fmla="*/ 2147483647 h 193"/>
              <a:gd name="T4" fmla="*/ 2147483647 w 128"/>
              <a:gd name="T5" fmla="*/ 2147483647 h 193"/>
              <a:gd name="T6" fmla="*/ 2147483647 w 128"/>
              <a:gd name="T7" fmla="*/ 2147483647 h 193"/>
              <a:gd name="T8" fmla="*/ 2147483647 w 128"/>
              <a:gd name="T9" fmla="*/ 2147483647 h 193"/>
              <a:gd name="T10" fmla="*/ 2147483647 w 128"/>
              <a:gd name="T11" fmla="*/ 2147483647 h 193"/>
              <a:gd name="T12" fmla="*/ 2147483647 w 128"/>
              <a:gd name="T13" fmla="*/ 2147483647 h 193"/>
              <a:gd name="T14" fmla="*/ 2147483647 w 128"/>
              <a:gd name="T15" fmla="*/ 2147483647 h 193"/>
              <a:gd name="T16" fmla="*/ 2147483647 w 128"/>
              <a:gd name="T17" fmla="*/ 2147483647 h 193"/>
              <a:gd name="T18" fmla="*/ 2147483647 w 128"/>
              <a:gd name="T19" fmla="*/ 2147483647 h 193"/>
              <a:gd name="T20" fmla="*/ 2147483647 w 128"/>
              <a:gd name="T21" fmla="*/ 2147483647 h 193"/>
              <a:gd name="T22" fmla="*/ 2147483647 w 128"/>
              <a:gd name="T23" fmla="*/ 2147483647 h 193"/>
              <a:gd name="T24" fmla="*/ 2147483647 w 128"/>
              <a:gd name="T25" fmla="*/ 2147483647 h 193"/>
              <a:gd name="T26" fmla="*/ 2147483647 w 128"/>
              <a:gd name="T27" fmla="*/ 2147483647 h 193"/>
              <a:gd name="T28" fmla="*/ 2147483647 w 128"/>
              <a:gd name="T29" fmla="*/ 2147483647 h 193"/>
              <a:gd name="T30" fmla="*/ 2147483647 w 128"/>
              <a:gd name="T31" fmla="*/ 2147483647 h 193"/>
              <a:gd name="T32" fmla="*/ 2147483647 w 128"/>
              <a:gd name="T33" fmla="*/ 2147483647 h 193"/>
              <a:gd name="T34" fmla="*/ 0 w 128"/>
              <a:gd name="T35" fmla="*/ 2147483647 h 193"/>
              <a:gd name="T36" fmla="*/ 2147483647 w 128"/>
              <a:gd name="T37" fmla="*/ 2147483647 h 193"/>
              <a:gd name="T38" fmla="*/ 2147483647 w 128"/>
              <a:gd name="T39" fmla="*/ 2147483647 h 193"/>
              <a:gd name="T40" fmla="*/ 2147483647 w 128"/>
              <a:gd name="T41" fmla="*/ 2147483647 h 193"/>
              <a:gd name="T42" fmla="*/ 2147483647 w 128"/>
              <a:gd name="T43" fmla="*/ 2147483647 h 193"/>
              <a:gd name="T44" fmla="*/ 2147483647 w 128"/>
              <a:gd name="T45" fmla="*/ 2147483647 h 193"/>
              <a:gd name="T46" fmla="*/ 2147483647 w 128"/>
              <a:gd name="T47" fmla="*/ 2147483647 h 193"/>
              <a:gd name="T48" fmla="*/ 2147483647 w 128"/>
              <a:gd name="T49" fmla="*/ 2147483647 h 193"/>
              <a:gd name="T50" fmla="*/ 2147483647 w 128"/>
              <a:gd name="T51" fmla="*/ 2147483647 h 193"/>
              <a:gd name="T52" fmla="*/ 2147483647 w 128"/>
              <a:gd name="T53" fmla="*/ 2147483647 h 193"/>
              <a:gd name="T54" fmla="*/ 2147483647 w 128"/>
              <a:gd name="T55" fmla="*/ 2147483647 h 193"/>
              <a:gd name="T56" fmla="*/ 2147483647 w 128"/>
              <a:gd name="T57" fmla="*/ 2147483647 h 193"/>
              <a:gd name="T58" fmla="*/ 2147483647 w 128"/>
              <a:gd name="T59" fmla="*/ 2147483647 h 193"/>
              <a:gd name="T60" fmla="*/ 2147483647 w 128"/>
              <a:gd name="T61" fmla="*/ 2147483647 h 193"/>
              <a:gd name="T62" fmla="*/ 2147483647 w 128"/>
              <a:gd name="T63" fmla="*/ 2147483647 h 193"/>
              <a:gd name="T64" fmla="*/ 2147483647 w 128"/>
              <a:gd name="T65" fmla="*/ 2147483647 h 193"/>
              <a:gd name="T66" fmla="*/ 2147483647 w 128"/>
              <a:gd name="T67" fmla="*/ 2147483647 h 193"/>
              <a:gd name="T68" fmla="*/ 2147483647 w 128"/>
              <a:gd name="T69" fmla="*/ 2147483647 h 193"/>
              <a:gd name="T70" fmla="*/ 2147483647 w 128"/>
              <a:gd name="T71" fmla="*/ 2147483647 h 193"/>
              <a:gd name="T72" fmla="*/ 2147483647 w 128"/>
              <a:gd name="T73" fmla="*/ 0 h 193"/>
              <a:gd name="T74" fmla="*/ 2147483647 w 128"/>
              <a:gd name="T75" fmla="*/ 0 h 193"/>
              <a:gd name="T76" fmla="*/ 2147483647 w 128"/>
              <a:gd name="T77" fmla="*/ 2147483647 h 193"/>
              <a:gd name="T78" fmla="*/ 2147483647 w 128"/>
              <a:gd name="T79" fmla="*/ 0 h 193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28"/>
              <a:gd name="T121" fmla="*/ 0 h 193"/>
              <a:gd name="T122" fmla="*/ 128 w 128"/>
              <a:gd name="T123" fmla="*/ 193 h 193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28" h="193">
                <a:moveTo>
                  <a:pt x="124" y="0"/>
                </a:moveTo>
                <a:lnTo>
                  <a:pt x="120" y="2"/>
                </a:lnTo>
                <a:lnTo>
                  <a:pt x="109" y="17"/>
                </a:lnTo>
                <a:lnTo>
                  <a:pt x="99" y="31"/>
                </a:lnTo>
                <a:lnTo>
                  <a:pt x="90" y="45"/>
                </a:lnTo>
                <a:lnTo>
                  <a:pt x="80" y="58"/>
                </a:lnTo>
                <a:lnTo>
                  <a:pt x="71" y="70"/>
                </a:lnTo>
                <a:lnTo>
                  <a:pt x="61" y="83"/>
                </a:lnTo>
                <a:lnTo>
                  <a:pt x="53" y="94"/>
                </a:lnTo>
                <a:lnTo>
                  <a:pt x="44" y="106"/>
                </a:lnTo>
                <a:lnTo>
                  <a:pt x="37" y="117"/>
                </a:lnTo>
                <a:lnTo>
                  <a:pt x="29" y="128"/>
                </a:lnTo>
                <a:lnTo>
                  <a:pt x="23" y="138"/>
                </a:lnTo>
                <a:lnTo>
                  <a:pt x="17" y="149"/>
                </a:lnTo>
                <a:lnTo>
                  <a:pt x="11" y="159"/>
                </a:lnTo>
                <a:lnTo>
                  <a:pt x="7" y="169"/>
                </a:lnTo>
                <a:lnTo>
                  <a:pt x="3" y="179"/>
                </a:lnTo>
                <a:lnTo>
                  <a:pt x="0" y="190"/>
                </a:lnTo>
                <a:lnTo>
                  <a:pt x="9" y="193"/>
                </a:lnTo>
                <a:lnTo>
                  <a:pt x="12" y="183"/>
                </a:lnTo>
                <a:lnTo>
                  <a:pt x="15" y="173"/>
                </a:lnTo>
                <a:lnTo>
                  <a:pt x="19" y="163"/>
                </a:lnTo>
                <a:lnTo>
                  <a:pt x="25" y="153"/>
                </a:lnTo>
                <a:lnTo>
                  <a:pt x="31" y="143"/>
                </a:lnTo>
                <a:lnTo>
                  <a:pt x="37" y="133"/>
                </a:lnTo>
                <a:lnTo>
                  <a:pt x="45" y="122"/>
                </a:lnTo>
                <a:lnTo>
                  <a:pt x="52" y="111"/>
                </a:lnTo>
                <a:lnTo>
                  <a:pt x="60" y="100"/>
                </a:lnTo>
                <a:lnTo>
                  <a:pt x="68" y="88"/>
                </a:lnTo>
                <a:lnTo>
                  <a:pt x="77" y="76"/>
                </a:lnTo>
                <a:lnTo>
                  <a:pt x="87" y="64"/>
                </a:lnTo>
                <a:lnTo>
                  <a:pt x="96" y="51"/>
                </a:lnTo>
                <a:lnTo>
                  <a:pt x="107" y="37"/>
                </a:lnTo>
                <a:lnTo>
                  <a:pt x="117" y="23"/>
                </a:lnTo>
                <a:lnTo>
                  <a:pt x="128" y="7"/>
                </a:lnTo>
                <a:lnTo>
                  <a:pt x="123" y="9"/>
                </a:lnTo>
                <a:lnTo>
                  <a:pt x="124" y="0"/>
                </a:lnTo>
                <a:lnTo>
                  <a:pt x="121" y="0"/>
                </a:lnTo>
                <a:lnTo>
                  <a:pt x="120" y="2"/>
                </a:lnTo>
                <a:lnTo>
                  <a:pt x="124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64" name="Freeform 88"/>
          <p:cNvSpPr>
            <a:spLocks/>
          </p:cNvSpPr>
          <p:nvPr/>
        </p:nvSpPr>
        <p:spPr bwMode="auto">
          <a:xfrm>
            <a:off x="5397501" y="2943226"/>
            <a:ext cx="100013" cy="30163"/>
          </a:xfrm>
          <a:custGeom>
            <a:avLst/>
            <a:gdLst>
              <a:gd name="T0" fmla="*/ 2147483647 w 71"/>
              <a:gd name="T1" fmla="*/ 2147483647 h 19"/>
              <a:gd name="T2" fmla="*/ 2147483647 w 71"/>
              <a:gd name="T3" fmla="*/ 2147483647 h 19"/>
              <a:gd name="T4" fmla="*/ 2147483647 w 71"/>
              <a:gd name="T5" fmla="*/ 0 h 19"/>
              <a:gd name="T6" fmla="*/ 0 w 71"/>
              <a:gd name="T7" fmla="*/ 2147483647 h 19"/>
              <a:gd name="T8" fmla="*/ 2147483647 w 71"/>
              <a:gd name="T9" fmla="*/ 2147483647 h 19"/>
              <a:gd name="T10" fmla="*/ 2147483647 w 71"/>
              <a:gd name="T11" fmla="*/ 2147483647 h 19"/>
              <a:gd name="T12" fmla="*/ 2147483647 w 71"/>
              <a:gd name="T13" fmla="*/ 2147483647 h 19"/>
              <a:gd name="T14" fmla="*/ 2147483647 w 71"/>
              <a:gd name="T15" fmla="*/ 2147483647 h 19"/>
              <a:gd name="T16" fmla="*/ 2147483647 w 71"/>
              <a:gd name="T17" fmla="*/ 2147483647 h 19"/>
              <a:gd name="T18" fmla="*/ 2147483647 w 71"/>
              <a:gd name="T19" fmla="*/ 2147483647 h 1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1"/>
              <a:gd name="T31" fmla="*/ 0 h 19"/>
              <a:gd name="T32" fmla="*/ 71 w 71"/>
              <a:gd name="T33" fmla="*/ 19 h 1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1" h="19">
                <a:moveTo>
                  <a:pt x="71" y="14"/>
                </a:moveTo>
                <a:lnTo>
                  <a:pt x="67" y="10"/>
                </a:lnTo>
                <a:lnTo>
                  <a:pt x="1" y="0"/>
                </a:lnTo>
                <a:lnTo>
                  <a:pt x="0" y="9"/>
                </a:lnTo>
                <a:lnTo>
                  <a:pt x="66" y="19"/>
                </a:lnTo>
                <a:lnTo>
                  <a:pt x="62" y="15"/>
                </a:lnTo>
                <a:lnTo>
                  <a:pt x="71" y="14"/>
                </a:lnTo>
                <a:lnTo>
                  <a:pt x="71" y="11"/>
                </a:lnTo>
                <a:lnTo>
                  <a:pt x="67" y="10"/>
                </a:lnTo>
                <a:lnTo>
                  <a:pt x="71" y="1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65" name="Freeform 89"/>
          <p:cNvSpPr>
            <a:spLocks/>
          </p:cNvSpPr>
          <p:nvPr/>
        </p:nvSpPr>
        <p:spPr bwMode="auto">
          <a:xfrm>
            <a:off x="5319714" y="2965451"/>
            <a:ext cx="193675" cy="663575"/>
          </a:xfrm>
          <a:custGeom>
            <a:avLst/>
            <a:gdLst>
              <a:gd name="T0" fmla="*/ 2147483647 w 137"/>
              <a:gd name="T1" fmla="*/ 2147483647 h 418"/>
              <a:gd name="T2" fmla="*/ 2147483647 w 137"/>
              <a:gd name="T3" fmla="*/ 2147483647 h 418"/>
              <a:gd name="T4" fmla="*/ 2147483647 w 137"/>
              <a:gd name="T5" fmla="*/ 2147483647 h 418"/>
              <a:gd name="T6" fmla="*/ 2147483647 w 137"/>
              <a:gd name="T7" fmla="*/ 2147483647 h 418"/>
              <a:gd name="T8" fmla="*/ 2147483647 w 137"/>
              <a:gd name="T9" fmla="*/ 2147483647 h 418"/>
              <a:gd name="T10" fmla="*/ 2147483647 w 137"/>
              <a:gd name="T11" fmla="*/ 2147483647 h 418"/>
              <a:gd name="T12" fmla="*/ 2147483647 w 137"/>
              <a:gd name="T13" fmla="*/ 2147483647 h 418"/>
              <a:gd name="T14" fmla="*/ 2147483647 w 137"/>
              <a:gd name="T15" fmla="*/ 2147483647 h 418"/>
              <a:gd name="T16" fmla="*/ 2147483647 w 137"/>
              <a:gd name="T17" fmla="*/ 2147483647 h 418"/>
              <a:gd name="T18" fmla="*/ 2147483647 w 137"/>
              <a:gd name="T19" fmla="*/ 2147483647 h 418"/>
              <a:gd name="T20" fmla="*/ 2147483647 w 137"/>
              <a:gd name="T21" fmla="*/ 2147483647 h 418"/>
              <a:gd name="T22" fmla="*/ 2147483647 w 137"/>
              <a:gd name="T23" fmla="*/ 2147483647 h 418"/>
              <a:gd name="T24" fmla="*/ 2147483647 w 137"/>
              <a:gd name="T25" fmla="*/ 2147483647 h 418"/>
              <a:gd name="T26" fmla="*/ 2147483647 w 137"/>
              <a:gd name="T27" fmla="*/ 2147483647 h 418"/>
              <a:gd name="T28" fmla="*/ 2147483647 w 137"/>
              <a:gd name="T29" fmla="*/ 2147483647 h 418"/>
              <a:gd name="T30" fmla="*/ 2147483647 w 137"/>
              <a:gd name="T31" fmla="*/ 2147483647 h 418"/>
              <a:gd name="T32" fmla="*/ 2147483647 w 137"/>
              <a:gd name="T33" fmla="*/ 0 h 418"/>
              <a:gd name="T34" fmla="*/ 2147483647 w 137"/>
              <a:gd name="T35" fmla="*/ 2147483647 h 418"/>
              <a:gd name="T36" fmla="*/ 2147483647 w 137"/>
              <a:gd name="T37" fmla="*/ 2147483647 h 418"/>
              <a:gd name="T38" fmla="*/ 2147483647 w 137"/>
              <a:gd name="T39" fmla="*/ 2147483647 h 418"/>
              <a:gd name="T40" fmla="*/ 2147483647 w 137"/>
              <a:gd name="T41" fmla="*/ 2147483647 h 418"/>
              <a:gd name="T42" fmla="*/ 2147483647 w 137"/>
              <a:gd name="T43" fmla="*/ 2147483647 h 418"/>
              <a:gd name="T44" fmla="*/ 2147483647 w 137"/>
              <a:gd name="T45" fmla="*/ 2147483647 h 418"/>
              <a:gd name="T46" fmla="*/ 2147483647 w 137"/>
              <a:gd name="T47" fmla="*/ 2147483647 h 418"/>
              <a:gd name="T48" fmla="*/ 2147483647 w 137"/>
              <a:gd name="T49" fmla="*/ 2147483647 h 418"/>
              <a:gd name="T50" fmla="*/ 2147483647 w 137"/>
              <a:gd name="T51" fmla="*/ 2147483647 h 418"/>
              <a:gd name="T52" fmla="*/ 2147483647 w 137"/>
              <a:gd name="T53" fmla="*/ 2147483647 h 418"/>
              <a:gd name="T54" fmla="*/ 2147483647 w 137"/>
              <a:gd name="T55" fmla="*/ 2147483647 h 418"/>
              <a:gd name="T56" fmla="*/ 2147483647 w 137"/>
              <a:gd name="T57" fmla="*/ 2147483647 h 418"/>
              <a:gd name="T58" fmla="*/ 2147483647 w 137"/>
              <a:gd name="T59" fmla="*/ 2147483647 h 418"/>
              <a:gd name="T60" fmla="*/ 2147483647 w 137"/>
              <a:gd name="T61" fmla="*/ 2147483647 h 418"/>
              <a:gd name="T62" fmla="*/ 2147483647 w 137"/>
              <a:gd name="T63" fmla="*/ 2147483647 h 418"/>
              <a:gd name="T64" fmla="*/ 2147483647 w 137"/>
              <a:gd name="T65" fmla="*/ 2147483647 h 418"/>
              <a:gd name="T66" fmla="*/ 2147483647 w 137"/>
              <a:gd name="T67" fmla="*/ 2147483647 h 418"/>
              <a:gd name="T68" fmla="*/ 2147483647 w 137"/>
              <a:gd name="T69" fmla="*/ 2147483647 h 418"/>
              <a:gd name="T70" fmla="*/ 2147483647 w 137"/>
              <a:gd name="T71" fmla="*/ 2147483647 h 418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137"/>
              <a:gd name="T109" fmla="*/ 0 h 418"/>
              <a:gd name="T110" fmla="*/ 137 w 137"/>
              <a:gd name="T111" fmla="*/ 418 h 418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137" h="418">
                <a:moveTo>
                  <a:pt x="3" y="417"/>
                </a:moveTo>
                <a:lnTo>
                  <a:pt x="7" y="416"/>
                </a:lnTo>
                <a:lnTo>
                  <a:pt x="19" y="404"/>
                </a:lnTo>
                <a:lnTo>
                  <a:pt x="30" y="392"/>
                </a:lnTo>
                <a:lnTo>
                  <a:pt x="41" y="380"/>
                </a:lnTo>
                <a:lnTo>
                  <a:pt x="51" y="368"/>
                </a:lnTo>
                <a:lnTo>
                  <a:pt x="60" y="356"/>
                </a:lnTo>
                <a:lnTo>
                  <a:pt x="69" y="344"/>
                </a:lnTo>
                <a:lnTo>
                  <a:pt x="77" y="332"/>
                </a:lnTo>
                <a:lnTo>
                  <a:pt x="85" y="320"/>
                </a:lnTo>
                <a:lnTo>
                  <a:pt x="92" y="308"/>
                </a:lnTo>
                <a:lnTo>
                  <a:pt x="98" y="297"/>
                </a:lnTo>
                <a:lnTo>
                  <a:pt x="105" y="284"/>
                </a:lnTo>
                <a:lnTo>
                  <a:pt x="110" y="272"/>
                </a:lnTo>
                <a:lnTo>
                  <a:pt x="114" y="260"/>
                </a:lnTo>
                <a:lnTo>
                  <a:pt x="119" y="248"/>
                </a:lnTo>
                <a:lnTo>
                  <a:pt x="123" y="235"/>
                </a:lnTo>
                <a:lnTo>
                  <a:pt x="126" y="223"/>
                </a:lnTo>
                <a:lnTo>
                  <a:pt x="129" y="211"/>
                </a:lnTo>
                <a:lnTo>
                  <a:pt x="132" y="198"/>
                </a:lnTo>
                <a:lnTo>
                  <a:pt x="133" y="185"/>
                </a:lnTo>
                <a:lnTo>
                  <a:pt x="135" y="172"/>
                </a:lnTo>
                <a:lnTo>
                  <a:pt x="136" y="159"/>
                </a:lnTo>
                <a:lnTo>
                  <a:pt x="137" y="145"/>
                </a:lnTo>
                <a:lnTo>
                  <a:pt x="137" y="132"/>
                </a:lnTo>
                <a:lnTo>
                  <a:pt x="137" y="118"/>
                </a:lnTo>
                <a:lnTo>
                  <a:pt x="137" y="104"/>
                </a:lnTo>
                <a:lnTo>
                  <a:pt x="137" y="90"/>
                </a:lnTo>
                <a:lnTo>
                  <a:pt x="136" y="75"/>
                </a:lnTo>
                <a:lnTo>
                  <a:pt x="134" y="61"/>
                </a:lnTo>
                <a:lnTo>
                  <a:pt x="133" y="46"/>
                </a:lnTo>
                <a:lnTo>
                  <a:pt x="131" y="31"/>
                </a:lnTo>
                <a:lnTo>
                  <a:pt x="129" y="16"/>
                </a:lnTo>
                <a:lnTo>
                  <a:pt x="126" y="0"/>
                </a:lnTo>
                <a:lnTo>
                  <a:pt x="117" y="1"/>
                </a:lnTo>
                <a:lnTo>
                  <a:pt x="119" y="17"/>
                </a:lnTo>
                <a:lnTo>
                  <a:pt x="122" y="32"/>
                </a:lnTo>
                <a:lnTo>
                  <a:pt x="124" y="47"/>
                </a:lnTo>
                <a:lnTo>
                  <a:pt x="125" y="62"/>
                </a:lnTo>
                <a:lnTo>
                  <a:pt x="126" y="77"/>
                </a:lnTo>
                <a:lnTo>
                  <a:pt x="128" y="90"/>
                </a:lnTo>
                <a:lnTo>
                  <a:pt x="128" y="104"/>
                </a:lnTo>
                <a:lnTo>
                  <a:pt x="128" y="118"/>
                </a:lnTo>
                <a:lnTo>
                  <a:pt x="128" y="132"/>
                </a:lnTo>
                <a:lnTo>
                  <a:pt x="128" y="145"/>
                </a:lnTo>
                <a:lnTo>
                  <a:pt x="127" y="158"/>
                </a:lnTo>
                <a:lnTo>
                  <a:pt x="126" y="170"/>
                </a:lnTo>
                <a:lnTo>
                  <a:pt x="124" y="184"/>
                </a:lnTo>
                <a:lnTo>
                  <a:pt x="122" y="196"/>
                </a:lnTo>
                <a:lnTo>
                  <a:pt x="120" y="208"/>
                </a:lnTo>
                <a:lnTo>
                  <a:pt x="117" y="221"/>
                </a:lnTo>
                <a:lnTo>
                  <a:pt x="114" y="233"/>
                </a:lnTo>
                <a:lnTo>
                  <a:pt x="110" y="245"/>
                </a:lnTo>
                <a:lnTo>
                  <a:pt x="106" y="257"/>
                </a:lnTo>
                <a:lnTo>
                  <a:pt x="102" y="268"/>
                </a:lnTo>
                <a:lnTo>
                  <a:pt x="96" y="280"/>
                </a:lnTo>
                <a:lnTo>
                  <a:pt x="90" y="292"/>
                </a:lnTo>
                <a:lnTo>
                  <a:pt x="84" y="304"/>
                </a:lnTo>
                <a:lnTo>
                  <a:pt x="77" y="316"/>
                </a:lnTo>
                <a:lnTo>
                  <a:pt x="69" y="327"/>
                </a:lnTo>
                <a:lnTo>
                  <a:pt x="61" y="339"/>
                </a:lnTo>
                <a:lnTo>
                  <a:pt x="53" y="350"/>
                </a:lnTo>
                <a:lnTo>
                  <a:pt x="44" y="362"/>
                </a:lnTo>
                <a:lnTo>
                  <a:pt x="34" y="374"/>
                </a:lnTo>
                <a:lnTo>
                  <a:pt x="23" y="386"/>
                </a:lnTo>
                <a:lnTo>
                  <a:pt x="12" y="397"/>
                </a:lnTo>
                <a:lnTo>
                  <a:pt x="0" y="409"/>
                </a:lnTo>
                <a:lnTo>
                  <a:pt x="5" y="408"/>
                </a:lnTo>
                <a:lnTo>
                  <a:pt x="3" y="417"/>
                </a:lnTo>
                <a:lnTo>
                  <a:pt x="5" y="418"/>
                </a:lnTo>
                <a:lnTo>
                  <a:pt x="7" y="416"/>
                </a:lnTo>
                <a:lnTo>
                  <a:pt x="3" y="4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66" name="Freeform 90"/>
          <p:cNvSpPr>
            <a:spLocks/>
          </p:cNvSpPr>
          <p:nvPr/>
        </p:nvSpPr>
        <p:spPr bwMode="auto">
          <a:xfrm>
            <a:off x="5224464" y="3582988"/>
            <a:ext cx="103187" cy="44450"/>
          </a:xfrm>
          <a:custGeom>
            <a:avLst/>
            <a:gdLst>
              <a:gd name="T0" fmla="*/ 0 w 73"/>
              <a:gd name="T1" fmla="*/ 2147483647 h 28"/>
              <a:gd name="T2" fmla="*/ 2147483647 w 73"/>
              <a:gd name="T3" fmla="*/ 2147483647 h 28"/>
              <a:gd name="T4" fmla="*/ 2147483647 w 73"/>
              <a:gd name="T5" fmla="*/ 2147483647 h 28"/>
              <a:gd name="T6" fmla="*/ 2147483647 w 73"/>
              <a:gd name="T7" fmla="*/ 2147483647 h 28"/>
              <a:gd name="T8" fmla="*/ 2147483647 w 73"/>
              <a:gd name="T9" fmla="*/ 0 h 28"/>
              <a:gd name="T10" fmla="*/ 2147483647 w 73"/>
              <a:gd name="T11" fmla="*/ 2147483647 h 28"/>
              <a:gd name="T12" fmla="*/ 0 w 73"/>
              <a:gd name="T13" fmla="*/ 2147483647 h 28"/>
              <a:gd name="T14" fmla="*/ 2147483647 w 73"/>
              <a:gd name="T15" fmla="*/ 2147483647 h 28"/>
              <a:gd name="T16" fmla="*/ 2147483647 w 73"/>
              <a:gd name="T17" fmla="*/ 2147483647 h 28"/>
              <a:gd name="T18" fmla="*/ 0 w 73"/>
              <a:gd name="T19" fmla="*/ 2147483647 h 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3"/>
              <a:gd name="T31" fmla="*/ 0 h 28"/>
              <a:gd name="T32" fmla="*/ 73 w 73"/>
              <a:gd name="T33" fmla="*/ 28 h 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3" h="28">
                <a:moveTo>
                  <a:pt x="0" y="6"/>
                </a:moveTo>
                <a:lnTo>
                  <a:pt x="4" y="9"/>
                </a:lnTo>
                <a:lnTo>
                  <a:pt x="71" y="28"/>
                </a:lnTo>
                <a:lnTo>
                  <a:pt x="73" y="19"/>
                </a:lnTo>
                <a:lnTo>
                  <a:pt x="6" y="0"/>
                </a:lnTo>
                <a:lnTo>
                  <a:pt x="10" y="3"/>
                </a:lnTo>
                <a:lnTo>
                  <a:pt x="0" y="6"/>
                </a:lnTo>
                <a:lnTo>
                  <a:pt x="1" y="8"/>
                </a:lnTo>
                <a:lnTo>
                  <a:pt x="4" y="9"/>
                </a:lnTo>
                <a:lnTo>
                  <a:pt x="0" y="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67" name="Freeform 91"/>
          <p:cNvSpPr>
            <a:spLocks/>
          </p:cNvSpPr>
          <p:nvPr/>
        </p:nvSpPr>
        <p:spPr bwMode="auto">
          <a:xfrm>
            <a:off x="5213350" y="3559175"/>
            <a:ext cx="127000" cy="184150"/>
          </a:xfrm>
          <a:custGeom>
            <a:avLst/>
            <a:gdLst>
              <a:gd name="T0" fmla="*/ 2147483647 w 91"/>
              <a:gd name="T1" fmla="*/ 2147483647 h 116"/>
              <a:gd name="T2" fmla="*/ 2147483647 w 91"/>
              <a:gd name="T3" fmla="*/ 2147483647 h 116"/>
              <a:gd name="T4" fmla="*/ 2147483647 w 91"/>
              <a:gd name="T5" fmla="*/ 2147483647 h 116"/>
              <a:gd name="T6" fmla="*/ 2147483647 w 91"/>
              <a:gd name="T7" fmla="*/ 2147483647 h 116"/>
              <a:gd name="T8" fmla="*/ 2147483647 w 91"/>
              <a:gd name="T9" fmla="*/ 2147483647 h 116"/>
              <a:gd name="T10" fmla="*/ 2147483647 w 91"/>
              <a:gd name="T11" fmla="*/ 2147483647 h 116"/>
              <a:gd name="T12" fmla="*/ 2147483647 w 91"/>
              <a:gd name="T13" fmla="*/ 2147483647 h 116"/>
              <a:gd name="T14" fmla="*/ 2147483647 w 91"/>
              <a:gd name="T15" fmla="*/ 2147483647 h 116"/>
              <a:gd name="T16" fmla="*/ 2147483647 w 91"/>
              <a:gd name="T17" fmla="*/ 2147483647 h 116"/>
              <a:gd name="T18" fmla="*/ 2147483647 w 91"/>
              <a:gd name="T19" fmla="*/ 2147483647 h 116"/>
              <a:gd name="T20" fmla="*/ 2147483647 w 91"/>
              <a:gd name="T21" fmla="*/ 2147483647 h 116"/>
              <a:gd name="T22" fmla="*/ 2147483647 w 91"/>
              <a:gd name="T23" fmla="*/ 2147483647 h 116"/>
              <a:gd name="T24" fmla="*/ 2147483647 w 91"/>
              <a:gd name="T25" fmla="*/ 2147483647 h 116"/>
              <a:gd name="T26" fmla="*/ 2147483647 w 91"/>
              <a:gd name="T27" fmla="*/ 2147483647 h 116"/>
              <a:gd name="T28" fmla="*/ 2147483647 w 91"/>
              <a:gd name="T29" fmla="*/ 2147483647 h 116"/>
              <a:gd name="T30" fmla="*/ 2147483647 w 91"/>
              <a:gd name="T31" fmla="*/ 2147483647 h 116"/>
              <a:gd name="T32" fmla="*/ 2147483647 w 91"/>
              <a:gd name="T33" fmla="*/ 2147483647 h 116"/>
              <a:gd name="T34" fmla="*/ 2147483647 w 91"/>
              <a:gd name="T35" fmla="*/ 2147483647 h 116"/>
              <a:gd name="T36" fmla="*/ 2147483647 w 91"/>
              <a:gd name="T37" fmla="*/ 2147483647 h 116"/>
              <a:gd name="T38" fmla="*/ 2147483647 w 91"/>
              <a:gd name="T39" fmla="*/ 2147483647 h 116"/>
              <a:gd name="T40" fmla="*/ 2147483647 w 91"/>
              <a:gd name="T41" fmla="*/ 2147483647 h 116"/>
              <a:gd name="T42" fmla="*/ 2147483647 w 91"/>
              <a:gd name="T43" fmla="*/ 0 h 116"/>
              <a:gd name="T44" fmla="*/ 2147483647 w 91"/>
              <a:gd name="T45" fmla="*/ 2147483647 h 116"/>
              <a:gd name="T46" fmla="*/ 2147483647 w 91"/>
              <a:gd name="T47" fmla="*/ 2147483647 h 116"/>
              <a:gd name="T48" fmla="*/ 2147483647 w 91"/>
              <a:gd name="T49" fmla="*/ 2147483647 h 116"/>
              <a:gd name="T50" fmla="*/ 2147483647 w 91"/>
              <a:gd name="T51" fmla="*/ 2147483647 h 116"/>
              <a:gd name="T52" fmla="*/ 2147483647 w 91"/>
              <a:gd name="T53" fmla="*/ 2147483647 h 116"/>
              <a:gd name="T54" fmla="*/ 2147483647 w 91"/>
              <a:gd name="T55" fmla="*/ 2147483647 h 116"/>
              <a:gd name="T56" fmla="*/ 2147483647 w 91"/>
              <a:gd name="T57" fmla="*/ 2147483647 h 116"/>
              <a:gd name="T58" fmla="*/ 2147483647 w 91"/>
              <a:gd name="T59" fmla="*/ 2147483647 h 116"/>
              <a:gd name="T60" fmla="*/ 2147483647 w 91"/>
              <a:gd name="T61" fmla="*/ 2147483647 h 116"/>
              <a:gd name="T62" fmla="*/ 2147483647 w 91"/>
              <a:gd name="T63" fmla="*/ 2147483647 h 116"/>
              <a:gd name="T64" fmla="*/ 2147483647 w 91"/>
              <a:gd name="T65" fmla="*/ 2147483647 h 116"/>
              <a:gd name="T66" fmla="*/ 0 w 91"/>
              <a:gd name="T67" fmla="*/ 2147483647 h 116"/>
              <a:gd name="T68" fmla="*/ 2147483647 w 91"/>
              <a:gd name="T69" fmla="*/ 2147483647 h 116"/>
              <a:gd name="T70" fmla="*/ 2147483647 w 91"/>
              <a:gd name="T71" fmla="*/ 2147483647 h 116"/>
              <a:gd name="T72" fmla="*/ 2147483647 w 91"/>
              <a:gd name="T73" fmla="*/ 2147483647 h 116"/>
              <a:gd name="T74" fmla="*/ 2147483647 w 91"/>
              <a:gd name="T75" fmla="*/ 2147483647 h 116"/>
              <a:gd name="T76" fmla="*/ 2147483647 w 91"/>
              <a:gd name="T77" fmla="*/ 2147483647 h 116"/>
              <a:gd name="T78" fmla="*/ 2147483647 w 91"/>
              <a:gd name="T79" fmla="*/ 2147483647 h 116"/>
              <a:gd name="T80" fmla="*/ 2147483647 w 91"/>
              <a:gd name="T81" fmla="*/ 2147483647 h 116"/>
              <a:gd name="T82" fmla="*/ 2147483647 w 91"/>
              <a:gd name="T83" fmla="*/ 2147483647 h 116"/>
              <a:gd name="T84" fmla="*/ 2147483647 w 91"/>
              <a:gd name="T85" fmla="*/ 2147483647 h 116"/>
              <a:gd name="T86" fmla="*/ 2147483647 w 91"/>
              <a:gd name="T87" fmla="*/ 2147483647 h 116"/>
              <a:gd name="T88" fmla="*/ 2147483647 w 91"/>
              <a:gd name="T89" fmla="*/ 2147483647 h 116"/>
              <a:gd name="T90" fmla="*/ 2147483647 w 91"/>
              <a:gd name="T91" fmla="*/ 2147483647 h 116"/>
              <a:gd name="T92" fmla="*/ 2147483647 w 91"/>
              <a:gd name="T93" fmla="*/ 2147483647 h 116"/>
              <a:gd name="T94" fmla="*/ 2147483647 w 91"/>
              <a:gd name="T95" fmla="*/ 2147483647 h 116"/>
              <a:gd name="T96" fmla="*/ 2147483647 w 91"/>
              <a:gd name="T97" fmla="*/ 2147483647 h 116"/>
              <a:gd name="T98" fmla="*/ 2147483647 w 91"/>
              <a:gd name="T99" fmla="*/ 2147483647 h 11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91"/>
              <a:gd name="T151" fmla="*/ 0 h 116"/>
              <a:gd name="T152" fmla="*/ 91 w 91"/>
              <a:gd name="T153" fmla="*/ 116 h 11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91" h="116">
                <a:moveTo>
                  <a:pt x="91" y="25"/>
                </a:moveTo>
                <a:lnTo>
                  <a:pt x="72" y="34"/>
                </a:lnTo>
                <a:lnTo>
                  <a:pt x="71" y="25"/>
                </a:lnTo>
                <a:lnTo>
                  <a:pt x="71" y="19"/>
                </a:lnTo>
                <a:lnTo>
                  <a:pt x="70" y="15"/>
                </a:lnTo>
                <a:lnTo>
                  <a:pt x="68" y="13"/>
                </a:lnTo>
                <a:lnTo>
                  <a:pt x="66" y="13"/>
                </a:lnTo>
                <a:lnTo>
                  <a:pt x="62" y="15"/>
                </a:lnTo>
                <a:lnTo>
                  <a:pt x="57" y="19"/>
                </a:lnTo>
                <a:lnTo>
                  <a:pt x="50" y="25"/>
                </a:lnTo>
                <a:lnTo>
                  <a:pt x="49" y="18"/>
                </a:lnTo>
                <a:lnTo>
                  <a:pt x="49" y="13"/>
                </a:lnTo>
                <a:lnTo>
                  <a:pt x="49" y="10"/>
                </a:lnTo>
                <a:lnTo>
                  <a:pt x="48" y="8"/>
                </a:lnTo>
                <a:lnTo>
                  <a:pt x="47" y="8"/>
                </a:lnTo>
                <a:lnTo>
                  <a:pt x="44" y="9"/>
                </a:lnTo>
                <a:lnTo>
                  <a:pt x="40" y="12"/>
                </a:lnTo>
                <a:lnTo>
                  <a:pt x="34" y="16"/>
                </a:lnTo>
                <a:lnTo>
                  <a:pt x="31" y="10"/>
                </a:lnTo>
                <a:lnTo>
                  <a:pt x="29" y="4"/>
                </a:lnTo>
                <a:lnTo>
                  <a:pt x="27" y="2"/>
                </a:lnTo>
                <a:lnTo>
                  <a:pt x="25" y="0"/>
                </a:lnTo>
                <a:lnTo>
                  <a:pt x="23" y="2"/>
                </a:lnTo>
                <a:lnTo>
                  <a:pt x="20" y="4"/>
                </a:lnTo>
                <a:lnTo>
                  <a:pt x="17" y="10"/>
                </a:lnTo>
                <a:lnTo>
                  <a:pt x="13" y="16"/>
                </a:lnTo>
                <a:lnTo>
                  <a:pt x="12" y="27"/>
                </a:lnTo>
                <a:lnTo>
                  <a:pt x="11" y="38"/>
                </a:lnTo>
                <a:lnTo>
                  <a:pt x="9" y="48"/>
                </a:lnTo>
                <a:lnTo>
                  <a:pt x="8" y="58"/>
                </a:lnTo>
                <a:lnTo>
                  <a:pt x="6" y="68"/>
                </a:lnTo>
                <a:lnTo>
                  <a:pt x="4" y="78"/>
                </a:lnTo>
                <a:lnTo>
                  <a:pt x="1" y="87"/>
                </a:lnTo>
                <a:lnTo>
                  <a:pt x="0" y="97"/>
                </a:lnTo>
                <a:lnTo>
                  <a:pt x="5" y="98"/>
                </a:lnTo>
                <a:lnTo>
                  <a:pt x="9" y="99"/>
                </a:lnTo>
                <a:lnTo>
                  <a:pt x="13" y="101"/>
                </a:lnTo>
                <a:lnTo>
                  <a:pt x="18" y="103"/>
                </a:lnTo>
                <a:lnTo>
                  <a:pt x="22" y="106"/>
                </a:lnTo>
                <a:lnTo>
                  <a:pt x="25" y="109"/>
                </a:lnTo>
                <a:lnTo>
                  <a:pt x="28" y="112"/>
                </a:lnTo>
                <a:lnTo>
                  <a:pt x="32" y="116"/>
                </a:lnTo>
                <a:lnTo>
                  <a:pt x="39" y="104"/>
                </a:lnTo>
                <a:lnTo>
                  <a:pt x="46" y="93"/>
                </a:lnTo>
                <a:lnTo>
                  <a:pt x="53" y="80"/>
                </a:lnTo>
                <a:lnTo>
                  <a:pt x="60" y="69"/>
                </a:lnTo>
                <a:lnTo>
                  <a:pt x="67" y="57"/>
                </a:lnTo>
                <a:lnTo>
                  <a:pt x="75" y="46"/>
                </a:lnTo>
                <a:lnTo>
                  <a:pt x="83" y="35"/>
                </a:lnTo>
                <a:lnTo>
                  <a:pt x="91" y="25"/>
                </a:lnTo>
                <a:close/>
              </a:path>
            </a:pathLst>
          </a:custGeom>
          <a:solidFill>
            <a:srgbClr val="CC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68" name="Freeform 92"/>
          <p:cNvSpPr>
            <a:spLocks/>
          </p:cNvSpPr>
          <p:nvPr/>
        </p:nvSpPr>
        <p:spPr bwMode="auto">
          <a:xfrm>
            <a:off x="5308601" y="3592513"/>
            <a:ext cx="34925" cy="31750"/>
          </a:xfrm>
          <a:custGeom>
            <a:avLst/>
            <a:gdLst>
              <a:gd name="T0" fmla="*/ 0 w 25"/>
              <a:gd name="T1" fmla="*/ 2147483647 h 20"/>
              <a:gd name="T2" fmla="*/ 2147483647 w 25"/>
              <a:gd name="T3" fmla="*/ 2147483647 h 20"/>
              <a:gd name="T4" fmla="*/ 2147483647 w 25"/>
              <a:gd name="T5" fmla="*/ 2147483647 h 20"/>
              <a:gd name="T6" fmla="*/ 2147483647 w 25"/>
              <a:gd name="T7" fmla="*/ 0 h 20"/>
              <a:gd name="T8" fmla="*/ 2147483647 w 25"/>
              <a:gd name="T9" fmla="*/ 2147483647 h 20"/>
              <a:gd name="T10" fmla="*/ 2147483647 w 25"/>
              <a:gd name="T11" fmla="*/ 2147483647 h 20"/>
              <a:gd name="T12" fmla="*/ 0 w 25"/>
              <a:gd name="T13" fmla="*/ 2147483647 h 20"/>
              <a:gd name="T14" fmla="*/ 0 w 25"/>
              <a:gd name="T15" fmla="*/ 2147483647 h 20"/>
              <a:gd name="T16" fmla="*/ 2147483647 w 25"/>
              <a:gd name="T17" fmla="*/ 2147483647 h 20"/>
              <a:gd name="T18" fmla="*/ 0 w 25"/>
              <a:gd name="T19" fmla="*/ 2147483647 h 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5"/>
              <a:gd name="T31" fmla="*/ 0 h 20"/>
              <a:gd name="T32" fmla="*/ 25 w 25"/>
              <a:gd name="T33" fmla="*/ 20 h 2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5" h="20">
                <a:moveTo>
                  <a:pt x="0" y="13"/>
                </a:moveTo>
                <a:lnTo>
                  <a:pt x="6" y="17"/>
                </a:lnTo>
                <a:lnTo>
                  <a:pt x="25" y="8"/>
                </a:lnTo>
                <a:lnTo>
                  <a:pt x="22" y="0"/>
                </a:lnTo>
                <a:lnTo>
                  <a:pt x="3" y="9"/>
                </a:lnTo>
                <a:lnTo>
                  <a:pt x="9" y="12"/>
                </a:lnTo>
                <a:lnTo>
                  <a:pt x="0" y="13"/>
                </a:lnTo>
                <a:lnTo>
                  <a:pt x="0" y="20"/>
                </a:lnTo>
                <a:lnTo>
                  <a:pt x="6" y="17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69" name="Freeform 93"/>
          <p:cNvSpPr>
            <a:spLocks/>
          </p:cNvSpPr>
          <p:nvPr/>
        </p:nvSpPr>
        <p:spPr bwMode="auto">
          <a:xfrm>
            <a:off x="5276850" y="3573464"/>
            <a:ext cx="44450" cy="39687"/>
          </a:xfrm>
          <a:custGeom>
            <a:avLst/>
            <a:gdLst>
              <a:gd name="T0" fmla="*/ 0 w 32"/>
              <a:gd name="T1" fmla="*/ 2147483647 h 25"/>
              <a:gd name="T2" fmla="*/ 2147483647 w 32"/>
              <a:gd name="T3" fmla="*/ 2147483647 h 25"/>
              <a:gd name="T4" fmla="*/ 2147483647 w 32"/>
              <a:gd name="T5" fmla="*/ 2147483647 h 25"/>
              <a:gd name="T6" fmla="*/ 2147483647 w 32"/>
              <a:gd name="T7" fmla="*/ 2147483647 h 25"/>
              <a:gd name="T8" fmla="*/ 2147483647 w 32"/>
              <a:gd name="T9" fmla="*/ 2147483647 h 25"/>
              <a:gd name="T10" fmla="*/ 2147483647 w 32"/>
              <a:gd name="T11" fmla="*/ 2147483647 h 25"/>
              <a:gd name="T12" fmla="*/ 2147483647 w 32"/>
              <a:gd name="T13" fmla="*/ 2147483647 h 25"/>
              <a:gd name="T14" fmla="*/ 2147483647 w 32"/>
              <a:gd name="T15" fmla="*/ 2147483647 h 25"/>
              <a:gd name="T16" fmla="*/ 2147483647 w 32"/>
              <a:gd name="T17" fmla="*/ 2147483647 h 25"/>
              <a:gd name="T18" fmla="*/ 2147483647 w 32"/>
              <a:gd name="T19" fmla="*/ 2147483647 h 25"/>
              <a:gd name="T20" fmla="*/ 2147483647 w 32"/>
              <a:gd name="T21" fmla="*/ 2147483647 h 25"/>
              <a:gd name="T22" fmla="*/ 2147483647 w 32"/>
              <a:gd name="T23" fmla="*/ 2147483647 h 25"/>
              <a:gd name="T24" fmla="*/ 2147483647 w 32"/>
              <a:gd name="T25" fmla="*/ 2147483647 h 25"/>
              <a:gd name="T26" fmla="*/ 2147483647 w 32"/>
              <a:gd name="T27" fmla="*/ 2147483647 h 25"/>
              <a:gd name="T28" fmla="*/ 2147483647 w 32"/>
              <a:gd name="T29" fmla="*/ 0 h 25"/>
              <a:gd name="T30" fmla="*/ 2147483647 w 32"/>
              <a:gd name="T31" fmla="*/ 0 h 25"/>
              <a:gd name="T32" fmla="*/ 2147483647 w 32"/>
              <a:gd name="T33" fmla="*/ 2147483647 h 25"/>
              <a:gd name="T34" fmla="*/ 2147483647 w 32"/>
              <a:gd name="T35" fmla="*/ 2147483647 h 25"/>
              <a:gd name="T36" fmla="*/ 2147483647 w 32"/>
              <a:gd name="T37" fmla="*/ 2147483647 h 25"/>
              <a:gd name="T38" fmla="*/ 2147483647 w 32"/>
              <a:gd name="T39" fmla="*/ 2147483647 h 25"/>
              <a:gd name="T40" fmla="*/ 0 w 32"/>
              <a:gd name="T41" fmla="*/ 2147483647 h 25"/>
              <a:gd name="T42" fmla="*/ 2147483647 w 32"/>
              <a:gd name="T43" fmla="*/ 2147483647 h 25"/>
              <a:gd name="T44" fmla="*/ 2147483647 w 32"/>
              <a:gd name="T45" fmla="*/ 2147483647 h 25"/>
              <a:gd name="T46" fmla="*/ 0 w 32"/>
              <a:gd name="T47" fmla="*/ 2147483647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2"/>
              <a:gd name="T73" fmla="*/ 0 h 25"/>
              <a:gd name="T74" fmla="*/ 32 w 32"/>
              <a:gd name="T75" fmla="*/ 25 h 2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2" h="25">
                <a:moveTo>
                  <a:pt x="0" y="17"/>
                </a:moveTo>
                <a:lnTo>
                  <a:pt x="8" y="20"/>
                </a:lnTo>
                <a:lnTo>
                  <a:pt x="15" y="14"/>
                </a:lnTo>
                <a:lnTo>
                  <a:pt x="20" y="10"/>
                </a:lnTo>
                <a:lnTo>
                  <a:pt x="23" y="8"/>
                </a:lnTo>
                <a:lnTo>
                  <a:pt x="21" y="8"/>
                </a:lnTo>
                <a:lnTo>
                  <a:pt x="20" y="7"/>
                </a:lnTo>
                <a:lnTo>
                  <a:pt x="21" y="11"/>
                </a:lnTo>
                <a:lnTo>
                  <a:pt x="21" y="17"/>
                </a:lnTo>
                <a:lnTo>
                  <a:pt x="23" y="25"/>
                </a:lnTo>
                <a:lnTo>
                  <a:pt x="32" y="24"/>
                </a:lnTo>
                <a:lnTo>
                  <a:pt x="31" y="16"/>
                </a:lnTo>
                <a:lnTo>
                  <a:pt x="30" y="10"/>
                </a:lnTo>
                <a:lnTo>
                  <a:pt x="30" y="4"/>
                </a:lnTo>
                <a:lnTo>
                  <a:pt x="25" y="0"/>
                </a:lnTo>
                <a:lnTo>
                  <a:pt x="19" y="0"/>
                </a:lnTo>
                <a:lnTo>
                  <a:pt x="15" y="3"/>
                </a:lnTo>
                <a:lnTo>
                  <a:pt x="9" y="7"/>
                </a:lnTo>
                <a:lnTo>
                  <a:pt x="2" y="13"/>
                </a:lnTo>
                <a:lnTo>
                  <a:pt x="9" y="16"/>
                </a:lnTo>
                <a:lnTo>
                  <a:pt x="0" y="17"/>
                </a:lnTo>
                <a:lnTo>
                  <a:pt x="1" y="25"/>
                </a:lnTo>
                <a:lnTo>
                  <a:pt x="8" y="2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70" name="Freeform 94"/>
          <p:cNvSpPr>
            <a:spLocks/>
          </p:cNvSpPr>
          <p:nvPr/>
        </p:nvSpPr>
        <p:spPr bwMode="auto">
          <a:xfrm>
            <a:off x="5254626" y="3563938"/>
            <a:ext cx="34925" cy="36512"/>
          </a:xfrm>
          <a:custGeom>
            <a:avLst/>
            <a:gdLst>
              <a:gd name="T0" fmla="*/ 0 w 24"/>
              <a:gd name="T1" fmla="*/ 2147483647 h 23"/>
              <a:gd name="T2" fmla="*/ 2147483647 w 24"/>
              <a:gd name="T3" fmla="*/ 2147483647 h 23"/>
              <a:gd name="T4" fmla="*/ 2147483647 w 24"/>
              <a:gd name="T5" fmla="*/ 2147483647 h 23"/>
              <a:gd name="T6" fmla="*/ 2147483647 w 24"/>
              <a:gd name="T7" fmla="*/ 2147483647 h 23"/>
              <a:gd name="T8" fmla="*/ 2147483647 w 24"/>
              <a:gd name="T9" fmla="*/ 2147483647 h 23"/>
              <a:gd name="T10" fmla="*/ 2147483647 w 24"/>
              <a:gd name="T11" fmla="*/ 2147483647 h 23"/>
              <a:gd name="T12" fmla="*/ 2147483647 w 24"/>
              <a:gd name="T13" fmla="*/ 2147483647 h 23"/>
              <a:gd name="T14" fmla="*/ 2147483647 w 24"/>
              <a:gd name="T15" fmla="*/ 2147483647 h 23"/>
              <a:gd name="T16" fmla="*/ 2147483647 w 24"/>
              <a:gd name="T17" fmla="*/ 2147483647 h 23"/>
              <a:gd name="T18" fmla="*/ 2147483647 w 24"/>
              <a:gd name="T19" fmla="*/ 2147483647 h 23"/>
              <a:gd name="T20" fmla="*/ 2147483647 w 24"/>
              <a:gd name="T21" fmla="*/ 2147483647 h 23"/>
              <a:gd name="T22" fmla="*/ 2147483647 w 24"/>
              <a:gd name="T23" fmla="*/ 2147483647 h 23"/>
              <a:gd name="T24" fmla="*/ 2147483647 w 24"/>
              <a:gd name="T25" fmla="*/ 2147483647 h 23"/>
              <a:gd name="T26" fmla="*/ 2147483647 w 24"/>
              <a:gd name="T27" fmla="*/ 2147483647 h 23"/>
              <a:gd name="T28" fmla="*/ 2147483647 w 24"/>
              <a:gd name="T29" fmla="*/ 2147483647 h 23"/>
              <a:gd name="T30" fmla="*/ 2147483647 w 24"/>
              <a:gd name="T31" fmla="*/ 0 h 23"/>
              <a:gd name="T32" fmla="*/ 2147483647 w 24"/>
              <a:gd name="T33" fmla="*/ 2147483647 h 23"/>
              <a:gd name="T34" fmla="*/ 2147483647 w 24"/>
              <a:gd name="T35" fmla="*/ 2147483647 h 23"/>
              <a:gd name="T36" fmla="*/ 2147483647 w 24"/>
              <a:gd name="T37" fmla="*/ 2147483647 h 23"/>
              <a:gd name="T38" fmla="*/ 2147483647 w 24"/>
              <a:gd name="T39" fmla="*/ 2147483647 h 23"/>
              <a:gd name="T40" fmla="*/ 0 w 24"/>
              <a:gd name="T41" fmla="*/ 2147483647 h 23"/>
              <a:gd name="T42" fmla="*/ 2147483647 w 24"/>
              <a:gd name="T43" fmla="*/ 2147483647 h 23"/>
              <a:gd name="T44" fmla="*/ 2147483647 w 24"/>
              <a:gd name="T45" fmla="*/ 2147483647 h 23"/>
              <a:gd name="T46" fmla="*/ 0 w 24"/>
              <a:gd name="T47" fmla="*/ 214748364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4"/>
              <a:gd name="T73" fmla="*/ 0 h 23"/>
              <a:gd name="T74" fmla="*/ 24 w 24"/>
              <a:gd name="T75" fmla="*/ 23 h 2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4" h="23">
                <a:moveTo>
                  <a:pt x="0" y="15"/>
                </a:moveTo>
                <a:lnTo>
                  <a:pt x="6" y="17"/>
                </a:lnTo>
                <a:lnTo>
                  <a:pt x="12" y="13"/>
                </a:lnTo>
                <a:lnTo>
                  <a:pt x="16" y="10"/>
                </a:lnTo>
                <a:lnTo>
                  <a:pt x="18" y="9"/>
                </a:lnTo>
                <a:lnTo>
                  <a:pt x="15" y="8"/>
                </a:lnTo>
                <a:lnTo>
                  <a:pt x="14" y="7"/>
                </a:lnTo>
                <a:lnTo>
                  <a:pt x="14" y="11"/>
                </a:lnTo>
                <a:lnTo>
                  <a:pt x="15" y="16"/>
                </a:lnTo>
                <a:lnTo>
                  <a:pt x="15" y="23"/>
                </a:lnTo>
                <a:lnTo>
                  <a:pt x="24" y="22"/>
                </a:lnTo>
                <a:lnTo>
                  <a:pt x="24" y="15"/>
                </a:lnTo>
                <a:lnTo>
                  <a:pt x="23" y="9"/>
                </a:lnTo>
                <a:lnTo>
                  <a:pt x="23" y="6"/>
                </a:lnTo>
                <a:lnTo>
                  <a:pt x="22" y="1"/>
                </a:lnTo>
                <a:lnTo>
                  <a:pt x="16" y="0"/>
                </a:lnTo>
                <a:lnTo>
                  <a:pt x="12" y="2"/>
                </a:lnTo>
                <a:lnTo>
                  <a:pt x="8" y="5"/>
                </a:lnTo>
                <a:lnTo>
                  <a:pt x="1" y="9"/>
                </a:lnTo>
                <a:lnTo>
                  <a:pt x="8" y="11"/>
                </a:lnTo>
                <a:lnTo>
                  <a:pt x="0" y="15"/>
                </a:lnTo>
                <a:lnTo>
                  <a:pt x="1" y="20"/>
                </a:lnTo>
                <a:lnTo>
                  <a:pt x="6" y="17"/>
                </a:lnTo>
                <a:lnTo>
                  <a:pt x="0" y="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71" name="Freeform 95"/>
          <p:cNvSpPr>
            <a:spLocks/>
          </p:cNvSpPr>
          <p:nvPr/>
        </p:nvSpPr>
        <p:spPr bwMode="auto">
          <a:xfrm>
            <a:off x="5224464" y="3552826"/>
            <a:ext cx="41275" cy="36513"/>
          </a:xfrm>
          <a:custGeom>
            <a:avLst/>
            <a:gdLst>
              <a:gd name="T0" fmla="*/ 2147483647 w 30"/>
              <a:gd name="T1" fmla="*/ 2147483647 h 23"/>
              <a:gd name="T2" fmla="*/ 2147483647 w 30"/>
              <a:gd name="T3" fmla="*/ 2147483647 h 23"/>
              <a:gd name="T4" fmla="*/ 2147483647 w 30"/>
              <a:gd name="T5" fmla="*/ 2147483647 h 23"/>
              <a:gd name="T6" fmla="*/ 2147483647 w 30"/>
              <a:gd name="T7" fmla="*/ 2147483647 h 23"/>
              <a:gd name="T8" fmla="*/ 2147483647 w 30"/>
              <a:gd name="T9" fmla="*/ 2147483647 h 23"/>
              <a:gd name="T10" fmla="*/ 2147483647 w 30"/>
              <a:gd name="T11" fmla="*/ 2147483647 h 23"/>
              <a:gd name="T12" fmla="*/ 2147483647 w 30"/>
              <a:gd name="T13" fmla="*/ 2147483647 h 23"/>
              <a:gd name="T14" fmla="*/ 2147483647 w 30"/>
              <a:gd name="T15" fmla="*/ 2147483647 h 23"/>
              <a:gd name="T16" fmla="*/ 2147483647 w 30"/>
              <a:gd name="T17" fmla="*/ 2147483647 h 23"/>
              <a:gd name="T18" fmla="*/ 2147483647 w 30"/>
              <a:gd name="T19" fmla="*/ 2147483647 h 23"/>
              <a:gd name="T20" fmla="*/ 2147483647 w 30"/>
              <a:gd name="T21" fmla="*/ 2147483647 h 23"/>
              <a:gd name="T22" fmla="*/ 2147483647 w 30"/>
              <a:gd name="T23" fmla="*/ 2147483647 h 23"/>
              <a:gd name="T24" fmla="*/ 2147483647 w 30"/>
              <a:gd name="T25" fmla="*/ 2147483647 h 23"/>
              <a:gd name="T26" fmla="*/ 2147483647 w 30"/>
              <a:gd name="T27" fmla="*/ 2147483647 h 23"/>
              <a:gd name="T28" fmla="*/ 2147483647 w 30"/>
              <a:gd name="T29" fmla="*/ 0 h 23"/>
              <a:gd name="T30" fmla="*/ 2147483647 w 30"/>
              <a:gd name="T31" fmla="*/ 2147483647 h 23"/>
              <a:gd name="T32" fmla="*/ 2147483647 w 30"/>
              <a:gd name="T33" fmla="*/ 2147483647 h 23"/>
              <a:gd name="T34" fmla="*/ 2147483647 w 30"/>
              <a:gd name="T35" fmla="*/ 2147483647 h 23"/>
              <a:gd name="T36" fmla="*/ 2147483647 w 30"/>
              <a:gd name="T37" fmla="*/ 2147483647 h 23"/>
              <a:gd name="T38" fmla="*/ 0 w 30"/>
              <a:gd name="T39" fmla="*/ 2147483647 h 23"/>
              <a:gd name="T40" fmla="*/ 2147483647 w 30"/>
              <a:gd name="T41" fmla="*/ 2147483647 h 23"/>
              <a:gd name="T42" fmla="*/ 0 w 30"/>
              <a:gd name="T43" fmla="*/ 2147483647 h 23"/>
              <a:gd name="T44" fmla="*/ 0 w 30"/>
              <a:gd name="T45" fmla="*/ 2147483647 h 23"/>
              <a:gd name="T46" fmla="*/ 2147483647 w 30"/>
              <a:gd name="T47" fmla="*/ 2147483647 h 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0"/>
              <a:gd name="T73" fmla="*/ 0 h 23"/>
              <a:gd name="T74" fmla="*/ 30 w 30"/>
              <a:gd name="T75" fmla="*/ 23 h 2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0" h="23">
                <a:moveTo>
                  <a:pt x="10" y="20"/>
                </a:moveTo>
                <a:lnTo>
                  <a:pt x="9" y="23"/>
                </a:lnTo>
                <a:lnTo>
                  <a:pt x="13" y="16"/>
                </a:lnTo>
                <a:lnTo>
                  <a:pt x="16" y="11"/>
                </a:lnTo>
                <a:lnTo>
                  <a:pt x="18" y="9"/>
                </a:lnTo>
                <a:lnTo>
                  <a:pt x="17" y="9"/>
                </a:lnTo>
                <a:lnTo>
                  <a:pt x="15" y="9"/>
                </a:lnTo>
                <a:lnTo>
                  <a:pt x="17" y="11"/>
                </a:lnTo>
                <a:lnTo>
                  <a:pt x="19" y="15"/>
                </a:lnTo>
                <a:lnTo>
                  <a:pt x="22" y="22"/>
                </a:lnTo>
                <a:lnTo>
                  <a:pt x="30" y="18"/>
                </a:lnTo>
                <a:lnTo>
                  <a:pt x="27" y="12"/>
                </a:lnTo>
                <a:lnTo>
                  <a:pt x="25" y="6"/>
                </a:lnTo>
                <a:lnTo>
                  <a:pt x="22" y="2"/>
                </a:lnTo>
                <a:lnTo>
                  <a:pt x="17" y="0"/>
                </a:lnTo>
                <a:lnTo>
                  <a:pt x="12" y="2"/>
                </a:lnTo>
                <a:lnTo>
                  <a:pt x="8" y="6"/>
                </a:lnTo>
                <a:lnTo>
                  <a:pt x="5" y="11"/>
                </a:lnTo>
                <a:lnTo>
                  <a:pt x="1" y="18"/>
                </a:lnTo>
                <a:lnTo>
                  <a:pt x="0" y="20"/>
                </a:lnTo>
                <a:lnTo>
                  <a:pt x="1" y="18"/>
                </a:lnTo>
                <a:lnTo>
                  <a:pt x="0" y="19"/>
                </a:lnTo>
                <a:lnTo>
                  <a:pt x="0" y="20"/>
                </a:lnTo>
                <a:lnTo>
                  <a:pt x="1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72" name="Freeform 96"/>
          <p:cNvSpPr>
            <a:spLocks/>
          </p:cNvSpPr>
          <p:nvPr/>
        </p:nvSpPr>
        <p:spPr bwMode="auto">
          <a:xfrm>
            <a:off x="5203826" y="3584576"/>
            <a:ext cx="34925" cy="136525"/>
          </a:xfrm>
          <a:custGeom>
            <a:avLst/>
            <a:gdLst>
              <a:gd name="T0" fmla="*/ 2147483647 w 24"/>
              <a:gd name="T1" fmla="*/ 2147483647 h 86"/>
              <a:gd name="T2" fmla="*/ 2147483647 w 24"/>
              <a:gd name="T3" fmla="*/ 2147483647 h 86"/>
              <a:gd name="T4" fmla="*/ 2147483647 w 24"/>
              <a:gd name="T5" fmla="*/ 2147483647 h 86"/>
              <a:gd name="T6" fmla="*/ 2147483647 w 24"/>
              <a:gd name="T7" fmla="*/ 2147483647 h 86"/>
              <a:gd name="T8" fmla="*/ 2147483647 w 24"/>
              <a:gd name="T9" fmla="*/ 2147483647 h 86"/>
              <a:gd name="T10" fmla="*/ 2147483647 w 24"/>
              <a:gd name="T11" fmla="*/ 2147483647 h 86"/>
              <a:gd name="T12" fmla="*/ 2147483647 w 24"/>
              <a:gd name="T13" fmla="*/ 2147483647 h 86"/>
              <a:gd name="T14" fmla="*/ 2147483647 w 24"/>
              <a:gd name="T15" fmla="*/ 2147483647 h 86"/>
              <a:gd name="T16" fmla="*/ 2147483647 w 24"/>
              <a:gd name="T17" fmla="*/ 2147483647 h 86"/>
              <a:gd name="T18" fmla="*/ 2147483647 w 24"/>
              <a:gd name="T19" fmla="*/ 0 h 86"/>
              <a:gd name="T20" fmla="*/ 2147483647 w 24"/>
              <a:gd name="T21" fmla="*/ 0 h 86"/>
              <a:gd name="T22" fmla="*/ 2147483647 w 24"/>
              <a:gd name="T23" fmla="*/ 2147483647 h 86"/>
              <a:gd name="T24" fmla="*/ 2147483647 w 24"/>
              <a:gd name="T25" fmla="*/ 2147483647 h 86"/>
              <a:gd name="T26" fmla="*/ 2147483647 w 24"/>
              <a:gd name="T27" fmla="*/ 2147483647 h 86"/>
              <a:gd name="T28" fmla="*/ 2147483647 w 24"/>
              <a:gd name="T29" fmla="*/ 2147483647 h 86"/>
              <a:gd name="T30" fmla="*/ 2147483647 w 24"/>
              <a:gd name="T31" fmla="*/ 2147483647 h 86"/>
              <a:gd name="T32" fmla="*/ 2147483647 w 24"/>
              <a:gd name="T33" fmla="*/ 2147483647 h 86"/>
              <a:gd name="T34" fmla="*/ 2147483647 w 24"/>
              <a:gd name="T35" fmla="*/ 2147483647 h 86"/>
              <a:gd name="T36" fmla="*/ 2147483647 w 24"/>
              <a:gd name="T37" fmla="*/ 2147483647 h 86"/>
              <a:gd name="T38" fmla="*/ 2147483647 w 24"/>
              <a:gd name="T39" fmla="*/ 2147483647 h 86"/>
              <a:gd name="T40" fmla="*/ 2147483647 w 24"/>
              <a:gd name="T41" fmla="*/ 2147483647 h 86"/>
              <a:gd name="T42" fmla="*/ 0 w 24"/>
              <a:gd name="T43" fmla="*/ 2147483647 h 86"/>
              <a:gd name="T44" fmla="*/ 2147483647 w 24"/>
              <a:gd name="T45" fmla="*/ 2147483647 h 86"/>
              <a:gd name="T46" fmla="*/ 2147483647 w 24"/>
              <a:gd name="T47" fmla="*/ 2147483647 h 8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4"/>
              <a:gd name="T73" fmla="*/ 0 h 86"/>
              <a:gd name="T74" fmla="*/ 24 w 24"/>
              <a:gd name="T75" fmla="*/ 86 h 8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4" h="86">
                <a:moveTo>
                  <a:pt x="6" y="77"/>
                </a:moveTo>
                <a:lnTo>
                  <a:pt x="10" y="82"/>
                </a:lnTo>
                <a:lnTo>
                  <a:pt x="12" y="72"/>
                </a:lnTo>
                <a:lnTo>
                  <a:pt x="14" y="63"/>
                </a:lnTo>
                <a:lnTo>
                  <a:pt x="17" y="53"/>
                </a:lnTo>
                <a:lnTo>
                  <a:pt x="18" y="43"/>
                </a:lnTo>
                <a:lnTo>
                  <a:pt x="20" y="33"/>
                </a:lnTo>
                <a:lnTo>
                  <a:pt x="22" y="23"/>
                </a:lnTo>
                <a:lnTo>
                  <a:pt x="23" y="12"/>
                </a:lnTo>
                <a:lnTo>
                  <a:pt x="24" y="0"/>
                </a:lnTo>
                <a:lnTo>
                  <a:pt x="14" y="0"/>
                </a:lnTo>
                <a:lnTo>
                  <a:pt x="14" y="11"/>
                </a:lnTo>
                <a:lnTo>
                  <a:pt x="13" y="22"/>
                </a:lnTo>
                <a:lnTo>
                  <a:pt x="11" y="32"/>
                </a:lnTo>
                <a:lnTo>
                  <a:pt x="9" y="41"/>
                </a:lnTo>
                <a:lnTo>
                  <a:pt x="7" y="51"/>
                </a:lnTo>
                <a:lnTo>
                  <a:pt x="5" y="60"/>
                </a:lnTo>
                <a:lnTo>
                  <a:pt x="3" y="70"/>
                </a:lnTo>
                <a:lnTo>
                  <a:pt x="1" y="81"/>
                </a:lnTo>
                <a:lnTo>
                  <a:pt x="6" y="86"/>
                </a:lnTo>
                <a:lnTo>
                  <a:pt x="1" y="81"/>
                </a:lnTo>
                <a:lnTo>
                  <a:pt x="0" y="86"/>
                </a:lnTo>
                <a:lnTo>
                  <a:pt x="6" y="86"/>
                </a:lnTo>
                <a:lnTo>
                  <a:pt x="6" y="7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73" name="Freeform 97"/>
          <p:cNvSpPr>
            <a:spLocks/>
          </p:cNvSpPr>
          <p:nvPr/>
        </p:nvSpPr>
        <p:spPr bwMode="auto">
          <a:xfrm>
            <a:off x="5213350" y="3706814"/>
            <a:ext cx="50800" cy="47625"/>
          </a:xfrm>
          <a:custGeom>
            <a:avLst/>
            <a:gdLst>
              <a:gd name="T0" fmla="*/ 2147483647 w 36"/>
              <a:gd name="T1" fmla="*/ 2147483647 h 30"/>
              <a:gd name="T2" fmla="*/ 2147483647 w 36"/>
              <a:gd name="T3" fmla="*/ 2147483647 h 30"/>
              <a:gd name="T4" fmla="*/ 2147483647 w 36"/>
              <a:gd name="T5" fmla="*/ 2147483647 h 30"/>
              <a:gd name="T6" fmla="*/ 2147483647 w 36"/>
              <a:gd name="T7" fmla="*/ 2147483647 h 30"/>
              <a:gd name="T8" fmla="*/ 2147483647 w 36"/>
              <a:gd name="T9" fmla="*/ 2147483647 h 30"/>
              <a:gd name="T10" fmla="*/ 2147483647 w 36"/>
              <a:gd name="T11" fmla="*/ 2147483647 h 30"/>
              <a:gd name="T12" fmla="*/ 2147483647 w 36"/>
              <a:gd name="T13" fmla="*/ 2147483647 h 30"/>
              <a:gd name="T14" fmla="*/ 2147483647 w 36"/>
              <a:gd name="T15" fmla="*/ 2147483647 h 30"/>
              <a:gd name="T16" fmla="*/ 2147483647 w 36"/>
              <a:gd name="T17" fmla="*/ 0 h 30"/>
              <a:gd name="T18" fmla="*/ 0 w 36"/>
              <a:gd name="T19" fmla="*/ 0 h 30"/>
              <a:gd name="T20" fmla="*/ 0 w 36"/>
              <a:gd name="T21" fmla="*/ 2147483647 h 30"/>
              <a:gd name="T22" fmla="*/ 2147483647 w 36"/>
              <a:gd name="T23" fmla="*/ 2147483647 h 30"/>
              <a:gd name="T24" fmla="*/ 2147483647 w 36"/>
              <a:gd name="T25" fmla="*/ 2147483647 h 30"/>
              <a:gd name="T26" fmla="*/ 2147483647 w 36"/>
              <a:gd name="T27" fmla="*/ 2147483647 h 30"/>
              <a:gd name="T28" fmla="*/ 2147483647 w 36"/>
              <a:gd name="T29" fmla="*/ 2147483647 h 30"/>
              <a:gd name="T30" fmla="*/ 2147483647 w 36"/>
              <a:gd name="T31" fmla="*/ 2147483647 h 30"/>
              <a:gd name="T32" fmla="*/ 2147483647 w 36"/>
              <a:gd name="T33" fmla="*/ 2147483647 h 30"/>
              <a:gd name="T34" fmla="*/ 2147483647 w 36"/>
              <a:gd name="T35" fmla="*/ 2147483647 h 30"/>
              <a:gd name="T36" fmla="*/ 2147483647 w 36"/>
              <a:gd name="T37" fmla="*/ 2147483647 h 30"/>
              <a:gd name="T38" fmla="*/ 2147483647 w 36"/>
              <a:gd name="T39" fmla="*/ 2147483647 h 30"/>
              <a:gd name="T40" fmla="*/ 2147483647 w 36"/>
              <a:gd name="T41" fmla="*/ 2147483647 h 30"/>
              <a:gd name="T42" fmla="*/ 2147483647 w 36"/>
              <a:gd name="T43" fmla="*/ 2147483647 h 30"/>
              <a:gd name="T44" fmla="*/ 2147483647 w 36"/>
              <a:gd name="T45" fmla="*/ 2147483647 h 30"/>
              <a:gd name="T46" fmla="*/ 2147483647 w 36"/>
              <a:gd name="T47" fmla="*/ 2147483647 h 3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6"/>
              <a:gd name="T73" fmla="*/ 0 h 30"/>
              <a:gd name="T74" fmla="*/ 36 w 36"/>
              <a:gd name="T75" fmla="*/ 30 h 3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6" h="30">
                <a:moveTo>
                  <a:pt x="28" y="20"/>
                </a:moveTo>
                <a:lnTo>
                  <a:pt x="35" y="19"/>
                </a:lnTo>
                <a:lnTo>
                  <a:pt x="32" y="16"/>
                </a:lnTo>
                <a:lnTo>
                  <a:pt x="28" y="12"/>
                </a:lnTo>
                <a:lnTo>
                  <a:pt x="24" y="9"/>
                </a:lnTo>
                <a:lnTo>
                  <a:pt x="20" y="6"/>
                </a:lnTo>
                <a:lnTo>
                  <a:pt x="16" y="4"/>
                </a:lnTo>
                <a:lnTo>
                  <a:pt x="11" y="1"/>
                </a:lnTo>
                <a:lnTo>
                  <a:pt x="5" y="0"/>
                </a:lnTo>
                <a:lnTo>
                  <a:pt x="0" y="0"/>
                </a:lnTo>
                <a:lnTo>
                  <a:pt x="0" y="9"/>
                </a:lnTo>
                <a:lnTo>
                  <a:pt x="4" y="9"/>
                </a:lnTo>
                <a:lnTo>
                  <a:pt x="8" y="10"/>
                </a:lnTo>
                <a:lnTo>
                  <a:pt x="11" y="12"/>
                </a:lnTo>
                <a:lnTo>
                  <a:pt x="15" y="14"/>
                </a:lnTo>
                <a:lnTo>
                  <a:pt x="19" y="16"/>
                </a:lnTo>
                <a:lnTo>
                  <a:pt x="22" y="19"/>
                </a:lnTo>
                <a:lnTo>
                  <a:pt x="25" y="23"/>
                </a:lnTo>
                <a:lnTo>
                  <a:pt x="28" y="26"/>
                </a:lnTo>
                <a:lnTo>
                  <a:pt x="36" y="25"/>
                </a:lnTo>
                <a:lnTo>
                  <a:pt x="28" y="26"/>
                </a:lnTo>
                <a:lnTo>
                  <a:pt x="32" y="30"/>
                </a:lnTo>
                <a:lnTo>
                  <a:pt x="36" y="25"/>
                </a:lnTo>
                <a:lnTo>
                  <a:pt x="28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74" name="Freeform 98"/>
          <p:cNvSpPr>
            <a:spLocks/>
          </p:cNvSpPr>
          <p:nvPr/>
        </p:nvSpPr>
        <p:spPr bwMode="auto">
          <a:xfrm>
            <a:off x="5251450" y="3578226"/>
            <a:ext cx="114300" cy="168275"/>
          </a:xfrm>
          <a:custGeom>
            <a:avLst/>
            <a:gdLst>
              <a:gd name="T0" fmla="*/ 2147483647 w 81"/>
              <a:gd name="T1" fmla="*/ 2147483647 h 106"/>
              <a:gd name="T2" fmla="*/ 2147483647 w 81"/>
              <a:gd name="T3" fmla="*/ 2147483647 h 106"/>
              <a:gd name="T4" fmla="*/ 2147483647 w 81"/>
              <a:gd name="T5" fmla="*/ 2147483647 h 106"/>
              <a:gd name="T6" fmla="*/ 2147483647 w 81"/>
              <a:gd name="T7" fmla="*/ 2147483647 h 106"/>
              <a:gd name="T8" fmla="*/ 2147483647 w 81"/>
              <a:gd name="T9" fmla="*/ 2147483647 h 106"/>
              <a:gd name="T10" fmla="*/ 2147483647 w 81"/>
              <a:gd name="T11" fmla="*/ 2147483647 h 106"/>
              <a:gd name="T12" fmla="*/ 2147483647 w 81"/>
              <a:gd name="T13" fmla="*/ 2147483647 h 106"/>
              <a:gd name="T14" fmla="*/ 2147483647 w 81"/>
              <a:gd name="T15" fmla="*/ 2147483647 h 106"/>
              <a:gd name="T16" fmla="*/ 2147483647 w 81"/>
              <a:gd name="T17" fmla="*/ 2147483647 h 106"/>
              <a:gd name="T18" fmla="*/ 0 w 81"/>
              <a:gd name="T19" fmla="*/ 2147483647 h 106"/>
              <a:gd name="T20" fmla="*/ 2147483647 w 81"/>
              <a:gd name="T21" fmla="*/ 2147483647 h 106"/>
              <a:gd name="T22" fmla="*/ 2147483647 w 81"/>
              <a:gd name="T23" fmla="*/ 2147483647 h 106"/>
              <a:gd name="T24" fmla="*/ 2147483647 w 81"/>
              <a:gd name="T25" fmla="*/ 2147483647 h 106"/>
              <a:gd name="T26" fmla="*/ 2147483647 w 81"/>
              <a:gd name="T27" fmla="*/ 2147483647 h 106"/>
              <a:gd name="T28" fmla="*/ 2147483647 w 81"/>
              <a:gd name="T29" fmla="*/ 2147483647 h 106"/>
              <a:gd name="T30" fmla="*/ 2147483647 w 81"/>
              <a:gd name="T31" fmla="*/ 2147483647 h 106"/>
              <a:gd name="T32" fmla="*/ 2147483647 w 81"/>
              <a:gd name="T33" fmla="*/ 2147483647 h 106"/>
              <a:gd name="T34" fmla="*/ 2147483647 w 81"/>
              <a:gd name="T35" fmla="*/ 2147483647 h 106"/>
              <a:gd name="T36" fmla="*/ 2147483647 w 81"/>
              <a:gd name="T37" fmla="*/ 2147483647 h 106"/>
              <a:gd name="T38" fmla="*/ 2147483647 w 81"/>
              <a:gd name="T39" fmla="*/ 2147483647 h 106"/>
              <a:gd name="T40" fmla="*/ 2147483647 w 81"/>
              <a:gd name="T41" fmla="*/ 2147483647 h 106"/>
              <a:gd name="T42" fmla="*/ 2147483647 w 81"/>
              <a:gd name="T43" fmla="*/ 0 h 106"/>
              <a:gd name="T44" fmla="*/ 2147483647 w 81"/>
              <a:gd name="T45" fmla="*/ 2147483647 h 106"/>
              <a:gd name="T46" fmla="*/ 2147483647 w 81"/>
              <a:gd name="T47" fmla="*/ 2147483647 h 10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81"/>
              <a:gd name="T73" fmla="*/ 0 h 106"/>
              <a:gd name="T74" fmla="*/ 81 w 81"/>
              <a:gd name="T75" fmla="*/ 106 h 10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81" h="106">
                <a:moveTo>
                  <a:pt x="65" y="17"/>
                </a:moveTo>
                <a:lnTo>
                  <a:pt x="60" y="10"/>
                </a:lnTo>
                <a:lnTo>
                  <a:pt x="51" y="21"/>
                </a:lnTo>
                <a:lnTo>
                  <a:pt x="43" y="31"/>
                </a:lnTo>
                <a:lnTo>
                  <a:pt x="35" y="43"/>
                </a:lnTo>
                <a:lnTo>
                  <a:pt x="28" y="55"/>
                </a:lnTo>
                <a:lnTo>
                  <a:pt x="21" y="66"/>
                </a:lnTo>
                <a:lnTo>
                  <a:pt x="14" y="78"/>
                </a:lnTo>
                <a:lnTo>
                  <a:pt x="7" y="90"/>
                </a:lnTo>
                <a:lnTo>
                  <a:pt x="0" y="101"/>
                </a:lnTo>
                <a:lnTo>
                  <a:pt x="8" y="106"/>
                </a:lnTo>
                <a:lnTo>
                  <a:pt x="15" y="94"/>
                </a:lnTo>
                <a:lnTo>
                  <a:pt x="22" y="83"/>
                </a:lnTo>
                <a:lnTo>
                  <a:pt x="29" y="71"/>
                </a:lnTo>
                <a:lnTo>
                  <a:pt x="36" y="59"/>
                </a:lnTo>
                <a:lnTo>
                  <a:pt x="43" y="48"/>
                </a:lnTo>
                <a:lnTo>
                  <a:pt x="51" y="37"/>
                </a:lnTo>
                <a:lnTo>
                  <a:pt x="58" y="26"/>
                </a:lnTo>
                <a:lnTo>
                  <a:pt x="67" y="16"/>
                </a:lnTo>
                <a:lnTo>
                  <a:pt x="62" y="9"/>
                </a:lnTo>
                <a:lnTo>
                  <a:pt x="67" y="16"/>
                </a:lnTo>
                <a:lnTo>
                  <a:pt x="81" y="0"/>
                </a:lnTo>
                <a:lnTo>
                  <a:pt x="62" y="9"/>
                </a:lnTo>
                <a:lnTo>
                  <a:pt x="65" y="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75" name="Freeform 99"/>
          <p:cNvSpPr>
            <a:spLocks/>
          </p:cNvSpPr>
          <p:nvPr/>
        </p:nvSpPr>
        <p:spPr bwMode="auto">
          <a:xfrm>
            <a:off x="5386389" y="2843214"/>
            <a:ext cx="122237" cy="155575"/>
          </a:xfrm>
          <a:custGeom>
            <a:avLst/>
            <a:gdLst>
              <a:gd name="T0" fmla="*/ 2147483647 w 87"/>
              <a:gd name="T1" fmla="*/ 2147483647 h 98"/>
              <a:gd name="T2" fmla="*/ 2147483647 w 87"/>
              <a:gd name="T3" fmla="*/ 2147483647 h 98"/>
              <a:gd name="T4" fmla="*/ 2147483647 w 87"/>
              <a:gd name="T5" fmla="*/ 2147483647 h 98"/>
              <a:gd name="T6" fmla="*/ 2147483647 w 87"/>
              <a:gd name="T7" fmla="*/ 2147483647 h 98"/>
              <a:gd name="T8" fmla="*/ 2147483647 w 87"/>
              <a:gd name="T9" fmla="*/ 2147483647 h 98"/>
              <a:gd name="T10" fmla="*/ 2147483647 w 87"/>
              <a:gd name="T11" fmla="*/ 2147483647 h 98"/>
              <a:gd name="T12" fmla="*/ 2147483647 w 87"/>
              <a:gd name="T13" fmla="*/ 2147483647 h 98"/>
              <a:gd name="T14" fmla="*/ 2147483647 w 87"/>
              <a:gd name="T15" fmla="*/ 2147483647 h 98"/>
              <a:gd name="T16" fmla="*/ 2147483647 w 87"/>
              <a:gd name="T17" fmla="*/ 2147483647 h 98"/>
              <a:gd name="T18" fmla="*/ 2147483647 w 87"/>
              <a:gd name="T19" fmla="*/ 2147483647 h 98"/>
              <a:gd name="T20" fmla="*/ 2147483647 w 87"/>
              <a:gd name="T21" fmla="*/ 2147483647 h 98"/>
              <a:gd name="T22" fmla="*/ 2147483647 w 87"/>
              <a:gd name="T23" fmla="*/ 2147483647 h 98"/>
              <a:gd name="T24" fmla="*/ 2147483647 w 87"/>
              <a:gd name="T25" fmla="*/ 2147483647 h 98"/>
              <a:gd name="T26" fmla="*/ 2147483647 w 87"/>
              <a:gd name="T27" fmla="*/ 2147483647 h 98"/>
              <a:gd name="T28" fmla="*/ 2147483647 w 87"/>
              <a:gd name="T29" fmla="*/ 2147483647 h 98"/>
              <a:gd name="T30" fmla="*/ 2147483647 w 87"/>
              <a:gd name="T31" fmla="*/ 2147483647 h 98"/>
              <a:gd name="T32" fmla="*/ 2147483647 w 87"/>
              <a:gd name="T33" fmla="*/ 2147483647 h 98"/>
              <a:gd name="T34" fmla="*/ 2147483647 w 87"/>
              <a:gd name="T35" fmla="*/ 2147483647 h 98"/>
              <a:gd name="T36" fmla="*/ 2147483647 w 87"/>
              <a:gd name="T37" fmla="*/ 2147483647 h 98"/>
              <a:gd name="T38" fmla="*/ 2147483647 w 87"/>
              <a:gd name="T39" fmla="*/ 2147483647 h 98"/>
              <a:gd name="T40" fmla="*/ 2147483647 w 87"/>
              <a:gd name="T41" fmla="*/ 2147483647 h 98"/>
              <a:gd name="T42" fmla="*/ 2147483647 w 87"/>
              <a:gd name="T43" fmla="*/ 2147483647 h 98"/>
              <a:gd name="T44" fmla="*/ 2147483647 w 87"/>
              <a:gd name="T45" fmla="*/ 2147483647 h 98"/>
              <a:gd name="T46" fmla="*/ 2147483647 w 87"/>
              <a:gd name="T47" fmla="*/ 2147483647 h 98"/>
              <a:gd name="T48" fmla="*/ 2147483647 w 87"/>
              <a:gd name="T49" fmla="*/ 2147483647 h 98"/>
              <a:gd name="T50" fmla="*/ 0 w 87"/>
              <a:gd name="T51" fmla="*/ 2147483647 h 98"/>
              <a:gd name="T52" fmla="*/ 2147483647 w 87"/>
              <a:gd name="T53" fmla="*/ 0 h 98"/>
              <a:gd name="T54" fmla="*/ 2147483647 w 87"/>
              <a:gd name="T55" fmla="*/ 2147483647 h 98"/>
              <a:gd name="T56" fmla="*/ 2147483647 w 87"/>
              <a:gd name="T57" fmla="*/ 2147483647 h 98"/>
              <a:gd name="T58" fmla="*/ 2147483647 w 87"/>
              <a:gd name="T59" fmla="*/ 2147483647 h 98"/>
              <a:gd name="T60" fmla="*/ 2147483647 w 87"/>
              <a:gd name="T61" fmla="*/ 2147483647 h 98"/>
              <a:gd name="T62" fmla="*/ 2147483647 w 87"/>
              <a:gd name="T63" fmla="*/ 2147483647 h 98"/>
              <a:gd name="T64" fmla="*/ 2147483647 w 87"/>
              <a:gd name="T65" fmla="*/ 2147483647 h 98"/>
              <a:gd name="T66" fmla="*/ 2147483647 w 87"/>
              <a:gd name="T67" fmla="*/ 2147483647 h 98"/>
              <a:gd name="T68" fmla="*/ 2147483647 w 87"/>
              <a:gd name="T69" fmla="*/ 2147483647 h 98"/>
              <a:gd name="T70" fmla="*/ 2147483647 w 87"/>
              <a:gd name="T71" fmla="*/ 2147483647 h 98"/>
              <a:gd name="T72" fmla="*/ 2147483647 w 87"/>
              <a:gd name="T73" fmla="*/ 2147483647 h 98"/>
              <a:gd name="T74" fmla="*/ 2147483647 w 87"/>
              <a:gd name="T75" fmla="*/ 2147483647 h 98"/>
              <a:gd name="T76" fmla="*/ 2147483647 w 87"/>
              <a:gd name="T77" fmla="*/ 2147483647 h 98"/>
              <a:gd name="T78" fmla="*/ 2147483647 w 87"/>
              <a:gd name="T79" fmla="*/ 2147483647 h 98"/>
              <a:gd name="T80" fmla="*/ 2147483647 w 87"/>
              <a:gd name="T81" fmla="*/ 2147483647 h 98"/>
              <a:gd name="T82" fmla="*/ 2147483647 w 87"/>
              <a:gd name="T83" fmla="*/ 2147483647 h 98"/>
              <a:gd name="T84" fmla="*/ 2147483647 w 87"/>
              <a:gd name="T85" fmla="*/ 2147483647 h 9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w 87"/>
              <a:gd name="T130" fmla="*/ 0 h 98"/>
              <a:gd name="T131" fmla="*/ 87 w 87"/>
              <a:gd name="T132" fmla="*/ 98 h 98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T129" t="T130" r="T131" b="T132"/>
            <a:pathLst>
              <a:path w="87" h="98">
                <a:moveTo>
                  <a:pt x="75" y="84"/>
                </a:moveTo>
                <a:lnTo>
                  <a:pt x="63" y="98"/>
                </a:lnTo>
                <a:lnTo>
                  <a:pt x="63" y="90"/>
                </a:lnTo>
                <a:lnTo>
                  <a:pt x="62" y="84"/>
                </a:lnTo>
                <a:lnTo>
                  <a:pt x="62" y="80"/>
                </a:lnTo>
                <a:lnTo>
                  <a:pt x="60" y="78"/>
                </a:lnTo>
                <a:lnTo>
                  <a:pt x="59" y="78"/>
                </a:lnTo>
                <a:lnTo>
                  <a:pt x="55" y="80"/>
                </a:lnTo>
                <a:lnTo>
                  <a:pt x="50" y="84"/>
                </a:lnTo>
                <a:lnTo>
                  <a:pt x="43" y="90"/>
                </a:lnTo>
                <a:lnTo>
                  <a:pt x="42" y="83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5"/>
                </a:lnTo>
                <a:lnTo>
                  <a:pt x="33" y="78"/>
                </a:lnTo>
                <a:lnTo>
                  <a:pt x="28" y="80"/>
                </a:lnTo>
                <a:lnTo>
                  <a:pt x="21" y="84"/>
                </a:lnTo>
                <a:lnTo>
                  <a:pt x="21" y="79"/>
                </a:lnTo>
                <a:lnTo>
                  <a:pt x="21" y="74"/>
                </a:lnTo>
                <a:lnTo>
                  <a:pt x="20" y="71"/>
                </a:lnTo>
                <a:lnTo>
                  <a:pt x="18" y="69"/>
                </a:lnTo>
                <a:lnTo>
                  <a:pt x="16" y="70"/>
                </a:lnTo>
                <a:lnTo>
                  <a:pt x="13" y="71"/>
                </a:lnTo>
                <a:lnTo>
                  <a:pt x="7" y="75"/>
                </a:lnTo>
                <a:lnTo>
                  <a:pt x="0" y="79"/>
                </a:lnTo>
                <a:lnTo>
                  <a:pt x="51" y="0"/>
                </a:lnTo>
                <a:lnTo>
                  <a:pt x="55" y="4"/>
                </a:lnTo>
                <a:lnTo>
                  <a:pt x="59" y="6"/>
                </a:lnTo>
                <a:lnTo>
                  <a:pt x="64" y="8"/>
                </a:lnTo>
                <a:lnTo>
                  <a:pt x="68" y="10"/>
                </a:lnTo>
                <a:lnTo>
                  <a:pt x="73" y="11"/>
                </a:lnTo>
                <a:lnTo>
                  <a:pt x="78" y="12"/>
                </a:lnTo>
                <a:lnTo>
                  <a:pt x="82" y="12"/>
                </a:lnTo>
                <a:lnTo>
                  <a:pt x="87" y="12"/>
                </a:lnTo>
                <a:lnTo>
                  <a:pt x="84" y="21"/>
                </a:lnTo>
                <a:lnTo>
                  <a:pt x="81" y="29"/>
                </a:lnTo>
                <a:lnTo>
                  <a:pt x="79" y="38"/>
                </a:lnTo>
                <a:lnTo>
                  <a:pt x="77" y="46"/>
                </a:lnTo>
                <a:lnTo>
                  <a:pt x="76" y="55"/>
                </a:lnTo>
                <a:lnTo>
                  <a:pt x="75" y="64"/>
                </a:lnTo>
                <a:lnTo>
                  <a:pt x="75" y="74"/>
                </a:lnTo>
                <a:lnTo>
                  <a:pt x="75" y="84"/>
                </a:lnTo>
                <a:close/>
              </a:path>
            </a:pathLst>
          </a:custGeom>
          <a:solidFill>
            <a:srgbClr val="CC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76" name="Freeform 100"/>
          <p:cNvSpPr>
            <a:spLocks/>
          </p:cNvSpPr>
          <p:nvPr/>
        </p:nvSpPr>
        <p:spPr bwMode="auto">
          <a:xfrm>
            <a:off x="5468939" y="2971800"/>
            <a:ext cx="28575" cy="44450"/>
          </a:xfrm>
          <a:custGeom>
            <a:avLst/>
            <a:gdLst>
              <a:gd name="T0" fmla="*/ 0 w 20"/>
              <a:gd name="T1" fmla="*/ 2147483647 h 28"/>
              <a:gd name="T2" fmla="*/ 2147483647 w 20"/>
              <a:gd name="T3" fmla="*/ 2147483647 h 28"/>
              <a:gd name="T4" fmla="*/ 2147483647 w 20"/>
              <a:gd name="T5" fmla="*/ 2147483647 h 28"/>
              <a:gd name="T6" fmla="*/ 2147483647 w 20"/>
              <a:gd name="T7" fmla="*/ 0 h 28"/>
              <a:gd name="T8" fmla="*/ 2147483647 w 20"/>
              <a:gd name="T9" fmla="*/ 2147483647 h 28"/>
              <a:gd name="T10" fmla="*/ 2147483647 w 20"/>
              <a:gd name="T11" fmla="*/ 2147483647 h 28"/>
              <a:gd name="T12" fmla="*/ 0 w 20"/>
              <a:gd name="T13" fmla="*/ 2147483647 h 28"/>
              <a:gd name="T14" fmla="*/ 2147483647 w 20"/>
              <a:gd name="T15" fmla="*/ 2147483647 h 28"/>
              <a:gd name="T16" fmla="*/ 2147483647 w 20"/>
              <a:gd name="T17" fmla="*/ 2147483647 h 28"/>
              <a:gd name="T18" fmla="*/ 0 w 20"/>
              <a:gd name="T19" fmla="*/ 2147483647 h 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"/>
              <a:gd name="T31" fmla="*/ 0 h 28"/>
              <a:gd name="T32" fmla="*/ 20 w 20"/>
              <a:gd name="T33" fmla="*/ 28 h 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" h="28">
                <a:moveTo>
                  <a:pt x="0" y="18"/>
                </a:moveTo>
                <a:lnTo>
                  <a:pt x="8" y="20"/>
                </a:lnTo>
                <a:lnTo>
                  <a:pt x="20" y="6"/>
                </a:lnTo>
                <a:lnTo>
                  <a:pt x="13" y="0"/>
                </a:lnTo>
                <a:lnTo>
                  <a:pt x="1" y="14"/>
                </a:lnTo>
                <a:lnTo>
                  <a:pt x="9" y="17"/>
                </a:lnTo>
                <a:lnTo>
                  <a:pt x="0" y="18"/>
                </a:lnTo>
                <a:lnTo>
                  <a:pt x="1" y="28"/>
                </a:lnTo>
                <a:lnTo>
                  <a:pt x="8" y="20"/>
                </a:lnTo>
                <a:lnTo>
                  <a:pt x="0" y="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77" name="Freeform 101"/>
          <p:cNvSpPr>
            <a:spLocks/>
          </p:cNvSpPr>
          <p:nvPr/>
        </p:nvSpPr>
        <p:spPr bwMode="auto">
          <a:xfrm>
            <a:off x="5441950" y="2960689"/>
            <a:ext cx="39688" cy="39687"/>
          </a:xfrm>
          <a:custGeom>
            <a:avLst/>
            <a:gdLst>
              <a:gd name="T0" fmla="*/ 0 w 29"/>
              <a:gd name="T1" fmla="*/ 2147483647 h 25"/>
              <a:gd name="T2" fmla="*/ 2147483647 w 29"/>
              <a:gd name="T3" fmla="*/ 2147483647 h 25"/>
              <a:gd name="T4" fmla="*/ 2147483647 w 29"/>
              <a:gd name="T5" fmla="*/ 2147483647 h 25"/>
              <a:gd name="T6" fmla="*/ 2147483647 w 29"/>
              <a:gd name="T7" fmla="*/ 2147483647 h 25"/>
              <a:gd name="T8" fmla="*/ 2147483647 w 29"/>
              <a:gd name="T9" fmla="*/ 2147483647 h 25"/>
              <a:gd name="T10" fmla="*/ 2147483647 w 29"/>
              <a:gd name="T11" fmla="*/ 2147483647 h 25"/>
              <a:gd name="T12" fmla="*/ 2147483647 w 29"/>
              <a:gd name="T13" fmla="*/ 2147483647 h 25"/>
              <a:gd name="T14" fmla="*/ 2147483647 w 29"/>
              <a:gd name="T15" fmla="*/ 2147483647 h 25"/>
              <a:gd name="T16" fmla="*/ 2147483647 w 29"/>
              <a:gd name="T17" fmla="*/ 2147483647 h 25"/>
              <a:gd name="T18" fmla="*/ 2147483647 w 29"/>
              <a:gd name="T19" fmla="*/ 2147483647 h 25"/>
              <a:gd name="T20" fmla="*/ 2147483647 w 29"/>
              <a:gd name="T21" fmla="*/ 2147483647 h 25"/>
              <a:gd name="T22" fmla="*/ 2147483647 w 29"/>
              <a:gd name="T23" fmla="*/ 2147483647 h 25"/>
              <a:gd name="T24" fmla="*/ 2147483647 w 29"/>
              <a:gd name="T25" fmla="*/ 2147483647 h 25"/>
              <a:gd name="T26" fmla="*/ 2147483647 w 29"/>
              <a:gd name="T27" fmla="*/ 2147483647 h 25"/>
              <a:gd name="T28" fmla="*/ 2147483647 w 29"/>
              <a:gd name="T29" fmla="*/ 0 h 25"/>
              <a:gd name="T30" fmla="*/ 2147483647 w 29"/>
              <a:gd name="T31" fmla="*/ 0 h 25"/>
              <a:gd name="T32" fmla="*/ 2147483647 w 29"/>
              <a:gd name="T33" fmla="*/ 2147483647 h 25"/>
              <a:gd name="T34" fmla="*/ 2147483647 w 29"/>
              <a:gd name="T35" fmla="*/ 2147483647 h 25"/>
              <a:gd name="T36" fmla="*/ 2147483647 w 29"/>
              <a:gd name="T37" fmla="*/ 2147483647 h 25"/>
              <a:gd name="T38" fmla="*/ 2147483647 w 29"/>
              <a:gd name="T39" fmla="*/ 2147483647 h 25"/>
              <a:gd name="T40" fmla="*/ 0 w 29"/>
              <a:gd name="T41" fmla="*/ 2147483647 h 25"/>
              <a:gd name="T42" fmla="*/ 2147483647 w 29"/>
              <a:gd name="T43" fmla="*/ 2147483647 h 25"/>
              <a:gd name="T44" fmla="*/ 2147483647 w 29"/>
              <a:gd name="T45" fmla="*/ 2147483647 h 25"/>
              <a:gd name="T46" fmla="*/ 0 w 29"/>
              <a:gd name="T47" fmla="*/ 2147483647 h 2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9"/>
              <a:gd name="T73" fmla="*/ 0 h 25"/>
              <a:gd name="T74" fmla="*/ 29 w 29"/>
              <a:gd name="T75" fmla="*/ 25 h 2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9" h="25">
                <a:moveTo>
                  <a:pt x="0" y="17"/>
                </a:moveTo>
                <a:lnTo>
                  <a:pt x="7" y="20"/>
                </a:lnTo>
                <a:lnTo>
                  <a:pt x="14" y="14"/>
                </a:lnTo>
                <a:lnTo>
                  <a:pt x="19" y="10"/>
                </a:lnTo>
                <a:lnTo>
                  <a:pt x="21" y="8"/>
                </a:lnTo>
                <a:lnTo>
                  <a:pt x="19" y="8"/>
                </a:lnTo>
                <a:lnTo>
                  <a:pt x="18" y="7"/>
                </a:lnTo>
                <a:lnTo>
                  <a:pt x="19" y="10"/>
                </a:lnTo>
                <a:lnTo>
                  <a:pt x="19" y="16"/>
                </a:lnTo>
                <a:lnTo>
                  <a:pt x="20" y="25"/>
                </a:lnTo>
                <a:lnTo>
                  <a:pt x="29" y="24"/>
                </a:lnTo>
                <a:lnTo>
                  <a:pt x="28" y="15"/>
                </a:lnTo>
                <a:lnTo>
                  <a:pt x="28" y="9"/>
                </a:lnTo>
                <a:lnTo>
                  <a:pt x="27" y="5"/>
                </a:lnTo>
                <a:lnTo>
                  <a:pt x="24" y="0"/>
                </a:lnTo>
                <a:lnTo>
                  <a:pt x="18" y="0"/>
                </a:lnTo>
                <a:lnTo>
                  <a:pt x="13" y="3"/>
                </a:lnTo>
                <a:lnTo>
                  <a:pt x="8" y="7"/>
                </a:lnTo>
                <a:lnTo>
                  <a:pt x="1" y="13"/>
                </a:lnTo>
                <a:lnTo>
                  <a:pt x="9" y="16"/>
                </a:lnTo>
                <a:lnTo>
                  <a:pt x="0" y="17"/>
                </a:lnTo>
                <a:lnTo>
                  <a:pt x="1" y="25"/>
                </a:lnTo>
                <a:lnTo>
                  <a:pt x="7" y="20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78" name="Freeform 102"/>
          <p:cNvSpPr>
            <a:spLocks/>
          </p:cNvSpPr>
          <p:nvPr/>
        </p:nvSpPr>
        <p:spPr bwMode="auto">
          <a:xfrm>
            <a:off x="5410200" y="2955926"/>
            <a:ext cx="44450" cy="34925"/>
          </a:xfrm>
          <a:custGeom>
            <a:avLst/>
            <a:gdLst>
              <a:gd name="T0" fmla="*/ 0 w 31"/>
              <a:gd name="T1" fmla="*/ 2147483647 h 22"/>
              <a:gd name="T2" fmla="*/ 2147483647 w 31"/>
              <a:gd name="T3" fmla="*/ 2147483647 h 22"/>
              <a:gd name="T4" fmla="*/ 2147483647 w 31"/>
              <a:gd name="T5" fmla="*/ 2147483647 h 22"/>
              <a:gd name="T6" fmla="*/ 2147483647 w 31"/>
              <a:gd name="T7" fmla="*/ 2147483647 h 22"/>
              <a:gd name="T8" fmla="*/ 2147483647 w 31"/>
              <a:gd name="T9" fmla="*/ 2147483647 h 22"/>
              <a:gd name="T10" fmla="*/ 2147483647 w 31"/>
              <a:gd name="T11" fmla="*/ 2147483647 h 22"/>
              <a:gd name="T12" fmla="*/ 2147483647 w 31"/>
              <a:gd name="T13" fmla="*/ 2147483647 h 22"/>
              <a:gd name="T14" fmla="*/ 2147483647 w 31"/>
              <a:gd name="T15" fmla="*/ 2147483647 h 22"/>
              <a:gd name="T16" fmla="*/ 2147483647 w 31"/>
              <a:gd name="T17" fmla="*/ 2147483647 h 22"/>
              <a:gd name="T18" fmla="*/ 2147483647 w 31"/>
              <a:gd name="T19" fmla="*/ 2147483647 h 22"/>
              <a:gd name="T20" fmla="*/ 2147483647 w 31"/>
              <a:gd name="T21" fmla="*/ 2147483647 h 22"/>
              <a:gd name="T22" fmla="*/ 2147483647 w 31"/>
              <a:gd name="T23" fmla="*/ 2147483647 h 22"/>
              <a:gd name="T24" fmla="*/ 2147483647 w 31"/>
              <a:gd name="T25" fmla="*/ 2147483647 h 22"/>
              <a:gd name="T26" fmla="*/ 2147483647 w 31"/>
              <a:gd name="T27" fmla="*/ 2147483647 h 22"/>
              <a:gd name="T28" fmla="*/ 2147483647 w 31"/>
              <a:gd name="T29" fmla="*/ 0 h 22"/>
              <a:gd name="T30" fmla="*/ 2147483647 w 31"/>
              <a:gd name="T31" fmla="*/ 0 h 22"/>
              <a:gd name="T32" fmla="*/ 2147483647 w 31"/>
              <a:gd name="T33" fmla="*/ 2147483647 h 22"/>
              <a:gd name="T34" fmla="*/ 2147483647 w 31"/>
              <a:gd name="T35" fmla="*/ 2147483647 h 22"/>
              <a:gd name="T36" fmla="*/ 2147483647 w 31"/>
              <a:gd name="T37" fmla="*/ 2147483647 h 22"/>
              <a:gd name="T38" fmla="*/ 2147483647 w 31"/>
              <a:gd name="T39" fmla="*/ 2147483647 h 22"/>
              <a:gd name="T40" fmla="*/ 0 w 31"/>
              <a:gd name="T41" fmla="*/ 2147483647 h 22"/>
              <a:gd name="T42" fmla="*/ 0 w 31"/>
              <a:gd name="T43" fmla="*/ 2147483647 h 22"/>
              <a:gd name="T44" fmla="*/ 2147483647 w 31"/>
              <a:gd name="T45" fmla="*/ 2147483647 h 22"/>
              <a:gd name="T46" fmla="*/ 0 w 31"/>
              <a:gd name="T47" fmla="*/ 2147483647 h 22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1"/>
              <a:gd name="T73" fmla="*/ 0 h 22"/>
              <a:gd name="T74" fmla="*/ 31 w 31"/>
              <a:gd name="T75" fmla="*/ 22 h 22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1" h="22">
                <a:moveTo>
                  <a:pt x="0" y="13"/>
                </a:moveTo>
                <a:lnTo>
                  <a:pt x="7" y="18"/>
                </a:lnTo>
                <a:lnTo>
                  <a:pt x="13" y="13"/>
                </a:lnTo>
                <a:lnTo>
                  <a:pt x="18" y="11"/>
                </a:lnTo>
                <a:lnTo>
                  <a:pt x="22" y="9"/>
                </a:lnTo>
                <a:lnTo>
                  <a:pt x="19" y="7"/>
                </a:lnTo>
                <a:lnTo>
                  <a:pt x="20" y="9"/>
                </a:lnTo>
                <a:lnTo>
                  <a:pt x="20" y="13"/>
                </a:lnTo>
                <a:lnTo>
                  <a:pt x="22" y="20"/>
                </a:lnTo>
                <a:lnTo>
                  <a:pt x="31" y="19"/>
                </a:lnTo>
                <a:lnTo>
                  <a:pt x="30" y="12"/>
                </a:lnTo>
                <a:lnTo>
                  <a:pt x="29" y="7"/>
                </a:lnTo>
                <a:lnTo>
                  <a:pt x="27" y="3"/>
                </a:lnTo>
                <a:lnTo>
                  <a:pt x="23" y="0"/>
                </a:lnTo>
                <a:lnTo>
                  <a:pt x="18" y="0"/>
                </a:lnTo>
                <a:lnTo>
                  <a:pt x="13" y="3"/>
                </a:lnTo>
                <a:lnTo>
                  <a:pt x="9" y="5"/>
                </a:lnTo>
                <a:lnTo>
                  <a:pt x="2" y="9"/>
                </a:lnTo>
                <a:lnTo>
                  <a:pt x="9" y="13"/>
                </a:lnTo>
                <a:lnTo>
                  <a:pt x="0" y="13"/>
                </a:lnTo>
                <a:lnTo>
                  <a:pt x="0" y="22"/>
                </a:lnTo>
                <a:lnTo>
                  <a:pt x="7" y="18"/>
                </a:lnTo>
                <a:lnTo>
                  <a:pt x="0" y="1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79" name="Freeform 103"/>
          <p:cNvSpPr>
            <a:spLocks/>
          </p:cNvSpPr>
          <p:nvPr/>
        </p:nvSpPr>
        <p:spPr bwMode="auto">
          <a:xfrm>
            <a:off x="5365750" y="2946401"/>
            <a:ext cx="57150" cy="49213"/>
          </a:xfrm>
          <a:custGeom>
            <a:avLst/>
            <a:gdLst>
              <a:gd name="T0" fmla="*/ 2147483647 w 41"/>
              <a:gd name="T1" fmla="*/ 2147483647 h 31"/>
              <a:gd name="T2" fmla="*/ 2147483647 w 41"/>
              <a:gd name="T3" fmla="*/ 2147483647 h 31"/>
              <a:gd name="T4" fmla="*/ 2147483647 w 41"/>
              <a:gd name="T5" fmla="*/ 2147483647 h 31"/>
              <a:gd name="T6" fmla="*/ 2147483647 w 41"/>
              <a:gd name="T7" fmla="*/ 2147483647 h 31"/>
              <a:gd name="T8" fmla="*/ 2147483647 w 41"/>
              <a:gd name="T9" fmla="*/ 2147483647 h 31"/>
              <a:gd name="T10" fmla="*/ 2147483647 w 41"/>
              <a:gd name="T11" fmla="*/ 2147483647 h 31"/>
              <a:gd name="T12" fmla="*/ 2147483647 w 41"/>
              <a:gd name="T13" fmla="*/ 2147483647 h 31"/>
              <a:gd name="T14" fmla="*/ 2147483647 w 41"/>
              <a:gd name="T15" fmla="*/ 2147483647 h 31"/>
              <a:gd name="T16" fmla="*/ 2147483647 w 41"/>
              <a:gd name="T17" fmla="*/ 2147483647 h 31"/>
              <a:gd name="T18" fmla="*/ 2147483647 w 41"/>
              <a:gd name="T19" fmla="*/ 2147483647 h 31"/>
              <a:gd name="T20" fmla="*/ 2147483647 w 41"/>
              <a:gd name="T21" fmla="*/ 2147483647 h 31"/>
              <a:gd name="T22" fmla="*/ 2147483647 w 41"/>
              <a:gd name="T23" fmla="*/ 2147483647 h 31"/>
              <a:gd name="T24" fmla="*/ 2147483647 w 41"/>
              <a:gd name="T25" fmla="*/ 2147483647 h 31"/>
              <a:gd name="T26" fmla="*/ 2147483647 w 41"/>
              <a:gd name="T27" fmla="*/ 2147483647 h 31"/>
              <a:gd name="T28" fmla="*/ 2147483647 w 41"/>
              <a:gd name="T29" fmla="*/ 0 h 31"/>
              <a:gd name="T30" fmla="*/ 2147483647 w 41"/>
              <a:gd name="T31" fmla="*/ 0 h 31"/>
              <a:gd name="T32" fmla="*/ 2147483647 w 41"/>
              <a:gd name="T33" fmla="*/ 2147483647 h 31"/>
              <a:gd name="T34" fmla="*/ 2147483647 w 41"/>
              <a:gd name="T35" fmla="*/ 2147483647 h 31"/>
              <a:gd name="T36" fmla="*/ 2147483647 w 41"/>
              <a:gd name="T37" fmla="*/ 2147483647 h 31"/>
              <a:gd name="T38" fmla="*/ 2147483647 w 41"/>
              <a:gd name="T39" fmla="*/ 2147483647 h 31"/>
              <a:gd name="T40" fmla="*/ 2147483647 w 41"/>
              <a:gd name="T41" fmla="*/ 2147483647 h 31"/>
              <a:gd name="T42" fmla="*/ 0 w 41"/>
              <a:gd name="T43" fmla="*/ 2147483647 h 31"/>
              <a:gd name="T44" fmla="*/ 2147483647 w 41"/>
              <a:gd name="T45" fmla="*/ 2147483647 h 31"/>
              <a:gd name="T46" fmla="*/ 2147483647 w 41"/>
              <a:gd name="T47" fmla="*/ 2147483647 h 3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1"/>
              <a:gd name="T73" fmla="*/ 0 h 31"/>
              <a:gd name="T74" fmla="*/ 41 w 41"/>
              <a:gd name="T75" fmla="*/ 31 h 31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1" h="31">
                <a:moveTo>
                  <a:pt x="11" y="12"/>
                </a:moveTo>
                <a:lnTo>
                  <a:pt x="18" y="18"/>
                </a:lnTo>
                <a:lnTo>
                  <a:pt x="25" y="14"/>
                </a:lnTo>
                <a:lnTo>
                  <a:pt x="30" y="10"/>
                </a:lnTo>
                <a:lnTo>
                  <a:pt x="32" y="10"/>
                </a:lnTo>
                <a:lnTo>
                  <a:pt x="32" y="9"/>
                </a:lnTo>
                <a:lnTo>
                  <a:pt x="31" y="9"/>
                </a:lnTo>
                <a:lnTo>
                  <a:pt x="31" y="10"/>
                </a:lnTo>
                <a:lnTo>
                  <a:pt x="32" y="14"/>
                </a:lnTo>
                <a:lnTo>
                  <a:pt x="32" y="19"/>
                </a:lnTo>
                <a:lnTo>
                  <a:pt x="41" y="19"/>
                </a:lnTo>
                <a:lnTo>
                  <a:pt x="41" y="14"/>
                </a:lnTo>
                <a:lnTo>
                  <a:pt x="40" y="9"/>
                </a:lnTo>
                <a:lnTo>
                  <a:pt x="39" y="4"/>
                </a:lnTo>
                <a:lnTo>
                  <a:pt x="35" y="0"/>
                </a:lnTo>
                <a:lnTo>
                  <a:pt x="30" y="0"/>
                </a:lnTo>
                <a:lnTo>
                  <a:pt x="25" y="2"/>
                </a:lnTo>
                <a:lnTo>
                  <a:pt x="20" y="6"/>
                </a:lnTo>
                <a:lnTo>
                  <a:pt x="13" y="11"/>
                </a:lnTo>
                <a:lnTo>
                  <a:pt x="20" y="17"/>
                </a:lnTo>
                <a:lnTo>
                  <a:pt x="11" y="12"/>
                </a:lnTo>
                <a:lnTo>
                  <a:pt x="0" y="31"/>
                </a:lnTo>
                <a:lnTo>
                  <a:pt x="18" y="18"/>
                </a:lnTo>
                <a:lnTo>
                  <a:pt x="11" y="1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80" name="Freeform 104"/>
          <p:cNvSpPr>
            <a:spLocks/>
          </p:cNvSpPr>
          <p:nvPr/>
        </p:nvSpPr>
        <p:spPr bwMode="auto">
          <a:xfrm>
            <a:off x="5380039" y="2832100"/>
            <a:ext cx="84137" cy="141288"/>
          </a:xfrm>
          <a:custGeom>
            <a:avLst/>
            <a:gdLst>
              <a:gd name="T0" fmla="*/ 2147483647 w 59"/>
              <a:gd name="T1" fmla="*/ 2147483647 h 89"/>
              <a:gd name="T2" fmla="*/ 2147483647 w 59"/>
              <a:gd name="T3" fmla="*/ 2147483647 h 89"/>
              <a:gd name="T4" fmla="*/ 0 w 59"/>
              <a:gd name="T5" fmla="*/ 2147483647 h 89"/>
              <a:gd name="T6" fmla="*/ 2147483647 w 59"/>
              <a:gd name="T7" fmla="*/ 2147483647 h 89"/>
              <a:gd name="T8" fmla="*/ 2147483647 w 59"/>
              <a:gd name="T9" fmla="*/ 2147483647 h 89"/>
              <a:gd name="T10" fmla="*/ 2147483647 w 59"/>
              <a:gd name="T11" fmla="*/ 2147483647 h 89"/>
              <a:gd name="T12" fmla="*/ 2147483647 w 59"/>
              <a:gd name="T13" fmla="*/ 2147483647 h 89"/>
              <a:gd name="T14" fmla="*/ 2147483647 w 59"/>
              <a:gd name="T15" fmla="*/ 0 h 89"/>
              <a:gd name="T16" fmla="*/ 2147483647 w 59"/>
              <a:gd name="T17" fmla="*/ 2147483647 h 89"/>
              <a:gd name="T18" fmla="*/ 2147483647 w 59"/>
              <a:gd name="T19" fmla="*/ 2147483647 h 8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9"/>
              <a:gd name="T31" fmla="*/ 0 h 89"/>
              <a:gd name="T32" fmla="*/ 59 w 59"/>
              <a:gd name="T33" fmla="*/ 89 h 8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9" h="89">
                <a:moveTo>
                  <a:pt x="57" y="4"/>
                </a:moveTo>
                <a:lnTo>
                  <a:pt x="51" y="5"/>
                </a:lnTo>
                <a:lnTo>
                  <a:pt x="0" y="84"/>
                </a:lnTo>
                <a:lnTo>
                  <a:pt x="9" y="89"/>
                </a:lnTo>
                <a:lnTo>
                  <a:pt x="59" y="10"/>
                </a:lnTo>
                <a:lnTo>
                  <a:pt x="52" y="11"/>
                </a:lnTo>
                <a:lnTo>
                  <a:pt x="57" y="4"/>
                </a:lnTo>
                <a:lnTo>
                  <a:pt x="53" y="0"/>
                </a:lnTo>
                <a:lnTo>
                  <a:pt x="51" y="5"/>
                </a:lnTo>
                <a:lnTo>
                  <a:pt x="57" y="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81" name="Freeform 105"/>
          <p:cNvSpPr>
            <a:spLocks/>
          </p:cNvSpPr>
          <p:nvPr/>
        </p:nvSpPr>
        <p:spPr bwMode="auto">
          <a:xfrm>
            <a:off x="5454650" y="2838450"/>
            <a:ext cx="63500" cy="31750"/>
          </a:xfrm>
          <a:custGeom>
            <a:avLst/>
            <a:gdLst>
              <a:gd name="T0" fmla="*/ 2147483647 w 46"/>
              <a:gd name="T1" fmla="*/ 2147483647 h 20"/>
              <a:gd name="T2" fmla="*/ 2147483647 w 46"/>
              <a:gd name="T3" fmla="*/ 2147483647 h 20"/>
              <a:gd name="T4" fmla="*/ 2147483647 w 46"/>
              <a:gd name="T5" fmla="*/ 2147483647 h 20"/>
              <a:gd name="T6" fmla="*/ 2147483647 w 46"/>
              <a:gd name="T7" fmla="*/ 2147483647 h 20"/>
              <a:gd name="T8" fmla="*/ 2147483647 w 46"/>
              <a:gd name="T9" fmla="*/ 2147483647 h 20"/>
              <a:gd name="T10" fmla="*/ 2147483647 w 46"/>
              <a:gd name="T11" fmla="*/ 2147483647 h 20"/>
              <a:gd name="T12" fmla="*/ 2147483647 w 46"/>
              <a:gd name="T13" fmla="*/ 2147483647 h 20"/>
              <a:gd name="T14" fmla="*/ 2147483647 w 46"/>
              <a:gd name="T15" fmla="*/ 2147483647 h 20"/>
              <a:gd name="T16" fmla="*/ 2147483647 w 46"/>
              <a:gd name="T17" fmla="*/ 2147483647 h 20"/>
              <a:gd name="T18" fmla="*/ 2147483647 w 46"/>
              <a:gd name="T19" fmla="*/ 0 h 20"/>
              <a:gd name="T20" fmla="*/ 0 w 46"/>
              <a:gd name="T21" fmla="*/ 2147483647 h 20"/>
              <a:gd name="T22" fmla="*/ 2147483647 w 46"/>
              <a:gd name="T23" fmla="*/ 2147483647 h 20"/>
              <a:gd name="T24" fmla="*/ 2147483647 w 46"/>
              <a:gd name="T25" fmla="*/ 2147483647 h 20"/>
              <a:gd name="T26" fmla="*/ 2147483647 w 46"/>
              <a:gd name="T27" fmla="*/ 2147483647 h 20"/>
              <a:gd name="T28" fmla="*/ 2147483647 w 46"/>
              <a:gd name="T29" fmla="*/ 2147483647 h 20"/>
              <a:gd name="T30" fmla="*/ 2147483647 w 46"/>
              <a:gd name="T31" fmla="*/ 2147483647 h 20"/>
              <a:gd name="T32" fmla="*/ 2147483647 w 46"/>
              <a:gd name="T33" fmla="*/ 2147483647 h 20"/>
              <a:gd name="T34" fmla="*/ 2147483647 w 46"/>
              <a:gd name="T35" fmla="*/ 2147483647 h 20"/>
              <a:gd name="T36" fmla="*/ 2147483647 w 46"/>
              <a:gd name="T37" fmla="*/ 2147483647 h 20"/>
              <a:gd name="T38" fmla="*/ 2147483647 w 46"/>
              <a:gd name="T39" fmla="*/ 2147483647 h 20"/>
              <a:gd name="T40" fmla="*/ 2147483647 w 46"/>
              <a:gd name="T41" fmla="*/ 2147483647 h 20"/>
              <a:gd name="T42" fmla="*/ 2147483647 w 46"/>
              <a:gd name="T43" fmla="*/ 2147483647 h 20"/>
              <a:gd name="T44" fmla="*/ 2147483647 w 46"/>
              <a:gd name="T45" fmla="*/ 2147483647 h 20"/>
              <a:gd name="T46" fmla="*/ 2147483647 w 46"/>
              <a:gd name="T47" fmla="*/ 2147483647 h 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46"/>
              <a:gd name="T73" fmla="*/ 0 h 20"/>
              <a:gd name="T74" fmla="*/ 46 w 46"/>
              <a:gd name="T75" fmla="*/ 20 h 2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46" h="20">
                <a:moveTo>
                  <a:pt x="43" y="17"/>
                </a:moveTo>
                <a:lnTo>
                  <a:pt x="39" y="10"/>
                </a:lnTo>
                <a:lnTo>
                  <a:pt x="34" y="10"/>
                </a:lnTo>
                <a:lnTo>
                  <a:pt x="30" y="10"/>
                </a:lnTo>
                <a:lnTo>
                  <a:pt x="26" y="10"/>
                </a:lnTo>
                <a:lnTo>
                  <a:pt x="22" y="9"/>
                </a:lnTo>
                <a:lnTo>
                  <a:pt x="18" y="7"/>
                </a:lnTo>
                <a:lnTo>
                  <a:pt x="14" y="5"/>
                </a:lnTo>
                <a:lnTo>
                  <a:pt x="9" y="3"/>
                </a:lnTo>
                <a:lnTo>
                  <a:pt x="5" y="0"/>
                </a:lnTo>
                <a:lnTo>
                  <a:pt x="0" y="7"/>
                </a:lnTo>
                <a:lnTo>
                  <a:pt x="4" y="11"/>
                </a:lnTo>
                <a:lnTo>
                  <a:pt x="9" y="13"/>
                </a:lnTo>
                <a:lnTo>
                  <a:pt x="14" y="15"/>
                </a:lnTo>
                <a:lnTo>
                  <a:pt x="19" y="18"/>
                </a:lnTo>
                <a:lnTo>
                  <a:pt x="24" y="19"/>
                </a:lnTo>
                <a:lnTo>
                  <a:pt x="30" y="20"/>
                </a:lnTo>
                <a:lnTo>
                  <a:pt x="34" y="20"/>
                </a:lnTo>
                <a:lnTo>
                  <a:pt x="40" y="20"/>
                </a:lnTo>
                <a:lnTo>
                  <a:pt x="35" y="13"/>
                </a:lnTo>
                <a:lnTo>
                  <a:pt x="43" y="17"/>
                </a:lnTo>
                <a:lnTo>
                  <a:pt x="46" y="10"/>
                </a:lnTo>
                <a:lnTo>
                  <a:pt x="39" y="10"/>
                </a:lnTo>
                <a:lnTo>
                  <a:pt x="43" y="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82" name="Freeform 106"/>
          <p:cNvSpPr>
            <a:spLocks/>
          </p:cNvSpPr>
          <p:nvPr/>
        </p:nvSpPr>
        <p:spPr bwMode="auto">
          <a:xfrm>
            <a:off x="5484813" y="2859089"/>
            <a:ext cx="30162" cy="122237"/>
          </a:xfrm>
          <a:custGeom>
            <a:avLst/>
            <a:gdLst>
              <a:gd name="T0" fmla="*/ 2147483647 w 21"/>
              <a:gd name="T1" fmla="*/ 2147483647 h 77"/>
              <a:gd name="T2" fmla="*/ 2147483647 w 21"/>
              <a:gd name="T3" fmla="*/ 2147483647 h 77"/>
              <a:gd name="T4" fmla="*/ 2147483647 w 21"/>
              <a:gd name="T5" fmla="*/ 2147483647 h 77"/>
              <a:gd name="T6" fmla="*/ 2147483647 w 21"/>
              <a:gd name="T7" fmla="*/ 2147483647 h 77"/>
              <a:gd name="T8" fmla="*/ 2147483647 w 21"/>
              <a:gd name="T9" fmla="*/ 2147483647 h 77"/>
              <a:gd name="T10" fmla="*/ 2147483647 w 21"/>
              <a:gd name="T11" fmla="*/ 2147483647 h 77"/>
              <a:gd name="T12" fmla="*/ 2147483647 w 21"/>
              <a:gd name="T13" fmla="*/ 2147483647 h 77"/>
              <a:gd name="T14" fmla="*/ 2147483647 w 21"/>
              <a:gd name="T15" fmla="*/ 2147483647 h 77"/>
              <a:gd name="T16" fmla="*/ 2147483647 w 21"/>
              <a:gd name="T17" fmla="*/ 2147483647 h 77"/>
              <a:gd name="T18" fmla="*/ 2147483647 w 21"/>
              <a:gd name="T19" fmla="*/ 2147483647 h 77"/>
              <a:gd name="T20" fmla="*/ 2147483647 w 21"/>
              <a:gd name="T21" fmla="*/ 0 h 77"/>
              <a:gd name="T22" fmla="*/ 2147483647 w 21"/>
              <a:gd name="T23" fmla="*/ 2147483647 h 77"/>
              <a:gd name="T24" fmla="*/ 2147483647 w 21"/>
              <a:gd name="T25" fmla="*/ 2147483647 h 77"/>
              <a:gd name="T26" fmla="*/ 2147483647 w 21"/>
              <a:gd name="T27" fmla="*/ 2147483647 h 77"/>
              <a:gd name="T28" fmla="*/ 2147483647 w 21"/>
              <a:gd name="T29" fmla="*/ 2147483647 h 77"/>
              <a:gd name="T30" fmla="*/ 2147483647 w 21"/>
              <a:gd name="T31" fmla="*/ 2147483647 h 77"/>
              <a:gd name="T32" fmla="*/ 0 w 21"/>
              <a:gd name="T33" fmla="*/ 2147483647 h 77"/>
              <a:gd name="T34" fmla="*/ 0 w 21"/>
              <a:gd name="T35" fmla="*/ 2147483647 h 77"/>
              <a:gd name="T36" fmla="*/ 2147483647 w 21"/>
              <a:gd name="T37" fmla="*/ 2147483647 h 77"/>
              <a:gd name="T38" fmla="*/ 2147483647 w 21"/>
              <a:gd name="T39" fmla="*/ 2147483647 h 77"/>
              <a:gd name="T40" fmla="*/ 2147483647 w 21"/>
              <a:gd name="T41" fmla="*/ 2147483647 h 77"/>
              <a:gd name="T42" fmla="*/ 2147483647 w 21"/>
              <a:gd name="T43" fmla="*/ 2147483647 h 77"/>
              <a:gd name="T44" fmla="*/ 2147483647 w 21"/>
              <a:gd name="T45" fmla="*/ 2147483647 h 77"/>
              <a:gd name="T46" fmla="*/ 2147483647 w 21"/>
              <a:gd name="T47" fmla="*/ 2147483647 h 77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21"/>
              <a:gd name="T73" fmla="*/ 0 h 77"/>
              <a:gd name="T74" fmla="*/ 21 w 21"/>
              <a:gd name="T75" fmla="*/ 77 h 77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21" h="77">
                <a:moveTo>
                  <a:pt x="9" y="77"/>
                </a:moveTo>
                <a:lnTo>
                  <a:pt x="10" y="73"/>
                </a:lnTo>
                <a:lnTo>
                  <a:pt x="9" y="64"/>
                </a:lnTo>
                <a:lnTo>
                  <a:pt x="9" y="54"/>
                </a:lnTo>
                <a:lnTo>
                  <a:pt x="11" y="45"/>
                </a:lnTo>
                <a:lnTo>
                  <a:pt x="12" y="36"/>
                </a:lnTo>
                <a:lnTo>
                  <a:pt x="13" y="29"/>
                </a:lnTo>
                <a:lnTo>
                  <a:pt x="16" y="20"/>
                </a:lnTo>
                <a:lnTo>
                  <a:pt x="19" y="12"/>
                </a:lnTo>
                <a:lnTo>
                  <a:pt x="21" y="4"/>
                </a:lnTo>
                <a:lnTo>
                  <a:pt x="13" y="0"/>
                </a:lnTo>
                <a:lnTo>
                  <a:pt x="9" y="9"/>
                </a:lnTo>
                <a:lnTo>
                  <a:pt x="7" y="18"/>
                </a:lnTo>
                <a:lnTo>
                  <a:pt x="4" y="27"/>
                </a:lnTo>
                <a:lnTo>
                  <a:pt x="2" y="35"/>
                </a:lnTo>
                <a:lnTo>
                  <a:pt x="1" y="44"/>
                </a:lnTo>
                <a:lnTo>
                  <a:pt x="0" y="54"/>
                </a:lnTo>
                <a:lnTo>
                  <a:pt x="0" y="64"/>
                </a:lnTo>
                <a:lnTo>
                  <a:pt x="1" y="74"/>
                </a:lnTo>
                <a:lnTo>
                  <a:pt x="2" y="71"/>
                </a:lnTo>
                <a:lnTo>
                  <a:pt x="9" y="77"/>
                </a:lnTo>
                <a:lnTo>
                  <a:pt x="10" y="76"/>
                </a:lnTo>
                <a:lnTo>
                  <a:pt x="10" y="73"/>
                </a:lnTo>
                <a:lnTo>
                  <a:pt x="9" y="7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83" name="Freeform 107"/>
          <p:cNvSpPr>
            <a:spLocks/>
          </p:cNvSpPr>
          <p:nvPr/>
        </p:nvSpPr>
        <p:spPr bwMode="auto">
          <a:xfrm>
            <a:off x="5159375" y="2852738"/>
            <a:ext cx="317500" cy="876300"/>
          </a:xfrm>
          <a:custGeom>
            <a:avLst/>
            <a:gdLst>
              <a:gd name="T0" fmla="*/ 2147483647 w 225"/>
              <a:gd name="T1" fmla="*/ 2147483647 h 552"/>
              <a:gd name="T2" fmla="*/ 2147483647 w 225"/>
              <a:gd name="T3" fmla="*/ 2147483647 h 552"/>
              <a:gd name="T4" fmla="*/ 2147483647 w 225"/>
              <a:gd name="T5" fmla="*/ 2147483647 h 552"/>
              <a:gd name="T6" fmla="*/ 2147483647 w 225"/>
              <a:gd name="T7" fmla="*/ 2147483647 h 552"/>
              <a:gd name="T8" fmla="*/ 2147483647 w 225"/>
              <a:gd name="T9" fmla="*/ 2147483647 h 552"/>
              <a:gd name="T10" fmla="*/ 2147483647 w 225"/>
              <a:gd name="T11" fmla="*/ 2147483647 h 552"/>
              <a:gd name="T12" fmla="*/ 2147483647 w 225"/>
              <a:gd name="T13" fmla="*/ 2147483647 h 552"/>
              <a:gd name="T14" fmla="*/ 2147483647 w 225"/>
              <a:gd name="T15" fmla="*/ 2147483647 h 552"/>
              <a:gd name="T16" fmla="*/ 2147483647 w 225"/>
              <a:gd name="T17" fmla="*/ 2147483647 h 552"/>
              <a:gd name="T18" fmla="*/ 2147483647 w 225"/>
              <a:gd name="T19" fmla="*/ 2147483647 h 552"/>
              <a:gd name="T20" fmla="*/ 2147483647 w 225"/>
              <a:gd name="T21" fmla="*/ 2147483647 h 552"/>
              <a:gd name="T22" fmla="*/ 2147483647 w 225"/>
              <a:gd name="T23" fmla="*/ 2147483647 h 552"/>
              <a:gd name="T24" fmla="*/ 2147483647 w 225"/>
              <a:gd name="T25" fmla="*/ 2147483647 h 552"/>
              <a:gd name="T26" fmla="*/ 2147483647 w 225"/>
              <a:gd name="T27" fmla="*/ 2147483647 h 552"/>
              <a:gd name="T28" fmla="*/ 2147483647 w 225"/>
              <a:gd name="T29" fmla="*/ 2147483647 h 552"/>
              <a:gd name="T30" fmla="*/ 2147483647 w 225"/>
              <a:gd name="T31" fmla="*/ 2147483647 h 552"/>
              <a:gd name="T32" fmla="*/ 2147483647 w 225"/>
              <a:gd name="T33" fmla="*/ 2147483647 h 552"/>
              <a:gd name="T34" fmla="*/ 2147483647 w 225"/>
              <a:gd name="T35" fmla="*/ 2147483647 h 552"/>
              <a:gd name="T36" fmla="*/ 2147483647 w 225"/>
              <a:gd name="T37" fmla="*/ 2147483647 h 552"/>
              <a:gd name="T38" fmla="*/ 2147483647 w 225"/>
              <a:gd name="T39" fmla="*/ 2147483647 h 552"/>
              <a:gd name="T40" fmla="*/ 2147483647 w 225"/>
              <a:gd name="T41" fmla="*/ 2147483647 h 552"/>
              <a:gd name="T42" fmla="*/ 2147483647 w 225"/>
              <a:gd name="T43" fmla="*/ 2147483647 h 552"/>
              <a:gd name="T44" fmla="*/ 2147483647 w 225"/>
              <a:gd name="T45" fmla="*/ 2147483647 h 552"/>
              <a:gd name="T46" fmla="*/ 2147483647 w 225"/>
              <a:gd name="T47" fmla="*/ 2147483647 h 552"/>
              <a:gd name="T48" fmla="*/ 2147483647 w 225"/>
              <a:gd name="T49" fmla="*/ 2147483647 h 552"/>
              <a:gd name="T50" fmla="*/ 2147483647 w 225"/>
              <a:gd name="T51" fmla="*/ 2147483647 h 552"/>
              <a:gd name="T52" fmla="*/ 2147483647 w 225"/>
              <a:gd name="T53" fmla="*/ 2147483647 h 552"/>
              <a:gd name="T54" fmla="*/ 2147483647 w 225"/>
              <a:gd name="T55" fmla="*/ 2147483647 h 552"/>
              <a:gd name="T56" fmla="*/ 2147483647 w 225"/>
              <a:gd name="T57" fmla="*/ 2147483647 h 552"/>
              <a:gd name="T58" fmla="*/ 2147483647 w 225"/>
              <a:gd name="T59" fmla="*/ 2147483647 h 552"/>
              <a:gd name="T60" fmla="*/ 2147483647 w 225"/>
              <a:gd name="T61" fmla="*/ 2147483647 h 552"/>
              <a:gd name="T62" fmla="*/ 2147483647 w 225"/>
              <a:gd name="T63" fmla="*/ 2147483647 h 552"/>
              <a:gd name="T64" fmla="*/ 2147483647 w 225"/>
              <a:gd name="T65" fmla="*/ 2147483647 h 552"/>
              <a:gd name="T66" fmla="*/ 2147483647 w 225"/>
              <a:gd name="T67" fmla="*/ 2147483647 h 552"/>
              <a:gd name="T68" fmla="*/ 2147483647 w 225"/>
              <a:gd name="T69" fmla="*/ 2147483647 h 552"/>
              <a:gd name="T70" fmla="*/ 2147483647 w 225"/>
              <a:gd name="T71" fmla="*/ 2147483647 h 552"/>
              <a:gd name="T72" fmla="*/ 2147483647 w 225"/>
              <a:gd name="T73" fmla="*/ 2147483647 h 552"/>
              <a:gd name="T74" fmla="*/ 2147483647 w 225"/>
              <a:gd name="T75" fmla="*/ 2147483647 h 552"/>
              <a:gd name="T76" fmla="*/ 2147483647 w 225"/>
              <a:gd name="T77" fmla="*/ 2147483647 h 552"/>
              <a:gd name="T78" fmla="*/ 2147483647 w 225"/>
              <a:gd name="T79" fmla="*/ 2147483647 h 552"/>
              <a:gd name="T80" fmla="*/ 2147483647 w 225"/>
              <a:gd name="T81" fmla="*/ 2147483647 h 552"/>
              <a:gd name="T82" fmla="*/ 2147483647 w 225"/>
              <a:gd name="T83" fmla="*/ 2147483647 h 552"/>
              <a:gd name="T84" fmla="*/ 2147483647 w 225"/>
              <a:gd name="T85" fmla="*/ 2147483647 h 552"/>
              <a:gd name="T86" fmla="*/ 2147483647 w 225"/>
              <a:gd name="T87" fmla="*/ 2147483647 h 552"/>
              <a:gd name="T88" fmla="*/ 2147483647 w 225"/>
              <a:gd name="T89" fmla="*/ 2147483647 h 552"/>
              <a:gd name="T90" fmla="*/ 2147483647 w 225"/>
              <a:gd name="T91" fmla="*/ 2147483647 h 552"/>
              <a:gd name="T92" fmla="*/ 2147483647 w 225"/>
              <a:gd name="T93" fmla="*/ 2147483647 h 552"/>
              <a:gd name="T94" fmla="*/ 2147483647 w 225"/>
              <a:gd name="T95" fmla="*/ 2147483647 h 552"/>
              <a:gd name="T96" fmla="*/ 2147483647 w 225"/>
              <a:gd name="T97" fmla="*/ 2147483647 h 552"/>
              <a:gd name="T98" fmla="*/ 2147483647 w 225"/>
              <a:gd name="T99" fmla="*/ 2147483647 h 552"/>
              <a:gd name="T100" fmla="*/ 2147483647 w 225"/>
              <a:gd name="T101" fmla="*/ 2147483647 h 552"/>
              <a:gd name="T102" fmla="*/ 2147483647 w 225"/>
              <a:gd name="T103" fmla="*/ 2147483647 h 552"/>
              <a:gd name="T104" fmla="*/ 2147483647 w 225"/>
              <a:gd name="T105" fmla="*/ 2147483647 h 552"/>
              <a:gd name="T106" fmla="*/ 2147483647 w 225"/>
              <a:gd name="T107" fmla="*/ 2147483647 h 552"/>
              <a:gd name="T108" fmla="*/ 2147483647 w 225"/>
              <a:gd name="T109" fmla="*/ 2147483647 h 552"/>
              <a:gd name="T110" fmla="*/ 2147483647 w 225"/>
              <a:gd name="T111" fmla="*/ 2147483647 h 552"/>
              <a:gd name="T112" fmla="*/ 2147483647 w 225"/>
              <a:gd name="T113" fmla="*/ 2147483647 h 552"/>
              <a:gd name="T114" fmla="*/ 2147483647 w 225"/>
              <a:gd name="T115" fmla="*/ 0 h 552"/>
              <a:gd name="T116" fmla="*/ 2147483647 w 225"/>
              <a:gd name="T117" fmla="*/ 2147483647 h 552"/>
              <a:gd name="T118" fmla="*/ 2147483647 w 225"/>
              <a:gd name="T119" fmla="*/ 2147483647 h 55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25"/>
              <a:gd name="T181" fmla="*/ 0 h 552"/>
              <a:gd name="T182" fmla="*/ 225 w 225"/>
              <a:gd name="T183" fmla="*/ 552 h 55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25" h="552">
                <a:moveTo>
                  <a:pt x="141" y="64"/>
                </a:moveTo>
                <a:lnTo>
                  <a:pt x="133" y="68"/>
                </a:lnTo>
                <a:lnTo>
                  <a:pt x="126" y="71"/>
                </a:lnTo>
                <a:lnTo>
                  <a:pt x="122" y="74"/>
                </a:lnTo>
                <a:lnTo>
                  <a:pt x="120" y="77"/>
                </a:lnTo>
                <a:lnTo>
                  <a:pt x="117" y="80"/>
                </a:lnTo>
                <a:lnTo>
                  <a:pt x="113" y="85"/>
                </a:lnTo>
                <a:lnTo>
                  <a:pt x="109" y="91"/>
                </a:lnTo>
                <a:lnTo>
                  <a:pt x="103" y="98"/>
                </a:lnTo>
                <a:lnTo>
                  <a:pt x="102" y="103"/>
                </a:lnTo>
                <a:lnTo>
                  <a:pt x="100" y="108"/>
                </a:lnTo>
                <a:lnTo>
                  <a:pt x="97" y="113"/>
                </a:lnTo>
                <a:lnTo>
                  <a:pt x="94" y="118"/>
                </a:lnTo>
                <a:lnTo>
                  <a:pt x="90" y="122"/>
                </a:lnTo>
                <a:lnTo>
                  <a:pt x="86" y="127"/>
                </a:lnTo>
                <a:lnTo>
                  <a:pt x="83" y="131"/>
                </a:lnTo>
                <a:lnTo>
                  <a:pt x="81" y="135"/>
                </a:lnTo>
                <a:lnTo>
                  <a:pt x="80" y="137"/>
                </a:lnTo>
                <a:lnTo>
                  <a:pt x="78" y="141"/>
                </a:lnTo>
                <a:lnTo>
                  <a:pt x="75" y="145"/>
                </a:lnTo>
                <a:lnTo>
                  <a:pt x="73" y="150"/>
                </a:lnTo>
                <a:lnTo>
                  <a:pt x="70" y="154"/>
                </a:lnTo>
                <a:lnTo>
                  <a:pt x="67" y="158"/>
                </a:lnTo>
                <a:lnTo>
                  <a:pt x="65" y="163"/>
                </a:lnTo>
                <a:lnTo>
                  <a:pt x="63" y="166"/>
                </a:lnTo>
                <a:lnTo>
                  <a:pt x="61" y="171"/>
                </a:lnTo>
                <a:lnTo>
                  <a:pt x="58" y="175"/>
                </a:lnTo>
                <a:lnTo>
                  <a:pt x="55" y="181"/>
                </a:lnTo>
                <a:lnTo>
                  <a:pt x="52" y="186"/>
                </a:lnTo>
                <a:lnTo>
                  <a:pt x="50" y="190"/>
                </a:lnTo>
                <a:lnTo>
                  <a:pt x="48" y="195"/>
                </a:lnTo>
                <a:lnTo>
                  <a:pt x="45" y="199"/>
                </a:lnTo>
                <a:lnTo>
                  <a:pt x="44" y="203"/>
                </a:lnTo>
                <a:lnTo>
                  <a:pt x="42" y="208"/>
                </a:lnTo>
                <a:lnTo>
                  <a:pt x="39" y="212"/>
                </a:lnTo>
                <a:lnTo>
                  <a:pt x="37" y="215"/>
                </a:lnTo>
                <a:lnTo>
                  <a:pt x="34" y="218"/>
                </a:lnTo>
                <a:lnTo>
                  <a:pt x="33" y="220"/>
                </a:lnTo>
                <a:lnTo>
                  <a:pt x="31" y="223"/>
                </a:lnTo>
                <a:lnTo>
                  <a:pt x="29" y="228"/>
                </a:lnTo>
                <a:lnTo>
                  <a:pt x="29" y="236"/>
                </a:lnTo>
                <a:lnTo>
                  <a:pt x="29" y="238"/>
                </a:lnTo>
                <a:lnTo>
                  <a:pt x="28" y="242"/>
                </a:lnTo>
                <a:lnTo>
                  <a:pt x="27" y="247"/>
                </a:lnTo>
                <a:lnTo>
                  <a:pt x="25" y="252"/>
                </a:lnTo>
                <a:lnTo>
                  <a:pt x="23" y="258"/>
                </a:lnTo>
                <a:lnTo>
                  <a:pt x="22" y="263"/>
                </a:lnTo>
                <a:lnTo>
                  <a:pt x="22" y="267"/>
                </a:lnTo>
                <a:lnTo>
                  <a:pt x="22" y="269"/>
                </a:lnTo>
                <a:lnTo>
                  <a:pt x="21" y="280"/>
                </a:lnTo>
                <a:lnTo>
                  <a:pt x="18" y="290"/>
                </a:lnTo>
                <a:lnTo>
                  <a:pt x="13" y="299"/>
                </a:lnTo>
                <a:lnTo>
                  <a:pt x="9" y="307"/>
                </a:lnTo>
                <a:lnTo>
                  <a:pt x="4" y="317"/>
                </a:lnTo>
                <a:lnTo>
                  <a:pt x="2" y="327"/>
                </a:lnTo>
                <a:lnTo>
                  <a:pt x="0" y="339"/>
                </a:lnTo>
                <a:lnTo>
                  <a:pt x="2" y="353"/>
                </a:lnTo>
                <a:lnTo>
                  <a:pt x="3" y="357"/>
                </a:lnTo>
                <a:lnTo>
                  <a:pt x="5" y="362"/>
                </a:lnTo>
                <a:lnTo>
                  <a:pt x="8" y="366"/>
                </a:lnTo>
                <a:lnTo>
                  <a:pt x="10" y="369"/>
                </a:lnTo>
                <a:lnTo>
                  <a:pt x="11" y="372"/>
                </a:lnTo>
                <a:lnTo>
                  <a:pt x="11" y="377"/>
                </a:lnTo>
                <a:lnTo>
                  <a:pt x="11" y="381"/>
                </a:lnTo>
                <a:lnTo>
                  <a:pt x="11" y="385"/>
                </a:lnTo>
                <a:lnTo>
                  <a:pt x="10" y="394"/>
                </a:lnTo>
                <a:lnTo>
                  <a:pt x="9" y="402"/>
                </a:lnTo>
                <a:lnTo>
                  <a:pt x="9" y="409"/>
                </a:lnTo>
                <a:lnTo>
                  <a:pt x="10" y="416"/>
                </a:lnTo>
                <a:lnTo>
                  <a:pt x="11" y="423"/>
                </a:lnTo>
                <a:lnTo>
                  <a:pt x="12" y="431"/>
                </a:lnTo>
                <a:lnTo>
                  <a:pt x="14" y="438"/>
                </a:lnTo>
                <a:lnTo>
                  <a:pt x="16" y="447"/>
                </a:lnTo>
                <a:lnTo>
                  <a:pt x="16" y="452"/>
                </a:lnTo>
                <a:lnTo>
                  <a:pt x="16" y="458"/>
                </a:lnTo>
                <a:lnTo>
                  <a:pt x="16" y="466"/>
                </a:lnTo>
                <a:lnTo>
                  <a:pt x="15" y="474"/>
                </a:lnTo>
                <a:lnTo>
                  <a:pt x="14" y="482"/>
                </a:lnTo>
                <a:lnTo>
                  <a:pt x="13" y="491"/>
                </a:lnTo>
                <a:lnTo>
                  <a:pt x="12" y="500"/>
                </a:lnTo>
                <a:lnTo>
                  <a:pt x="11" y="508"/>
                </a:lnTo>
                <a:lnTo>
                  <a:pt x="11" y="517"/>
                </a:lnTo>
                <a:lnTo>
                  <a:pt x="12" y="525"/>
                </a:lnTo>
                <a:lnTo>
                  <a:pt x="14" y="533"/>
                </a:lnTo>
                <a:lnTo>
                  <a:pt x="16" y="539"/>
                </a:lnTo>
                <a:lnTo>
                  <a:pt x="20" y="544"/>
                </a:lnTo>
                <a:lnTo>
                  <a:pt x="26" y="548"/>
                </a:lnTo>
                <a:lnTo>
                  <a:pt x="32" y="550"/>
                </a:lnTo>
                <a:lnTo>
                  <a:pt x="41" y="552"/>
                </a:lnTo>
                <a:lnTo>
                  <a:pt x="42" y="546"/>
                </a:lnTo>
                <a:lnTo>
                  <a:pt x="44" y="541"/>
                </a:lnTo>
                <a:lnTo>
                  <a:pt x="44" y="534"/>
                </a:lnTo>
                <a:lnTo>
                  <a:pt x="45" y="527"/>
                </a:lnTo>
                <a:lnTo>
                  <a:pt x="45" y="520"/>
                </a:lnTo>
                <a:lnTo>
                  <a:pt x="45" y="513"/>
                </a:lnTo>
                <a:lnTo>
                  <a:pt x="45" y="507"/>
                </a:lnTo>
                <a:lnTo>
                  <a:pt x="45" y="501"/>
                </a:lnTo>
                <a:lnTo>
                  <a:pt x="48" y="500"/>
                </a:lnTo>
                <a:lnTo>
                  <a:pt x="51" y="497"/>
                </a:lnTo>
                <a:lnTo>
                  <a:pt x="54" y="495"/>
                </a:lnTo>
                <a:lnTo>
                  <a:pt x="57" y="492"/>
                </a:lnTo>
                <a:lnTo>
                  <a:pt x="60" y="489"/>
                </a:lnTo>
                <a:lnTo>
                  <a:pt x="63" y="486"/>
                </a:lnTo>
                <a:lnTo>
                  <a:pt x="66" y="484"/>
                </a:lnTo>
                <a:lnTo>
                  <a:pt x="68" y="482"/>
                </a:lnTo>
                <a:lnTo>
                  <a:pt x="73" y="477"/>
                </a:lnTo>
                <a:lnTo>
                  <a:pt x="77" y="471"/>
                </a:lnTo>
                <a:lnTo>
                  <a:pt x="79" y="464"/>
                </a:lnTo>
                <a:lnTo>
                  <a:pt x="82" y="457"/>
                </a:lnTo>
                <a:lnTo>
                  <a:pt x="84" y="449"/>
                </a:lnTo>
                <a:lnTo>
                  <a:pt x="87" y="442"/>
                </a:lnTo>
                <a:lnTo>
                  <a:pt x="92" y="436"/>
                </a:lnTo>
                <a:lnTo>
                  <a:pt x="99" y="431"/>
                </a:lnTo>
                <a:lnTo>
                  <a:pt x="101" y="423"/>
                </a:lnTo>
                <a:lnTo>
                  <a:pt x="102" y="413"/>
                </a:lnTo>
                <a:lnTo>
                  <a:pt x="102" y="403"/>
                </a:lnTo>
                <a:lnTo>
                  <a:pt x="102" y="393"/>
                </a:lnTo>
                <a:lnTo>
                  <a:pt x="101" y="383"/>
                </a:lnTo>
                <a:lnTo>
                  <a:pt x="101" y="374"/>
                </a:lnTo>
                <a:lnTo>
                  <a:pt x="102" y="364"/>
                </a:lnTo>
                <a:lnTo>
                  <a:pt x="105" y="355"/>
                </a:lnTo>
                <a:lnTo>
                  <a:pt x="109" y="348"/>
                </a:lnTo>
                <a:lnTo>
                  <a:pt x="115" y="343"/>
                </a:lnTo>
                <a:lnTo>
                  <a:pt x="122" y="338"/>
                </a:lnTo>
                <a:lnTo>
                  <a:pt x="130" y="334"/>
                </a:lnTo>
                <a:lnTo>
                  <a:pt x="137" y="330"/>
                </a:lnTo>
                <a:lnTo>
                  <a:pt x="144" y="326"/>
                </a:lnTo>
                <a:lnTo>
                  <a:pt x="150" y="320"/>
                </a:lnTo>
                <a:lnTo>
                  <a:pt x="152" y="312"/>
                </a:lnTo>
                <a:lnTo>
                  <a:pt x="154" y="304"/>
                </a:lnTo>
                <a:lnTo>
                  <a:pt x="154" y="296"/>
                </a:lnTo>
                <a:lnTo>
                  <a:pt x="154" y="288"/>
                </a:lnTo>
                <a:lnTo>
                  <a:pt x="153" y="280"/>
                </a:lnTo>
                <a:lnTo>
                  <a:pt x="152" y="272"/>
                </a:lnTo>
                <a:lnTo>
                  <a:pt x="152" y="263"/>
                </a:lnTo>
                <a:lnTo>
                  <a:pt x="154" y="255"/>
                </a:lnTo>
                <a:lnTo>
                  <a:pt x="156" y="247"/>
                </a:lnTo>
                <a:lnTo>
                  <a:pt x="159" y="242"/>
                </a:lnTo>
                <a:lnTo>
                  <a:pt x="162" y="236"/>
                </a:lnTo>
                <a:lnTo>
                  <a:pt x="167" y="230"/>
                </a:lnTo>
                <a:lnTo>
                  <a:pt x="171" y="223"/>
                </a:lnTo>
                <a:lnTo>
                  <a:pt x="177" y="216"/>
                </a:lnTo>
                <a:lnTo>
                  <a:pt x="182" y="209"/>
                </a:lnTo>
                <a:lnTo>
                  <a:pt x="188" y="203"/>
                </a:lnTo>
                <a:lnTo>
                  <a:pt x="193" y="196"/>
                </a:lnTo>
                <a:lnTo>
                  <a:pt x="197" y="189"/>
                </a:lnTo>
                <a:lnTo>
                  <a:pt x="202" y="183"/>
                </a:lnTo>
                <a:lnTo>
                  <a:pt x="206" y="176"/>
                </a:lnTo>
                <a:lnTo>
                  <a:pt x="209" y="170"/>
                </a:lnTo>
                <a:lnTo>
                  <a:pt x="211" y="163"/>
                </a:lnTo>
                <a:lnTo>
                  <a:pt x="212" y="157"/>
                </a:lnTo>
                <a:lnTo>
                  <a:pt x="211" y="151"/>
                </a:lnTo>
                <a:lnTo>
                  <a:pt x="209" y="146"/>
                </a:lnTo>
                <a:lnTo>
                  <a:pt x="208" y="141"/>
                </a:lnTo>
                <a:lnTo>
                  <a:pt x="207" y="136"/>
                </a:lnTo>
                <a:lnTo>
                  <a:pt x="207" y="129"/>
                </a:lnTo>
                <a:lnTo>
                  <a:pt x="207" y="122"/>
                </a:lnTo>
                <a:lnTo>
                  <a:pt x="207" y="114"/>
                </a:lnTo>
                <a:lnTo>
                  <a:pt x="208" y="105"/>
                </a:lnTo>
                <a:lnTo>
                  <a:pt x="209" y="95"/>
                </a:lnTo>
                <a:lnTo>
                  <a:pt x="210" y="86"/>
                </a:lnTo>
                <a:lnTo>
                  <a:pt x="212" y="76"/>
                </a:lnTo>
                <a:lnTo>
                  <a:pt x="213" y="66"/>
                </a:lnTo>
                <a:lnTo>
                  <a:pt x="216" y="56"/>
                </a:lnTo>
                <a:lnTo>
                  <a:pt x="217" y="46"/>
                </a:lnTo>
                <a:lnTo>
                  <a:pt x="219" y="37"/>
                </a:lnTo>
                <a:lnTo>
                  <a:pt x="221" y="29"/>
                </a:lnTo>
                <a:lnTo>
                  <a:pt x="223" y="21"/>
                </a:lnTo>
                <a:lnTo>
                  <a:pt x="224" y="14"/>
                </a:lnTo>
                <a:lnTo>
                  <a:pt x="225" y="8"/>
                </a:lnTo>
                <a:lnTo>
                  <a:pt x="223" y="6"/>
                </a:lnTo>
                <a:lnTo>
                  <a:pt x="220" y="4"/>
                </a:lnTo>
                <a:lnTo>
                  <a:pt x="216" y="0"/>
                </a:lnTo>
                <a:lnTo>
                  <a:pt x="212" y="0"/>
                </a:lnTo>
                <a:lnTo>
                  <a:pt x="204" y="2"/>
                </a:lnTo>
                <a:lnTo>
                  <a:pt x="194" y="8"/>
                </a:lnTo>
                <a:lnTo>
                  <a:pt x="182" y="17"/>
                </a:lnTo>
                <a:lnTo>
                  <a:pt x="171" y="26"/>
                </a:lnTo>
                <a:lnTo>
                  <a:pt x="159" y="38"/>
                </a:lnTo>
                <a:lnTo>
                  <a:pt x="149" y="51"/>
                </a:lnTo>
                <a:lnTo>
                  <a:pt x="141" y="6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84" name="Freeform 108"/>
          <p:cNvSpPr>
            <a:spLocks/>
          </p:cNvSpPr>
          <p:nvPr/>
        </p:nvSpPr>
        <p:spPr bwMode="auto">
          <a:xfrm>
            <a:off x="5735638" y="3573463"/>
            <a:ext cx="1008062" cy="1352550"/>
          </a:xfrm>
          <a:custGeom>
            <a:avLst/>
            <a:gdLst>
              <a:gd name="T0" fmla="*/ 2147483647 w 714"/>
              <a:gd name="T1" fmla="*/ 2147483647 h 852"/>
              <a:gd name="T2" fmla="*/ 2147483647 w 714"/>
              <a:gd name="T3" fmla="*/ 2147483647 h 852"/>
              <a:gd name="T4" fmla="*/ 2147483647 w 714"/>
              <a:gd name="T5" fmla="*/ 2147483647 h 852"/>
              <a:gd name="T6" fmla="*/ 2147483647 w 714"/>
              <a:gd name="T7" fmla="*/ 2147483647 h 852"/>
              <a:gd name="T8" fmla="*/ 2147483647 w 714"/>
              <a:gd name="T9" fmla="*/ 2147483647 h 852"/>
              <a:gd name="T10" fmla="*/ 2147483647 w 714"/>
              <a:gd name="T11" fmla="*/ 2147483647 h 852"/>
              <a:gd name="T12" fmla="*/ 2147483647 w 714"/>
              <a:gd name="T13" fmla="*/ 2147483647 h 852"/>
              <a:gd name="T14" fmla="*/ 2147483647 w 714"/>
              <a:gd name="T15" fmla="*/ 2147483647 h 852"/>
              <a:gd name="T16" fmla="*/ 2147483647 w 714"/>
              <a:gd name="T17" fmla="*/ 2147483647 h 852"/>
              <a:gd name="T18" fmla="*/ 2147483647 w 714"/>
              <a:gd name="T19" fmla="*/ 2147483647 h 852"/>
              <a:gd name="T20" fmla="*/ 2147483647 w 714"/>
              <a:gd name="T21" fmla="*/ 2147483647 h 852"/>
              <a:gd name="T22" fmla="*/ 2147483647 w 714"/>
              <a:gd name="T23" fmla="*/ 2147483647 h 852"/>
              <a:gd name="T24" fmla="*/ 2147483647 w 714"/>
              <a:gd name="T25" fmla="*/ 2147483647 h 852"/>
              <a:gd name="T26" fmla="*/ 2147483647 w 714"/>
              <a:gd name="T27" fmla="*/ 2147483647 h 852"/>
              <a:gd name="T28" fmla="*/ 2147483647 w 714"/>
              <a:gd name="T29" fmla="*/ 2147483647 h 852"/>
              <a:gd name="T30" fmla="*/ 2147483647 w 714"/>
              <a:gd name="T31" fmla="*/ 2147483647 h 852"/>
              <a:gd name="T32" fmla="*/ 2147483647 w 714"/>
              <a:gd name="T33" fmla="*/ 2147483647 h 852"/>
              <a:gd name="T34" fmla="*/ 2147483647 w 714"/>
              <a:gd name="T35" fmla="*/ 2147483647 h 852"/>
              <a:gd name="T36" fmla="*/ 2147483647 w 714"/>
              <a:gd name="T37" fmla="*/ 2147483647 h 852"/>
              <a:gd name="T38" fmla="*/ 2147483647 w 714"/>
              <a:gd name="T39" fmla="*/ 2147483647 h 852"/>
              <a:gd name="T40" fmla="*/ 2147483647 w 714"/>
              <a:gd name="T41" fmla="*/ 2147483647 h 852"/>
              <a:gd name="T42" fmla="*/ 2147483647 w 714"/>
              <a:gd name="T43" fmla="*/ 2147483647 h 852"/>
              <a:gd name="T44" fmla="*/ 2147483647 w 714"/>
              <a:gd name="T45" fmla="*/ 2147483647 h 852"/>
              <a:gd name="T46" fmla="*/ 2147483647 w 714"/>
              <a:gd name="T47" fmla="*/ 2147483647 h 852"/>
              <a:gd name="T48" fmla="*/ 2147483647 w 714"/>
              <a:gd name="T49" fmla="*/ 2147483647 h 852"/>
              <a:gd name="T50" fmla="*/ 2147483647 w 714"/>
              <a:gd name="T51" fmla="*/ 2147483647 h 852"/>
              <a:gd name="T52" fmla="*/ 2147483647 w 714"/>
              <a:gd name="T53" fmla="*/ 2147483647 h 852"/>
              <a:gd name="T54" fmla="*/ 2147483647 w 714"/>
              <a:gd name="T55" fmla="*/ 2147483647 h 852"/>
              <a:gd name="T56" fmla="*/ 2147483647 w 714"/>
              <a:gd name="T57" fmla="*/ 2147483647 h 852"/>
              <a:gd name="T58" fmla="*/ 2147483647 w 714"/>
              <a:gd name="T59" fmla="*/ 2147483647 h 852"/>
              <a:gd name="T60" fmla="*/ 2147483647 w 714"/>
              <a:gd name="T61" fmla="*/ 2147483647 h 852"/>
              <a:gd name="T62" fmla="*/ 2147483647 w 714"/>
              <a:gd name="T63" fmla="*/ 2147483647 h 852"/>
              <a:gd name="T64" fmla="*/ 2147483647 w 714"/>
              <a:gd name="T65" fmla="*/ 2147483647 h 852"/>
              <a:gd name="T66" fmla="*/ 2147483647 w 714"/>
              <a:gd name="T67" fmla="*/ 2147483647 h 852"/>
              <a:gd name="T68" fmla="*/ 2147483647 w 714"/>
              <a:gd name="T69" fmla="*/ 2147483647 h 852"/>
              <a:gd name="T70" fmla="*/ 2147483647 w 714"/>
              <a:gd name="T71" fmla="*/ 2147483647 h 852"/>
              <a:gd name="T72" fmla="*/ 2147483647 w 714"/>
              <a:gd name="T73" fmla="*/ 2147483647 h 852"/>
              <a:gd name="T74" fmla="*/ 0 w 714"/>
              <a:gd name="T75" fmla="*/ 2147483647 h 852"/>
              <a:gd name="T76" fmla="*/ 2147483647 w 714"/>
              <a:gd name="T77" fmla="*/ 2147483647 h 852"/>
              <a:gd name="T78" fmla="*/ 2147483647 w 714"/>
              <a:gd name="T79" fmla="*/ 2147483647 h 852"/>
              <a:gd name="T80" fmla="*/ 2147483647 w 714"/>
              <a:gd name="T81" fmla="*/ 2147483647 h 852"/>
              <a:gd name="T82" fmla="*/ 2147483647 w 714"/>
              <a:gd name="T83" fmla="*/ 2147483647 h 852"/>
              <a:gd name="T84" fmla="*/ 2147483647 w 714"/>
              <a:gd name="T85" fmla="*/ 2147483647 h 852"/>
              <a:gd name="T86" fmla="*/ 2147483647 w 714"/>
              <a:gd name="T87" fmla="*/ 2147483647 h 852"/>
              <a:gd name="T88" fmla="*/ 2147483647 w 714"/>
              <a:gd name="T89" fmla="*/ 2147483647 h 852"/>
              <a:gd name="T90" fmla="*/ 2147483647 w 714"/>
              <a:gd name="T91" fmla="*/ 2147483647 h 852"/>
              <a:gd name="T92" fmla="*/ 2147483647 w 714"/>
              <a:gd name="T93" fmla="*/ 2147483647 h 852"/>
              <a:gd name="T94" fmla="*/ 2147483647 w 714"/>
              <a:gd name="T95" fmla="*/ 2147483647 h 852"/>
              <a:gd name="T96" fmla="*/ 2147483647 w 714"/>
              <a:gd name="T97" fmla="*/ 2147483647 h 852"/>
              <a:gd name="T98" fmla="*/ 2147483647 w 714"/>
              <a:gd name="T99" fmla="*/ 2147483647 h 852"/>
              <a:gd name="T100" fmla="*/ 2147483647 w 714"/>
              <a:gd name="T101" fmla="*/ 2147483647 h 852"/>
              <a:gd name="T102" fmla="*/ 2147483647 w 714"/>
              <a:gd name="T103" fmla="*/ 2147483647 h 852"/>
              <a:gd name="T104" fmla="*/ 2147483647 w 714"/>
              <a:gd name="T105" fmla="*/ 2147483647 h 852"/>
              <a:gd name="T106" fmla="*/ 2147483647 w 714"/>
              <a:gd name="T107" fmla="*/ 2147483647 h 852"/>
              <a:gd name="T108" fmla="*/ 2147483647 w 714"/>
              <a:gd name="T109" fmla="*/ 2147483647 h 85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714"/>
              <a:gd name="T166" fmla="*/ 0 h 852"/>
              <a:gd name="T167" fmla="*/ 714 w 714"/>
              <a:gd name="T168" fmla="*/ 852 h 852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714" h="852">
                <a:moveTo>
                  <a:pt x="463" y="93"/>
                </a:moveTo>
                <a:lnTo>
                  <a:pt x="463" y="93"/>
                </a:lnTo>
                <a:lnTo>
                  <a:pt x="465" y="99"/>
                </a:lnTo>
                <a:lnTo>
                  <a:pt x="469" y="106"/>
                </a:lnTo>
                <a:lnTo>
                  <a:pt x="473" y="114"/>
                </a:lnTo>
                <a:lnTo>
                  <a:pt x="478" y="122"/>
                </a:lnTo>
                <a:lnTo>
                  <a:pt x="485" y="130"/>
                </a:lnTo>
                <a:lnTo>
                  <a:pt x="491" y="139"/>
                </a:lnTo>
                <a:lnTo>
                  <a:pt x="498" y="148"/>
                </a:lnTo>
                <a:lnTo>
                  <a:pt x="505" y="158"/>
                </a:lnTo>
                <a:lnTo>
                  <a:pt x="513" y="167"/>
                </a:lnTo>
                <a:lnTo>
                  <a:pt x="521" y="177"/>
                </a:lnTo>
                <a:lnTo>
                  <a:pt x="528" y="186"/>
                </a:lnTo>
                <a:lnTo>
                  <a:pt x="536" y="196"/>
                </a:lnTo>
                <a:lnTo>
                  <a:pt x="544" y="205"/>
                </a:lnTo>
                <a:lnTo>
                  <a:pt x="552" y="213"/>
                </a:lnTo>
                <a:lnTo>
                  <a:pt x="559" y="221"/>
                </a:lnTo>
                <a:lnTo>
                  <a:pt x="566" y="230"/>
                </a:lnTo>
                <a:lnTo>
                  <a:pt x="573" y="237"/>
                </a:lnTo>
                <a:lnTo>
                  <a:pt x="580" y="244"/>
                </a:lnTo>
                <a:lnTo>
                  <a:pt x="588" y="251"/>
                </a:lnTo>
                <a:lnTo>
                  <a:pt x="595" y="258"/>
                </a:lnTo>
                <a:lnTo>
                  <a:pt x="604" y="264"/>
                </a:lnTo>
                <a:lnTo>
                  <a:pt x="612" y="271"/>
                </a:lnTo>
                <a:lnTo>
                  <a:pt x="620" y="277"/>
                </a:lnTo>
                <a:lnTo>
                  <a:pt x="628" y="283"/>
                </a:lnTo>
                <a:lnTo>
                  <a:pt x="636" y="289"/>
                </a:lnTo>
                <a:lnTo>
                  <a:pt x="643" y="296"/>
                </a:lnTo>
                <a:lnTo>
                  <a:pt x="651" y="302"/>
                </a:lnTo>
                <a:lnTo>
                  <a:pt x="658" y="308"/>
                </a:lnTo>
                <a:lnTo>
                  <a:pt x="664" y="314"/>
                </a:lnTo>
                <a:lnTo>
                  <a:pt x="670" y="321"/>
                </a:lnTo>
                <a:lnTo>
                  <a:pt x="675" y="327"/>
                </a:lnTo>
                <a:lnTo>
                  <a:pt x="680" y="333"/>
                </a:lnTo>
                <a:lnTo>
                  <a:pt x="687" y="346"/>
                </a:lnTo>
                <a:lnTo>
                  <a:pt x="693" y="357"/>
                </a:lnTo>
                <a:lnTo>
                  <a:pt x="698" y="367"/>
                </a:lnTo>
                <a:lnTo>
                  <a:pt x="702" y="377"/>
                </a:lnTo>
                <a:lnTo>
                  <a:pt x="705" y="387"/>
                </a:lnTo>
                <a:lnTo>
                  <a:pt x="708" y="397"/>
                </a:lnTo>
                <a:lnTo>
                  <a:pt x="710" y="409"/>
                </a:lnTo>
                <a:lnTo>
                  <a:pt x="713" y="421"/>
                </a:lnTo>
                <a:lnTo>
                  <a:pt x="713" y="429"/>
                </a:lnTo>
                <a:lnTo>
                  <a:pt x="714" y="439"/>
                </a:lnTo>
                <a:lnTo>
                  <a:pt x="714" y="449"/>
                </a:lnTo>
                <a:lnTo>
                  <a:pt x="713" y="461"/>
                </a:lnTo>
                <a:lnTo>
                  <a:pt x="713" y="474"/>
                </a:lnTo>
                <a:lnTo>
                  <a:pt x="711" y="488"/>
                </a:lnTo>
                <a:lnTo>
                  <a:pt x="710" y="501"/>
                </a:lnTo>
                <a:lnTo>
                  <a:pt x="709" y="515"/>
                </a:lnTo>
                <a:lnTo>
                  <a:pt x="707" y="529"/>
                </a:lnTo>
                <a:lnTo>
                  <a:pt x="705" y="542"/>
                </a:lnTo>
                <a:lnTo>
                  <a:pt x="703" y="555"/>
                </a:lnTo>
                <a:lnTo>
                  <a:pt x="701" y="566"/>
                </a:lnTo>
                <a:lnTo>
                  <a:pt x="699" y="577"/>
                </a:lnTo>
                <a:lnTo>
                  <a:pt x="697" y="587"/>
                </a:lnTo>
                <a:lnTo>
                  <a:pt x="695" y="594"/>
                </a:lnTo>
                <a:lnTo>
                  <a:pt x="693" y="599"/>
                </a:lnTo>
                <a:lnTo>
                  <a:pt x="690" y="606"/>
                </a:lnTo>
                <a:lnTo>
                  <a:pt x="687" y="611"/>
                </a:lnTo>
                <a:lnTo>
                  <a:pt x="684" y="613"/>
                </a:lnTo>
                <a:lnTo>
                  <a:pt x="683" y="615"/>
                </a:lnTo>
                <a:lnTo>
                  <a:pt x="680" y="618"/>
                </a:lnTo>
                <a:lnTo>
                  <a:pt x="677" y="622"/>
                </a:lnTo>
                <a:lnTo>
                  <a:pt x="673" y="630"/>
                </a:lnTo>
                <a:lnTo>
                  <a:pt x="669" y="641"/>
                </a:lnTo>
                <a:lnTo>
                  <a:pt x="665" y="649"/>
                </a:lnTo>
                <a:lnTo>
                  <a:pt x="661" y="658"/>
                </a:lnTo>
                <a:lnTo>
                  <a:pt x="656" y="668"/>
                </a:lnTo>
                <a:lnTo>
                  <a:pt x="650" y="678"/>
                </a:lnTo>
                <a:lnTo>
                  <a:pt x="643" y="690"/>
                </a:lnTo>
                <a:lnTo>
                  <a:pt x="636" y="702"/>
                </a:lnTo>
                <a:lnTo>
                  <a:pt x="628" y="713"/>
                </a:lnTo>
                <a:lnTo>
                  <a:pt x="621" y="725"/>
                </a:lnTo>
                <a:lnTo>
                  <a:pt x="613" y="738"/>
                </a:lnTo>
                <a:lnTo>
                  <a:pt x="605" y="749"/>
                </a:lnTo>
                <a:lnTo>
                  <a:pt x="598" y="761"/>
                </a:lnTo>
                <a:lnTo>
                  <a:pt x="591" y="771"/>
                </a:lnTo>
                <a:lnTo>
                  <a:pt x="585" y="781"/>
                </a:lnTo>
                <a:lnTo>
                  <a:pt x="579" y="789"/>
                </a:lnTo>
                <a:lnTo>
                  <a:pt x="574" y="797"/>
                </a:lnTo>
                <a:lnTo>
                  <a:pt x="570" y="803"/>
                </a:lnTo>
                <a:lnTo>
                  <a:pt x="565" y="811"/>
                </a:lnTo>
                <a:lnTo>
                  <a:pt x="560" y="816"/>
                </a:lnTo>
                <a:lnTo>
                  <a:pt x="556" y="818"/>
                </a:lnTo>
                <a:lnTo>
                  <a:pt x="554" y="819"/>
                </a:lnTo>
                <a:lnTo>
                  <a:pt x="551" y="818"/>
                </a:lnTo>
                <a:lnTo>
                  <a:pt x="550" y="818"/>
                </a:lnTo>
                <a:lnTo>
                  <a:pt x="547" y="818"/>
                </a:lnTo>
                <a:lnTo>
                  <a:pt x="544" y="820"/>
                </a:lnTo>
                <a:lnTo>
                  <a:pt x="543" y="821"/>
                </a:lnTo>
                <a:lnTo>
                  <a:pt x="542" y="821"/>
                </a:lnTo>
                <a:lnTo>
                  <a:pt x="543" y="820"/>
                </a:lnTo>
                <a:lnTo>
                  <a:pt x="543" y="819"/>
                </a:lnTo>
                <a:lnTo>
                  <a:pt x="543" y="817"/>
                </a:lnTo>
                <a:lnTo>
                  <a:pt x="543" y="816"/>
                </a:lnTo>
                <a:lnTo>
                  <a:pt x="542" y="815"/>
                </a:lnTo>
                <a:lnTo>
                  <a:pt x="539" y="815"/>
                </a:lnTo>
                <a:lnTo>
                  <a:pt x="535" y="815"/>
                </a:lnTo>
                <a:lnTo>
                  <a:pt x="530" y="816"/>
                </a:lnTo>
                <a:lnTo>
                  <a:pt x="523" y="818"/>
                </a:lnTo>
                <a:lnTo>
                  <a:pt x="513" y="822"/>
                </a:lnTo>
                <a:lnTo>
                  <a:pt x="500" y="826"/>
                </a:lnTo>
                <a:lnTo>
                  <a:pt x="485" y="833"/>
                </a:lnTo>
                <a:lnTo>
                  <a:pt x="467" y="841"/>
                </a:lnTo>
                <a:lnTo>
                  <a:pt x="448" y="848"/>
                </a:lnTo>
                <a:lnTo>
                  <a:pt x="431" y="852"/>
                </a:lnTo>
                <a:lnTo>
                  <a:pt x="416" y="852"/>
                </a:lnTo>
                <a:lnTo>
                  <a:pt x="403" y="850"/>
                </a:lnTo>
                <a:lnTo>
                  <a:pt x="391" y="845"/>
                </a:lnTo>
                <a:lnTo>
                  <a:pt x="381" y="839"/>
                </a:lnTo>
                <a:lnTo>
                  <a:pt x="372" y="831"/>
                </a:lnTo>
                <a:lnTo>
                  <a:pt x="363" y="822"/>
                </a:lnTo>
                <a:lnTo>
                  <a:pt x="355" y="813"/>
                </a:lnTo>
                <a:lnTo>
                  <a:pt x="348" y="804"/>
                </a:lnTo>
                <a:lnTo>
                  <a:pt x="342" y="795"/>
                </a:lnTo>
                <a:lnTo>
                  <a:pt x="335" y="787"/>
                </a:lnTo>
                <a:lnTo>
                  <a:pt x="328" y="780"/>
                </a:lnTo>
                <a:lnTo>
                  <a:pt x="322" y="774"/>
                </a:lnTo>
                <a:lnTo>
                  <a:pt x="314" y="771"/>
                </a:lnTo>
                <a:lnTo>
                  <a:pt x="306" y="770"/>
                </a:lnTo>
                <a:lnTo>
                  <a:pt x="297" y="770"/>
                </a:lnTo>
                <a:lnTo>
                  <a:pt x="288" y="770"/>
                </a:lnTo>
                <a:lnTo>
                  <a:pt x="279" y="769"/>
                </a:lnTo>
                <a:lnTo>
                  <a:pt x="269" y="767"/>
                </a:lnTo>
                <a:lnTo>
                  <a:pt x="259" y="765"/>
                </a:lnTo>
                <a:lnTo>
                  <a:pt x="249" y="762"/>
                </a:lnTo>
                <a:lnTo>
                  <a:pt x="239" y="758"/>
                </a:lnTo>
                <a:lnTo>
                  <a:pt x="228" y="754"/>
                </a:lnTo>
                <a:lnTo>
                  <a:pt x="218" y="750"/>
                </a:lnTo>
                <a:lnTo>
                  <a:pt x="207" y="746"/>
                </a:lnTo>
                <a:lnTo>
                  <a:pt x="198" y="741"/>
                </a:lnTo>
                <a:lnTo>
                  <a:pt x="187" y="736"/>
                </a:lnTo>
                <a:lnTo>
                  <a:pt x="178" y="731"/>
                </a:lnTo>
                <a:lnTo>
                  <a:pt x="168" y="726"/>
                </a:lnTo>
                <a:lnTo>
                  <a:pt x="160" y="721"/>
                </a:lnTo>
                <a:lnTo>
                  <a:pt x="151" y="716"/>
                </a:lnTo>
                <a:lnTo>
                  <a:pt x="143" y="712"/>
                </a:lnTo>
                <a:lnTo>
                  <a:pt x="134" y="706"/>
                </a:lnTo>
                <a:lnTo>
                  <a:pt x="126" y="702"/>
                </a:lnTo>
                <a:lnTo>
                  <a:pt x="118" y="698"/>
                </a:lnTo>
                <a:lnTo>
                  <a:pt x="110" y="694"/>
                </a:lnTo>
                <a:lnTo>
                  <a:pt x="103" y="690"/>
                </a:lnTo>
                <a:lnTo>
                  <a:pt x="95" y="686"/>
                </a:lnTo>
                <a:lnTo>
                  <a:pt x="88" y="682"/>
                </a:lnTo>
                <a:lnTo>
                  <a:pt x="81" y="679"/>
                </a:lnTo>
                <a:lnTo>
                  <a:pt x="74" y="675"/>
                </a:lnTo>
                <a:lnTo>
                  <a:pt x="69" y="672"/>
                </a:lnTo>
                <a:lnTo>
                  <a:pt x="63" y="669"/>
                </a:lnTo>
                <a:lnTo>
                  <a:pt x="58" y="666"/>
                </a:lnTo>
                <a:lnTo>
                  <a:pt x="54" y="663"/>
                </a:lnTo>
                <a:lnTo>
                  <a:pt x="51" y="660"/>
                </a:lnTo>
                <a:lnTo>
                  <a:pt x="48" y="657"/>
                </a:lnTo>
                <a:lnTo>
                  <a:pt x="43" y="651"/>
                </a:lnTo>
                <a:lnTo>
                  <a:pt x="38" y="643"/>
                </a:lnTo>
                <a:lnTo>
                  <a:pt x="34" y="636"/>
                </a:lnTo>
                <a:lnTo>
                  <a:pt x="29" y="628"/>
                </a:lnTo>
                <a:lnTo>
                  <a:pt x="24" y="620"/>
                </a:lnTo>
                <a:lnTo>
                  <a:pt x="20" y="614"/>
                </a:lnTo>
                <a:lnTo>
                  <a:pt x="17" y="609"/>
                </a:lnTo>
                <a:lnTo>
                  <a:pt x="15" y="606"/>
                </a:lnTo>
                <a:lnTo>
                  <a:pt x="14" y="606"/>
                </a:lnTo>
                <a:lnTo>
                  <a:pt x="14" y="607"/>
                </a:lnTo>
                <a:lnTo>
                  <a:pt x="14" y="606"/>
                </a:lnTo>
                <a:lnTo>
                  <a:pt x="13" y="603"/>
                </a:lnTo>
                <a:lnTo>
                  <a:pt x="11" y="598"/>
                </a:lnTo>
                <a:lnTo>
                  <a:pt x="6" y="588"/>
                </a:lnTo>
                <a:lnTo>
                  <a:pt x="4" y="582"/>
                </a:lnTo>
                <a:lnTo>
                  <a:pt x="2" y="576"/>
                </a:lnTo>
                <a:lnTo>
                  <a:pt x="1" y="568"/>
                </a:lnTo>
                <a:lnTo>
                  <a:pt x="0" y="560"/>
                </a:lnTo>
                <a:lnTo>
                  <a:pt x="0" y="552"/>
                </a:lnTo>
                <a:lnTo>
                  <a:pt x="0" y="543"/>
                </a:lnTo>
                <a:lnTo>
                  <a:pt x="0" y="534"/>
                </a:lnTo>
                <a:lnTo>
                  <a:pt x="0" y="524"/>
                </a:lnTo>
                <a:lnTo>
                  <a:pt x="1" y="515"/>
                </a:lnTo>
                <a:lnTo>
                  <a:pt x="2" y="506"/>
                </a:lnTo>
                <a:lnTo>
                  <a:pt x="3" y="496"/>
                </a:lnTo>
                <a:lnTo>
                  <a:pt x="4" y="487"/>
                </a:lnTo>
                <a:lnTo>
                  <a:pt x="5" y="478"/>
                </a:lnTo>
                <a:lnTo>
                  <a:pt x="6" y="469"/>
                </a:lnTo>
                <a:lnTo>
                  <a:pt x="8" y="460"/>
                </a:lnTo>
                <a:lnTo>
                  <a:pt x="9" y="452"/>
                </a:lnTo>
                <a:lnTo>
                  <a:pt x="11" y="444"/>
                </a:lnTo>
                <a:lnTo>
                  <a:pt x="13" y="436"/>
                </a:lnTo>
                <a:lnTo>
                  <a:pt x="17" y="428"/>
                </a:lnTo>
                <a:lnTo>
                  <a:pt x="21" y="420"/>
                </a:lnTo>
                <a:lnTo>
                  <a:pt x="26" y="413"/>
                </a:lnTo>
                <a:lnTo>
                  <a:pt x="31" y="405"/>
                </a:lnTo>
                <a:lnTo>
                  <a:pt x="38" y="398"/>
                </a:lnTo>
                <a:lnTo>
                  <a:pt x="44" y="391"/>
                </a:lnTo>
                <a:lnTo>
                  <a:pt x="50" y="385"/>
                </a:lnTo>
                <a:lnTo>
                  <a:pt x="57" y="379"/>
                </a:lnTo>
                <a:lnTo>
                  <a:pt x="65" y="374"/>
                </a:lnTo>
                <a:lnTo>
                  <a:pt x="72" y="370"/>
                </a:lnTo>
                <a:lnTo>
                  <a:pt x="78" y="366"/>
                </a:lnTo>
                <a:lnTo>
                  <a:pt x="85" y="363"/>
                </a:lnTo>
                <a:lnTo>
                  <a:pt x="92" y="360"/>
                </a:lnTo>
                <a:lnTo>
                  <a:pt x="99" y="359"/>
                </a:lnTo>
                <a:lnTo>
                  <a:pt x="104" y="357"/>
                </a:lnTo>
                <a:lnTo>
                  <a:pt x="110" y="355"/>
                </a:lnTo>
                <a:lnTo>
                  <a:pt x="115" y="350"/>
                </a:lnTo>
                <a:lnTo>
                  <a:pt x="120" y="345"/>
                </a:lnTo>
                <a:lnTo>
                  <a:pt x="125" y="340"/>
                </a:lnTo>
                <a:lnTo>
                  <a:pt x="130" y="333"/>
                </a:lnTo>
                <a:lnTo>
                  <a:pt x="135" y="326"/>
                </a:lnTo>
                <a:lnTo>
                  <a:pt x="142" y="318"/>
                </a:lnTo>
                <a:lnTo>
                  <a:pt x="148" y="311"/>
                </a:lnTo>
                <a:lnTo>
                  <a:pt x="156" y="303"/>
                </a:lnTo>
                <a:lnTo>
                  <a:pt x="164" y="296"/>
                </a:lnTo>
                <a:lnTo>
                  <a:pt x="173" y="289"/>
                </a:lnTo>
                <a:lnTo>
                  <a:pt x="183" y="283"/>
                </a:lnTo>
                <a:lnTo>
                  <a:pt x="195" y="276"/>
                </a:lnTo>
                <a:lnTo>
                  <a:pt x="209" y="271"/>
                </a:lnTo>
                <a:lnTo>
                  <a:pt x="224" y="267"/>
                </a:lnTo>
                <a:lnTo>
                  <a:pt x="239" y="261"/>
                </a:lnTo>
                <a:lnTo>
                  <a:pt x="253" y="253"/>
                </a:lnTo>
                <a:lnTo>
                  <a:pt x="266" y="240"/>
                </a:lnTo>
                <a:lnTo>
                  <a:pt x="277" y="226"/>
                </a:lnTo>
                <a:lnTo>
                  <a:pt x="288" y="209"/>
                </a:lnTo>
                <a:lnTo>
                  <a:pt x="298" y="190"/>
                </a:lnTo>
                <a:lnTo>
                  <a:pt x="307" y="171"/>
                </a:lnTo>
                <a:lnTo>
                  <a:pt x="315" y="151"/>
                </a:lnTo>
                <a:lnTo>
                  <a:pt x="323" y="130"/>
                </a:lnTo>
                <a:lnTo>
                  <a:pt x="330" y="110"/>
                </a:lnTo>
                <a:lnTo>
                  <a:pt x="337" y="90"/>
                </a:lnTo>
                <a:lnTo>
                  <a:pt x="343" y="72"/>
                </a:lnTo>
                <a:lnTo>
                  <a:pt x="350" y="56"/>
                </a:lnTo>
                <a:lnTo>
                  <a:pt x="356" y="41"/>
                </a:lnTo>
                <a:lnTo>
                  <a:pt x="362" y="29"/>
                </a:lnTo>
                <a:lnTo>
                  <a:pt x="368" y="20"/>
                </a:lnTo>
                <a:lnTo>
                  <a:pt x="379" y="9"/>
                </a:lnTo>
                <a:lnTo>
                  <a:pt x="387" y="3"/>
                </a:lnTo>
                <a:lnTo>
                  <a:pt x="394" y="0"/>
                </a:lnTo>
                <a:lnTo>
                  <a:pt x="398" y="1"/>
                </a:lnTo>
                <a:lnTo>
                  <a:pt x="402" y="3"/>
                </a:lnTo>
                <a:lnTo>
                  <a:pt x="404" y="5"/>
                </a:lnTo>
                <a:lnTo>
                  <a:pt x="407" y="8"/>
                </a:lnTo>
                <a:lnTo>
                  <a:pt x="410" y="9"/>
                </a:lnTo>
                <a:lnTo>
                  <a:pt x="413" y="9"/>
                </a:lnTo>
                <a:lnTo>
                  <a:pt x="411" y="8"/>
                </a:lnTo>
                <a:lnTo>
                  <a:pt x="407" y="7"/>
                </a:lnTo>
                <a:lnTo>
                  <a:pt x="406" y="7"/>
                </a:lnTo>
                <a:lnTo>
                  <a:pt x="407" y="8"/>
                </a:lnTo>
                <a:lnTo>
                  <a:pt x="407" y="9"/>
                </a:lnTo>
                <a:lnTo>
                  <a:pt x="408" y="10"/>
                </a:lnTo>
                <a:lnTo>
                  <a:pt x="419" y="18"/>
                </a:lnTo>
                <a:lnTo>
                  <a:pt x="429" y="28"/>
                </a:lnTo>
                <a:lnTo>
                  <a:pt x="437" y="38"/>
                </a:lnTo>
                <a:lnTo>
                  <a:pt x="444" y="49"/>
                </a:lnTo>
                <a:lnTo>
                  <a:pt x="449" y="60"/>
                </a:lnTo>
                <a:lnTo>
                  <a:pt x="455" y="71"/>
                </a:lnTo>
                <a:lnTo>
                  <a:pt x="459" y="82"/>
                </a:lnTo>
                <a:lnTo>
                  <a:pt x="463" y="93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85" name="Freeform 109"/>
          <p:cNvSpPr>
            <a:spLocks/>
          </p:cNvSpPr>
          <p:nvPr/>
        </p:nvSpPr>
        <p:spPr bwMode="auto">
          <a:xfrm>
            <a:off x="5159375" y="2852738"/>
            <a:ext cx="317500" cy="876300"/>
          </a:xfrm>
          <a:custGeom>
            <a:avLst/>
            <a:gdLst>
              <a:gd name="T0" fmla="*/ 2147483647 w 225"/>
              <a:gd name="T1" fmla="*/ 2147483647 h 552"/>
              <a:gd name="T2" fmla="*/ 2147483647 w 225"/>
              <a:gd name="T3" fmla="*/ 2147483647 h 552"/>
              <a:gd name="T4" fmla="*/ 2147483647 w 225"/>
              <a:gd name="T5" fmla="*/ 2147483647 h 552"/>
              <a:gd name="T6" fmla="*/ 2147483647 w 225"/>
              <a:gd name="T7" fmla="*/ 2147483647 h 552"/>
              <a:gd name="T8" fmla="*/ 2147483647 w 225"/>
              <a:gd name="T9" fmla="*/ 2147483647 h 552"/>
              <a:gd name="T10" fmla="*/ 2147483647 w 225"/>
              <a:gd name="T11" fmla="*/ 2147483647 h 552"/>
              <a:gd name="T12" fmla="*/ 2147483647 w 225"/>
              <a:gd name="T13" fmla="*/ 2147483647 h 552"/>
              <a:gd name="T14" fmla="*/ 2147483647 w 225"/>
              <a:gd name="T15" fmla="*/ 2147483647 h 552"/>
              <a:gd name="T16" fmla="*/ 2147483647 w 225"/>
              <a:gd name="T17" fmla="*/ 2147483647 h 552"/>
              <a:gd name="T18" fmla="*/ 2147483647 w 225"/>
              <a:gd name="T19" fmla="*/ 2147483647 h 552"/>
              <a:gd name="T20" fmla="*/ 2147483647 w 225"/>
              <a:gd name="T21" fmla="*/ 2147483647 h 552"/>
              <a:gd name="T22" fmla="*/ 2147483647 w 225"/>
              <a:gd name="T23" fmla="*/ 2147483647 h 552"/>
              <a:gd name="T24" fmla="*/ 2147483647 w 225"/>
              <a:gd name="T25" fmla="*/ 2147483647 h 552"/>
              <a:gd name="T26" fmla="*/ 2147483647 w 225"/>
              <a:gd name="T27" fmla="*/ 2147483647 h 552"/>
              <a:gd name="T28" fmla="*/ 2147483647 w 225"/>
              <a:gd name="T29" fmla="*/ 2147483647 h 552"/>
              <a:gd name="T30" fmla="*/ 2147483647 w 225"/>
              <a:gd name="T31" fmla="*/ 2147483647 h 552"/>
              <a:gd name="T32" fmla="*/ 2147483647 w 225"/>
              <a:gd name="T33" fmla="*/ 2147483647 h 552"/>
              <a:gd name="T34" fmla="*/ 2147483647 w 225"/>
              <a:gd name="T35" fmla="*/ 2147483647 h 552"/>
              <a:gd name="T36" fmla="*/ 2147483647 w 225"/>
              <a:gd name="T37" fmla="*/ 2147483647 h 552"/>
              <a:gd name="T38" fmla="*/ 2147483647 w 225"/>
              <a:gd name="T39" fmla="*/ 2147483647 h 552"/>
              <a:gd name="T40" fmla="*/ 2147483647 w 225"/>
              <a:gd name="T41" fmla="*/ 2147483647 h 552"/>
              <a:gd name="T42" fmla="*/ 2147483647 w 225"/>
              <a:gd name="T43" fmla="*/ 2147483647 h 552"/>
              <a:gd name="T44" fmla="*/ 2147483647 w 225"/>
              <a:gd name="T45" fmla="*/ 2147483647 h 552"/>
              <a:gd name="T46" fmla="*/ 2147483647 w 225"/>
              <a:gd name="T47" fmla="*/ 2147483647 h 552"/>
              <a:gd name="T48" fmla="*/ 2147483647 w 225"/>
              <a:gd name="T49" fmla="*/ 2147483647 h 552"/>
              <a:gd name="T50" fmla="*/ 2147483647 w 225"/>
              <a:gd name="T51" fmla="*/ 2147483647 h 552"/>
              <a:gd name="T52" fmla="*/ 2147483647 w 225"/>
              <a:gd name="T53" fmla="*/ 2147483647 h 552"/>
              <a:gd name="T54" fmla="*/ 2147483647 w 225"/>
              <a:gd name="T55" fmla="*/ 2147483647 h 552"/>
              <a:gd name="T56" fmla="*/ 2147483647 w 225"/>
              <a:gd name="T57" fmla="*/ 2147483647 h 552"/>
              <a:gd name="T58" fmla="*/ 2147483647 w 225"/>
              <a:gd name="T59" fmla="*/ 2147483647 h 552"/>
              <a:gd name="T60" fmla="*/ 2147483647 w 225"/>
              <a:gd name="T61" fmla="*/ 2147483647 h 552"/>
              <a:gd name="T62" fmla="*/ 2147483647 w 225"/>
              <a:gd name="T63" fmla="*/ 2147483647 h 552"/>
              <a:gd name="T64" fmla="*/ 2147483647 w 225"/>
              <a:gd name="T65" fmla="*/ 2147483647 h 552"/>
              <a:gd name="T66" fmla="*/ 2147483647 w 225"/>
              <a:gd name="T67" fmla="*/ 2147483647 h 552"/>
              <a:gd name="T68" fmla="*/ 2147483647 w 225"/>
              <a:gd name="T69" fmla="*/ 2147483647 h 552"/>
              <a:gd name="T70" fmla="*/ 2147483647 w 225"/>
              <a:gd name="T71" fmla="*/ 2147483647 h 552"/>
              <a:gd name="T72" fmla="*/ 2147483647 w 225"/>
              <a:gd name="T73" fmla="*/ 2147483647 h 552"/>
              <a:gd name="T74" fmla="*/ 2147483647 w 225"/>
              <a:gd name="T75" fmla="*/ 2147483647 h 552"/>
              <a:gd name="T76" fmla="*/ 2147483647 w 225"/>
              <a:gd name="T77" fmla="*/ 2147483647 h 552"/>
              <a:gd name="T78" fmla="*/ 2147483647 w 225"/>
              <a:gd name="T79" fmla="*/ 2147483647 h 552"/>
              <a:gd name="T80" fmla="*/ 2147483647 w 225"/>
              <a:gd name="T81" fmla="*/ 2147483647 h 552"/>
              <a:gd name="T82" fmla="*/ 2147483647 w 225"/>
              <a:gd name="T83" fmla="*/ 2147483647 h 552"/>
              <a:gd name="T84" fmla="*/ 2147483647 w 225"/>
              <a:gd name="T85" fmla="*/ 2147483647 h 552"/>
              <a:gd name="T86" fmla="*/ 2147483647 w 225"/>
              <a:gd name="T87" fmla="*/ 2147483647 h 552"/>
              <a:gd name="T88" fmla="*/ 2147483647 w 225"/>
              <a:gd name="T89" fmla="*/ 2147483647 h 552"/>
              <a:gd name="T90" fmla="*/ 2147483647 w 225"/>
              <a:gd name="T91" fmla="*/ 2147483647 h 552"/>
              <a:gd name="T92" fmla="*/ 2147483647 w 225"/>
              <a:gd name="T93" fmla="*/ 2147483647 h 552"/>
              <a:gd name="T94" fmla="*/ 2147483647 w 225"/>
              <a:gd name="T95" fmla="*/ 2147483647 h 552"/>
              <a:gd name="T96" fmla="*/ 2147483647 w 225"/>
              <a:gd name="T97" fmla="*/ 2147483647 h 552"/>
              <a:gd name="T98" fmla="*/ 2147483647 w 225"/>
              <a:gd name="T99" fmla="*/ 2147483647 h 552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5"/>
              <a:gd name="T151" fmla="*/ 0 h 552"/>
              <a:gd name="T152" fmla="*/ 225 w 225"/>
              <a:gd name="T153" fmla="*/ 552 h 552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5" h="552">
                <a:moveTo>
                  <a:pt x="141" y="64"/>
                </a:moveTo>
                <a:lnTo>
                  <a:pt x="141" y="64"/>
                </a:lnTo>
                <a:lnTo>
                  <a:pt x="133" y="68"/>
                </a:lnTo>
                <a:lnTo>
                  <a:pt x="126" y="71"/>
                </a:lnTo>
                <a:lnTo>
                  <a:pt x="122" y="74"/>
                </a:lnTo>
                <a:lnTo>
                  <a:pt x="120" y="77"/>
                </a:lnTo>
                <a:lnTo>
                  <a:pt x="117" y="80"/>
                </a:lnTo>
                <a:lnTo>
                  <a:pt x="113" y="85"/>
                </a:lnTo>
                <a:lnTo>
                  <a:pt x="109" y="91"/>
                </a:lnTo>
                <a:lnTo>
                  <a:pt x="103" y="98"/>
                </a:lnTo>
                <a:lnTo>
                  <a:pt x="102" y="103"/>
                </a:lnTo>
                <a:lnTo>
                  <a:pt x="100" y="108"/>
                </a:lnTo>
                <a:lnTo>
                  <a:pt x="97" y="113"/>
                </a:lnTo>
                <a:lnTo>
                  <a:pt x="94" y="118"/>
                </a:lnTo>
                <a:lnTo>
                  <a:pt x="90" y="122"/>
                </a:lnTo>
                <a:lnTo>
                  <a:pt x="86" y="127"/>
                </a:lnTo>
                <a:lnTo>
                  <a:pt x="83" y="131"/>
                </a:lnTo>
                <a:lnTo>
                  <a:pt x="81" y="135"/>
                </a:lnTo>
                <a:lnTo>
                  <a:pt x="80" y="137"/>
                </a:lnTo>
                <a:lnTo>
                  <a:pt x="78" y="141"/>
                </a:lnTo>
                <a:lnTo>
                  <a:pt x="75" y="145"/>
                </a:lnTo>
                <a:lnTo>
                  <a:pt x="73" y="150"/>
                </a:lnTo>
                <a:lnTo>
                  <a:pt x="70" y="154"/>
                </a:lnTo>
                <a:lnTo>
                  <a:pt x="67" y="158"/>
                </a:lnTo>
                <a:lnTo>
                  <a:pt x="65" y="163"/>
                </a:lnTo>
                <a:lnTo>
                  <a:pt x="63" y="166"/>
                </a:lnTo>
                <a:lnTo>
                  <a:pt x="61" y="171"/>
                </a:lnTo>
                <a:lnTo>
                  <a:pt x="58" y="175"/>
                </a:lnTo>
                <a:lnTo>
                  <a:pt x="55" y="181"/>
                </a:lnTo>
                <a:lnTo>
                  <a:pt x="52" y="186"/>
                </a:lnTo>
                <a:lnTo>
                  <a:pt x="50" y="190"/>
                </a:lnTo>
                <a:lnTo>
                  <a:pt x="48" y="195"/>
                </a:lnTo>
                <a:lnTo>
                  <a:pt x="45" y="199"/>
                </a:lnTo>
                <a:lnTo>
                  <a:pt x="44" y="203"/>
                </a:lnTo>
                <a:lnTo>
                  <a:pt x="42" y="208"/>
                </a:lnTo>
                <a:lnTo>
                  <a:pt x="39" y="212"/>
                </a:lnTo>
                <a:lnTo>
                  <a:pt x="37" y="215"/>
                </a:lnTo>
                <a:lnTo>
                  <a:pt x="34" y="218"/>
                </a:lnTo>
                <a:lnTo>
                  <a:pt x="33" y="220"/>
                </a:lnTo>
                <a:lnTo>
                  <a:pt x="31" y="223"/>
                </a:lnTo>
                <a:lnTo>
                  <a:pt x="29" y="228"/>
                </a:lnTo>
                <a:lnTo>
                  <a:pt x="29" y="236"/>
                </a:lnTo>
                <a:lnTo>
                  <a:pt x="29" y="238"/>
                </a:lnTo>
                <a:lnTo>
                  <a:pt x="28" y="242"/>
                </a:lnTo>
                <a:lnTo>
                  <a:pt x="27" y="247"/>
                </a:lnTo>
                <a:lnTo>
                  <a:pt x="25" y="252"/>
                </a:lnTo>
                <a:lnTo>
                  <a:pt x="23" y="258"/>
                </a:lnTo>
                <a:lnTo>
                  <a:pt x="22" y="263"/>
                </a:lnTo>
                <a:lnTo>
                  <a:pt x="22" y="267"/>
                </a:lnTo>
                <a:lnTo>
                  <a:pt x="22" y="269"/>
                </a:lnTo>
                <a:lnTo>
                  <a:pt x="21" y="280"/>
                </a:lnTo>
                <a:lnTo>
                  <a:pt x="18" y="290"/>
                </a:lnTo>
                <a:lnTo>
                  <a:pt x="13" y="299"/>
                </a:lnTo>
                <a:lnTo>
                  <a:pt x="9" y="307"/>
                </a:lnTo>
                <a:lnTo>
                  <a:pt x="4" y="317"/>
                </a:lnTo>
                <a:lnTo>
                  <a:pt x="2" y="327"/>
                </a:lnTo>
                <a:lnTo>
                  <a:pt x="0" y="339"/>
                </a:lnTo>
                <a:lnTo>
                  <a:pt x="2" y="353"/>
                </a:lnTo>
                <a:lnTo>
                  <a:pt x="3" y="357"/>
                </a:lnTo>
                <a:lnTo>
                  <a:pt x="5" y="362"/>
                </a:lnTo>
                <a:lnTo>
                  <a:pt x="8" y="366"/>
                </a:lnTo>
                <a:lnTo>
                  <a:pt x="10" y="369"/>
                </a:lnTo>
                <a:lnTo>
                  <a:pt x="11" y="372"/>
                </a:lnTo>
                <a:lnTo>
                  <a:pt x="11" y="377"/>
                </a:lnTo>
                <a:lnTo>
                  <a:pt x="11" y="381"/>
                </a:lnTo>
                <a:lnTo>
                  <a:pt x="11" y="385"/>
                </a:lnTo>
                <a:lnTo>
                  <a:pt x="10" y="394"/>
                </a:lnTo>
                <a:lnTo>
                  <a:pt x="9" y="402"/>
                </a:lnTo>
                <a:lnTo>
                  <a:pt x="9" y="409"/>
                </a:lnTo>
                <a:lnTo>
                  <a:pt x="10" y="416"/>
                </a:lnTo>
                <a:lnTo>
                  <a:pt x="11" y="423"/>
                </a:lnTo>
                <a:lnTo>
                  <a:pt x="12" y="431"/>
                </a:lnTo>
                <a:lnTo>
                  <a:pt x="14" y="438"/>
                </a:lnTo>
                <a:lnTo>
                  <a:pt x="16" y="447"/>
                </a:lnTo>
                <a:lnTo>
                  <a:pt x="16" y="452"/>
                </a:lnTo>
                <a:lnTo>
                  <a:pt x="16" y="458"/>
                </a:lnTo>
                <a:lnTo>
                  <a:pt x="16" y="466"/>
                </a:lnTo>
                <a:lnTo>
                  <a:pt x="15" y="474"/>
                </a:lnTo>
                <a:lnTo>
                  <a:pt x="14" y="482"/>
                </a:lnTo>
                <a:lnTo>
                  <a:pt x="13" y="491"/>
                </a:lnTo>
                <a:lnTo>
                  <a:pt x="12" y="500"/>
                </a:lnTo>
                <a:lnTo>
                  <a:pt x="11" y="508"/>
                </a:lnTo>
                <a:lnTo>
                  <a:pt x="11" y="517"/>
                </a:lnTo>
                <a:lnTo>
                  <a:pt x="12" y="525"/>
                </a:lnTo>
                <a:lnTo>
                  <a:pt x="14" y="533"/>
                </a:lnTo>
                <a:lnTo>
                  <a:pt x="16" y="539"/>
                </a:lnTo>
                <a:lnTo>
                  <a:pt x="20" y="544"/>
                </a:lnTo>
                <a:lnTo>
                  <a:pt x="26" y="548"/>
                </a:lnTo>
                <a:lnTo>
                  <a:pt x="32" y="550"/>
                </a:lnTo>
                <a:lnTo>
                  <a:pt x="41" y="552"/>
                </a:lnTo>
                <a:lnTo>
                  <a:pt x="42" y="546"/>
                </a:lnTo>
                <a:lnTo>
                  <a:pt x="44" y="541"/>
                </a:lnTo>
                <a:lnTo>
                  <a:pt x="44" y="534"/>
                </a:lnTo>
                <a:lnTo>
                  <a:pt x="45" y="527"/>
                </a:lnTo>
                <a:lnTo>
                  <a:pt x="45" y="520"/>
                </a:lnTo>
                <a:lnTo>
                  <a:pt x="45" y="513"/>
                </a:lnTo>
                <a:lnTo>
                  <a:pt x="45" y="507"/>
                </a:lnTo>
                <a:lnTo>
                  <a:pt x="45" y="501"/>
                </a:lnTo>
                <a:lnTo>
                  <a:pt x="48" y="500"/>
                </a:lnTo>
                <a:lnTo>
                  <a:pt x="51" y="497"/>
                </a:lnTo>
                <a:lnTo>
                  <a:pt x="54" y="495"/>
                </a:lnTo>
                <a:lnTo>
                  <a:pt x="57" y="492"/>
                </a:lnTo>
                <a:lnTo>
                  <a:pt x="60" y="489"/>
                </a:lnTo>
                <a:lnTo>
                  <a:pt x="63" y="486"/>
                </a:lnTo>
                <a:lnTo>
                  <a:pt x="66" y="484"/>
                </a:lnTo>
                <a:lnTo>
                  <a:pt x="68" y="482"/>
                </a:lnTo>
                <a:lnTo>
                  <a:pt x="73" y="477"/>
                </a:lnTo>
                <a:lnTo>
                  <a:pt x="77" y="471"/>
                </a:lnTo>
                <a:lnTo>
                  <a:pt x="79" y="464"/>
                </a:lnTo>
                <a:lnTo>
                  <a:pt x="82" y="457"/>
                </a:lnTo>
                <a:lnTo>
                  <a:pt x="84" y="449"/>
                </a:lnTo>
                <a:lnTo>
                  <a:pt x="87" y="442"/>
                </a:lnTo>
                <a:lnTo>
                  <a:pt x="92" y="436"/>
                </a:lnTo>
                <a:lnTo>
                  <a:pt x="99" y="431"/>
                </a:lnTo>
                <a:lnTo>
                  <a:pt x="101" y="423"/>
                </a:lnTo>
                <a:lnTo>
                  <a:pt x="102" y="413"/>
                </a:lnTo>
                <a:lnTo>
                  <a:pt x="102" y="403"/>
                </a:lnTo>
                <a:lnTo>
                  <a:pt x="102" y="393"/>
                </a:lnTo>
                <a:lnTo>
                  <a:pt x="101" y="383"/>
                </a:lnTo>
                <a:lnTo>
                  <a:pt x="101" y="374"/>
                </a:lnTo>
                <a:lnTo>
                  <a:pt x="102" y="364"/>
                </a:lnTo>
                <a:lnTo>
                  <a:pt x="105" y="355"/>
                </a:lnTo>
                <a:lnTo>
                  <a:pt x="109" y="348"/>
                </a:lnTo>
                <a:lnTo>
                  <a:pt x="115" y="343"/>
                </a:lnTo>
                <a:lnTo>
                  <a:pt x="122" y="338"/>
                </a:lnTo>
                <a:lnTo>
                  <a:pt x="130" y="334"/>
                </a:lnTo>
                <a:lnTo>
                  <a:pt x="137" y="330"/>
                </a:lnTo>
                <a:lnTo>
                  <a:pt x="144" y="326"/>
                </a:lnTo>
                <a:lnTo>
                  <a:pt x="150" y="320"/>
                </a:lnTo>
                <a:lnTo>
                  <a:pt x="152" y="312"/>
                </a:lnTo>
                <a:lnTo>
                  <a:pt x="154" y="304"/>
                </a:lnTo>
                <a:lnTo>
                  <a:pt x="154" y="296"/>
                </a:lnTo>
                <a:lnTo>
                  <a:pt x="154" y="288"/>
                </a:lnTo>
                <a:lnTo>
                  <a:pt x="153" y="280"/>
                </a:lnTo>
                <a:lnTo>
                  <a:pt x="152" y="272"/>
                </a:lnTo>
                <a:lnTo>
                  <a:pt x="152" y="263"/>
                </a:lnTo>
                <a:lnTo>
                  <a:pt x="154" y="255"/>
                </a:lnTo>
                <a:lnTo>
                  <a:pt x="156" y="247"/>
                </a:lnTo>
                <a:lnTo>
                  <a:pt x="159" y="242"/>
                </a:lnTo>
                <a:lnTo>
                  <a:pt x="162" y="236"/>
                </a:lnTo>
                <a:lnTo>
                  <a:pt x="167" y="230"/>
                </a:lnTo>
                <a:lnTo>
                  <a:pt x="171" y="223"/>
                </a:lnTo>
                <a:lnTo>
                  <a:pt x="177" y="216"/>
                </a:lnTo>
                <a:lnTo>
                  <a:pt x="182" y="209"/>
                </a:lnTo>
                <a:lnTo>
                  <a:pt x="188" y="203"/>
                </a:lnTo>
                <a:lnTo>
                  <a:pt x="193" y="196"/>
                </a:lnTo>
                <a:lnTo>
                  <a:pt x="197" y="189"/>
                </a:lnTo>
                <a:lnTo>
                  <a:pt x="202" y="183"/>
                </a:lnTo>
                <a:lnTo>
                  <a:pt x="206" y="176"/>
                </a:lnTo>
                <a:lnTo>
                  <a:pt x="209" y="170"/>
                </a:lnTo>
                <a:lnTo>
                  <a:pt x="211" y="163"/>
                </a:lnTo>
                <a:lnTo>
                  <a:pt x="212" y="157"/>
                </a:lnTo>
                <a:lnTo>
                  <a:pt x="211" y="151"/>
                </a:lnTo>
                <a:lnTo>
                  <a:pt x="209" y="146"/>
                </a:lnTo>
                <a:lnTo>
                  <a:pt x="208" y="141"/>
                </a:lnTo>
                <a:lnTo>
                  <a:pt x="207" y="136"/>
                </a:lnTo>
                <a:lnTo>
                  <a:pt x="207" y="129"/>
                </a:lnTo>
                <a:lnTo>
                  <a:pt x="207" y="122"/>
                </a:lnTo>
                <a:lnTo>
                  <a:pt x="207" y="114"/>
                </a:lnTo>
                <a:lnTo>
                  <a:pt x="208" y="105"/>
                </a:lnTo>
                <a:lnTo>
                  <a:pt x="209" y="95"/>
                </a:lnTo>
                <a:lnTo>
                  <a:pt x="210" y="86"/>
                </a:lnTo>
                <a:lnTo>
                  <a:pt x="212" y="76"/>
                </a:lnTo>
                <a:lnTo>
                  <a:pt x="213" y="66"/>
                </a:lnTo>
                <a:lnTo>
                  <a:pt x="216" y="56"/>
                </a:lnTo>
                <a:lnTo>
                  <a:pt x="217" y="46"/>
                </a:lnTo>
                <a:lnTo>
                  <a:pt x="219" y="37"/>
                </a:lnTo>
                <a:lnTo>
                  <a:pt x="221" y="29"/>
                </a:lnTo>
                <a:lnTo>
                  <a:pt x="223" y="21"/>
                </a:lnTo>
                <a:lnTo>
                  <a:pt x="224" y="14"/>
                </a:lnTo>
                <a:lnTo>
                  <a:pt x="225" y="8"/>
                </a:lnTo>
                <a:lnTo>
                  <a:pt x="223" y="6"/>
                </a:lnTo>
                <a:lnTo>
                  <a:pt x="220" y="4"/>
                </a:lnTo>
                <a:lnTo>
                  <a:pt x="216" y="0"/>
                </a:lnTo>
                <a:lnTo>
                  <a:pt x="212" y="0"/>
                </a:lnTo>
                <a:lnTo>
                  <a:pt x="204" y="2"/>
                </a:lnTo>
                <a:lnTo>
                  <a:pt x="194" y="8"/>
                </a:lnTo>
                <a:lnTo>
                  <a:pt x="182" y="17"/>
                </a:lnTo>
                <a:lnTo>
                  <a:pt x="171" y="26"/>
                </a:lnTo>
                <a:lnTo>
                  <a:pt x="159" y="38"/>
                </a:lnTo>
                <a:lnTo>
                  <a:pt x="149" y="51"/>
                </a:lnTo>
                <a:lnTo>
                  <a:pt x="141" y="64"/>
                </a:lnTo>
                <a:close/>
              </a:path>
            </a:pathLst>
          </a:custGeom>
          <a:noFill/>
          <a:ln w="15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86" name="Freeform 110"/>
          <p:cNvSpPr>
            <a:spLocks/>
          </p:cNvSpPr>
          <p:nvPr/>
        </p:nvSpPr>
        <p:spPr bwMode="auto">
          <a:xfrm>
            <a:off x="5078413" y="3240088"/>
            <a:ext cx="93662" cy="88900"/>
          </a:xfrm>
          <a:custGeom>
            <a:avLst/>
            <a:gdLst>
              <a:gd name="T0" fmla="*/ 2147483647 w 66"/>
              <a:gd name="T1" fmla="*/ 2147483647 h 56"/>
              <a:gd name="T2" fmla="*/ 2147483647 w 66"/>
              <a:gd name="T3" fmla="*/ 2147483647 h 56"/>
              <a:gd name="T4" fmla="*/ 2147483647 w 66"/>
              <a:gd name="T5" fmla="*/ 2147483647 h 56"/>
              <a:gd name="T6" fmla="*/ 2147483647 w 66"/>
              <a:gd name="T7" fmla="*/ 2147483647 h 56"/>
              <a:gd name="T8" fmla="*/ 2147483647 w 66"/>
              <a:gd name="T9" fmla="*/ 2147483647 h 56"/>
              <a:gd name="T10" fmla="*/ 2147483647 w 66"/>
              <a:gd name="T11" fmla="*/ 2147483647 h 56"/>
              <a:gd name="T12" fmla="*/ 2147483647 w 66"/>
              <a:gd name="T13" fmla="*/ 2147483647 h 56"/>
              <a:gd name="T14" fmla="*/ 2147483647 w 66"/>
              <a:gd name="T15" fmla="*/ 2147483647 h 56"/>
              <a:gd name="T16" fmla="*/ 2147483647 w 66"/>
              <a:gd name="T17" fmla="*/ 2147483647 h 56"/>
              <a:gd name="T18" fmla="*/ 2147483647 w 66"/>
              <a:gd name="T19" fmla="*/ 2147483647 h 56"/>
              <a:gd name="T20" fmla="*/ 2147483647 w 66"/>
              <a:gd name="T21" fmla="*/ 2147483647 h 56"/>
              <a:gd name="T22" fmla="*/ 2147483647 w 66"/>
              <a:gd name="T23" fmla="*/ 2147483647 h 56"/>
              <a:gd name="T24" fmla="*/ 2147483647 w 66"/>
              <a:gd name="T25" fmla="*/ 2147483647 h 56"/>
              <a:gd name="T26" fmla="*/ 2147483647 w 66"/>
              <a:gd name="T27" fmla="*/ 2147483647 h 56"/>
              <a:gd name="T28" fmla="*/ 2147483647 w 66"/>
              <a:gd name="T29" fmla="*/ 2147483647 h 56"/>
              <a:gd name="T30" fmla="*/ 2147483647 w 66"/>
              <a:gd name="T31" fmla="*/ 2147483647 h 56"/>
              <a:gd name="T32" fmla="*/ 2147483647 w 66"/>
              <a:gd name="T33" fmla="*/ 2147483647 h 56"/>
              <a:gd name="T34" fmla="*/ 2147483647 w 66"/>
              <a:gd name="T35" fmla="*/ 2147483647 h 56"/>
              <a:gd name="T36" fmla="*/ 2147483647 w 66"/>
              <a:gd name="T37" fmla="*/ 2147483647 h 56"/>
              <a:gd name="T38" fmla="*/ 2147483647 w 66"/>
              <a:gd name="T39" fmla="*/ 2147483647 h 56"/>
              <a:gd name="T40" fmla="*/ 2147483647 w 66"/>
              <a:gd name="T41" fmla="*/ 2147483647 h 56"/>
              <a:gd name="T42" fmla="*/ 2147483647 w 66"/>
              <a:gd name="T43" fmla="*/ 2147483647 h 56"/>
              <a:gd name="T44" fmla="*/ 2147483647 w 66"/>
              <a:gd name="T45" fmla="*/ 2147483647 h 56"/>
              <a:gd name="T46" fmla="*/ 2147483647 w 66"/>
              <a:gd name="T47" fmla="*/ 2147483647 h 56"/>
              <a:gd name="T48" fmla="*/ 2147483647 w 66"/>
              <a:gd name="T49" fmla="*/ 2147483647 h 56"/>
              <a:gd name="T50" fmla="*/ 2147483647 w 66"/>
              <a:gd name="T51" fmla="*/ 2147483647 h 56"/>
              <a:gd name="T52" fmla="*/ 2147483647 w 66"/>
              <a:gd name="T53" fmla="*/ 2147483647 h 56"/>
              <a:gd name="T54" fmla="*/ 2147483647 w 66"/>
              <a:gd name="T55" fmla="*/ 2147483647 h 56"/>
              <a:gd name="T56" fmla="*/ 2147483647 w 66"/>
              <a:gd name="T57" fmla="*/ 2147483647 h 56"/>
              <a:gd name="T58" fmla="*/ 2147483647 w 66"/>
              <a:gd name="T59" fmla="*/ 2147483647 h 56"/>
              <a:gd name="T60" fmla="*/ 2147483647 w 66"/>
              <a:gd name="T61" fmla="*/ 2147483647 h 56"/>
              <a:gd name="T62" fmla="*/ 2147483647 w 66"/>
              <a:gd name="T63" fmla="*/ 2147483647 h 56"/>
              <a:gd name="T64" fmla="*/ 2147483647 w 66"/>
              <a:gd name="T65" fmla="*/ 2147483647 h 56"/>
              <a:gd name="T66" fmla="*/ 2147483647 w 66"/>
              <a:gd name="T67" fmla="*/ 2147483647 h 56"/>
              <a:gd name="T68" fmla="*/ 2147483647 w 66"/>
              <a:gd name="T69" fmla="*/ 2147483647 h 56"/>
              <a:gd name="T70" fmla="*/ 0 w 66"/>
              <a:gd name="T71" fmla="*/ 0 h 56"/>
              <a:gd name="T72" fmla="*/ 2147483647 w 66"/>
              <a:gd name="T73" fmla="*/ 2147483647 h 56"/>
              <a:gd name="T74" fmla="*/ 2147483647 w 66"/>
              <a:gd name="T75" fmla="*/ 2147483647 h 5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6"/>
              <a:gd name="T115" fmla="*/ 0 h 56"/>
              <a:gd name="T116" fmla="*/ 66 w 66"/>
              <a:gd name="T117" fmla="*/ 56 h 5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6" h="56">
                <a:moveTo>
                  <a:pt x="66" y="24"/>
                </a:moveTo>
                <a:lnTo>
                  <a:pt x="66" y="24"/>
                </a:lnTo>
                <a:lnTo>
                  <a:pt x="4" y="56"/>
                </a:lnTo>
                <a:lnTo>
                  <a:pt x="4" y="54"/>
                </a:lnTo>
                <a:lnTo>
                  <a:pt x="5" y="52"/>
                </a:lnTo>
                <a:lnTo>
                  <a:pt x="6" y="50"/>
                </a:lnTo>
                <a:lnTo>
                  <a:pt x="7" y="48"/>
                </a:lnTo>
                <a:lnTo>
                  <a:pt x="7" y="46"/>
                </a:lnTo>
                <a:lnTo>
                  <a:pt x="7" y="45"/>
                </a:lnTo>
                <a:lnTo>
                  <a:pt x="8" y="43"/>
                </a:lnTo>
                <a:lnTo>
                  <a:pt x="8" y="41"/>
                </a:lnTo>
                <a:lnTo>
                  <a:pt x="8" y="40"/>
                </a:lnTo>
                <a:lnTo>
                  <a:pt x="9" y="38"/>
                </a:lnTo>
                <a:lnTo>
                  <a:pt x="9" y="36"/>
                </a:lnTo>
                <a:lnTo>
                  <a:pt x="9" y="34"/>
                </a:lnTo>
                <a:lnTo>
                  <a:pt x="9" y="33"/>
                </a:lnTo>
                <a:lnTo>
                  <a:pt x="9" y="31"/>
                </a:lnTo>
                <a:lnTo>
                  <a:pt x="9" y="29"/>
                </a:lnTo>
                <a:lnTo>
                  <a:pt x="9" y="27"/>
                </a:lnTo>
                <a:lnTo>
                  <a:pt x="9" y="26"/>
                </a:lnTo>
                <a:lnTo>
                  <a:pt x="9" y="24"/>
                </a:lnTo>
                <a:lnTo>
                  <a:pt x="8" y="22"/>
                </a:lnTo>
                <a:lnTo>
                  <a:pt x="8" y="21"/>
                </a:lnTo>
                <a:lnTo>
                  <a:pt x="8" y="19"/>
                </a:lnTo>
                <a:lnTo>
                  <a:pt x="7" y="17"/>
                </a:lnTo>
                <a:lnTo>
                  <a:pt x="7" y="15"/>
                </a:lnTo>
                <a:lnTo>
                  <a:pt x="7" y="14"/>
                </a:lnTo>
                <a:lnTo>
                  <a:pt x="6" y="12"/>
                </a:lnTo>
                <a:lnTo>
                  <a:pt x="5" y="10"/>
                </a:lnTo>
                <a:lnTo>
                  <a:pt x="5" y="9"/>
                </a:lnTo>
                <a:lnTo>
                  <a:pt x="4" y="7"/>
                </a:lnTo>
                <a:lnTo>
                  <a:pt x="3" y="6"/>
                </a:lnTo>
                <a:lnTo>
                  <a:pt x="2" y="4"/>
                </a:lnTo>
                <a:lnTo>
                  <a:pt x="1" y="2"/>
                </a:lnTo>
                <a:lnTo>
                  <a:pt x="0" y="0"/>
                </a:lnTo>
                <a:lnTo>
                  <a:pt x="66" y="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87" name="Freeform 111"/>
          <p:cNvSpPr>
            <a:spLocks/>
          </p:cNvSpPr>
          <p:nvPr/>
        </p:nvSpPr>
        <p:spPr bwMode="auto">
          <a:xfrm>
            <a:off x="4784726" y="3273425"/>
            <a:ext cx="341313" cy="38100"/>
          </a:xfrm>
          <a:custGeom>
            <a:avLst/>
            <a:gdLst>
              <a:gd name="T0" fmla="*/ 0 w 242"/>
              <a:gd name="T1" fmla="*/ 2147483647 h 24"/>
              <a:gd name="T2" fmla="*/ 0 w 242"/>
              <a:gd name="T3" fmla="*/ 2147483647 h 24"/>
              <a:gd name="T4" fmla="*/ 2147483647 w 242"/>
              <a:gd name="T5" fmla="*/ 2147483647 h 24"/>
              <a:gd name="T6" fmla="*/ 2147483647 w 242"/>
              <a:gd name="T7" fmla="*/ 0 h 24"/>
              <a:gd name="T8" fmla="*/ 0 w 242"/>
              <a:gd name="T9" fmla="*/ 2147483647 h 24"/>
              <a:gd name="T10" fmla="*/ 0 w 242"/>
              <a:gd name="T11" fmla="*/ 2147483647 h 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2"/>
              <a:gd name="T19" fmla="*/ 0 h 24"/>
              <a:gd name="T20" fmla="*/ 242 w 242"/>
              <a:gd name="T21" fmla="*/ 24 h 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2" h="24">
                <a:moveTo>
                  <a:pt x="0" y="20"/>
                </a:moveTo>
                <a:lnTo>
                  <a:pt x="0" y="24"/>
                </a:lnTo>
                <a:lnTo>
                  <a:pt x="242" y="9"/>
                </a:lnTo>
                <a:lnTo>
                  <a:pt x="242" y="0"/>
                </a:lnTo>
                <a:lnTo>
                  <a:pt x="0" y="15"/>
                </a:lnTo>
                <a:lnTo>
                  <a:pt x="0" y="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88" name="Freeform 112"/>
          <p:cNvSpPr>
            <a:spLocks/>
          </p:cNvSpPr>
          <p:nvPr/>
        </p:nvSpPr>
        <p:spPr bwMode="auto">
          <a:xfrm>
            <a:off x="6680200" y="3695700"/>
            <a:ext cx="96838" cy="90488"/>
          </a:xfrm>
          <a:custGeom>
            <a:avLst/>
            <a:gdLst>
              <a:gd name="T0" fmla="*/ 0 w 69"/>
              <a:gd name="T1" fmla="*/ 2147483647 h 57"/>
              <a:gd name="T2" fmla="*/ 0 w 69"/>
              <a:gd name="T3" fmla="*/ 2147483647 h 57"/>
              <a:gd name="T4" fmla="*/ 2147483647 w 69"/>
              <a:gd name="T5" fmla="*/ 0 h 57"/>
              <a:gd name="T6" fmla="*/ 2147483647 w 69"/>
              <a:gd name="T7" fmla="*/ 0 h 57"/>
              <a:gd name="T8" fmla="*/ 2147483647 w 69"/>
              <a:gd name="T9" fmla="*/ 2147483647 h 57"/>
              <a:gd name="T10" fmla="*/ 2147483647 w 69"/>
              <a:gd name="T11" fmla="*/ 2147483647 h 57"/>
              <a:gd name="T12" fmla="*/ 2147483647 w 69"/>
              <a:gd name="T13" fmla="*/ 2147483647 h 57"/>
              <a:gd name="T14" fmla="*/ 2147483647 w 69"/>
              <a:gd name="T15" fmla="*/ 2147483647 h 57"/>
              <a:gd name="T16" fmla="*/ 2147483647 w 69"/>
              <a:gd name="T17" fmla="*/ 2147483647 h 57"/>
              <a:gd name="T18" fmla="*/ 2147483647 w 69"/>
              <a:gd name="T19" fmla="*/ 2147483647 h 57"/>
              <a:gd name="T20" fmla="*/ 2147483647 w 69"/>
              <a:gd name="T21" fmla="*/ 2147483647 h 57"/>
              <a:gd name="T22" fmla="*/ 2147483647 w 69"/>
              <a:gd name="T23" fmla="*/ 2147483647 h 57"/>
              <a:gd name="T24" fmla="*/ 2147483647 w 69"/>
              <a:gd name="T25" fmla="*/ 2147483647 h 57"/>
              <a:gd name="T26" fmla="*/ 2147483647 w 69"/>
              <a:gd name="T27" fmla="*/ 2147483647 h 57"/>
              <a:gd name="T28" fmla="*/ 2147483647 w 69"/>
              <a:gd name="T29" fmla="*/ 2147483647 h 57"/>
              <a:gd name="T30" fmla="*/ 2147483647 w 69"/>
              <a:gd name="T31" fmla="*/ 2147483647 h 57"/>
              <a:gd name="T32" fmla="*/ 2147483647 w 69"/>
              <a:gd name="T33" fmla="*/ 2147483647 h 57"/>
              <a:gd name="T34" fmla="*/ 2147483647 w 69"/>
              <a:gd name="T35" fmla="*/ 2147483647 h 57"/>
              <a:gd name="T36" fmla="*/ 2147483647 w 69"/>
              <a:gd name="T37" fmla="*/ 2147483647 h 57"/>
              <a:gd name="T38" fmla="*/ 2147483647 w 69"/>
              <a:gd name="T39" fmla="*/ 2147483647 h 57"/>
              <a:gd name="T40" fmla="*/ 2147483647 w 69"/>
              <a:gd name="T41" fmla="*/ 2147483647 h 57"/>
              <a:gd name="T42" fmla="*/ 2147483647 w 69"/>
              <a:gd name="T43" fmla="*/ 2147483647 h 57"/>
              <a:gd name="T44" fmla="*/ 2147483647 w 69"/>
              <a:gd name="T45" fmla="*/ 2147483647 h 57"/>
              <a:gd name="T46" fmla="*/ 2147483647 w 69"/>
              <a:gd name="T47" fmla="*/ 2147483647 h 57"/>
              <a:gd name="T48" fmla="*/ 2147483647 w 69"/>
              <a:gd name="T49" fmla="*/ 2147483647 h 57"/>
              <a:gd name="T50" fmla="*/ 2147483647 w 69"/>
              <a:gd name="T51" fmla="*/ 2147483647 h 57"/>
              <a:gd name="T52" fmla="*/ 2147483647 w 69"/>
              <a:gd name="T53" fmla="*/ 2147483647 h 57"/>
              <a:gd name="T54" fmla="*/ 2147483647 w 69"/>
              <a:gd name="T55" fmla="*/ 2147483647 h 57"/>
              <a:gd name="T56" fmla="*/ 2147483647 w 69"/>
              <a:gd name="T57" fmla="*/ 2147483647 h 57"/>
              <a:gd name="T58" fmla="*/ 2147483647 w 69"/>
              <a:gd name="T59" fmla="*/ 2147483647 h 57"/>
              <a:gd name="T60" fmla="*/ 2147483647 w 69"/>
              <a:gd name="T61" fmla="*/ 2147483647 h 57"/>
              <a:gd name="T62" fmla="*/ 2147483647 w 69"/>
              <a:gd name="T63" fmla="*/ 2147483647 h 57"/>
              <a:gd name="T64" fmla="*/ 2147483647 w 69"/>
              <a:gd name="T65" fmla="*/ 2147483647 h 57"/>
              <a:gd name="T66" fmla="*/ 2147483647 w 69"/>
              <a:gd name="T67" fmla="*/ 2147483647 h 57"/>
              <a:gd name="T68" fmla="*/ 2147483647 w 69"/>
              <a:gd name="T69" fmla="*/ 2147483647 h 57"/>
              <a:gd name="T70" fmla="*/ 2147483647 w 69"/>
              <a:gd name="T71" fmla="*/ 2147483647 h 57"/>
              <a:gd name="T72" fmla="*/ 0 w 69"/>
              <a:gd name="T73" fmla="*/ 2147483647 h 57"/>
              <a:gd name="T74" fmla="*/ 0 w 69"/>
              <a:gd name="T75" fmla="*/ 2147483647 h 57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9"/>
              <a:gd name="T115" fmla="*/ 0 h 57"/>
              <a:gd name="T116" fmla="*/ 69 w 69"/>
              <a:gd name="T117" fmla="*/ 57 h 57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9" h="57">
                <a:moveTo>
                  <a:pt x="0" y="57"/>
                </a:moveTo>
                <a:lnTo>
                  <a:pt x="0" y="57"/>
                </a:lnTo>
                <a:lnTo>
                  <a:pt x="41" y="0"/>
                </a:lnTo>
                <a:lnTo>
                  <a:pt x="41" y="1"/>
                </a:lnTo>
                <a:lnTo>
                  <a:pt x="41" y="3"/>
                </a:lnTo>
                <a:lnTo>
                  <a:pt x="41" y="5"/>
                </a:lnTo>
                <a:lnTo>
                  <a:pt x="42" y="7"/>
                </a:lnTo>
                <a:lnTo>
                  <a:pt x="42" y="9"/>
                </a:lnTo>
                <a:lnTo>
                  <a:pt x="42" y="11"/>
                </a:lnTo>
                <a:lnTo>
                  <a:pt x="43" y="12"/>
                </a:lnTo>
                <a:lnTo>
                  <a:pt x="44" y="14"/>
                </a:lnTo>
                <a:lnTo>
                  <a:pt x="44" y="16"/>
                </a:lnTo>
                <a:lnTo>
                  <a:pt x="45" y="17"/>
                </a:lnTo>
                <a:lnTo>
                  <a:pt x="45" y="19"/>
                </a:lnTo>
                <a:lnTo>
                  <a:pt x="46" y="20"/>
                </a:lnTo>
                <a:lnTo>
                  <a:pt x="46" y="22"/>
                </a:lnTo>
                <a:lnTo>
                  <a:pt x="47" y="24"/>
                </a:lnTo>
                <a:lnTo>
                  <a:pt x="48" y="25"/>
                </a:lnTo>
                <a:lnTo>
                  <a:pt x="49" y="27"/>
                </a:lnTo>
                <a:lnTo>
                  <a:pt x="50" y="28"/>
                </a:lnTo>
                <a:lnTo>
                  <a:pt x="51" y="30"/>
                </a:lnTo>
                <a:lnTo>
                  <a:pt x="52" y="31"/>
                </a:lnTo>
                <a:lnTo>
                  <a:pt x="53" y="32"/>
                </a:lnTo>
                <a:lnTo>
                  <a:pt x="54" y="34"/>
                </a:lnTo>
                <a:lnTo>
                  <a:pt x="55" y="35"/>
                </a:lnTo>
                <a:lnTo>
                  <a:pt x="56" y="36"/>
                </a:lnTo>
                <a:lnTo>
                  <a:pt x="57" y="38"/>
                </a:lnTo>
                <a:lnTo>
                  <a:pt x="59" y="39"/>
                </a:lnTo>
                <a:lnTo>
                  <a:pt x="60" y="40"/>
                </a:lnTo>
                <a:lnTo>
                  <a:pt x="61" y="41"/>
                </a:lnTo>
                <a:lnTo>
                  <a:pt x="63" y="42"/>
                </a:lnTo>
                <a:lnTo>
                  <a:pt x="64" y="43"/>
                </a:lnTo>
                <a:lnTo>
                  <a:pt x="66" y="45"/>
                </a:lnTo>
                <a:lnTo>
                  <a:pt x="68" y="46"/>
                </a:lnTo>
                <a:lnTo>
                  <a:pt x="69" y="47"/>
                </a:lnTo>
                <a:lnTo>
                  <a:pt x="0" y="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89" name="Freeform 113"/>
          <p:cNvSpPr>
            <a:spLocks/>
          </p:cNvSpPr>
          <p:nvPr/>
        </p:nvSpPr>
        <p:spPr bwMode="auto">
          <a:xfrm>
            <a:off x="6715126" y="3551238"/>
            <a:ext cx="301625" cy="214312"/>
          </a:xfrm>
          <a:custGeom>
            <a:avLst/>
            <a:gdLst>
              <a:gd name="T0" fmla="*/ 2147483647 w 213"/>
              <a:gd name="T1" fmla="*/ 2147483647 h 135"/>
              <a:gd name="T2" fmla="*/ 2147483647 w 213"/>
              <a:gd name="T3" fmla="*/ 0 h 135"/>
              <a:gd name="T4" fmla="*/ 0 w 213"/>
              <a:gd name="T5" fmla="*/ 2147483647 h 135"/>
              <a:gd name="T6" fmla="*/ 2147483647 w 213"/>
              <a:gd name="T7" fmla="*/ 2147483647 h 135"/>
              <a:gd name="T8" fmla="*/ 2147483647 w 213"/>
              <a:gd name="T9" fmla="*/ 2147483647 h 135"/>
              <a:gd name="T10" fmla="*/ 2147483647 w 213"/>
              <a:gd name="T11" fmla="*/ 2147483647 h 1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3"/>
              <a:gd name="T19" fmla="*/ 0 h 135"/>
              <a:gd name="T20" fmla="*/ 213 w 213"/>
              <a:gd name="T21" fmla="*/ 135 h 13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3" h="135">
                <a:moveTo>
                  <a:pt x="210" y="4"/>
                </a:moveTo>
                <a:lnTo>
                  <a:pt x="208" y="0"/>
                </a:lnTo>
                <a:lnTo>
                  <a:pt x="0" y="127"/>
                </a:lnTo>
                <a:lnTo>
                  <a:pt x="5" y="135"/>
                </a:lnTo>
                <a:lnTo>
                  <a:pt x="213" y="8"/>
                </a:lnTo>
                <a:lnTo>
                  <a:pt x="210" y="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90" name="Freeform 114"/>
          <p:cNvSpPr>
            <a:spLocks/>
          </p:cNvSpPr>
          <p:nvPr/>
        </p:nvSpPr>
        <p:spPr bwMode="auto">
          <a:xfrm>
            <a:off x="6411913" y="4867276"/>
            <a:ext cx="95250" cy="100013"/>
          </a:xfrm>
          <a:custGeom>
            <a:avLst/>
            <a:gdLst>
              <a:gd name="T0" fmla="*/ 0 w 67"/>
              <a:gd name="T1" fmla="*/ 0 h 63"/>
              <a:gd name="T2" fmla="*/ 0 w 67"/>
              <a:gd name="T3" fmla="*/ 0 h 63"/>
              <a:gd name="T4" fmla="*/ 2147483647 w 67"/>
              <a:gd name="T5" fmla="*/ 2147483647 h 63"/>
              <a:gd name="T6" fmla="*/ 2147483647 w 67"/>
              <a:gd name="T7" fmla="*/ 2147483647 h 63"/>
              <a:gd name="T8" fmla="*/ 2147483647 w 67"/>
              <a:gd name="T9" fmla="*/ 2147483647 h 63"/>
              <a:gd name="T10" fmla="*/ 2147483647 w 67"/>
              <a:gd name="T11" fmla="*/ 2147483647 h 63"/>
              <a:gd name="T12" fmla="*/ 2147483647 w 67"/>
              <a:gd name="T13" fmla="*/ 2147483647 h 63"/>
              <a:gd name="T14" fmla="*/ 2147483647 w 67"/>
              <a:gd name="T15" fmla="*/ 2147483647 h 63"/>
              <a:gd name="T16" fmla="*/ 2147483647 w 67"/>
              <a:gd name="T17" fmla="*/ 2147483647 h 63"/>
              <a:gd name="T18" fmla="*/ 2147483647 w 67"/>
              <a:gd name="T19" fmla="*/ 2147483647 h 63"/>
              <a:gd name="T20" fmla="*/ 2147483647 w 67"/>
              <a:gd name="T21" fmla="*/ 2147483647 h 63"/>
              <a:gd name="T22" fmla="*/ 2147483647 w 67"/>
              <a:gd name="T23" fmla="*/ 2147483647 h 63"/>
              <a:gd name="T24" fmla="*/ 2147483647 w 67"/>
              <a:gd name="T25" fmla="*/ 2147483647 h 63"/>
              <a:gd name="T26" fmla="*/ 2147483647 w 67"/>
              <a:gd name="T27" fmla="*/ 2147483647 h 63"/>
              <a:gd name="T28" fmla="*/ 2147483647 w 67"/>
              <a:gd name="T29" fmla="*/ 2147483647 h 63"/>
              <a:gd name="T30" fmla="*/ 2147483647 w 67"/>
              <a:gd name="T31" fmla="*/ 2147483647 h 63"/>
              <a:gd name="T32" fmla="*/ 2147483647 w 67"/>
              <a:gd name="T33" fmla="*/ 2147483647 h 63"/>
              <a:gd name="T34" fmla="*/ 2147483647 w 67"/>
              <a:gd name="T35" fmla="*/ 2147483647 h 63"/>
              <a:gd name="T36" fmla="*/ 2147483647 w 67"/>
              <a:gd name="T37" fmla="*/ 2147483647 h 63"/>
              <a:gd name="T38" fmla="*/ 2147483647 w 67"/>
              <a:gd name="T39" fmla="*/ 2147483647 h 63"/>
              <a:gd name="T40" fmla="*/ 2147483647 w 67"/>
              <a:gd name="T41" fmla="*/ 2147483647 h 63"/>
              <a:gd name="T42" fmla="*/ 2147483647 w 67"/>
              <a:gd name="T43" fmla="*/ 2147483647 h 63"/>
              <a:gd name="T44" fmla="*/ 2147483647 w 67"/>
              <a:gd name="T45" fmla="*/ 2147483647 h 63"/>
              <a:gd name="T46" fmla="*/ 2147483647 w 67"/>
              <a:gd name="T47" fmla="*/ 2147483647 h 63"/>
              <a:gd name="T48" fmla="*/ 2147483647 w 67"/>
              <a:gd name="T49" fmla="*/ 2147483647 h 63"/>
              <a:gd name="T50" fmla="*/ 2147483647 w 67"/>
              <a:gd name="T51" fmla="*/ 2147483647 h 63"/>
              <a:gd name="T52" fmla="*/ 2147483647 w 67"/>
              <a:gd name="T53" fmla="*/ 2147483647 h 63"/>
              <a:gd name="T54" fmla="*/ 2147483647 w 67"/>
              <a:gd name="T55" fmla="*/ 2147483647 h 63"/>
              <a:gd name="T56" fmla="*/ 2147483647 w 67"/>
              <a:gd name="T57" fmla="*/ 2147483647 h 63"/>
              <a:gd name="T58" fmla="*/ 2147483647 w 67"/>
              <a:gd name="T59" fmla="*/ 2147483647 h 63"/>
              <a:gd name="T60" fmla="*/ 2147483647 w 67"/>
              <a:gd name="T61" fmla="*/ 2147483647 h 63"/>
              <a:gd name="T62" fmla="*/ 2147483647 w 67"/>
              <a:gd name="T63" fmla="*/ 2147483647 h 63"/>
              <a:gd name="T64" fmla="*/ 2147483647 w 67"/>
              <a:gd name="T65" fmla="*/ 2147483647 h 63"/>
              <a:gd name="T66" fmla="*/ 2147483647 w 67"/>
              <a:gd name="T67" fmla="*/ 2147483647 h 63"/>
              <a:gd name="T68" fmla="*/ 2147483647 w 67"/>
              <a:gd name="T69" fmla="*/ 2147483647 h 63"/>
              <a:gd name="T70" fmla="*/ 2147483647 w 67"/>
              <a:gd name="T71" fmla="*/ 2147483647 h 63"/>
              <a:gd name="T72" fmla="*/ 0 w 67"/>
              <a:gd name="T73" fmla="*/ 0 h 63"/>
              <a:gd name="T74" fmla="*/ 0 w 67"/>
              <a:gd name="T75" fmla="*/ 0 h 63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67"/>
              <a:gd name="T115" fmla="*/ 0 h 63"/>
              <a:gd name="T116" fmla="*/ 67 w 67"/>
              <a:gd name="T117" fmla="*/ 63 h 63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67" h="63">
                <a:moveTo>
                  <a:pt x="0" y="0"/>
                </a:moveTo>
                <a:lnTo>
                  <a:pt x="0" y="0"/>
                </a:lnTo>
                <a:lnTo>
                  <a:pt x="67" y="22"/>
                </a:lnTo>
                <a:lnTo>
                  <a:pt x="65" y="22"/>
                </a:lnTo>
                <a:lnTo>
                  <a:pt x="64" y="23"/>
                </a:lnTo>
                <a:lnTo>
                  <a:pt x="62" y="24"/>
                </a:lnTo>
                <a:lnTo>
                  <a:pt x="60" y="25"/>
                </a:lnTo>
                <a:lnTo>
                  <a:pt x="58" y="26"/>
                </a:lnTo>
                <a:lnTo>
                  <a:pt x="57" y="27"/>
                </a:lnTo>
                <a:lnTo>
                  <a:pt x="56" y="28"/>
                </a:lnTo>
                <a:lnTo>
                  <a:pt x="54" y="29"/>
                </a:lnTo>
                <a:lnTo>
                  <a:pt x="53" y="30"/>
                </a:lnTo>
                <a:lnTo>
                  <a:pt x="51" y="31"/>
                </a:lnTo>
                <a:lnTo>
                  <a:pt x="50" y="32"/>
                </a:lnTo>
                <a:lnTo>
                  <a:pt x="49" y="33"/>
                </a:lnTo>
                <a:lnTo>
                  <a:pt x="47" y="35"/>
                </a:lnTo>
                <a:lnTo>
                  <a:pt x="46" y="36"/>
                </a:lnTo>
                <a:lnTo>
                  <a:pt x="45" y="37"/>
                </a:lnTo>
                <a:lnTo>
                  <a:pt x="44" y="38"/>
                </a:lnTo>
                <a:lnTo>
                  <a:pt x="42" y="39"/>
                </a:lnTo>
                <a:lnTo>
                  <a:pt x="41" y="41"/>
                </a:lnTo>
                <a:lnTo>
                  <a:pt x="41" y="42"/>
                </a:lnTo>
                <a:lnTo>
                  <a:pt x="39" y="44"/>
                </a:lnTo>
                <a:lnTo>
                  <a:pt x="38" y="45"/>
                </a:lnTo>
                <a:lnTo>
                  <a:pt x="38" y="47"/>
                </a:lnTo>
                <a:lnTo>
                  <a:pt x="37" y="48"/>
                </a:lnTo>
                <a:lnTo>
                  <a:pt x="36" y="50"/>
                </a:lnTo>
                <a:lnTo>
                  <a:pt x="35" y="51"/>
                </a:lnTo>
                <a:lnTo>
                  <a:pt x="34" y="53"/>
                </a:lnTo>
                <a:lnTo>
                  <a:pt x="34" y="55"/>
                </a:lnTo>
                <a:lnTo>
                  <a:pt x="33" y="56"/>
                </a:lnTo>
                <a:lnTo>
                  <a:pt x="32" y="58"/>
                </a:lnTo>
                <a:lnTo>
                  <a:pt x="31" y="60"/>
                </a:lnTo>
                <a:lnTo>
                  <a:pt x="31" y="62"/>
                </a:lnTo>
                <a:lnTo>
                  <a:pt x="30" y="63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91" name="Freeform 115"/>
          <p:cNvSpPr>
            <a:spLocks/>
          </p:cNvSpPr>
          <p:nvPr/>
        </p:nvSpPr>
        <p:spPr bwMode="auto">
          <a:xfrm>
            <a:off x="6443664" y="4895850"/>
            <a:ext cx="433387" cy="431800"/>
          </a:xfrm>
          <a:custGeom>
            <a:avLst/>
            <a:gdLst>
              <a:gd name="T0" fmla="*/ 2147483647 w 307"/>
              <a:gd name="T1" fmla="*/ 2147483647 h 272"/>
              <a:gd name="T2" fmla="*/ 2147483647 w 307"/>
              <a:gd name="T3" fmla="*/ 2147483647 h 272"/>
              <a:gd name="T4" fmla="*/ 2147483647 w 307"/>
              <a:gd name="T5" fmla="*/ 0 h 272"/>
              <a:gd name="T6" fmla="*/ 0 w 307"/>
              <a:gd name="T7" fmla="*/ 2147483647 h 272"/>
              <a:gd name="T8" fmla="*/ 2147483647 w 307"/>
              <a:gd name="T9" fmla="*/ 2147483647 h 272"/>
              <a:gd name="T10" fmla="*/ 2147483647 w 307"/>
              <a:gd name="T11" fmla="*/ 2147483647 h 27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7"/>
              <a:gd name="T19" fmla="*/ 0 h 272"/>
              <a:gd name="T20" fmla="*/ 307 w 307"/>
              <a:gd name="T21" fmla="*/ 272 h 27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7" h="272">
                <a:moveTo>
                  <a:pt x="304" y="268"/>
                </a:moveTo>
                <a:lnTo>
                  <a:pt x="307" y="265"/>
                </a:lnTo>
                <a:lnTo>
                  <a:pt x="5" y="0"/>
                </a:lnTo>
                <a:lnTo>
                  <a:pt x="0" y="7"/>
                </a:lnTo>
                <a:lnTo>
                  <a:pt x="301" y="272"/>
                </a:lnTo>
                <a:lnTo>
                  <a:pt x="304" y="2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92" name="Freeform 116"/>
          <p:cNvSpPr>
            <a:spLocks/>
          </p:cNvSpPr>
          <p:nvPr/>
        </p:nvSpPr>
        <p:spPr bwMode="auto">
          <a:xfrm>
            <a:off x="5246689" y="4230689"/>
            <a:ext cx="98425" cy="85725"/>
          </a:xfrm>
          <a:custGeom>
            <a:avLst/>
            <a:gdLst>
              <a:gd name="T0" fmla="*/ 2147483647 w 70"/>
              <a:gd name="T1" fmla="*/ 2147483647 h 54"/>
              <a:gd name="T2" fmla="*/ 2147483647 w 70"/>
              <a:gd name="T3" fmla="*/ 2147483647 h 54"/>
              <a:gd name="T4" fmla="*/ 2147483647 w 70"/>
              <a:gd name="T5" fmla="*/ 2147483647 h 54"/>
              <a:gd name="T6" fmla="*/ 2147483647 w 70"/>
              <a:gd name="T7" fmla="*/ 2147483647 h 54"/>
              <a:gd name="T8" fmla="*/ 2147483647 w 70"/>
              <a:gd name="T9" fmla="*/ 2147483647 h 54"/>
              <a:gd name="T10" fmla="*/ 2147483647 w 70"/>
              <a:gd name="T11" fmla="*/ 2147483647 h 54"/>
              <a:gd name="T12" fmla="*/ 2147483647 w 70"/>
              <a:gd name="T13" fmla="*/ 2147483647 h 54"/>
              <a:gd name="T14" fmla="*/ 2147483647 w 70"/>
              <a:gd name="T15" fmla="*/ 2147483647 h 54"/>
              <a:gd name="T16" fmla="*/ 2147483647 w 70"/>
              <a:gd name="T17" fmla="*/ 2147483647 h 54"/>
              <a:gd name="T18" fmla="*/ 2147483647 w 70"/>
              <a:gd name="T19" fmla="*/ 2147483647 h 54"/>
              <a:gd name="T20" fmla="*/ 2147483647 w 70"/>
              <a:gd name="T21" fmla="*/ 2147483647 h 54"/>
              <a:gd name="T22" fmla="*/ 2147483647 w 70"/>
              <a:gd name="T23" fmla="*/ 2147483647 h 54"/>
              <a:gd name="T24" fmla="*/ 2147483647 w 70"/>
              <a:gd name="T25" fmla="*/ 2147483647 h 54"/>
              <a:gd name="T26" fmla="*/ 2147483647 w 70"/>
              <a:gd name="T27" fmla="*/ 2147483647 h 54"/>
              <a:gd name="T28" fmla="*/ 2147483647 w 70"/>
              <a:gd name="T29" fmla="*/ 2147483647 h 54"/>
              <a:gd name="T30" fmla="*/ 2147483647 w 70"/>
              <a:gd name="T31" fmla="*/ 2147483647 h 54"/>
              <a:gd name="T32" fmla="*/ 2147483647 w 70"/>
              <a:gd name="T33" fmla="*/ 2147483647 h 54"/>
              <a:gd name="T34" fmla="*/ 2147483647 w 70"/>
              <a:gd name="T35" fmla="*/ 2147483647 h 54"/>
              <a:gd name="T36" fmla="*/ 2147483647 w 70"/>
              <a:gd name="T37" fmla="*/ 2147483647 h 54"/>
              <a:gd name="T38" fmla="*/ 2147483647 w 70"/>
              <a:gd name="T39" fmla="*/ 2147483647 h 54"/>
              <a:gd name="T40" fmla="*/ 2147483647 w 70"/>
              <a:gd name="T41" fmla="*/ 2147483647 h 54"/>
              <a:gd name="T42" fmla="*/ 2147483647 w 70"/>
              <a:gd name="T43" fmla="*/ 2147483647 h 54"/>
              <a:gd name="T44" fmla="*/ 2147483647 w 70"/>
              <a:gd name="T45" fmla="*/ 2147483647 h 54"/>
              <a:gd name="T46" fmla="*/ 2147483647 w 70"/>
              <a:gd name="T47" fmla="*/ 2147483647 h 54"/>
              <a:gd name="T48" fmla="*/ 2147483647 w 70"/>
              <a:gd name="T49" fmla="*/ 2147483647 h 54"/>
              <a:gd name="T50" fmla="*/ 2147483647 w 70"/>
              <a:gd name="T51" fmla="*/ 2147483647 h 54"/>
              <a:gd name="T52" fmla="*/ 2147483647 w 70"/>
              <a:gd name="T53" fmla="*/ 2147483647 h 54"/>
              <a:gd name="T54" fmla="*/ 2147483647 w 70"/>
              <a:gd name="T55" fmla="*/ 2147483647 h 54"/>
              <a:gd name="T56" fmla="*/ 2147483647 w 70"/>
              <a:gd name="T57" fmla="*/ 2147483647 h 54"/>
              <a:gd name="T58" fmla="*/ 2147483647 w 70"/>
              <a:gd name="T59" fmla="*/ 2147483647 h 54"/>
              <a:gd name="T60" fmla="*/ 2147483647 w 70"/>
              <a:gd name="T61" fmla="*/ 2147483647 h 54"/>
              <a:gd name="T62" fmla="*/ 2147483647 w 70"/>
              <a:gd name="T63" fmla="*/ 2147483647 h 54"/>
              <a:gd name="T64" fmla="*/ 2147483647 w 70"/>
              <a:gd name="T65" fmla="*/ 2147483647 h 54"/>
              <a:gd name="T66" fmla="*/ 2147483647 w 70"/>
              <a:gd name="T67" fmla="*/ 2147483647 h 54"/>
              <a:gd name="T68" fmla="*/ 2147483647 w 70"/>
              <a:gd name="T69" fmla="*/ 2147483647 h 54"/>
              <a:gd name="T70" fmla="*/ 0 w 70"/>
              <a:gd name="T71" fmla="*/ 0 h 54"/>
              <a:gd name="T72" fmla="*/ 2147483647 w 70"/>
              <a:gd name="T73" fmla="*/ 2147483647 h 54"/>
              <a:gd name="T74" fmla="*/ 2147483647 w 70"/>
              <a:gd name="T75" fmla="*/ 2147483647 h 54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70"/>
              <a:gd name="T115" fmla="*/ 0 h 54"/>
              <a:gd name="T116" fmla="*/ 70 w 70"/>
              <a:gd name="T117" fmla="*/ 54 h 54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70" h="54">
                <a:moveTo>
                  <a:pt x="70" y="13"/>
                </a:moveTo>
                <a:lnTo>
                  <a:pt x="70" y="13"/>
                </a:lnTo>
                <a:lnTo>
                  <a:pt x="13" y="54"/>
                </a:lnTo>
                <a:lnTo>
                  <a:pt x="13" y="52"/>
                </a:lnTo>
                <a:lnTo>
                  <a:pt x="13" y="50"/>
                </a:lnTo>
                <a:lnTo>
                  <a:pt x="14" y="48"/>
                </a:lnTo>
                <a:lnTo>
                  <a:pt x="14" y="46"/>
                </a:lnTo>
                <a:lnTo>
                  <a:pt x="14" y="44"/>
                </a:lnTo>
                <a:lnTo>
                  <a:pt x="14" y="43"/>
                </a:lnTo>
                <a:lnTo>
                  <a:pt x="14" y="41"/>
                </a:lnTo>
                <a:lnTo>
                  <a:pt x="14" y="39"/>
                </a:lnTo>
                <a:lnTo>
                  <a:pt x="15" y="37"/>
                </a:lnTo>
                <a:lnTo>
                  <a:pt x="14" y="35"/>
                </a:lnTo>
                <a:lnTo>
                  <a:pt x="14" y="34"/>
                </a:lnTo>
                <a:lnTo>
                  <a:pt x="14" y="32"/>
                </a:lnTo>
                <a:lnTo>
                  <a:pt x="14" y="30"/>
                </a:lnTo>
                <a:lnTo>
                  <a:pt x="14" y="28"/>
                </a:lnTo>
                <a:lnTo>
                  <a:pt x="14" y="27"/>
                </a:lnTo>
                <a:lnTo>
                  <a:pt x="13" y="25"/>
                </a:lnTo>
                <a:lnTo>
                  <a:pt x="13" y="23"/>
                </a:lnTo>
                <a:lnTo>
                  <a:pt x="13" y="21"/>
                </a:lnTo>
                <a:lnTo>
                  <a:pt x="12" y="20"/>
                </a:lnTo>
                <a:lnTo>
                  <a:pt x="11" y="19"/>
                </a:lnTo>
                <a:lnTo>
                  <a:pt x="11" y="17"/>
                </a:lnTo>
                <a:lnTo>
                  <a:pt x="10" y="15"/>
                </a:lnTo>
                <a:lnTo>
                  <a:pt x="10" y="13"/>
                </a:lnTo>
                <a:lnTo>
                  <a:pt x="8" y="12"/>
                </a:lnTo>
                <a:lnTo>
                  <a:pt x="8" y="10"/>
                </a:lnTo>
                <a:lnTo>
                  <a:pt x="7" y="9"/>
                </a:lnTo>
                <a:lnTo>
                  <a:pt x="6" y="7"/>
                </a:lnTo>
                <a:lnTo>
                  <a:pt x="5" y="6"/>
                </a:lnTo>
                <a:lnTo>
                  <a:pt x="4" y="4"/>
                </a:lnTo>
                <a:lnTo>
                  <a:pt x="3" y="2"/>
                </a:lnTo>
                <a:lnTo>
                  <a:pt x="2" y="1"/>
                </a:lnTo>
                <a:lnTo>
                  <a:pt x="0" y="0"/>
                </a:lnTo>
                <a:lnTo>
                  <a:pt x="70" y="1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93" name="Freeform 117"/>
          <p:cNvSpPr>
            <a:spLocks/>
          </p:cNvSpPr>
          <p:nvPr/>
        </p:nvSpPr>
        <p:spPr bwMode="auto">
          <a:xfrm>
            <a:off x="4637088" y="4254501"/>
            <a:ext cx="665162" cy="176213"/>
          </a:xfrm>
          <a:custGeom>
            <a:avLst/>
            <a:gdLst>
              <a:gd name="T0" fmla="*/ 2147483647 w 472"/>
              <a:gd name="T1" fmla="*/ 2147483647 h 111"/>
              <a:gd name="T2" fmla="*/ 2147483647 w 472"/>
              <a:gd name="T3" fmla="*/ 2147483647 h 111"/>
              <a:gd name="T4" fmla="*/ 2147483647 w 472"/>
              <a:gd name="T5" fmla="*/ 2147483647 h 111"/>
              <a:gd name="T6" fmla="*/ 2147483647 w 472"/>
              <a:gd name="T7" fmla="*/ 0 h 111"/>
              <a:gd name="T8" fmla="*/ 0 w 472"/>
              <a:gd name="T9" fmla="*/ 2147483647 h 111"/>
              <a:gd name="T10" fmla="*/ 2147483647 w 472"/>
              <a:gd name="T11" fmla="*/ 2147483647 h 11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72"/>
              <a:gd name="T19" fmla="*/ 0 h 111"/>
              <a:gd name="T20" fmla="*/ 472 w 472"/>
              <a:gd name="T21" fmla="*/ 111 h 11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72" h="111">
                <a:moveTo>
                  <a:pt x="2" y="107"/>
                </a:moveTo>
                <a:lnTo>
                  <a:pt x="3" y="111"/>
                </a:lnTo>
                <a:lnTo>
                  <a:pt x="472" y="9"/>
                </a:lnTo>
                <a:lnTo>
                  <a:pt x="469" y="0"/>
                </a:lnTo>
                <a:lnTo>
                  <a:pt x="0" y="102"/>
                </a:lnTo>
                <a:lnTo>
                  <a:pt x="2" y="1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en-US" altLang="it-IT">
              <a:solidFill>
                <a:srgbClr val="FFFFFF"/>
              </a:solidFill>
            </a:endParaRPr>
          </a:p>
        </p:txBody>
      </p:sp>
      <p:sp>
        <p:nvSpPr>
          <p:cNvPr id="101494" name="Text Box 118"/>
          <p:cNvSpPr txBox="1">
            <a:spLocks noChangeArrowheads="1"/>
          </p:cNvSpPr>
          <p:nvPr/>
        </p:nvSpPr>
        <p:spPr bwMode="auto">
          <a:xfrm>
            <a:off x="2268538" y="1"/>
            <a:ext cx="79311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La NAFLD è </a:t>
            </a:r>
            <a:r>
              <a:rPr lang="en-US" alt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una</a:t>
            </a: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componente</a:t>
            </a: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della</a:t>
            </a: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sindrome</a:t>
            </a:r>
            <a:r>
              <a:rPr lang="en-US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metabolica</a:t>
            </a:r>
            <a:endParaRPr lang="en-US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101495" name="Text Box 119"/>
          <p:cNvSpPr txBox="1">
            <a:spLocks noChangeArrowheads="1"/>
          </p:cNvSpPr>
          <p:nvPr/>
        </p:nvSpPr>
        <p:spPr bwMode="auto">
          <a:xfrm>
            <a:off x="3143250" y="2997201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Intra-</a:t>
            </a:r>
            <a:r>
              <a:rPr lang="en-US" alt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muscolare</a:t>
            </a:r>
            <a:endParaRPr lang="en-US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101496" name="Text Box 120"/>
          <p:cNvSpPr txBox="1">
            <a:spLocks noChangeArrowheads="1"/>
          </p:cNvSpPr>
          <p:nvPr/>
        </p:nvSpPr>
        <p:spPr bwMode="auto">
          <a:xfrm>
            <a:off x="3287713" y="4437063"/>
            <a:ext cx="2844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Intra-</a:t>
            </a:r>
            <a:r>
              <a:rPr lang="en-US" alt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epatico</a:t>
            </a:r>
            <a:endParaRPr lang="en-US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101497" name="Text Box 121"/>
          <p:cNvSpPr txBox="1">
            <a:spLocks noChangeArrowheads="1"/>
          </p:cNvSpPr>
          <p:nvPr/>
        </p:nvSpPr>
        <p:spPr bwMode="auto">
          <a:xfrm>
            <a:off x="7032625" y="3357563"/>
            <a:ext cx="284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Sottocutaneo</a:t>
            </a:r>
            <a:br>
              <a:rPr lang="en-US" altLang="en-US" sz="2000" dirty="0">
                <a:solidFill>
                  <a:srgbClr val="003399"/>
                </a:solidFill>
                <a:latin typeface="Helvetica" panose="020B0604020202020204" pitchFamily="34" charset="0"/>
              </a:rPr>
            </a:br>
            <a:endParaRPr lang="en-US" altLang="en-US" sz="2000" dirty="0">
              <a:solidFill>
                <a:srgbClr val="003399"/>
              </a:solidFill>
              <a:latin typeface="Helvetica" panose="020B0604020202020204" pitchFamily="34" charset="0"/>
            </a:endParaRPr>
          </a:p>
        </p:txBody>
      </p:sp>
      <p:sp>
        <p:nvSpPr>
          <p:cNvPr id="101498" name="Text Box 122"/>
          <p:cNvSpPr txBox="1">
            <a:spLocks noChangeArrowheads="1"/>
          </p:cNvSpPr>
          <p:nvPr/>
        </p:nvSpPr>
        <p:spPr bwMode="auto">
          <a:xfrm>
            <a:off x="6875463" y="5181601"/>
            <a:ext cx="2844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Intra-</a:t>
            </a:r>
            <a:r>
              <a:rPr lang="en-US" altLang="en-US" sz="20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</a:rPr>
              <a:t>addominale</a:t>
            </a:r>
            <a:endParaRPr lang="en-US" altLang="en-US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</a:endParaRPr>
          </a:p>
        </p:txBody>
      </p:sp>
      <p:sp>
        <p:nvSpPr>
          <p:cNvPr id="101499" name="Line 123"/>
          <p:cNvSpPr>
            <a:spLocks noChangeShapeType="1"/>
          </p:cNvSpPr>
          <p:nvPr/>
        </p:nvSpPr>
        <p:spPr bwMode="auto">
          <a:xfrm flipH="1">
            <a:off x="6684964" y="3559176"/>
            <a:ext cx="338137" cy="21907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stealth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01500" name="Line 124"/>
          <p:cNvSpPr>
            <a:spLocks noChangeShapeType="1"/>
          </p:cNvSpPr>
          <p:nvPr/>
        </p:nvSpPr>
        <p:spPr bwMode="auto">
          <a:xfrm rot="12605589" flipH="1">
            <a:off x="4799014" y="3189289"/>
            <a:ext cx="338137" cy="21907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stealth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01501" name="Line 125"/>
          <p:cNvSpPr>
            <a:spLocks noChangeShapeType="1"/>
          </p:cNvSpPr>
          <p:nvPr/>
        </p:nvSpPr>
        <p:spPr bwMode="auto">
          <a:xfrm rot="11917222" flipH="1">
            <a:off x="4664076" y="4140200"/>
            <a:ext cx="627063" cy="3810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stealth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01502" name="Line 126"/>
          <p:cNvSpPr>
            <a:spLocks noChangeShapeType="1"/>
          </p:cNvSpPr>
          <p:nvPr/>
        </p:nvSpPr>
        <p:spPr bwMode="auto">
          <a:xfrm rot="4309644" flipH="1">
            <a:off x="6351589" y="4964114"/>
            <a:ext cx="650875" cy="314325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stealth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1713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6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4673600" y="6248400"/>
            <a:ext cx="284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120835" name="Group 3"/>
          <p:cNvGrpSpPr>
            <a:grpSpLocks/>
          </p:cNvGrpSpPr>
          <p:nvPr/>
        </p:nvGrpSpPr>
        <p:grpSpPr bwMode="auto">
          <a:xfrm>
            <a:off x="4867275" y="1550988"/>
            <a:ext cx="1862138" cy="4292600"/>
            <a:chOff x="2369" y="977"/>
            <a:chExt cx="1320" cy="2704"/>
          </a:xfrm>
        </p:grpSpPr>
        <p:sp>
          <p:nvSpPr>
            <p:cNvPr id="120862" name="Freeform 4"/>
            <p:cNvSpPr>
              <a:spLocks/>
            </p:cNvSpPr>
            <p:nvPr/>
          </p:nvSpPr>
          <p:spPr bwMode="auto">
            <a:xfrm>
              <a:off x="2563" y="1240"/>
              <a:ext cx="168" cy="166"/>
            </a:xfrm>
            <a:custGeom>
              <a:avLst/>
              <a:gdLst>
                <a:gd name="T0" fmla="*/ 69 w 168"/>
                <a:gd name="T1" fmla="*/ 0 h 166"/>
                <a:gd name="T2" fmla="*/ 17 w 168"/>
                <a:gd name="T3" fmla="*/ 2 h 166"/>
                <a:gd name="T4" fmla="*/ 63 w 168"/>
                <a:gd name="T5" fmla="*/ 9 h 166"/>
                <a:gd name="T6" fmla="*/ 17 w 168"/>
                <a:gd name="T7" fmla="*/ 15 h 166"/>
                <a:gd name="T8" fmla="*/ 41 w 168"/>
                <a:gd name="T9" fmla="*/ 19 h 166"/>
                <a:gd name="T10" fmla="*/ 24 w 168"/>
                <a:gd name="T11" fmla="*/ 29 h 166"/>
                <a:gd name="T12" fmla="*/ 52 w 168"/>
                <a:gd name="T13" fmla="*/ 29 h 166"/>
                <a:gd name="T14" fmla="*/ 7 w 168"/>
                <a:gd name="T15" fmla="*/ 42 h 166"/>
                <a:gd name="T16" fmla="*/ 56 w 168"/>
                <a:gd name="T17" fmla="*/ 40 h 166"/>
                <a:gd name="T18" fmla="*/ 24 w 168"/>
                <a:gd name="T19" fmla="*/ 55 h 166"/>
                <a:gd name="T20" fmla="*/ 26 w 168"/>
                <a:gd name="T21" fmla="*/ 53 h 166"/>
                <a:gd name="T22" fmla="*/ 30 w 168"/>
                <a:gd name="T23" fmla="*/ 52 h 166"/>
                <a:gd name="T24" fmla="*/ 37 w 168"/>
                <a:gd name="T25" fmla="*/ 48 h 166"/>
                <a:gd name="T26" fmla="*/ 45 w 168"/>
                <a:gd name="T27" fmla="*/ 44 h 166"/>
                <a:gd name="T28" fmla="*/ 52 w 168"/>
                <a:gd name="T29" fmla="*/ 40 h 166"/>
                <a:gd name="T30" fmla="*/ 56 w 168"/>
                <a:gd name="T31" fmla="*/ 38 h 166"/>
                <a:gd name="T32" fmla="*/ 59 w 168"/>
                <a:gd name="T33" fmla="*/ 36 h 166"/>
                <a:gd name="T34" fmla="*/ 59 w 168"/>
                <a:gd name="T35" fmla="*/ 38 h 166"/>
                <a:gd name="T36" fmla="*/ 56 w 168"/>
                <a:gd name="T37" fmla="*/ 40 h 166"/>
                <a:gd name="T38" fmla="*/ 52 w 168"/>
                <a:gd name="T39" fmla="*/ 44 h 166"/>
                <a:gd name="T40" fmla="*/ 45 w 168"/>
                <a:gd name="T41" fmla="*/ 48 h 166"/>
                <a:gd name="T42" fmla="*/ 37 w 168"/>
                <a:gd name="T43" fmla="*/ 52 h 166"/>
                <a:gd name="T44" fmla="*/ 30 w 168"/>
                <a:gd name="T45" fmla="*/ 55 h 166"/>
                <a:gd name="T46" fmla="*/ 24 w 168"/>
                <a:gd name="T47" fmla="*/ 59 h 166"/>
                <a:gd name="T48" fmla="*/ 17 w 168"/>
                <a:gd name="T49" fmla="*/ 63 h 166"/>
                <a:gd name="T50" fmla="*/ 14 w 168"/>
                <a:gd name="T51" fmla="*/ 65 h 166"/>
                <a:gd name="T52" fmla="*/ 41 w 168"/>
                <a:gd name="T53" fmla="*/ 65 h 166"/>
                <a:gd name="T54" fmla="*/ 14 w 168"/>
                <a:gd name="T55" fmla="*/ 86 h 166"/>
                <a:gd name="T56" fmla="*/ 69 w 168"/>
                <a:gd name="T57" fmla="*/ 73 h 166"/>
                <a:gd name="T58" fmla="*/ 0 w 168"/>
                <a:gd name="T59" fmla="*/ 96 h 166"/>
                <a:gd name="T60" fmla="*/ 41 w 168"/>
                <a:gd name="T61" fmla="*/ 92 h 166"/>
                <a:gd name="T62" fmla="*/ 17 w 168"/>
                <a:gd name="T63" fmla="*/ 105 h 166"/>
                <a:gd name="T64" fmla="*/ 69 w 168"/>
                <a:gd name="T65" fmla="*/ 92 h 166"/>
                <a:gd name="T66" fmla="*/ 45 w 168"/>
                <a:gd name="T67" fmla="*/ 109 h 166"/>
                <a:gd name="T68" fmla="*/ 73 w 168"/>
                <a:gd name="T69" fmla="*/ 105 h 166"/>
                <a:gd name="T70" fmla="*/ 45 w 168"/>
                <a:gd name="T71" fmla="*/ 124 h 166"/>
                <a:gd name="T72" fmla="*/ 73 w 168"/>
                <a:gd name="T73" fmla="*/ 119 h 166"/>
                <a:gd name="T74" fmla="*/ 56 w 168"/>
                <a:gd name="T75" fmla="*/ 142 h 166"/>
                <a:gd name="T76" fmla="*/ 97 w 168"/>
                <a:gd name="T77" fmla="*/ 119 h 166"/>
                <a:gd name="T78" fmla="*/ 80 w 168"/>
                <a:gd name="T79" fmla="*/ 146 h 166"/>
                <a:gd name="T80" fmla="*/ 120 w 168"/>
                <a:gd name="T81" fmla="*/ 119 h 166"/>
                <a:gd name="T82" fmla="*/ 80 w 168"/>
                <a:gd name="T83" fmla="*/ 146 h 166"/>
                <a:gd name="T84" fmla="*/ 132 w 168"/>
                <a:gd name="T85" fmla="*/ 128 h 166"/>
                <a:gd name="T86" fmla="*/ 87 w 168"/>
                <a:gd name="T87" fmla="*/ 165 h 166"/>
                <a:gd name="T88" fmla="*/ 137 w 168"/>
                <a:gd name="T89" fmla="*/ 147 h 166"/>
                <a:gd name="T90" fmla="*/ 87 w 168"/>
                <a:gd name="T91" fmla="*/ 165 h 166"/>
                <a:gd name="T92" fmla="*/ 167 w 168"/>
                <a:gd name="T93" fmla="*/ 147 h 16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68"/>
                <a:gd name="T142" fmla="*/ 0 h 166"/>
                <a:gd name="T143" fmla="*/ 168 w 168"/>
                <a:gd name="T144" fmla="*/ 166 h 16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68" h="166">
                  <a:moveTo>
                    <a:pt x="69" y="0"/>
                  </a:moveTo>
                  <a:lnTo>
                    <a:pt x="17" y="2"/>
                  </a:lnTo>
                  <a:lnTo>
                    <a:pt x="63" y="9"/>
                  </a:lnTo>
                  <a:lnTo>
                    <a:pt x="17" y="15"/>
                  </a:lnTo>
                  <a:lnTo>
                    <a:pt x="41" y="19"/>
                  </a:lnTo>
                  <a:lnTo>
                    <a:pt x="24" y="29"/>
                  </a:lnTo>
                  <a:lnTo>
                    <a:pt x="52" y="29"/>
                  </a:lnTo>
                  <a:lnTo>
                    <a:pt x="7" y="42"/>
                  </a:lnTo>
                  <a:lnTo>
                    <a:pt x="56" y="40"/>
                  </a:lnTo>
                  <a:lnTo>
                    <a:pt x="24" y="55"/>
                  </a:lnTo>
                  <a:lnTo>
                    <a:pt x="26" y="53"/>
                  </a:lnTo>
                  <a:lnTo>
                    <a:pt x="30" y="52"/>
                  </a:lnTo>
                  <a:lnTo>
                    <a:pt x="37" y="48"/>
                  </a:lnTo>
                  <a:lnTo>
                    <a:pt x="45" y="44"/>
                  </a:lnTo>
                  <a:lnTo>
                    <a:pt x="52" y="40"/>
                  </a:lnTo>
                  <a:lnTo>
                    <a:pt x="56" y="38"/>
                  </a:lnTo>
                  <a:lnTo>
                    <a:pt x="59" y="36"/>
                  </a:lnTo>
                  <a:lnTo>
                    <a:pt x="59" y="38"/>
                  </a:lnTo>
                  <a:lnTo>
                    <a:pt x="56" y="40"/>
                  </a:lnTo>
                  <a:lnTo>
                    <a:pt x="52" y="44"/>
                  </a:lnTo>
                  <a:lnTo>
                    <a:pt x="45" y="48"/>
                  </a:lnTo>
                  <a:lnTo>
                    <a:pt x="37" y="52"/>
                  </a:lnTo>
                  <a:lnTo>
                    <a:pt x="30" y="55"/>
                  </a:lnTo>
                  <a:lnTo>
                    <a:pt x="24" y="59"/>
                  </a:lnTo>
                  <a:lnTo>
                    <a:pt x="17" y="63"/>
                  </a:lnTo>
                  <a:lnTo>
                    <a:pt x="14" y="65"/>
                  </a:lnTo>
                  <a:lnTo>
                    <a:pt x="41" y="65"/>
                  </a:lnTo>
                  <a:lnTo>
                    <a:pt x="14" y="86"/>
                  </a:lnTo>
                  <a:lnTo>
                    <a:pt x="69" y="73"/>
                  </a:lnTo>
                  <a:lnTo>
                    <a:pt x="0" y="96"/>
                  </a:lnTo>
                  <a:lnTo>
                    <a:pt x="41" y="92"/>
                  </a:lnTo>
                  <a:lnTo>
                    <a:pt x="17" y="105"/>
                  </a:lnTo>
                  <a:lnTo>
                    <a:pt x="69" y="92"/>
                  </a:lnTo>
                  <a:lnTo>
                    <a:pt x="45" y="109"/>
                  </a:lnTo>
                  <a:lnTo>
                    <a:pt x="73" y="105"/>
                  </a:lnTo>
                  <a:lnTo>
                    <a:pt x="45" y="124"/>
                  </a:lnTo>
                  <a:lnTo>
                    <a:pt x="73" y="119"/>
                  </a:lnTo>
                  <a:lnTo>
                    <a:pt x="56" y="142"/>
                  </a:lnTo>
                  <a:lnTo>
                    <a:pt x="97" y="119"/>
                  </a:lnTo>
                  <a:lnTo>
                    <a:pt x="80" y="146"/>
                  </a:lnTo>
                  <a:lnTo>
                    <a:pt x="120" y="119"/>
                  </a:lnTo>
                  <a:lnTo>
                    <a:pt x="80" y="146"/>
                  </a:lnTo>
                  <a:lnTo>
                    <a:pt x="132" y="128"/>
                  </a:lnTo>
                  <a:lnTo>
                    <a:pt x="87" y="165"/>
                  </a:lnTo>
                  <a:lnTo>
                    <a:pt x="137" y="147"/>
                  </a:lnTo>
                  <a:lnTo>
                    <a:pt x="87" y="165"/>
                  </a:lnTo>
                  <a:lnTo>
                    <a:pt x="167" y="14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63" name="Freeform 5"/>
            <p:cNvSpPr>
              <a:spLocks/>
            </p:cNvSpPr>
            <p:nvPr/>
          </p:nvSpPr>
          <p:spPr bwMode="auto">
            <a:xfrm>
              <a:off x="2524" y="1107"/>
              <a:ext cx="811" cy="590"/>
            </a:xfrm>
            <a:custGeom>
              <a:avLst/>
              <a:gdLst>
                <a:gd name="T0" fmla="*/ 684 w 811"/>
                <a:gd name="T1" fmla="*/ 183 h 590"/>
                <a:gd name="T2" fmla="*/ 796 w 811"/>
                <a:gd name="T3" fmla="*/ 261 h 590"/>
                <a:gd name="T4" fmla="*/ 805 w 811"/>
                <a:gd name="T5" fmla="*/ 300 h 590"/>
                <a:gd name="T6" fmla="*/ 767 w 811"/>
                <a:gd name="T7" fmla="*/ 327 h 590"/>
                <a:gd name="T8" fmla="*/ 697 w 811"/>
                <a:gd name="T9" fmla="*/ 340 h 590"/>
                <a:gd name="T10" fmla="*/ 616 w 811"/>
                <a:gd name="T11" fmla="*/ 330 h 590"/>
                <a:gd name="T12" fmla="*/ 599 w 811"/>
                <a:gd name="T13" fmla="*/ 296 h 590"/>
                <a:gd name="T14" fmla="*/ 583 w 811"/>
                <a:gd name="T15" fmla="*/ 300 h 590"/>
                <a:gd name="T16" fmla="*/ 545 w 811"/>
                <a:gd name="T17" fmla="*/ 302 h 590"/>
                <a:gd name="T18" fmla="*/ 530 w 811"/>
                <a:gd name="T19" fmla="*/ 279 h 590"/>
                <a:gd name="T20" fmla="*/ 534 w 811"/>
                <a:gd name="T21" fmla="*/ 269 h 590"/>
                <a:gd name="T22" fmla="*/ 528 w 811"/>
                <a:gd name="T23" fmla="*/ 288 h 590"/>
                <a:gd name="T24" fmla="*/ 557 w 811"/>
                <a:gd name="T25" fmla="*/ 303 h 590"/>
                <a:gd name="T26" fmla="*/ 566 w 811"/>
                <a:gd name="T27" fmla="*/ 307 h 590"/>
                <a:gd name="T28" fmla="*/ 599 w 811"/>
                <a:gd name="T29" fmla="*/ 327 h 590"/>
                <a:gd name="T30" fmla="*/ 609 w 811"/>
                <a:gd name="T31" fmla="*/ 342 h 590"/>
                <a:gd name="T32" fmla="*/ 634 w 811"/>
                <a:gd name="T33" fmla="*/ 386 h 590"/>
                <a:gd name="T34" fmla="*/ 671 w 811"/>
                <a:gd name="T35" fmla="*/ 447 h 590"/>
                <a:gd name="T36" fmla="*/ 666 w 811"/>
                <a:gd name="T37" fmla="*/ 478 h 590"/>
                <a:gd name="T38" fmla="*/ 604 w 811"/>
                <a:gd name="T39" fmla="*/ 536 h 590"/>
                <a:gd name="T40" fmla="*/ 502 w 811"/>
                <a:gd name="T41" fmla="*/ 566 h 590"/>
                <a:gd name="T42" fmla="*/ 344 w 811"/>
                <a:gd name="T43" fmla="*/ 578 h 590"/>
                <a:gd name="T44" fmla="*/ 254 w 811"/>
                <a:gd name="T45" fmla="*/ 568 h 590"/>
                <a:gd name="T46" fmla="*/ 256 w 811"/>
                <a:gd name="T47" fmla="*/ 566 h 590"/>
                <a:gd name="T48" fmla="*/ 304 w 811"/>
                <a:gd name="T49" fmla="*/ 576 h 590"/>
                <a:gd name="T50" fmla="*/ 315 w 811"/>
                <a:gd name="T51" fmla="*/ 578 h 590"/>
                <a:gd name="T52" fmla="*/ 263 w 811"/>
                <a:gd name="T53" fmla="*/ 586 h 590"/>
                <a:gd name="T54" fmla="*/ 208 w 811"/>
                <a:gd name="T55" fmla="*/ 589 h 590"/>
                <a:gd name="T56" fmla="*/ 193 w 811"/>
                <a:gd name="T57" fmla="*/ 587 h 590"/>
                <a:gd name="T58" fmla="*/ 176 w 811"/>
                <a:gd name="T59" fmla="*/ 582 h 590"/>
                <a:gd name="T60" fmla="*/ 138 w 811"/>
                <a:gd name="T61" fmla="*/ 559 h 590"/>
                <a:gd name="T62" fmla="*/ 128 w 811"/>
                <a:gd name="T63" fmla="*/ 538 h 590"/>
                <a:gd name="T64" fmla="*/ 95 w 811"/>
                <a:gd name="T65" fmla="*/ 520 h 590"/>
                <a:gd name="T66" fmla="*/ 43 w 811"/>
                <a:gd name="T67" fmla="*/ 515 h 590"/>
                <a:gd name="T68" fmla="*/ 1 w 811"/>
                <a:gd name="T69" fmla="*/ 505 h 590"/>
                <a:gd name="T70" fmla="*/ 12 w 811"/>
                <a:gd name="T71" fmla="*/ 484 h 590"/>
                <a:gd name="T72" fmla="*/ 43 w 811"/>
                <a:gd name="T73" fmla="*/ 470 h 590"/>
                <a:gd name="T74" fmla="*/ 52 w 811"/>
                <a:gd name="T75" fmla="*/ 463 h 590"/>
                <a:gd name="T76" fmla="*/ 69 w 811"/>
                <a:gd name="T77" fmla="*/ 413 h 590"/>
                <a:gd name="T78" fmla="*/ 108 w 811"/>
                <a:gd name="T79" fmla="*/ 392 h 590"/>
                <a:gd name="T80" fmla="*/ 156 w 811"/>
                <a:gd name="T81" fmla="*/ 398 h 590"/>
                <a:gd name="T82" fmla="*/ 114 w 811"/>
                <a:gd name="T83" fmla="*/ 386 h 590"/>
                <a:gd name="T84" fmla="*/ 95 w 811"/>
                <a:gd name="T85" fmla="*/ 367 h 590"/>
                <a:gd name="T86" fmla="*/ 117 w 811"/>
                <a:gd name="T87" fmla="*/ 328 h 590"/>
                <a:gd name="T88" fmla="*/ 156 w 811"/>
                <a:gd name="T89" fmla="*/ 300 h 590"/>
                <a:gd name="T90" fmla="*/ 176 w 811"/>
                <a:gd name="T91" fmla="*/ 277 h 590"/>
                <a:gd name="T92" fmla="*/ 190 w 811"/>
                <a:gd name="T93" fmla="*/ 252 h 590"/>
                <a:gd name="T94" fmla="*/ 182 w 811"/>
                <a:gd name="T95" fmla="*/ 244 h 590"/>
                <a:gd name="T96" fmla="*/ 188 w 811"/>
                <a:gd name="T97" fmla="*/ 267 h 590"/>
                <a:gd name="T98" fmla="*/ 173 w 811"/>
                <a:gd name="T99" fmla="*/ 273 h 590"/>
                <a:gd name="T100" fmla="*/ 119 w 811"/>
                <a:gd name="T101" fmla="*/ 256 h 590"/>
                <a:gd name="T102" fmla="*/ 102 w 811"/>
                <a:gd name="T103" fmla="*/ 234 h 590"/>
                <a:gd name="T104" fmla="*/ 104 w 811"/>
                <a:gd name="T105" fmla="*/ 221 h 590"/>
                <a:gd name="T106" fmla="*/ 82 w 811"/>
                <a:gd name="T107" fmla="*/ 183 h 590"/>
                <a:gd name="T108" fmla="*/ 84 w 811"/>
                <a:gd name="T109" fmla="*/ 142 h 590"/>
                <a:gd name="T110" fmla="*/ 128 w 811"/>
                <a:gd name="T111" fmla="*/ 119 h 590"/>
                <a:gd name="T112" fmla="*/ 143 w 811"/>
                <a:gd name="T113" fmla="*/ 73 h 590"/>
                <a:gd name="T114" fmla="*/ 512 w 811"/>
                <a:gd name="T115" fmla="*/ 114 h 590"/>
                <a:gd name="T116" fmla="*/ 566 w 811"/>
                <a:gd name="T117" fmla="*/ 129 h 59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11"/>
                <a:gd name="T178" fmla="*/ 0 h 590"/>
                <a:gd name="T179" fmla="*/ 811 w 811"/>
                <a:gd name="T180" fmla="*/ 590 h 59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11" h="590">
                  <a:moveTo>
                    <a:pt x="621" y="148"/>
                  </a:moveTo>
                  <a:lnTo>
                    <a:pt x="630" y="154"/>
                  </a:lnTo>
                  <a:lnTo>
                    <a:pt x="654" y="165"/>
                  </a:lnTo>
                  <a:lnTo>
                    <a:pt x="684" y="183"/>
                  </a:lnTo>
                  <a:lnTo>
                    <a:pt x="721" y="204"/>
                  </a:lnTo>
                  <a:lnTo>
                    <a:pt x="756" y="227"/>
                  </a:lnTo>
                  <a:lnTo>
                    <a:pt x="786" y="250"/>
                  </a:lnTo>
                  <a:lnTo>
                    <a:pt x="796" y="261"/>
                  </a:lnTo>
                  <a:lnTo>
                    <a:pt x="805" y="273"/>
                  </a:lnTo>
                  <a:lnTo>
                    <a:pt x="810" y="282"/>
                  </a:lnTo>
                  <a:lnTo>
                    <a:pt x="810" y="292"/>
                  </a:lnTo>
                  <a:lnTo>
                    <a:pt x="805" y="300"/>
                  </a:lnTo>
                  <a:lnTo>
                    <a:pt x="799" y="307"/>
                  </a:lnTo>
                  <a:lnTo>
                    <a:pt x="791" y="313"/>
                  </a:lnTo>
                  <a:lnTo>
                    <a:pt x="779" y="321"/>
                  </a:lnTo>
                  <a:lnTo>
                    <a:pt x="767" y="327"/>
                  </a:lnTo>
                  <a:lnTo>
                    <a:pt x="751" y="332"/>
                  </a:lnTo>
                  <a:lnTo>
                    <a:pt x="734" y="336"/>
                  </a:lnTo>
                  <a:lnTo>
                    <a:pt x="716" y="338"/>
                  </a:lnTo>
                  <a:lnTo>
                    <a:pt x="697" y="340"/>
                  </a:lnTo>
                  <a:lnTo>
                    <a:pt x="677" y="340"/>
                  </a:lnTo>
                  <a:lnTo>
                    <a:pt x="658" y="338"/>
                  </a:lnTo>
                  <a:lnTo>
                    <a:pt x="638" y="334"/>
                  </a:lnTo>
                  <a:lnTo>
                    <a:pt x="616" y="330"/>
                  </a:lnTo>
                  <a:lnTo>
                    <a:pt x="597" y="323"/>
                  </a:lnTo>
                  <a:lnTo>
                    <a:pt x="580" y="313"/>
                  </a:lnTo>
                  <a:lnTo>
                    <a:pt x="562" y="303"/>
                  </a:lnTo>
                  <a:lnTo>
                    <a:pt x="599" y="296"/>
                  </a:lnTo>
                  <a:lnTo>
                    <a:pt x="597" y="298"/>
                  </a:lnTo>
                  <a:lnTo>
                    <a:pt x="592" y="298"/>
                  </a:lnTo>
                  <a:lnTo>
                    <a:pt x="588" y="300"/>
                  </a:lnTo>
                  <a:lnTo>
                    <a:pt x="583" y="300"/>
                  </a:lnTo>
                  <a:lnTo>
                    <a:pt x="578" y="302"/>
                  </a:lnTo>
                  <a:lnTo>
                    <a:pt x="569" y="302"/>
                  </a:lnTo>
                  <a:lnTo>
                    <a:pt x="562" y="303"/>
                  </a:lnTo>
                  <a:lnTo>
                    <a:pt x="545" y="302"/>
                  </a:lnTo>
                  <a:lnTo>
                    <a:pt x="534" y="298"/>
                  </a:lnTo>
                  <a:lnTo>
                    <a:pt x="528" y="292"/>
                  </a:lnTo>
                  <a:lnTo>
                    <a:pt x="528" y="286"/>
                  </a:lnTo>
                  <a:lnTo>
                    <a:pt x="530" y="279"/>
                  </a:lnTo>
                  <a:lnTo>
                    <a:pt x="531" y="273"/>
                  </a:lnTo>
                  <a:lnTo>
                    <a:pt x="534" y="269"/>
                  </a:lnTo>
                  <a:lnTo>
                    <a:pt x="536" y="269"/>
                  </a:lnTo>
                  <a:lnTo>
                    <a:pt x="534" y="269"/>
                  </a:lnTo>
                  <a:lnTo>
                    <a:pt x="531" y="273"/>
                  </a:lnTo>
                  <a:lnTo>
                    <a:pt x="530" y="277"/>
                  </a:lnTo>
                  <a:lnTo>
                    <a:pt x="530" y="282"/>
                  </a:lnTo>
                  <a:lnTo>
                    <a:pt x="528" y="288"/>
                  </a:lnTo>
                  <a:lnTo>
                    <a:pt x="531" y="294"/>
                  </a:lnTo>
                  <a:lnTo>
                    <a:pt x="536" y="298"/>
                  </a:lnTo>
                  <a:lnTo>
                    <a:pt x="547" y="302"/>
                  </a:lnTo>
                  <a:lnTo>
                    <a:pt x="557" y="303"/>
                  </a:lnTo>
                  <a:lnTo>
                    <a:pt x="564" y="305"/>
                  </a:lnTo>
                  <a:lnTo>
                    <a:pt x="569" y="305"/>
                  </a:lnTo>
                  <a:lnTo>
                    <a:pt x="569" y="307"/>
                  </a:lnTo>
                  <a:lnTo>
                    <a:pt x="566" y="307"/>
                  </a:lnTo>
                  <a:lnTo>
                    <a:pt x="564" y="307"/>
                  </a:lnTo>
                  <a:lnTo>
                    <a:pt x="592" y="323"/>
                  </a:lnTo>
                  <a:lnTo>
                    <a:pt x="595" y="325"/>
                  </a:lnTo>
                  <a:lnTo>
                    <a:pt x="599" y="327"/>
                  </a:lnTo>
                  <a:lnTo>
                    <a:pt x="602" y="328"/>
                  </a:lnTo>
                  <a:lnTo>
                    <a:pt x="606" y="332"/>
                  </a:lnTo>
                  <a:lnTo>
                    <a:pt x="608" y="336"/>
                  </a:lnTo>
                  <a:lnTo>
                    <a:pt x="609" y="342"/>
                  </a:lnTo>
                  <a:lnTo>
                    <a:pt x="609" y="348"/>
                  </a:lnTo>
                  <a:lnTo>
                    <a:pt x="614" y="355"/>
                  </a:lnTo>
                  <a:lnTo>
                    <a:pt x="621" y="369"/>
                  </a:lnTo>
                  <a:lnTo>
                    <a:pt x="634" y="386"/>
                  </a:lnTo>
                  <a:lnTo>
                    <a:pt x="645" y="403"/>
                  </a:lnTo>
                  <a:lnTo>
                    <a:pt x="658" y="422"/>
                  </a:lnTo>
                  <a:lnTo>
                    <a:pt x="668" y="440"/>
                  </a:lnTo>
                  <a:lnTo>
                    <a:pt x="671" y="447"/>
                  </a:lnTo>
                  <a:lnTo>
                    <a:pt x="673" y="455"/>
                  </a:lnTo>
                  <a:lnTo>
                    <a:pt x="673" y="461"/>
                  </a:lnTo>
                  <a:lnTo>
                    <a:pt x="673" y="467"/>
                  </a:lnTo>
                  <a:lnTo>
                    <a:pt x="666" y="478"/>
                  </a:lnTo>
                  <a:lnTo>
                    <a:pt x="656" y="492"/>
                  </a:lnTo>
                  <a:lnTo>
                    <a:pt x="640" y="507"/>
                  </a:lnTo>
                  <a:lnTo>
                    <a:pt x="623" y="520"/>
                  </a:lnTo>
                  <a:lnTo>
                    <a:pt x="604" y="536"/>
                  </a:lnTo>
                  <a:lnTo>
                    <a:pt x="580" y="547"/>
                  </a:lnTo>
                  <a:lnTo>
                    <a:pt x="556" y="557"/>
                  </a:lnTo>
                  <a:lnTo>
                    <a:pt x="530" y="562"/>
                  </a:lnTo>
                  <a:lnTo>
                    <a:pt x="502" y="566"/>
                  </a:lnTo>
                  <a:lnTo>
                    <a:pt x="467" y="572"/>
                  </a:lnTo>
                  <a:lnTo>
                    <a:pt x="427" y="576"/>
                  </a:lnTo>
                  <a:lnTo>
                    <a:pt x="386" y="578"/>
                  </a:lnTo>
                  <a:lnTo>
                    <a:pt x="344" y="578"/>
                  </a:lnTo>
                  <a:lnTo>
                    <a:pt x="306" y="576"/>
                  </a:lnTo>
                  <a:lnTo>
                    <a:pt x="289" y="574"/>
                  </a:lnTo>
                  <a:lnTo>
                    <a:pt x="271" y="572"/>
                  </a:lnTo>
                  <a:lnTo>
                    <a:pt x="254" y="568"/>
                  </a:lnTo>
                  <a:lnTo>
                    <a:pt x="239" y="562"/>
                  </a:lnTo>
                  <a:lnTo>
                    <a:pt x="240" y="562"/>
                  </a:lnTo>
                  <a:lnTo>
                    <a:pt x="247" y="564"/>
                  </a:lnTo>
                  <a:lnTo>
                    <a:pt x="256" y="566"/>
                  </a:lnTo>
                  <a:lnTo>
                    <a:pt x="266" y="570"/>
                  </a:lnTo>
                  <a:lnTo>
                    <a:pt x="280" y="572"/>
                  </a:lnTo>
                  <a:lnTo>
                    <a:pt x="292" y="574"/>
                  </a:lnTo>
                  <a:lnTo>
                    <a:pt x="304" y="576"/>
                  </a:lnTo>
                  <a:lnTo>
                    <a:pt x="315" y="576"/>
                  </a:lnTo>
                  <a:lnTo>
                    <a:pt x="317" y="576"/>
                  </a:lnTo>
                  <a:lnTo>
                    <a:pt x="317" y="578"/>
                  </a:lnTo>
                  <a:lnTo>
                    <a:pt x="315" y="578"/>
                  </a:lnTo>
                  <a:lnTo>
                    <a:pt x="310" y="578"/>
                  </a:lnTo>
                  <a:lnTo>
                    <a:pt x="299" y="580"/>
                  </a:lnTo>
                  <a:lnTo>
                    <a:pt x="282" y="584"/>
                  </a:lnTo>
                  <a:lnTo>
                    <a:pt x="263" y="586"/>
                  </a:lnTo>
                  <a:lnTo>
                    <a:pt x="245" y="587"/>
                  </a:lnTo>
                  <a:lnTo>
                    <a:pt x="228" y="589"/>
                  </a:lnTo>
                  <a:lnTo>
                    <a:pt x="216" y="589"/>
                  </a:lnTo>
                  <a:lnTo>
                    <a:pt x="208" y="589"/>
                  </a:lnTo>
                  <a:lnTo>
                    <a:pt x="204" y="589"/>
                  </a:lnTo>
                  <a:lnTo>
                    <a:pt x="199" y="589"/>
                  </a:lnTo>
                  <a:lnTo>
                    <a:pt x="195" y="587"/>
                  </a:lnTo>
                  <a:lnTo>
                    <a:pt x="193" y="587"/>
                  </a:lnTo>
                  <a:lnTo>
                    <a:pt x="193" y="586"/>
                  </a:lnTo>
                  <a:lnTo>
                    <a:pt x="190" y="586"/>
                  </a:lnTo>
                  <a:lnTo>
                    <a:pt x="185" y="584"/>
                  </a:lnTo>
                  <a:lnTo>
                    <a:pt x="176" y="582"/>
                  </a:lnTo>
                  <a:lnTo>
                    <a:pt x="164" y="578"/>
                  </a:lnTo>
                  <a:lnTo>
                    <a:pt x="154" y="572"/>
                  </a:lnTo>
                  <a:lnTo>
                    <a:pt x="143" y="564"/>
                  </a:lnTo>
                  <a:lnTo>
                    <a:pt x="138" y="559"/>
                  </a:lnTo>
                  <a:lnTo>
                    <a:pt x="134" y="553"/>
                  </a:lnTo>
                  <a:lnTo>
                    <a:pt x="133" y="547"/>
                  </a:lnTo>
                  <a:lnTo>
                    <a:pt x="130" y="539"/>
                  </a:lnTo>
                  <a:lnTo>
                    <a:pt x="128" y="538"/>
                  </a:lnTo>
                  <a:lnTo>
                    <a:pt x="123" y="536"/>
                  </a:lnTo>
                  <a:lnTo>
                    <a:pt x="117" y="530"/>
                  </a:lnTo>
                  <a:lnTo>
                    <a:pt x="106" y="526"/>
                  </a:lnTo>
                  <a:lnTo>
                    <a:pt x="95" y="520"/>
                  </a:lnTo>
                  <a:lnTo>
                    <a:pt x="82" y="516"/>
                  </a:lnTo>
                  <a:lnTo>
                    <a:pt x="69" y="513"/>
                  </a:lnTo>
                  <a:lnTo>
                    <a:pt x="56" y="513"/>
                  </a:lnTo>
                  <a:lnTo>
                    <a:pt x="43" y="515"/>
                  </a:lnTo>
                  <a:lnTo>
                    <a:pt x="29" y="513"/>
                  </a:lnTo>
                  <a:lnTo>
                    <a:pt x="19" y="513"/>
                  </a:lnTo>
                  <a:lnTo>
                    <a:pt x="8" y="509"/>
                  </a:lnTo>
                  <a:lnTo>
                    <a:pt x="1" y="505"/>
                  </a:lnTo>
                  <a:lnTo>
                    <a:pt x="0" y="501"/>
                  </a:lnTo>
                  <a:lnTo>
                    <a:pt x="0" y="495"/>
                  </a:lnTo>
                  <a:lnTo>
                    <a:pt x="3" y="490"/>
                  </a:lnTo>
                  <a:lnTo>
                    <a:pt x="12" y="484"/>
                  </a:lnTo>
                  <a:lnTo>
                    <a:pt x="22" y="480"/>
                  </a:lnTo>
                  <a:lnTo>
                    <a:pt x="29" y="476"/>
                  </a:lnTo>
                  <a:lnTo>
                    <a:pt x="36" y="472"/>
                  </a:lnTo>
                  <a:lnTo>
                    <a:pt x="43" y="470"/>
                  </a:lnTo>
                  <a:lnTo>
                    <a:pt x="48" y="468"/>
                  </a:lnTo>
                  <a:lnTo>
                    <a:pt x="50" y="467"/>
                  </a:lnTo>
                  <a:lnTo>
                    <a:pt x="52" y="467"/>
                  </a:lnTo>
                  <a:lnTo>
                    <a:pt x="52" y="463"/>
                  </a:lnTo>
                  <a:lnTo>
                    <a:pt x="52" y="451"/>
                  </a:lnTo>
                  <a:lnTo>
                    <a:pt x="56" y="438"/>
                  </a:lnTo>
                  <a:lnTo>
                    <a:pt x="65" y="421"/>
                  </a:lnTo>
                  <a:lnTo>
                    <a:pt x="69" y="413"/>
                  </a:lnTo>
                  <a:lnTo>
                    <a:pt x="78" y="407"/>
                  </a:lnTo>
                  <a:lnTo>
                    <a:pt x="86" y="399"/>
                  </a:lnTo>
                  <a:lnTo>
                    <a:pt x="97" y="396"/>
                  </a:lnTo>
                  <a:lnTo>
                    <a:pt x="108" y="392"/>
                  </a:lnTo>
                  <a:lnTo>
                    <a:pt x="123" y="392"/>
                  </a:lnTo>
                  <a:lnTo>
                    <a:pt x="140" y="394"/>
                  </a:lnTo>
                  <a:lnTo>
                    <a:pt x="159" y="398"/>
                  </a:lnTo>
                  <a:lnTo>
                    <a:pt x="156" y="398"/>
                  </a:lnTo>
                  <a:lnTo>
                    <a:pt x="150" y="396"/>
                  </a:lnTo>
                  <a:lnTo>
                    <a:pt x="138" y="394"/>
                  </a:lnTo>
                  <a:lnTo>
                    <a:pt x="126" y="392"/>
                  </a:lnTo>
                  <a:lnTo>
                    <a:pt x="114" y="386"/>
                  </a:lnTo>
                  <a:lnTo>
                    <a:pt x="104" y="380"/>
                  </a:lnTo>
                  <a:lnTo>
                    <a:pt x="100" y="376"/>
                  </a:lnTo>
                  <a:lnTo>
                    <a:pt x="97" y="373"/>
                  </a:lnTo>
                  <a:lnTo>
                    <a:pt x="95" y="367"/>
                  </a:lnTo>
                  <a:lnTo>
                    <a:pt x="95" y="361"/>
                  </a:lnTo>
                  <a:lnTo>
                    <a:pt x="100" y="350"/>
                  </a:lnTo>
                  <a:lnTo>
                    <a:pt x="108" y="338"/>
                  </a:lnTo>
                  <a:lnTo>
                    <a:pt x="117" y="328"/>
                  </a:lnTo>
                  <a:lnTo>
                    <a:pt x="128" y="321"/>
                  </a:lnTo>
                  <a:lnTo>
                    <a:pt x="138" y="313"/>
                  </a:lnTo>
                  <a:lnTo>
                    <a:pt x="147" y="305"/>
                  </a:lnTo>
                  <a:lnTo>
                    <a:pt x="156" y="300"/>
                  </a:lnTo>
                  <a:lnTo>
                    <a:pt x="159" y="294"/>
                  </a:lnTo>
                  <a:lnTo>
                    <a:pt x="162" y="290"/>
                  </a:lnTo>
                  <a:lnTo>
                    <a:pt x="169" y="284"/>
                  </a:lnTo>
                  <a:lnTo>
                    <a:pt x="176" y="277"/>
                  </a:lnTo>
                  <a:lnTo>
                    <a:pt x="185" y="271"/>
                  </a:lnTo>
                  <a:lnTo>
                    <a:pt x="188" y="263"/>
                  </a:lnTo>
                  <a:lnTo>
                    <a:pt x="190" y="256"/>
                  </a:lnTo>
                  <a:lnTo>
                    <a:pt x="190" y="252"/>
                  </a:lnTo>
                  <a:lnTo>
                    <a:pt x="188" y="250"/>
                  </a:lnTo>
                  <a:lnTo>
                    <a:pt x="186" y="246"/>
                  </a:lnTo>
                  <a:lnTo>
                    <a:pt x="182" y="242"/>
                  </a:lnTo>
                  <a:lnTo>
                    <a:pt x="182" y="244"/>
                  </a:lnTo>
                  <a:lnTo>
                    <a:pt x="186" y="250"/>
                  </a:lnTo>
                  <a:lnTo>
                    <a:pt x="188" y="256"/>
                  </a:lnTo>
                  <a:lnTo>
                    <a:pt x="190" y="263"/>
                  </a:lnTo>
                  <a:lnTo>
                    <a:pt x="188" y="267"/>
                  </a:lnTo>
                  <a:lnTo>
                    <a:pt x="186" y="269"/>
                  </a:lnTo>
                  <a:lnTo>
                    <a:pt x="185" y="271"/>
                  </a:lnTo>
                  <a:lnTo>
                    <a:pt x="180" y="273"/>
                  </a:lnTo>
                  <a:lnTo>
                    <a:pt x="173" y="273"/>
                  </a:lnTo>
                  <a:lnTo>
                    <a:pt x="164" y="271"/>
                  </a:lnTo>
                  <a:lnTo>
                    <a:pt x="154" y="269"/>
                  </a:lnTo>
                  <a:lnTo>
                    <a:pt x="143" y="265"/>
                  </a:lnTo>
                  <a:lnTo>
                    <a:pt x="119" y="256"/>
                  </a:lnTo>
                  <a:lnTo>
                    <a:pt x="106" y="248"/>
                  </a:lnTo>
                  <a:lnTo>
                    <a:pt x="100" y="244"/>
                  </a:lnTo>
                  <a:lnTo>
                    <a:pt x="100" y="238"/>
                  </a:lnTo>
                  <a:lnTo>
                    <a:pt x="102" y="234"/>
                  </a:lnTo>
                  <a:lnTo>
                    <a:pt x="106" y="233"/>
                  </a:lnTo>
                  <a:lnTo>
                    <a:pt x="108" y="229"/>
                  </a:lnTo>
                  <a:lnTo>
                    <a:pt x="108" y="225"/>
                  </a:lnTo>
                  <a:lnTo>
                    <a:pt x="104" y="221"/>
                  </a:lnTo>
                  <a:lnTo>
                    <a:pt x="100" y="213"/>
                  </a:lnTo>
                  <a:lnTo>
                    <a:pt x="93" y="204"/>
                  </a:lnTo>
                  <a:lnTo>
                    <a:pt x="86" y="194"/>
                  </a:lnTo>
                  <a:lnTo>
                    <a:pt x="82" y="183"/>
                  </a:lnTo>
                  <a:lnTo>
                    <a:pt x="78" y="171"/>
                  </a:lnTo>
                  <a:lnTo>
                    <a:pt x="78" y="162"/>
                  </a:lnTo>
                  <a:lnTo>
                    <a:pt x="79" y="152"/>
                  </a:lnTo>
                  <a:lnTo>
                    <a:pt x="84" y="142"/>
                  </a:lnTo>
                  <a:lnTo>
                    <a:pt x="93" y="135"/>
                  </a:lnTo>
                  <a:lnTo>
                    <a:pt x="104" y="127"/>
                  </a:lnTo>
                  <a:lnTo>
                    <a:pt x="114" y="121"/>
                  </a:lnTo>
                  <a:lnTo>
                    <a:pt x="128" y="119"/>
                  </a:lnTo>
                  <a:lnTo>
                    <a:pt x="143" y="117"/>
                  </a:lnTo>
                  <a:lnTo>
                    <a:pt x="160" y="121"/>
                  </a:lnTo>
                  <a:lnTo>
                    <a:pt x="176" y="129"/>
                  </a:lnTo>
                  <a:lnTo>
                    <a:pt x="143" y="73"/>
                  </a:lnTo>
                  <a:lnTo>
                    <a:pt x="410" y="0"/>
                  </a:lnTo>
                  <a:lnTo>
                    <a:pt x="512" y="29"/>
                  </a:lnTo>
                  <a:lnTo>
                    <a:pt x="508" y="112"/>
                  </a:lnTo>
                  <a:lnTo>
                    <a:pt x="512" y="114"/>
                  </a:lnTo>
                  <a:lnTo>
                    <a:pt x="521" y="115"/>
                  </a:lnTo>
                  <a:lnTo>
                    <a:pt x="531" y="119"/>
                  </a:lnTo>
                  <a:lnTo>
                    <a:pt x="547" y="125"/>
                  </a:lnTo>
                  <a:lnTo>
                    <a:pt x="566" y="129"/>
                  </a:lnTo>
                  <a:lnTo>
                    <a:pt x="583" y="137"/>
                  </a:lnTo>
                  <a:lnTo>
                    <a:pt x="604" y="142"/>
                  </a:lnTo>
                  <a:lnTo>
                    <a:pt x="621" y="148"/>
                  </a:lnTo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64" name="Freeform 6"/>
            <p:cNvSpPr>
              <a:spLocks/>
            </p:cNvSpPr>
            <p:nvPr/>
          </p:nvSpPr>
          <p:spPr bwMode="auto">
            <a:xfrm>
              <a:off x="2524" y="1107"/>
              <a:ext cx="811" cy="590"/>
            </a:xfrm>
            <a:custGeom>
              <a:avLst/>
              <a:gdLst>
                <a:gd name="T0" fmla="*/ 684 w 811"/>
                <a:gd name="T1" fmla="*/ 183 h 590"/>
                <a:gd name="T2" fmla="*/ 796 w 811"/>
                <a:gd name="T3" fmla="*/ 261 h 590"/>
                <a:gd name="T4" fmla="*/ 805 w 811"/>
                <a:gd name="T5" fmla="*/ 300 h 590"/>
                <a:gd name="T6" fmla="*/ 767 w 811"/>
                <a:gd name="T7" fmla="*/ 327 h 590"/>
                <a:gd name="T8" fmla="*/ 697 w 811"/>
                <a:gd name="T9" fmla="*/ 340 h 590"/>
                <a:gd name="T10" fmla="*/ 616 w 811"/>
                <a:gd name="T11" fmla="*/ 330 h 590"/>
                <a:gd name="T12" fmla="*/ 599 w 811"/>
                <a:gd name="T13" fmla="*/ 296 h 590"/>
                <a:gd name="T14" fmla="*/ 583 w 811"/>
                <a:gd name="T15" fmla="*/ 300 h 590"/>
                <a:gd name="T16" fmla="*/ 545 w 811"/>
                <a:gd name="T17" fmla="*/ 302 h 590"/>
                <a:gd name="T18" fmla="*/ 530 w 811"/>
                <a:gd name="T19" fmla="*/ 279 h 590"/>
                <a:gd name="T20" fmla="*/ 534 w 811"/>
                <a:gd name="T21" fmla="*/ 269 h 590"/>
                <a:gd name="T22" fmla="*/ 528 w 811"/>
                <a:gd name="T23" fmla="*/ 288 h 590"/>
                <a:gd name="T24" fmla="*/ 557 w 811"/>
                <a:gd name="T25" fmla="*/ 303 h 590"/>
                <a:gd name="T26" fmla="*/ 566 w 811"/>
                <a:gd name="T27" fmla="*/ 307 h 590"/>
                <a:gd name="T28" fmla="*/ 599 w 811"/>
                <a:gd name="T29" fmla="*/ 327 h 590"/>
                <a:gd name="T30" fmla="*/ 609 w 811"/>
                <a:gd name="T31" fmla="*/ 342 h 590"/>
                <a:gd name="T32" fmla="*/ 634 w 811"/>
                <a:gd name="T33" fmla="*/ 386 h 590"/>
                <a:gd name="T34" fmla="*/ 671 w 811"/>
                <a:gd name="T35" fmla="*/ 447 h 590"/>
                <a:gd name="T36" fmla="*/ 666 w 811"/>
                <a:gd name="T37" fmla="*/ 478 h 590"/>
                <a:gd name="T38" fmla="*/ 604 w 811"/>
                <a:gd name="T39" fmla="*/ 536 h 590"/>
                <a:gd name="T40" fmla="*/ 502 w 811"/>
                <a:gd name="T41" fmla="*/ 566 h 590"/>
                <a:gd name="T42" fmla="*/ 344 w 811"/>
                <a:gd name="T43" fmla="*/ 578 h 590"/>
                <a:gd name="T44" fmla="*/ 254 w 811"/>
                <a:gd name="T45" fmla="*/ 568 h 590"/>
                <a:gd name="T46" fmla="*/ 256 w 811"/>
                <a:gd name="T47" fmla="*/ 566 h 590"/>
                <a:gd name="T48" fmla="*/ 304 w 811"/>
                <a:gd name="T49" fmla="*/ 576 h 590"/>
                <a:gd name="T50" fmla="*/ 315 w 811"/>
                <a:gd name="T51" fmla="*/ 578 h 590"/>
                <a:gd name="T52" fmla="*/ 263 w 811"/>
                <a:gd name="T53" fmla="*/ 586 h 590"/>
                <a:gd name="T54" fmla="*/ 208 w 811"/>
                <a:gd name="T55" fmla="*/ 589 h 590"/>
                <a:gd name="T56" fmla="*/ 193 w 811"/>
                <a:gd name="T57" fmla="*/ 587 h 590"/>
                <a:gd name="T58" fmla="*/ 176 w 811"/>
                <a:gd name="T59" fmla="*/ 582 h 590"/>
                <a:gd name="T60" fmla="*/ 138 w 811"/>
                <a:gd name="T61" fmla="*/ 559 h 590"/>
                <a:gd name="T62" fmla="*/ 128 w 811"/>
                <a:gd name="T63" fmla="*/ 538 h 590"/>
                <a:gd name="T64" fmla="*/ 95 w 811"/>
                <a:gd name="T65" fmla="*/ 520 h 590"/>
                <a:gd name="T66" fmla="*/ 43 w 811"/>
                <a:gd name="T67" fmla="*/ 515 h 590"/>
                <a:gd name="T68" fmla="*/ 1 w 811"/>
                <a:gd name="T69" fmla="*/ 505 h 590"/>
                <a:gd name="T70" fmla="*/ 12 w 811"/>
                <a:gd name="T71" fmla="*/ 484 h 590"/>
                <a:gd name="T72" fmla="*/ 43 w 811"/>
                <a:gd name="T73" fmla="*/ 470 h 590"/>
                <a:gd name="T74" fmla="*/ 52 w 811"/>
                <a:gd name="T75" fmla="*/ 463 h 590"/>
                <a:gd name="T76" fmla="*/ 69 w 811"/>
                <a:gd name="T77" fmla="*/ 413 h 590"/>
                <a:gd name="T78" fmla="*/ 108 w 811"/>
                <a:gd name="T79" fmla="*/ 392 h 590"/>
                <a:gd name="T80" fmla="*/ 156 w 811"/>
                <a:gd name="T81" fmla="*/ 398 h 590"/>
                <a:gd name="T82" fmla="*/ 114 w 811"/>
                <a:gd name="T83" fmla="*/ 386 h 590"/>
                <a:gd name="T84" fmla="*/ 95 w 811"/>
                <a:gd name="T85" fmla="*/ 367 h 590"/>
                <a:gd name="T86" fmla="*/ 117 w 811"/>
                <a:gd name="T87" fmla="*/ 328 h 590"/>
                <a:gd name="T88" fmla="*/ 156 w 811"/>
                <a:gd name="T89" fmla="*/ 300 h 590"/>
                <a:gd name="T90" fmla="*/ 176 w 811"/>
                <a:gd name="T91" fmla="*/ 277 h 590"/>
                <a:gd name="T92" fmla="*/ 190 w 811"/>
                <a:gd name="T93" fmla="*/ 252 h 590"/>
                <a:gd name="T94" fmla="*/ 182 w 811"/>
                <a:gd name="T95" fmla="*/ 244 h 590"/>
                <a:gd name="T96" fmla="*/ 188 w 811"/>
                <a:gd name="T97" fmla="*/ 267 h 590"/>
                <a:gd name="T98" fmla="*/ 173 w 811"/>
                <a:gd name="T99" fmla="*/ 273 h 590"/>
                <a:gd name="T100" fmla="*/ 119 w 811"/>
                <a:gd name="T101" fmla="*/ 256 h 590"/>
                <a:gd name="T102" fmla="*/ 102 w 811"/>
                <a:gd name="T103" fmla="*/ 234 h 590"/>
                <a:gd name="T104" fmla="*/ 104 w 811"/>
                <a:gd name="T105" fmla="*/ 221 h 590"/>
                <a:gd name="T106" fmla="*/ 82 w 811"/>
                <a:gd name="T107" fmla="*/ 183 h 590"/>
                <a:gd name="T108" fmla="*/ 84 w 811"/>
                <a:gd name="T109" fmla="*/ 142 h 590"/>
                <a:gd name="T110" fmla="*/ 128 w 811"/>
                <a:gd name="T111" fmla="*/ 119 h 590"/>
                <a:gd name="T112" fmla="*/ 143 w 811"/>
                <a:gd name="T113" fmla="*/ 73 h 590"/>
                <a:gd name="T114" fmla="*/ 512 w 811"/>
                <a:gd name="T115" fmla="*/ 114 h 590"/>
                <a:gd name="T116" fmla="*/ 566 w 811"/>
                <a:gd name="T117" fmla="*/ 129 h 59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811"/>
                <a:gd name="T178" fmla="*/ 0 h 590"/>
                <a:gd name="T179" fmla="*/ 811 w 811"/>
                <a:gd name="T180" fmla="*/ 590 h 59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811" h="590">
                  <a:moveTo>
                    <a:pt x="621" y="148"/>
                  </a:moveTo>
                  <a:lnTo>
                    <a:pt x="630" y="154"/>
                  </a:lnTo>
                  <a:lnTo>
                    <a:pt x="654" y="165"/>
                  </a:lnTo>
                  <a:lnTo>
                    <a:pt x="684" y="183"/>
                  </a:lnTo>
                  <a:lnTo>
                    <a:pt x="721" y="204"/>
                  </a:lnTo>
                  <a:lnTo>
                    <a:pt x="756" y="227"/>
                  </a:lnTo>
                  <a:lnTo>
                    <a:pt x="786" y="250"/>
                  </a:lnTo>
                  <a:lnTo>
                    <a:pt x="796" y="261"/>
                  </a:lnTo>
                  <a:lnTo>
                    <a:pt x="805" y="273"/>
                  </a:lnTo>
                  <a:lnTo>
                    <a:pt x="810" y="282"/>
                  </a:lnTo>
                  <a:lnTo>
                    <a:pt x="810" y="292"/>
                  </a:lnTo>
                  <a:lnTo>
                    <a:pt x="805" y="300"/>
                  </a:lnTo>
                  <a:lnTo>
                    <a:pt x="799" y="307"/>
                  </a:lnTo>
                  <a:lnTo>
                    <a:pt x="791" y="313"/>
                  </a:lnTo>
                  <a:lnTo>
                    <a:pt x="779" y="321"/>
                  </a:lnTo>
                  <a:lnTo>
                    <a:pt x="767" y="327"/>
                  </a:lnTo>
                  <a:lnTo>
                    <a:pt x="751" y="332"/>
                  </a:lnTo>
                  <a:lnTo>
                    <a:pt x="734" y="336"/>
                  </a:lnTo>
                  <a:lnTo>
                    <a:pt x="716" y="338"/>
                  </a:lnTo>
                  <a:lnTo>
                    <a:pt x="697" y="340"/>
                  </a:lnTo>
                  <a:lnTo>
                    <a:pt x="677" y="340"/>
                  </a:lnTo>
                  <a:lnTo>
                    <a:pt x="658" y="338"/>
                  </a:lnTo>
                  <a:lnTo>
                    <a:pt x="638" y="334"/>
                  </a:lnTo>
                  <a:lnTo>
                    <a:pt x="616" y="330"/>
                  </a:lnTo>
                  <a:lnTo>
                    <a:pt x="597" y="323"/>
                  </a:lnTo>
                  <a:lnTo>
                    <a:pt x="580" y="313"/>
                  </a:lnTo>
                  <a:lnTo>
                    <a:pt x="562" y="303"/>
                  </a:lnTo>
                  <a:lnTo>
                    <a:pt x="599" y="296"/>
                  </a:lnTo>
                  <a:lnTo>
                    <a:pt x="597" y="298"/>
                  </a:lnTo>
                  <a:lnTo>
                    <a:pt x="592" y="298"/>
                  </a:lnTo>
                  <a:lnTo>
                    <a:pt x="588" y="300"/>
                  </a:lnTo>
                  <a:lnTo>
                    <a:pt x="583" y="300"/>
                  </a:lnTo>
                  <a:lnTo>
                    <a:pt x="578" y="302"/>
                  </a:lnTo>
                  <a:lnTo>
                    <a:pt x="569" y="302"/>
                  </a:lnTo>
                  <a:lnTo>
                    <a:pt x="562" y="303"/>
                  </a:lnTo>
                  <a:lnTo>
                    <a:pt x="545" y="302"/>
                  </a:lnTo>
                  <a:lnTo>
                    <a:pt x="534" y="298"/>
                  </a:lnTo>
                  <a:lnTo>
                    <a:pt x="528" y="292"/>
                  </a:lnTo>
                  <a:lnTo>
                    <a:pt x="528" y="286"/>
                  </a:lnTo>
                  <a:lnTo>
                    <a:pt x="530" y="279"/>
                  </a:lnTo>
                  <a:lnTo>
                    <a:pt x="531" y="273"/>
                  </a:lnTo>
                  <a:lnTo>
                    <a:pt x="534" y="269"/>
                  </a:lnTo>
                  <a:lnTo>
                    <a:pt x="536" y="269"/>
                  </a:lnTo>
                  <a:lnTo>
                    <a:pt x="534" y="269"/>
                  </a:lnTo>
                  <a:lnTo>
                    <a:pt x="531" y="273"/>
                  </a:lnTo>
                  <a:lnTo>
                    <a:pt x="530" y="277"/>
                  </a:lnTo>
                  <a:lnTo>
                    <a:pt x="530" y="282"/>
                  </a:lnTo>
                  <a:lnTo>
                    <a:pt x="528" y="288"/>
                  </a:lnTo>
                  <a:lnTo>
                    <a:pt x="531" y="294"/>
                  </a:lnTo>
                  <a:lnTo>
                    <a:pt x="536" y="298"/>
                  </a:lnTo>
                  <a:lnTo>
                    <a:pt x="547" y="302"/>
                  </a:lnTo>
                  <a:lnTo>
                    <a:pt x="557" y="303"/>
                  </a:lnTo>
                  <a:lnTo>
                    <a:pt x="564" y="305"/>
                  </a:lnTo>
                  <a:lnTo>
                    <a:pt x="569" y="305"/>
                  </a:lnTo>
                  <a:lnTo>
                    <a:pt x="569" y="307"/>
                  </a:lnTo>
                  <a:lnTo>
                    <a:pt x="566" y="307"/>
                  </a:lnTo>
                  <a:lnTo>
                    <a:pt x="564" y="307"/>
                  </a:lnTo>
                  <a:lnTo>
                    <a:pt x="592" y="323"/>
                  </a:lnTo>
                  <a:lnTo>
                    <a:pt x="595" y="325"/>
                  </a:lnTo>
                  <a:lnTo>
                    <a:pt x="599" y="327"/>
                  </a:lnTo>
                  <a:lnTo>
                    <a:pt x="602" y="328"/>
                  </a:lnTo>
                  <a:lnTo>
                    <a:pt x="606" y="332"/>
                  </a:lnTo>
                  <a:lnTo>
                    <a:pt x="608" y="336"/>
                  </a:lnTo>
                  <a:lnTo>
                    <a:pt x="609" y="342"/>
                  </a:lnTo>
                  <a:lnTo>
                    <a:pt x="609" y="348"/>
                  </a:lnTo>
                  <a:lnTo>
                    <a:pt x="614" y="355"/>
                  </a:lnTo>
                  <a:lnTo>
                    <a:pt x="621" y="369"/>
                  </a:lnTo>
                  <a:lnTo>
                    <a:pt x="634" y="386"/>
                  </a:lnTo>
                  <a:lnTo>
                    <a:pt x="645" y="403"/>
                  </a:lnTo>
                  <a:lnTo>
                    <a:pt x="658" y="422"/>
                  </a:lnTo>
                  <a:lnTo>
                    <a:pt x="668" y="440"/>
                  </a:lnTo>
                  <a:lnTo>
                    <a:pt x="671" y="447"/>
                  </a:lnTo>
                  <a:lnTo>
                    <a:pt x="673" y="455"/>
                  </a:lnTo>
                  <a:lnTo>
                    <a:pt x="673" y="461"/>
                  </a:lnTo>
                  <a:lnTo>
                    <a:pt x="673" y="467"/>
                  </a:lnTo>
                  <a:lnTo>
                    <a:pt x="666" y="478"/>
                  </a:lnTo>
                  <a:lnTo>
                    <a:pt x="656" y="492"/>
                  </a:lnTo>
                  <a:lnTo>
                    <a:pt x="640" y="507"/>
                  </a:lnTo>
                  <a:lnTo>
                    <a:pt x="623" y="520"/>
                  </a:lnTo>
                  <a:lnTo>
                    <a:pt x="604" y="536"/>
                  </a:lnTo>
                  <a:lnTo>
                    <a:pt x="580" y="547"/>
                  </a:lnTo>
                  <a:lnTo>
                    <a:pt x="556" y="557"/>
                  </a:lnTo>
                  <a:lnTo>
                    <a:pt x="530" y="562"/>
                  </a:lnTo>
                  <a:lnTo>
                    <a:pt x="502" y="566"/>
                  </a:lnTo>
                  <a:lnTo>
                    <a:pt x="467" y="572"/>
                  </a:lnTo>
                  <a:lnTo>
                    <a:pt x="427" y="576"/>
                  </a:lnTo>
                  <a:lnTo>
                    <a:pt x="386" y="578"/>
                  </a:lnTo>
                  <a:lnTo>
                    <a:pt x="344" y="578"/>
                  </a:lnTo>
                  <a:lnTo>
                    <a:pt x="306" y="576"/>
                  </a:lnTo>
                  <a:lnTo>
                    <a:pt x="289" y="574"/>
                  </a:lnTo>
                  <a:lnTo>
                    <a:pt x="271" y="572"/>
                  </a:lnTo>
                  <a:lnTo>
                    <a:pt x="254" y="568"/>
                  </a:lnTo>
                  <a:lnTo>
                    <a:pt x="239" y="562"/>
                  </a:lnTo>
                  <a:lnTo>
                    <a:pt x="240" y="562"/>
                  </a:lnTo>
                  <a:lnTo>
                    <a:pt x="247" y="564"/>
                  </a:lnTo>
                  <a:lnTo>
                    <a:pt x="256" y="566"/>
                  </a:lnTo>
                  <a:lnTo>
                    <a:pt x="266" y="570"/>
                  </a:lnTo>
                  <a:lnTo>
                    <a:pt x="280" y="572"/>
                  </a:lnTo>
                  <a:lnTo>
                    <a:pt x="292" y="574"/>
                  </a:lnTo>
                  <a:lnTo>
                    <a:pt x="304" y="576"/>
                  </a:lnTo>
                  <a:lnTo>
                    <a:pt x="315" y="576"/>
                  </a:lnTo>
                  <a:lnTo>
                    <a:pt x="317" y="576"/>
                  </a:lnTo>
                  <a:lnTo>
                    <a:pt x="317" y="578"/>
                  </a:lnTo>
                  <a:lnTo>
                    <a:pt x="315" y="578"/>
                  </a:lnTo>
                  <a:lnTo>
                    <a:pt x="310" y="578"/>
                  </a:lnTo>
                  <a:lnTo>
                    <a:pt x="299" y="580"/>
                  </a:lnTo>
                  <a:lnTo>
                    <a:pt x="282" y="584"/>
                  </a:lnTo>
                  <a:lnTo>
                    <a:pt x="263" y="586"/>
                  </a:lnTo>
                  <a:lnTo>
                    <a:pt x="245" y="587"/>
                  </a:lnTo>
                  <a:lnTo>
                    <a:pt x="228" y="589"/>
                  </a:lnTo>
                  <a:lnTo>
                    <a:pt x="216" y="589"/>
                  </a:lnTo>
                  <a:lnTo>
                    <a:pt x="208" y="589"/>
                  </a:lnTo>
                  <a:lnTo>
                    <a:pt x="204" y="589"/>
                  </a:lnTo>
                  <a:lnTo>
                    <a:pt x="199" y="589"/>
                  </a:lnTo>
                  <a:lnTo>
                    <a:pt x="195" y="587"/>
                  </a:lnTo>
                  <a:lnTo>
                    <a:pt x="193" y="587"/>
                  </a:lnTo>
                  <a:lnTo>
                    <a:pt x="193" y="586"/>
                  </a:lnTo>
                  <a:lnTo>
                    <a:pt x="190" y="586"/>
                  </a:lnTo>
                  <a:lnTo>
                    <a:pt x="185" y="584"/>
                  </a:lnTo>
                  <a:lnTo>
                    <a:pt x="176" y="582"/>
                  </a:lnTo>
                  <a:lnTo>
                    <a:pt x="164" y="578"/>
                  </a:lnTo>
                  <a:lnTo>
                    <a:pt x="154" y="572"/>
                  </a:lnTo>
                  <a:lnTo>
                    <a:pt x="143" y="564"/>
                  </a:lnTo>
                  <a:lnTo>
                    <a:pt x="138" y="559"/>
                  </a:lnTo>
                  <a:lnTo>
                    <a:pt x="134" y="553"/>
                  </a:lnTo>
                  <a:lnTo>
                    <a:pt x="133" y="547"/>
                  </a:lnTo>
                  <a:lnTo>
                    <a:pt x="130" y="539"/>
                  </a:lnTo>
                  <a:lnTo>
                    <a:pt x="128" y="538"/>
                  </a:lnTo>
                  <a:lnTo>
                    <a:pt x="123" y="536"/>
                  </a:lnTo>
                  <a:lnTo>
                    <a:pt x="117" y="530"/>
                  </a:lnTo>
                  <a:lnTo>
                    <a:pt x="106" y="526"/>
                  </a:lnTo>
                  <a:lnTo>
                    <a:pt x="95" y="520"/>
                  </a:lnTo>
                  <a:lnTo>
                    <a:pt x="82" y="516"/>
                  </a:lnTo>
                  <a:lnTo>
                    <a:pt x="69" y="513"/>
                  </a:lnTo>
                  <a:lnTo>
                    <a:pt x="56" y="513"/>
                  </a:lnTo>
                  <a:lnTo>
                    <a:pt x="43" y="515"/>
                  </a:lnTo>
                  <a:lnTo>
                    <a:pt x="29" y="513"/>
                  </a:lnTo>
                  <a:lnTo>
                    <a:pt x="19" y="513"/>
                  </a:lnTo>
                  <a:lnTo>
                    <a:pt x="8" y="509"/>
                  </a:lnTo>
                  <a:lnTo>
                    <a:pt x="1" y="505"/>
                  </a:lnTo>
                  <a:lnTo>
                    <a:pt x="0" y="501"/>
                  </a:lnTo>
                  <a:lnTo>
                    <a:pt x="0" y="495"/>
                  </a:lnTo>
                  <a:lnTo>
                    <a:pt x="3" y="490"/>
                  </a:lnTo>
                  <a:lnTo>
                    <a:pt x="12" y="484"/>
                  </a:lnTo>
                  <a:lnTo>
                    <a:pt x="22" y="480"/>
                  </a:lnTo>
                  <a:lnTo>
                    <a:pt x="29" y="476"/>
                  </a:lnTo>
                  <a:lnTo>
                    <a:pt x="36" y="472"/>
                  </a:lnTo>
                  <a:lnTo>
                    <a:pt x="43" y="470"/>
                  </a:lnTo>
                  <a:lnTo>
                    <a:pt x="48" y="468"/>
                  </a:lnTo>
                  <a:lnTo>
                    <a:pt x="50" y="467"/>
                  </a:lnTo>
                  <a:lnTo>
                    <a:pt x="52" y="467"/>
                  </a:lnTo>
                  <a:lnTo>
                    <a:pt x="52" y="463"/>
                  </a:lnTo>
                  <a:lnTo>
                    <a:pt x="52" y="451"/>
                  </a:lnTo>
                  <a:lnTo>
                    <a:pt x="56" y="438"/>
                  </a:lnTo>
                  <a:lnTo>
                    <a:pt x="65" y="421"/>
                  </a:lnTo>
                  <a:lnTo>
                    <a:pt x="69" y="413"/>
                  </a:lnTo>
                  <a:lnTo>
                    <a:pt x="78" y="407"/>
                  </a:lnTo>
                  <a:lnTo>
                    <a:pt x="86" y="399"/>
                  </a:lnTo>
                  <a:lnTo>
                    <a:pt x="97" y="396"/>
                  </a:lnTo>
                  <a:lnTo>
                    <a:pt x="108" y="392"/>
                  </a:lnTo>
                  <a:lnTo>
                    <a:pt x="123" y="392"/>
                  </a:lnTo>
                  <a:lnTo>
                    <a:pt x="140" y="394"/>
                  </a:lnTo>
                  <a:lnTo>
                    <a:pt x="159" y="398"/>
                  </a:lnTo>
                  <a:lnTo>
                    <a:pt x="156" y="398"/>
                  </a:lnTo>
                  <a:lnTo>
                    <a:pt x="150" y="396"/>
                  </a:lnTo>
                  <a:lnTo>
                    <a:pt x="138" y="394"/>
                  </a:lnTo>
                  <a:lnTo>
                    <a:pt x="126" y="392"/>
                  </a:lnTo>
                  <a:lnTo>
                    <a:pt x="114" y="386"/>
                  </a:lnTo>
                  <a:lnTo>
                    <a:pt x="104" y="380"/>
                  </a:lnTo>
                  <a:lnTo>
                    <a:pt x="100" y="376"/>
                  </a:lnTo>
                  <a:lnTo>
                    <a:pt x="97" y="373"/>
                  </a:lnTo>
                  <a:lnTo>
                    <a:pt x="95" y="367"/>
                  </a:lnTo>
                  <a:lnTo>
                    <a:pt x="95" y="361"/>
                  </a:lnTo>
                  <a:lnTo>
                    <a:pt x="100" y="350"/>
                  </a:lnTo>
                  <a:lnTo>
                    <a:pt x="108" y="338"/>
                  </a:lnTo>
                  <a:lnTo>
                    <a:pt x="117" y="328"/>
                  </a:lnTo>
                  <a:lnTo>
                    <a:pt x="128" y="321"/>
                  </a:lnTo>
                  <a:lnTo>
                    <a:pt x="138" y="313"/>
                  </a:lnTo>
                  <a:lnTo>
                    <a:pt x="147" y="305"/>
                  </a:lnTo>
                  <a:lnTo>
                    <a:pt x="156" y="300"/>
                  </a:lnTo>
                  <a:lnTo>
                    <a:pt x="159" y="294"/>
                  </a:lnTo>
                  <a:lnTo>
                    <a:pt x="162" y="290"/>
                  </a:lnTo>
                  <a:lnTo>
                    <a:pt x="169" y="284"/>
                  </a:lnTo>
                  <a:lnTo>
                    <a:pt x="176" y="277"/>
                  </a:lnTo>
                  <a:lnTo>
                    <a:pt x="185" y="271"/>
                  </a:lnTo>
                  <a:lnTo>
                    <a:pt x="188" y="263"/>
                  </a:lnTo>
                  <a:lnTo>
                    <a:pt x="190" y="256"/>
                  </a:lnTo>
                  <a:lnTo>
                    <a:pt x="190" y="252"/>
                  </a:lnTo>
                  <a:lnTo>
                    <a:pt x="188" y="250"/>
                  </a:lnTo>
                  <a:lnTo>
                    <a:pt x="186" y="246"/>
                  </a:lnTo>
                  <a:lnTo>
                    <a:pt x="182" y="242"/>
                  </a:lnTo>
                  <a:lnTo>
                    <a:pt x="182" y="244"/>
                  </a:lnTo>
                  <a:lnTo>
                    <a:pt x="186" y="250"/>
                  </a:lnTo>
                  <a:lnTo>
                    <a:pt x="188" y="256"/>
                  </a:lnTo>
                  <a:lnTo>
                    <a:pt x="190" y="263"/>
                  </a:lnTo>
                  <a:lnTo>
                    <a:pt x="188" y="267"/>
                  </a:lnTo>
                  <a:lnTo>
                    <a:pt x="186" y="269"/>
                  </a:lnTo>
                  <a:lnTo>
                    <a:pt x="185" y="271"/>
                  </a:lnTo>
                  <a:lnTo>
                    <a:pt x="180" y="273"/>
                  </a:lnTo>
                  <a:lnTo>
                    <a:pt x="173" y="273"/>
                  </a:lnTo>
                  <a:lnTo>
                    <a:pt x="164" y="271"/>
                  </a:lnTo>
                  <a:lnTo>
                    <a:pt x="154" y="269"/>
                  </a:lnTo>
                  <a:lnTo>
                    <a:pt x="143" y="265"/>
                  </a:lnTo>
                  <a:lnTo>
                    <a:pt x="119" y="256"/>
                  </a:lnTo>
                  <a:lnTo>
                    <a:pt x="106" y="248"/>
                  </a:lnTo>
                  <a:lnTo>
                    <a:pt x="100" y="244"/>
                  </a:lnTo>
                  <a:lnTo>
                    <a:pt x="100" y="238"/>
                  </a:lnTo>
                  <a:lnTo>
                    <a:pt x="102" y="234"/>
                  </a:lnTo>
                  <a:lnTo>
                    <a:pt x="106" y="233"/>
                  </a:lnTo>
                  <a:lnTo>
                    <a:pt x="108" y="229"/>
                  </a:lnTo>
                  <a:lnTo>
                    <a:pt x="108" y="225"/>
                  </a:lnTo>
                  <a:lnTo>
                    <a:pt x="104" y="221"/>
                  </a:lnTo>
                  <a:lnTo>
                    <a:pt x="100" y="213"/>
                  </a:lnTo>
                  <a:lnTo>
                    <a:pt x="93" y="204"/>
                  </a:lnTo>
                  <a:lnTo>
                    <a:pt x="86" y="194"/>
                  </a:lnTo>
                  <a:lnTo>
                    <a:pt x="82" y="183"/>
                  </a:lnTo>
                  <a:lnTo>
                    <a:pt x="78" y="171"/>
                  </a:lnTo>
                  <a:lnTo>
                    <a:pt x="78" y="162"/>
                  </a:lnTo>
                  <a:lnTo>
                    <a:pt x="79" y="152"/>
                  </a:lnTo>
                  <a:lnTo>
                    <a:pt x="84" y="142"/>
                  </a:lnTo>
                  <a:lnTo>
                    <a:pt x="93" y="135"/>
                  </a:lnTo>
                  <a:lnTo>
                    <a:pt x="104" y="127"/>
                  </a:lnTo>
                  <a:lnTo>
                    <a:pt x="114" y="121"/>
                  </a:lnTo>
                  <a:lnTo>
                    <a:pt x="128" y="119"/>
                  </a:lnTo>
                  <a:lnTo>
                    <a:pt x="143" y="117"/>
                  </a:lnTo>
                  <a:lnTo>
                    <a:pt x="160" y="121"/>
                  </a:lnTo>
                  <a:lnTo>
                    <a:pt x="176" y="129"/>
                  </a:lnTo>
                  <a:lnTo>
                    <a:pt x="143" y="73"/>
                  </a:lnTo>
                  <a:lnTo>
                    <a:pt x="410" y="0"/>
                  </a:lnTo>
                  <a:lnTo>
                    <a:pt x="512" y="29"/>
                  </a:lnTo>
                  <a:lnTo>
                    <a:pt x="508" y="112"/>
                  </a:lnTo>
                  <a:lnTo>
                    <a:pt x="512" y="114"/>
                  </a:lnTo>
                  <a:lnTo>
                    <a:pt x="521" y="115"/>
                  </a:lnTo>
                  <a:lnTo>
                    <a:pt x="531" y="119"/>
                  </a:lnTo>
                  <a:lnTo>
                    <a:pt x="547" y="125"/>
                  </a:lnTo>
                  <a:lnTo>
                    <a:pt x="566" y="129"/>
                  </a:lnTo>
                  <a:lnTo>
                    <a:pt x="583" y="137"/>
                  </a:lnTo>
                  <a:lnTo>
                    <a:pt x="604" y="142"/>
                  </a:lnTo>
                  <a:lnTo>
                    <a:pt x="621" y="148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65" name="Freeform 7"/>
            <p:cNvSpPr>
              <a:spLocks/>
            </p:cNvSpPr>
            <p:nvPr/>
          </p:nvSpPr>
          <p:spPr bwMode="auto">
            <a:xfrm>
              <a:off x="2932" y="1194"/>
              <a:ext cx="176" cy="170"/>
            </a:xfrm>
            <a:custGeom>
              <a:avLst/>
              <a:gdLst>
                <a:gd name="T0" fmla="*/ 123 w 176"/>
                <a:gd name="T1" fmla="*/ 157 h 170"/>
                <a:gd name="T2" fmla="*/ 123 w 176"/>
                <a:gd name="T3" fmla="*/ 159 h 170"/>
                <a:gd name="T4" fmla="*/ 118 w 176"/>
                <a:gd name="T5" fmla="*/ 159 h 170"/>
                <a:gd name="T6" fmla="*/ 114 w 176"/>
                <a:gd name="T7" fmla="*/ 161 h 170"/>
                <a:gd name="T8" fmla="*/ 107 w 176"/>
                <a:gd name="T9" fmla="*/ 165 h 170"/>
                <a:gd name="T10" fmla="*/ 98 w 176"/>
                <a:gd name="T11" fmla="*/ 167 h 170"/>
                <a:gd name="T12" fmla="*/ 90 w 176"/>
                <a:gd name="T13" fmla="*/ 169 h 170"/>
                <a:gd name="T14" fmla="*/ 83 w 176"/>
                <a:gd name="T15" fmla="*/ 169 h 170"/>
                <a:gd name="T16" fmla="*/ 74 w 176"/>
                <a:gd name="T17" fmla="*/ 169 h 170"/>
                <a:gd name="T18" fmla="*/ 55 w 176"/>
                <a:gd name="T19" fmla="*/ 167 h 170"/>
                <a:gd name="T20" fmla="*/ 40 w 176"/>
                <a:gd name="T21" fmla="*/ 163 h 170"/>
                <a:gd name="T22" fmla="*/ 28 w 176"/>
                <a:gd name="T23" fmla="*/ 159 h 170"/>
                <a:gd name="T24" fmla="*/ 17 w 176"/>
                <a:gd name="T25" fmla="*/ 151 h 170"/>
                <a:gd name="T26" fmla="*/ 11 w 176"/>
                <a:gd name="T27" fmla="*/ 146 h 170"/>
                <a:gd name="T28" fmla="*/ 5 w 176"/>
                <a:gd name="T29" fmla="*/ 138 h 170"/>
                <a:gd name="T30" fmla="*/ 2 w 176"/>
                <a:gd name="T31" fmla="*/ 128 h 170"/>
                <a:gd name="T32" fmla="*/ 0 w 176"/>
                <a:gd name="T33" fmla="*/ 121 h 170"/>
                <a:gd name="T34" fmla="*/ 0 w 176"/>
                <a:gd name="T35" fmla="*/ 103 h 170"/>
                <a:gd name="T36" fmla="*/ 7 w 176"/>
                <a:gd name="T37" fmla="*/ 86 h 170"/>
                <a:gd name="T38" fmla="*/ 14 w 176"/>
                <a:gd name="T39" fmla="*/ 71 h 170"/>
                <a:gd name="T40" fmla="*/ 19 w 176"/>
                <a:gd name="T41" fmla="*/ 59 h 170"/>
                <a:gd name="T42" fmla="*/ 26 w 176"/>
                <a:gd name="T43" fmla="*/ 48 h 170"/>
                <a:gd name="T44" fmla="*/ 31 w 176"/>
                <a:gd name="T45" fmla="*/ 38 h 170"/>
                <a:gd name="T46" fmla="*/ 37 w 176"/>
                <a:gd name="T47" fmla="*/ 28 h 170"/>
                <a:gd name="T48" fmla="*/ 42 w 176"/>
                <a:gd name="T49" fmla="*/ 19 h 170"/>
                <a:gd name="T50" fmla="*/ 48 w 176"/>
                <a:gd name="T51" fmla="*/ 11 h 170"/>
                <a:gd name="T52" fmla="*/ 57 w 176"/>
                <a:gd name="T53" fmla="*/ 4 h 170"/>
                <a:gd name="T54" fmla="*/ 66 w 176"/>
                <a:gd name="T55" fmla="*/ 0 h 170"/>
                <a:gd name="T56" fmla="*/ 76 w 176"/>
                <a:gd name="T57" fmla="*/ 0 h 170"/>
                <a:gd name="T58" fmla="*/ 87 w 176"/>
                <a:gd name="T59" fmla="*/ 0 h 170"/>
                <a:gd name="T60" fmla="*/ 97 w 176"/>
                <a:gd name="T61" fmla="*/ 4 h 170"/>
                <a:gd name="T62" fmla="*/ 102 w 176"/>
                <a:gd name="T63" fmla="*/ 9 h 170"/>
                <a:gd name="T64" fmla="*/ 107 w 176"/>
                <a:gd name="T65" fmla="*/ 15 h 170"/>
                <a:gd name="T66" fmla="*/ 109 w 176"/>
                <a:gd name="T67" fmla="*/ 21 h 170"/>
                <a:gd name="T68" fmla="*/ 111 w 176"/>
                <a:gd name="T69" fmla="*/ 27 h 170"/>
                <a:gd name="T70" fmla="*/ 111 w 176"/>
                <a:gd name="T71" fmla="*/ 30 h 170"/>
                <a:gd name="T72" fmla="*/ 111 w 176"/>
                <a:gd name="T73" fmla="*/ 32 h 170"/>
                <a:gd name="T74" fmla="*/ 111 w 176"/>
                <a:gd name="T75" fmla="*/ 30 h 170"/>
                <a:gd name="T76" fmla="*/ 109 w 176"/>
                <a:gd name="T77" fmla="*/ 27 h 170"/>
                <a:gd name="T78" fmla="*/ 107 w 176"/>
                <a:gd name="T79" fmla="*/ 21 h 170"/>
                <a:gd name="T80" fmla="*/ 107 w 176"/>
                <a:gd name="T81" fmla="*/ 15 h 170"/>
                <a:gd name="T82" fmla="*/ 107 w 176"/>
                <a:gd name="T83" fmla="*/ 9 h 170"/>
                <a:gd name="T84" fmla="*/ 109 w 176"/>
                <a:gd name="T85" fmla="*/ 5 h 170"/>
                <a:gd name="T86" fmla="*/ 114 w 176"/>
                <a:gd name="T87" fmla="*/ 2 h 170"/>
                <a:gd name="T88" fmla="*/ 123 w 176"/>
                <a:gd name="T89" fmla="*/ 2 h 170"/>
                <a:gd name="T90" fmla="*/ 128 w 176"/>
                <a:gd name="T91" fmla="*/ 2 h 170"/>
                <a:gd name="T92" fmla="*/ 135 w 176"/>
                <a:gd name="T93" fmla="*/ 4 h 170"/>
                <a:gd name="T94" fmla="*/ 142 w 176"/>
                <a:gd name="T95" fmla="*/ 4 h 170"/>
                <a:gd name="T96" fmla="*/ 149 w 176"/>
                <a:gd name="T97" fmla="*/ 7 h 170"/>
                <a:gd name="T98" fmla="*/ 155 w 176"/>
                <a:gd name="T99" fmla="*/ 13 h 170"/>
                <a:gd name="T100" fmla="*/ 161 w 176"/>
                <a:gd name="T101" fmla="*/ 21 h 170"/>
                <a:gd name="T102" fmla="*/ 168 w 176"/>
                <a:gd name="T103" fmla="*/ 32 h 170"/>
                <a:gd name="T104" fmla="*/ 175 w 176"/>
                <a:gd name="T105" fmla="*/ 48 h 170"/>
                <a:gd name="T106" fmla="*/ 111 w 176"/>
                <a:gd name="T107" fmla="*/ 32 h 170"/>
                <a:gd name="T108" fmla="*/ 123 w 176"/>
                <a:gd name="T109" fmla="*/ 157 h 17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6"/>
                <a:gd name="T166" fmla="*/ 0 h 170"/>
                <a:gd name="T167" fmla="*/ 176 w 176"/>
                <a:gd name="T168" fmla="*/ 170 h 17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6" h="170">
                  <a:moveTo>
                    <a:pt x="123" y="157"/>
                  </a:moveTo>
                  <a:lnTo>
                    <a:pt x="123" y="159"/>
                  </a:lnTo>
                  <a:lnTo>
                    <a:pt x="118" y="159"/>
                  </a:lnTo>
                  <a:lnTo>
                    <a:pt x="114" y="161"/>
                  </a:lnTo>
                  <a:lnTo>
                    <a:pt x="107" y="165"/>
                  </a:lnTo>
                  <a:lnTo>
                    <a:pt x="98" y="167"/>
                  </a:lnTo>
                  <a:lnTo>
                    <a:pt x="90" y="169"/>
                  </a:lnTo>
                  <a:lnTo>
                    <a:pt x="83" y="169"/>
                  </a:lnTo>
                  <a:lnTo>
                    <a:pt x="74" y="169"/>
                  </a:lnTo>
                  <a:lnTo>
                    <a:pt x="55" y="167"/>
                  </a:lnTo>
                  <a:lnTo>
                    <a:pt x="40" y="163"/>
                  </a:lnTo>
                  <a:lnTo>
                    <a:pt x="28" y="159"/>
                  </a:lnTo>
                  <a:lnTo>
                    <a:pt x="17" y="151"/>
                  </a:lnTo>
                  <a:lnTo>
                    <a:pt x="11" y="146"/>
                  </a:lnTo>
                  <a:lnTo>
                    <a:pt x="5" y="138"/>
                  </a:lnTo>
                  <a:lnTo>
                    <a:pt x="2" y="128"/>
                  </a:lnTo>
                  <a:lnTo>
                    <a:pt x="0" y="121"/>
                  </a:lnTo>
                  <a:lnTo>
                    <a:pt x="0" y="103"/>
                  </a:lnTo>
                  <a:lnTo>
                    <a:pt x="7" y="86"/>
                  </a:lnTo>
                  <a:lnTo>
                    <a:pt x="14" y="71"/>
                  </a:lnTo>
                  <a:lnTo>
                    <a:pt x="19" y="59"/>
                  </a:lnTo>
                  <a:lnTo>
                    <a:pt x="26" y="48"/>
                  </a:lnTo>
                  <a:lnTo>
                    <a:pt x="31" y="38"/>
                  </a:lnTo>
                  <a:lnTo>
                    <a:pt x="37" y="28"/>
                  </a:lnTo>
                  <a:lnTo>
                    <a:pt x="42" y="19"/>
                  </a:lnTo>
                  <a:lnTo>
                    <a:pt x="48" y="11"/>
                  </a:lnTo>
                  <a:lnTo>
                    <a:pt x="57" y="4"/>
                  </a:lnTo>
                  <a:lnTo>
                    <a:pt x="66" y="0"/>
                  </a:lnTo>
                  <a:lnTo>
                    <a:pt x="76" y="0"/>
                  </a:lnTo>
                  <a:lnTo>
                    <a:pt x="87" y="0"/>
                  </a:lnTo>
                  <a:lnTo>
                    <a:pt x="97" y="4"/>
                  </a:lnTo>
                  <a:lnTo>
                    <a:pt x="102" y="9"/>
                  </a:lnTo>
                  <a:lnTo>
                    <a:pt x="107" y="15"/>
                  </a:lnTo>
                  <a:lnTo>
                    <a:pt x="109" y="21"/>
                  </a:lnTo>
                  <a:lnTo>
                    <a:pt x="111" y="27"/>
                  </a:lnTo>
                  <a:lnTo>
                    <a:pt x="111" y="30"/>
                  </a:lnTo>
                  <a:lnTo>
                    <a:pt x="111" y="32"/>
                  </a:lnTo>
                  <a:lnTo>
                    <a:pt x="111" y="30"/>
                  </a:lnTo>
                  <a:lnTo>
                    <a:pt x="109" y="27"/>
                  </a:lnTo>
                  <a:lnTo>
                    <a:pt x="107" y="21"/>
                  </a:lnTo>
                  <a:lnTo>
                    <a:pt x="107" y="15"/>
                  </a:lnTo>
                  <a:lnTo>
                    <a:pt x="107" y="9"/>
                  </a:lnTo>
                  <a:lnTo>
                    <a:pt x="109" y="5"/>
                  </a:lnTo>
                  <a:lnTo>
                    <a:pt x="114" y="2"/>
                  </a:lnTo>
                  <a:lnTo>
                    <a:pt x="123" y="2"/>
                  </a:lnTo>
                  <a:lnTo>
                    <a:pt x="128" y="2"/>
                  </a:lnTo>
                  <a:lnTo>
                    <a:pt x="135" y="4"/>
                  </a:lnTo>
                  <a:lnTo>
                    <a:pt x="142" y="4"/>
                  </a:lnTo>
                  <a:lnTo>
                    <a:pt x="149" y="7"/>
                  </a:lnTo>
                  <a:lnTo>
                    <a:pt x="155" y="13"/>
                  </a:lnTo>
                  <a:lnTo>
                    <a:pt x="161" y="21"/>
                  </a:lnTo>
                  <a:lnTo>
                    <a:pt x="168" y="32"/>
                  </a:lnTo>
                  <a:lnTo>
                    <a:pt x="175" y="48"/>
                  </a:lnTo>
                  <a:lnTo>
                    <a:pt x="111" y="32"/>
                  </a:lnTo>
                  <a:lnTo>
                    <a:pt x="123" y="15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66" name="Freeform 8"/>
            <p:cNvSpPr>
              <a:spLocks/>
            </p:cNvSpPr>
            <p:nvPr/>
          </p:nvSpPr>
          <p:spPr bwMode="auto">
            <a:xfrm>
              <a:off x="2932" y="1194"/>
              <a:ext cx="176" cy="170"/>
            </a:xfrm>
            <a:custGeom>
              <a:avLst/>
              <a:gdLst>
                <a:gd name="T0" fmla="*/ 123 w 176"/>
                <a:gd name="T1" fmla="*/ 157 h 170"/>
                <a:gd name="T2" fmla="*/ 123 w 176"/>
                <a:gd name="T3" fmla="*/ 159 h 170"/>
                <a:gd name="T4" fmla="*/ 118 w 176"/>
                <a:gd name="T5" fmla="*/ 159 h 170"/>
                <a:gd name="T6" fmla="*/ 114 w 176"/>
                <a:gd name="T7" fmla="*/ 161 h 170"/>
                <a:gd name="T8" fmla="*/ 107 w 176"/>
                <a:gd name="T9" fmla="*/ 165 h 170"/>
                <a:gd name="T10" fmla="*/ 98 w 176"/>
                <a:gd name="T11" fmla="*/ 167 h 170"/>
                <a:gd name="T12" fmla="*/ 90 w 176"/>
                <a:gd name="T13" fmla="*/ 169 h 170"/>
                <a:gd name="T14" fmla="*/ 83 w 176"/>
                <a:gd name="T15" fmla="*/ 169 h 170"/>
                <a:gd name="T16" fmla="*/ 74 w 176"/>
                <a:gd name="T17" fmla="*/ 169 h 170"/>
                <a:gd name="T18" fmla="*/ 55 w 176"/>
                <a:gd name="T19" fmla="*/ 167 h 170"/>
                <a:gd name="T20" fmla="*/ 40 w 176"/>
                <a:gd name="T21" fmla="*/ 163 h 170"/>
                <a:gd name="T22" fmla="*/ 28 w 176"/>
                <a:gd name="T23" fmla="*/ 159 h 170"/>
                <a:gd name="T24" fmla="*/ 17 w 176"/>
                <a:gd name="T25" fmla="*/ 151 h 170"/>
                <a:gd name="T26" fmla="*/ 11 w 176"/>
                <a:gd name="T27" fmla="*/ 146 h 170"/>
                <a:gd name="T28" fmla="*/ 5 w 176"/>
                <a:gd name="T29" fmla="*/ 138 h 170"/>
                <a:gd name="T30" fmla="*/ 2 w 176"/>
                <a:gd name="T31" fmla="*/ 128 h 170"/>
                <a:gd name="T32" fmla="*/ 0 w 176"/>
                <a:gd name="T33" fmla="*/ 121 h 170"/>
                <a:gd name="T34" fmla="*/ 0 w 176"/>
                <a:gd name="T35" fmla="*/ 103 h 170"/>
                <a:gd name="T36" fmla="*/ 7 w 176"/>
                <a:gd name="T37" fmla="*/ 86 h 170"/>
                <a:gd name="T38" fmla="*/ 14 w 176"/>
                <a:gd name="T39" fmla="*/ 71 h 170"/>
                <a:gd name="T40" fmla="*/ 19 w 176"/>
                <a:gd name="T41" fmla="*/ 59 h 170"/>
                <a:gd name="T42" fmla="*/ 26 w 176"/>
                <a:gd name="T43" fmla="*/ 48 h 170"/>
                <a:gd name="T44" fmla="*/ 31 w 176"/>
                <a:gd name="T45" fmla="*/ 38 h 170"/>
                <a:gd name="T46" fmla="*/ 37 w 176"/>
                <a:gd name="T47" fmla="*/ 28 h 170"/>
                <a:gd name="T48" fmla="*/ 42 w 176"/>
                <a:gd name="T49" fmla="*/ 19 h 170"/>
                <a:gd name="T50" fmla="*/ 48 w 176"/>
                <a:gd name="T51" fmla="*/ 11 h 170"/>
                <a:gd name="T52" fmla="*/ 57 w 176"/>
                <a:gd name="T53" fmla="*/ 4 h 170"/>
                <a:gd name="T54" fmla="*/ 66 w 176"/>
                <a:gd name="T55" fmla="*/ 0 h 170"/>
                <a:gd name="T56" fmla="*/ 76 w 176"/>
                <a:gd name="T57" fmla="*/ 0 h 170"/>
                <a:gd name="T58" fmla="*/ 87 w 176"/>
                <a:gd name="T59" fmla="*/ 0 h 170"/>
                <a:gd name="T60" fmla="*/ 97 w 176"/>
                <a:gd name="T61" fmla="*/ 4 h 170"/>
                <a:gd name="T62" fmla="*/ 102 w 176"/>
                <a:gd name="T63" fmla="*/ 9 h 170"/>
                <a:gd name="T64" fmla="*/ 107 w 176"/>
                <a:gd name="T65" fmla="*/ 15 h 170"/>
                <a:gd name="T66" fmla="*/ 109 w 176"/>
                <a:gd name="T67" fmla="*/ 21 h 170"/>
                <a:gd name="T68" fmla="*/ 111 w 176"/>
                <a:gd name="T69" fmla="*/ 27 h 170"/>
                <a:gd name="T70" fmla="*/ 111 w 176"/>
                <a:gd name="T71" fmla="*/ 30 h 170"/>
                <a:gd name="T72" fmla="*/ 111 w 176"/>
                <a:gd name="T73" fmla="*/ 32 h 170"/>
                <a:gd name="T74" fmla="*/ 111 w 176"/>
                <a:gd name="T75" fmla="*/ 30 h 170"/>
                <a:gd name="T76" fmla="*/ 109 w 176"/>
                <a:gd name="T77" fmla="*/ 27 h 170"/>
                <a:gd name="T78" fmla="*/ 107 w 176"/>
                <a:gd name="T79" fmla="*/ 21 h 170"/>
                <a:gd name="T80" fmla="*/ 107 w 176"/>
                <a:gd name="T81" fmla="*/ 15 h 170"/>
                <a:gd name="T82" fmla="*/ 107 w 176"/>
                <a:gd name="T83" fmla="*/ 9 h 170"/>
                <a:gd name="T84" fmla="*/ 109 w 176"/>
                <a:gd name="T85" fmla="*/ 5 h 170"/>
                <a:gd name="T86" fmla="*/ 114 w 176"/>
                <a:gd name="T87" fmla="*/ 2 h 170"/>
                <a:gd name="T88" fmla="*/ 123 w 176"/>
                <a:gd name="T89" fmla="*/ 2 h 170"/>
                <a:gd name="T90" fmla="*/ 128 w 176"/>
                <a:gd name="T91" fmla="*/ 2 h 170"/>
                <a:gd name="T92" fmla="*/ 135 w 176"/>
                <a:gd name="T93" fmla="*/ 4 h 170"/>
                <a:gd name="T94" fmla="*/ 142 w 176"/>
                <a:gd name="T95" fmla="*/ 4 h 170"/>
                <a:gd name="T96" fmla="*/ 149 w 176"/>
                <a:gd name="T97" fmla="*/ 7 h 170"/>
                <a:gd name="T98" fmla="*/ 155 w 176"/>
                <a:gd name="T99" fmla="*/ 13 h 170"/>
                <a:gd name="T100" fmla="*/ 161 w 176"/>
                <a:gd name="T101" fmla="*/ 21 h 170"/>
                <a:gd name="T102" fmla="*/ 168 w 176"/>
                <a:gd name="T103" fmla="*/ 32 h 170"/>
                <a:gd name="T104" fmla="*/ 175 w 176"/>
                <a:gd name="T105" fmla="*/ 48 h 170"/>
                <a:gd name="T106" fmla="*/ 111 w 176"/>
                <a:gd name="T107" fmla="*/ 32 h 17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6"/>
                <a:gd name="T163" fmla="*/ 0 h 170"/>
                <a:gd name="T164" fmla="*/ 176 w 176"/>
                <a:gd name="T165" fmla="*/ 170 h 17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6" h="170">
                  <a:moveTo>
                    <a:pt x="123" y="157"/>
                  </a:moveTo>
                  <a:lnTo>
                    <a:pt x="123" y="159"/>
                  </a:lnTo>
                  <a:lnTo>
                    <a:pt x="118" y="159"/>
                  </a:lnTo>
                  <a:lnTo>
                    <a:pt x="114" y="161"/>
                  </a:lnTo>
                  <a:lnTo>
                    <a:pt x="107" y="165"/>
                  </a:lnTo>
                  <a:lnTo>
                    <a:pt x="98" y="167"/>
                  </a:lnTo>
                  <a:lnTo>
                    <a:pt x="90" y="169"/>
                  </a:lnTo>
                  <a:lnTo>
                    <a:pt x="83" y="169"/>
                  </a:lnTo>
                  <a:lnTo>
                    <a:pt x="74" y="169"/>
                  </a:lnTo>
                  <a:lnTo>
                    <a:pt x="55" y="167"/>
                  </a:lnTo>
                  <a:lnTo>
                    <a:pt x="40" y="163"/>
                  </a:lnTo>
                  <a:lnTo>
                    <a:pt x="28" y="159"/>
                  </a:lnTo>
                  <a:lnTo>
                    <a:pt x="17" y="151"/>
                  </a:lnTo>
                  <a:lnTo>
                    <a:pt x="11" y="146"/>
                  </a:lnTo>
                  <a:lnTo>
                    <a:pt x="5" y="138"/>
                  </a:lnTo>
                  <a:lnTo>
                    <a:pt x="2" y="128"/>
                  </a:lnTo>
                  <a:lnTo>
                    <a:pt x="0" y="121"/>
                  </a:lnTo>
                  <a:lnTo>
                    <a:pt x="0" y="103"/>
                  </a:lnTo>
                  <a:lnTo>
                    <a:pt x="7" y="86"/>
                  </a:lnTo>
                  <a:lnTo>
                    <a:pt x="14" y="71"/>
                  </a:lnTo>
                  <a:lnTo>
                    <a:pt x="19" y="59"/>
                  </a:lnTo>
                  <a:lnTo>
                    <a:pt x="26" y="48"/>
                  </a:lnTo>
                  <a:lnTo>
                    <a:pt x="31" y="38"/>
                  </a:lnTo>
                  <a:lnTo>
                    <a:pt x="37" y="28"/>
                  </a:lnTo>
                  <a:lnTo>
                    <a:pt x="42" y="19"/>
                  </a:lnTo>
                  <a:lnTo>
                    <a:pt x="48" y="11"/>
                  </a:lnTo>
                  <a:lnTo>
                    <a:pt x="57" y="4"/>
                  </a:lnTo>
                  <a:lnTo>
                    <a:pt x="66" y="0"/>
                  </a:lnTo>
                  <a:lnTo>
                    <a:pt x="76" y="0"/>
                  </a:lnTo>
                  <a:lnTo>
                    <a:pt x="87" y="0"/>
                  </a:lnTo>
                  <a:lnTo>
                    <a:pt x="97" y="4"/>
                  </a:lnTo>
                  <a:lnTo>
                    <a:pt x="102" y="9"/>
                  </a:lnTo>
                  <a:lnTo>
                    <a:pt x="107" y="15"/>
                  </a:lnTo>
                  <a:lnTo>
                    <a:pt x="109" y="21"/>
                  </a:lnTo>
                  <a:lnTo>
                    <a:pt x="111" y="27"/>
                  </a:lnTo>
                  <a:lnTo>
                    <a:pt x="111" y="30"/>
                  </a:lnTo>
                  <a:lnTo>
                    <a:pt x="111" y="32"/>
                  </a:lnTo>
                  <a:lnTo>
                    <a:pt x="111" y="30"/>
                  </a:lnTo>
                  <a:lnTo>
                    <a:pt x="109" y="27"/>
                  </a:lnTo>
                  <a:lnTo>
                    <a:pt x="107" y="21"/>
                  </a:lnTo>
                  <a:lnTo>
                    <a:pt x="107" y="15"/>
                  </a:lnTo>
                  <a:lnTo>
                    <a:pt x="107" y="9"/>
                  </a:lnTo>
                  <a:lnTo>
                    <a:pt x="109" y="5"/>
                  </a:lnTo>
                  <a:lnTo>
                    <a:pt x="114" y="2"/>
                  </a:lnTo>
                  <a:lnTo>
                    <a:pt x="123" y="2"/>
                  </a:lnTo>
                  <a:lnTo>
                    <a:pt x="128" y="2"/>
                  </a:lnTo>
                  <a:lnTo>
                    <a:pt x="135" y="4"/>
                  </a:lnTo>
                  <a:lnTo>
                    <a:pt x="142" y="4"/>
                  </a:lnTo>
                  <a:lnTo>
                    <a:pt x="149" y="7"/>
                  </a:lnTo>
                  <a:lnTo>
                    <a:pt x="155" y="13"/>
                  </a:lnTo>
                  <a:lnTo>
                    <a:pt x="161" y="21"/>
                  </a:lnTo>
                  <a:lnTo>
                    <a:pt x="168" y="32"/>
                  </a:lnTo>
                  <a:lnTo>
                    <a:pt x="175" y="48"/>
                  </a:lnTo>
                  <a:lnTo>
                    <a:pt x="111" y="32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67" name="Freeform 9"/>
            <p:cNvSpPr>
              <a:spLocks/>
            </p:cNvSpPr>
            <p:nvPr/>
          </p:nvSpPr>
          <p:spPr bwMode="auto">
            <a:xfrm>
              <a:off x="3004" y="1207"/>
              <a:ext cx="27" cy="24"/>
            </a:xfrm>
            <a:custGeom>
              <a:avLst/>
              <a:gdLst>
                <a:gd name="T0" fmla="*/ 9 w 27"/>
                <a:gd name="T1" fmla="*/ 23 h 24"/>
                <a:gd name="T2" fmla="*/ 7 w 27"/>
                <a:gd name="T3" fmla="*/ 23 h 24"/>
                <a:gd name="T4" fmla="*/ 5 w 27"/>
                <a:gd name="T5" fmla="*/ 21 h 24"/>
                <a:gd name="T6" fmla="*/ 2 w 27"/>
                <a:gd name="T7" fmla="*/ 21 h 24"/>
                <a:gd name="T8" fmla="*/ 2 w 27"/>
                <a:gd name="T9" fmla="*/ 19 h 24"/>
                <a:gd name="T10" fmla="*/ 0 w 27"/>
                <a:gd name="T11" fmla="*/ 17 h 24"/>
                <a:gd name="T12" fmla="*/ 0 w 27"/>
                <a:gd name="T13" fmla="*/ 15 h 24"/>
                <a:gd name="T14" fmla="*/ 0 w 27"/>
                <a:gd name="T15" fmla="*/ 14 h 24"/>
                <a:gd name="T16" fmla="*/ 2 w 27"/>
                <a:gd name="T17" fmla="*/ 10 h 24"/>
                <a:gd name="T18" fmla="*/ 2 w 27"/>
                <a:gd name="T19" fmla="*/ 8 h 24"/>
                <a:gd name="T20" fmla="*/ 5 w 27"/>
                <a:gd name="T21" fmla="*/ 6 h 24"/>
                <a:gd name="T22" fmla="*/ 7 w 27"/>
                <a:gd name="T23" fmla="*/ 4 h 24"/>
                <a:gd name="T24" fmla="*/ 7 w 27"/>
                <a:gd name="T25" fmla="*/ 2 h 24"/>
                <a:gd name="T26" fmla="*/ 11 w 27"/>
                <a:gd name="T27" fmla="*/ 2 h 24"/>
                <a:gd name="T28" fmla="*/ 14 w 27"/>
                <a:gd name="T29" fmla="*/ 0 h 24"/>
                <a:gd name="T30" fmla="*/ 16 w 27"/>
                <a:gd name="T31" fmla="*/ 0 h 24"/>
                <a:gd name="T32" fmla="*/ 18 w 27"/>
                <a:gd name="T33" fmla="*/ 0 h 24"/>
                <a:gd name="T34" fmla="*/ 20 w 27"/>
                <a:gd name="T35" fmla="*/ 0 h 24"/>
                <a:gd name="T36" fmla="*/ 23 w 27"/>
                <a:gd name="T37" fmla="*/ 2 h 24"/>
                <a:gd name="T38" fmla="*/ 25 w 27"/>
                <a:gd name="T39" fmla="*/ 4 h 24"/>
                <a:gd name="T40" fmla="*/ 26 w 27"/>
                <a:gd name="T41" fmla="*/ 6 h 24"/>
                <a:gd name="T42" fmla="*/ 26 w 27"/>
                <a:gd name="T43" fmla="*/ 10 h 24"/>
                <a:gd name="T44" fmla="*/ 26 w 27"/>
                <a:gd name="T45" fmla="*/ 12 h 24"/>
                <a:gd name="T46" fmla="*/ 25 w 27"/>
                <a:gd name="T47" fmla="*/ 14 h 24"/>
                <a:gd name="T48" fmla="*/ 25 w 27"/>
                <a:gd name="T49" fmla="*/ 15 h 24"/>
                <a:gd name="T50" fmla="*/ 23 w 27"/>
                <a:gd name="T51" fmla="*/ 17 h 24"/>
                <a:gd name="T52" fmla="*/ 20 w 27"/>
                <a:gd name="T53" fmla="*/ 19 h 24"/>
                <a:gd name="T54" fmla="*/ 18 w 27"/>
                <a:gd name="T55" fmla="*/ 21 h 24"/>
                <a:gd name="T56" fmla="*/ 16 w 27"/>
                <a:gd name="T57" fmla="*/ 21 h 24"/>
                <a:gd name="T58" fmla="*/ 14 w 27"/>
                <a:gd name="T59" fmla="*/ 23 h 24"/>
                <a:gd name="T60" fmla="*/ 11 w 27"/>
                <a:gd name="T61" fmla="*/ 23 h 24"/>
                <a:gd name="T62" fmla="*/ 9 w 27"/>
                <a:gd name="T63" fmla="*/ 23 h 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"/>
                <a:gd name="T97" fmla="*/ 0 h 24"/>
                <a:gd name="T98" fmla="*/ 27 w 27"/>
                <a:gd name="T99" fmla="*/ 24 h 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" h="24">
                  <a:moveTo>
                    <a:pt x="9" y="23"/>
                  </a:moveTo>
                  <a:lnTo>
                    <a:pt x="7" y="23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3" y="17"/>
                  </a:lnTo>
                  <a:lnTo>
                    <a:pt x="20" y="19"/>
                  </a:lnTo>
                  <a:lnTo>
                    <a:pt x="18" y="21"/>
                  </a:lnTo>
                  <a:lnTo>
                    <a:pt x="16" y="21"/>
                  </a:lnTo>
                  <a:lnTo>
                    <a:pt x="14" y="23"/>
                  </a:lnTo>
                  <a:lnTo>
                    <a:pt x="11" y="23"/>
                  </a:lnTo>
                  <a:lnTo>
                    <a:pt x="9" y="2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68" name="Freeform 10"/>
            <p:cNvSpPr>
              <a:spLocks/>
            </p:cNvSpPr>
            <p:nvPr/>
          </p:nvSpPr>
          <p:spPr bwMode="auto">
            <a:xfrm>
              <a:off x="3004" y="1207"/>
              <a:ext cx="27" cy="24"/>
            </a:xfrm>
            <a:custGeom>
              <a:avLst/>
              <a:gdLst>
                <a:gd name="T0" fmla="*/ 9 w 27"/>
                <a:gd name="T1" fmla="*/ 23 h 24"/>
                <a:gd name="T2" fmla="*/ 7 w 27"/>
                <a:gd name="T3" fmla="*/ 23 h 24"/>
                <a:gd name="T4" fmla="*/ 5 w 27"/>
                <a:gd name="T5" fmla="*/ 21 h 24"/>
                <a:gd name="T6" fmla="*/ 2 w 27"/>
                <a:gd name="T7" fmla="*/ 21 h 24"/>
                <a:gd name="T8" fmla="*/ 2 w 27"/>
                <a:gd name="T9" fmla="*/ 19 h 24"/>
                <a:gd name="T10" fmla="*/ 0 w 27"/>
                <a:gd name="T11" fmla="*/ 17 h 24"/>
                <a:gd name="T12" fmla="*/ 0 w 27"/>
                <a:gd name="T13" fmla="*/ 15 h 24"/>
                <a:gd name="T14" fmla="*/ 0 w 27"/>
                <a:gd name="T15" fmla="*/ 14 h 24"/>
                <a:gd name="T16" fmla="*/ 2 w 27"/>
                <a:gd name="T17" fmla="*/ 10 h 24"/>
                <a:gd name="T18" fmla="*/ 2 w 27"/>
                <a:gd name="T19" fmla="*/ 8 h 24"/>
                <a:gd name="T20" fmla="*/ 5 w 27"/>
                <a:gd name="T21" fmla="*/ 6 h 24"/>
                <a:gd name="T22" fmla="*/ 7 w 27"/>
                <a:gd name="T23" fmla="*/ 4 h 24"/>
                <a:gd name="T24" fmla="*/ 7 w 27"/>
                <a:gd name="T25" fmla="*/ 2 h 24"/>
                <a:gd name="T26" fmla="*/ 11 w 27"/>
                <a:gd name="T27" fmla="*/ 2 h 24"/>
                <a:gd name="T28" fmla="*/ 14 w 27"/>
                <a:gd name="T29" fmla="*/ 0 h 24"/>
                <a:gd name="T30" fmla="*/ 16 w 27"/>
                <a:gd name="T31" fmla="*/ 0 h 24"/>
                <a:gd name="T32" fmla="*/ 18 w 27"/>
                <a:gd name="T33" fmla="*/ 0 h 24"/>
                <a:gd name="T34" fmla="*/ 20 w 27"/>
                <a:gd name="T35" fmla="*/ 0 h 24"/>
                <a:gd name="T36" fmla="*/ 23 w 27"/>
                <a:gd name="T37" fmla="*/ 2 h 24"/>
                <a:gd name="T38" fmla="*/ 25 w 27"/>
                <a:gd name="T39" fmla="*/ 4 h 24"/>
                <a:gd name="T40" fmla="*/ 26 w 27"/>
                <a:gd name="T41" fmla="*/ 6 h 24"/>
                <a:gd name="T42" fmla="*/ 26 w 27"/>
                <a:gd name="T43" fmla="*/ 10 h 24"/>
                <a:gd name="T44" fmla="*/ 26 w 27"/>
                <a:gd name="T45" fmla="*/ 12 h 24"/>
                <a:gd name="T46" fmla="*/ 25 w 27"/>
                <a:gd name="T47" fmla="*/ 14 h 24"/>
                <a:gd name="T48" fmla="*/ 25 w 27"/>
                <a:gd name="T49" fmla="*/ 15 h 24"/>
                <a:gd name="T50" fmla="*/ 23 w 27"/>
                <a:gd name="T51" fmla="*/ 17 h 24"/>
                <a:gd name="T52" fmla="*/ 20 w 27"/>
                <a:gd name="T53" fmla="*/ 19 h 24"/>
                <a:gd name="T54" fmla="*/ 18 w 27"/>
                <a:gd name="T55" fmla="*/ 21 h 24"/>
                <a:gd name="T56" fmla="*/ 16 w 27"/>
                <a:gd name="T57" fmla="*/ 21 h 24"/>
                <a:gd name="T58" fmla="*/ 14 w 27"/>
                <a:gd name="T59" fmla="*/ 23 h 24"/>
                <a:gd name="T60" fmla="*/ 11 w 27"/>
                <a:gd name="T61" fmla="*/ 23 h 24"/>
                <a:gd name="T62" fmla="*/ 9 w 27"/>
                <a:gd name="T63" fmla="*/ 23 h 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7"/>
                <a:gd name="T97" fmla="*/ 0 h 24"/>
                <a:gd name="T98" fmla="*/ 27 w 27"/>
                <a:gd name="T99" fmla="*/ 24 h 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7" h="24">
                  <a:moveTo>
                    <a:pt x="9" y="23"/>
                  </a:moveTo>
                  <a:lnTo>
                    <a:pt x="7" y="23"/>
                  </a:lnTo>
                  <a:lnTo>
                    <a:pt x="5" y="21"/>
                  </a:lnTo>
                  <a:lnTo>
                    <a:pt x="2" y="21"/>
                  </a:lnTo>
                  <a:lnTo>
                    <a:pt x="2" y="19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8"/>
                  </a:lnTo>
                  <a:lnTo>
                    <a:pt x="5" y="6"/>
                  </a:lnTo>
                  <a:lnTo>
                    <a:pt x="7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3" y="2"/>
                  </a:lnTo>
                  <a:lnTo>
                    <a:pt x="25" y="4"/>
                  </a:lnTo>
                  <a:lnTo>
                    <a:pt x="26" y="6"/>
                  </a:lnTo>
                  <a:lnTo>
                    <a:pt x="26" y="10"/>
                  </a:lnTo>
                  <a:lnTo>
                    <a:pt x="26" y="12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3" y="17"/>
                  </a:lnTo>
                  <a:lnTo>
                    <a:pt x="20" y="19"/>
                  </a:lnTo>
                  <a:lnTo>
                    <a:pt x="18" y="21"/>
                  </a:lnTo>
                  <a:lnTo>
                    <a:pt x="16" y="21"/>
                  </a:lnTo>
                  <a:lnTo>
                    <a:pt x="14" y="23"/>
                  </a:lnTo>
                  <a:lnTo>
                    <a:pt x="11" y="23"/>
                  </a:lnTo>
                  <a:lnTo>
                    <a:pt x="9" y="23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69" name="Freeform 11"/>
            <p:cNvSpPr>
              <a:spLocks/>
            </p:cNvSpPr>
            <p:nvPr/>
          </p:nvSpPr>
          <p:spPr bwMode="auto">
            <a:xfrm>
              <a:off x="3043" y="1203"/>
              <a:ext cx="27" cy="24"/>
            </a:xfrm>
            <a:custGeom>
              <a:avLst/>
              <a:gdLst>
                <a:gd name="T0" fmla="*/ 19 w 27"/>
                <a:gd name="T1" fmla="*/ 23 h 24"/>
                <a:gd name="T2" fmla="*/ 17 w 27"/>
                <a:gd name="T3" fmla="*/ 23 h 24"/>
                <a:gd name="T4" fmla="*/ 15 w 27"/>
                <a:gd name="T5" fmla="*/ 23 h 24"/>
                <a:gd name="T6" fmla="*/ 12 w 27"/>
                <a:gd name="T7" fmla="*/ 23 h 24"/>
                <a:gd name="T8" fmla="*/ 11 w 27"/>
                <a:gd name="T9" fmla="*/ 21 h 24"/>
                <a:gd name="T10" fmla="*/ 9 w 27"/>
                <a:gd name="T11" fmla="*/ 21 h 24"/>
                <a:gd name="T12" fmla="*/ 7 w 27"/>
                <a:gd name="T13" fmla="*/ 19 h 24"/>
                <a:gd name="T14" fmla="*/ 5 w 27"/>
                <a:gd name="T15" fmla="*/ 18 h 24"/>
                <a:gd name="T16" fmla="*/ 2 w 27"/>
                <a:gd name="T17" fmla="*/ 16 h 24"/>
                <a:gd name="T18" fmla="*/ 0 w 27"/>
                <a:gd name="T19" fmla="*/ 12 h 24"/>
                <a:gd name="T20" fmla="*/ 0 w 27"/>
                <a:gd name="T21" fmla="*/ 10 h 24"/>
                <a:gd name="T22" fmla="*/ 0 w 27"/>
                <a:gd name="T23" fmla="*/ 8 h 24"/>
                <a:gd name="T24" fmla="*/ 0 w 27"/>
                <a:gd name="T25" fmla="*/ 6 h 24"/>
                <a:gd name="T26" fmla="*/ 0 w 27"/>
                <a:gd name="T27" fmla="*/ 4 h 24"/>
                <a:gd name="T28" fmla="*/ 2 w 27"/>
                <a:gd name="T29" fmla="*/ 4 h 24"/>
                <a:gd name="T30" fmla="*/ 5 w 27"/>
                <a:gd name="T31" fmla="*/ 2 h 24"/>
                <a:gd name="T32" fmla="*/ 7 w 27"/>
                <a:gd name="T33" fmla="*/ 0 h 24"/>
                <a:gd name="T34" fmla="*/ 9 w 27"/>
                <a:gd name="T35" fmla="*/ 0 h 24"/>
                <a:gd name="T36" fmla="*/ 11 w 27"/>
                <a:gd name="T37" fmla="*/ 0 h 24"/>
                <a:gd name="T38" fmla="*/ 12 w 27"/>
                <a:gd name="T39" fmla="*/ 2 h 24"/>
                <a:gd name="T40" fmla="*/ 15 w 27"/>
                <a:gd name="T41" fmla="*/ 2 h 24"/>
                <a:gd name="T42" fmla="*/ 17 w 27"/>
                <a:gd name="T43" fmla="*/ 4 h 24"/>
                <a:gd name="T44" fmla="*/ 21 w 27"/>
                <a:gd name="T45" fmla="*/ 6 h 24"/>
                <a:gd name="T46" fmla="*/ 24 w 27"/>
                <a:gd name="T47" fmla="*/ 8 h 24"/>
                <a:gd name="T48" fmla="*/ 24 w 27"/>
                <a:gd name="T49" fmla="*/ 10 h 24"/>
                <a:gd name="T50" fmla="*/ 26 w 27"/>
                <a:gd name="T51" fmla="*/ 12 h 24"/>
                <a:gd name="T52" fmla="*/ 26 w 27"/>
                <a:gd name="T53" fmla="*/ 14 h 24"/>
                <a:gd name="T54" fmla="*/ 26 w 27"/>
                <a:gd name="T55" fmla="*/ 16 h 24"/>
                <a:gd name="T56" fmla="*/ 26 w 27"/>
                <a:gd name="T57" fmla="*/ 18 h 24"/>
                <a:gd name="T58" fmla="*/ 26 w 27"/>
                <a:gd name="T59" fmla="*/ 19 h 24"/>
                <a:gd name="T60" fmla="*/ 24 w 27"/>
                <a:gd name="T61" fmla="*/ 21 h 24"/>
                <a:gd name="T62" fmla="*/ 21 w 27"/>
                <a:gd name="T63" fmla="*/ 21 h 24"/>
                <a:gd name="T64" fmla="*/ 19 w 27"/>
                <a:gd name="T65" fmla="*/ 23 h 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24"/>
                <a:gd name="T101" fmla="*/ 27 w 27"/>
                <a:gd name="T102" fmla="*/ 24 h 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24">
                  <a:moveTo>
                    <a:pt x="19" y="23"/>
                  </a:moveTo>
                  <a:lnTo>
                    <a:pt x="17" y="23"/>
                  </a:lnTo>
                  <a:lnTo>
                    <a:pt x="15" y="23"/>
                  </a:lnTo>
                  <a:lnTo>
                    <a:pt x="12" y="23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7" y="4"/>
                  </a:lnTo>
                  <a:lnTo>
                    <a:pt x="21" y="6"/>
                  </a:lnTo>
                  <a:lnTo>
                    <a:pt x="24" y="8"/>
                  </a:lnTo>
                  <a:lnTo>
                    <a:pt x="24" y="10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1" y="21"/>
                  </a:lnTo>
                  <a:lnTo>
                    <a:pt x="19" y="23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70" name="Freeform 12"/>
            <p:cNvSpPr>
              <a:spLocks/>
            </p:cNvSpPr>
            <p:nvPr/>
          </p:nvSpPr>
          <p:spPr bwMode="auto">
            <a:xfrm>
              <a:off x="3043" y="1203"/>
              <a:ext cx="27" cy="24"/>
            </a:xfrm>
            <a:custGeom>
              <a:avLst/>
              <a:gdLst>
                <a:gd name="T0" fmla="*/ 19 w 27"/>
                <a:gd name="T1" fmla="*/ 23 h 24"/>
                <a:gd name="T2" fmla="*/ 17 w 27"/>
                <a:gd name="T3" fmla="*/ 23 h 24"/>
                <a:gd name="T4" fmla="*/ 15 w 27"/>
                <a:gd name="T5" fmla="*/ 23 h 24"/>
                <a:gd name="T6" fmla="*/ 12 w 27"/>
                <a:gd name="T7" fmla="*/ 23 h 24"/>
                <a:gd name="T8" fmla="*/ 11 w 27"/>
                <a:gd name="T9" fmla="*/ 21 h 24"/>
                <a:gd name="T10" fmla="*/ 9 w 27"/>
                <a:gd name="T11" fmla="*/ 21 h 24"/>
                <a:gd name="T12" fmla="*/ 7 w 27"/>
                <a:gd name="T13" fmla="*/ 19 h 24"/>
                <a:gd name="T14" fmla="*/ 5 w 27"/>
                <a:gd name="T15" fmla="*/ 18 h 24"/>
                <a:gd name="T16" fmla="*/ 2 w 27"/>
                <a:gd name="T17" fmla="*/ 16 h 24"/>
                <a:gd name="T18" fmla="*/ 0 w 27"/>
                <a:gd name="T19" fmla="*/ 12 h 24"/>
                <a:gd name="T20" fmla="*/ 0 w 27"/>
                <a:gd name="T21" fmla="*/ 10 h 24"/>
                <a:gd name="T22" fmla="*/ 0 w 27"/>
                <a:gd name="T23" fmla="*/ 8 h 24"/>
                <a:gd name="T24" fmla="*/ 0 w 27"/>
                <a:gd name="T25" fmla="*/ 6 h 24"/>
                <a:gd name="T26" fmla="*/ 0 w 27"/>
                <a:gd name="T27" fmla="*/ 4 h 24"/>
                <a:gd name="T28" fmla="*/ 2 w 27"/>
                <a:gd name="T29" fmla="*/ 4 h 24"/>
                <a:gd name="T30" fmla="*/ 5 w 27"/>
                <a:gd name="T31" fmla="*/ 2 h 24"/>
                <a:gd name="T32" fmla="*/ 7 w 27"/>
                <a:gd name="T33" fmla="*/ 0 h 24"/>
                <a:gd name="T34" fmla="*/ 9 w 27"/>
                <a:gd name="T35" fmla="*/ 0 h 24"/>
                <a:gd name="T36" fmla="*/ 11 w 27"/>
                <a:gd name="T37" fmla="*/ 0 h 24"/>
                <a:gd name="T38" fmla="*/ 12 w 27"/>
                <a:gd name="T39" fmla="*/ 2 h 24"/>
                <a:gd name="T40" fmla="*/ 15 w 27"/>
                <a:gd name="T41" fmla="*/ 2 h 24"/>
                <a:gd name="T42" fmla="*/ 17 w 27"/>
                <a:gd name="T43" fmla="*/ 4 h 24"/>
                <a:gd name="T44" fmla="*/ 21 w 27"/>
                <a:gd name="T45" fmla="*/ 6 h 24"/>
                <a:gd name="T46" fmla="*/ 24 w 27"/>
                <a:gd name="T47" fmla="*/ 8 h 24"/>
                <a:gd name="T48" fmla="*/ 24 w 27"/>
                <a:gd name="T49" fmla="*/ 10 h 24"/>
                <a:gd name="T50" fmla="*/ 26 w 27"/>
                <a:gd name="T51" fmla="*/ 12 h 24"/>
                <a:gd name="T52" fmla="*/ 26 w 27"/>
                <a:gd name="T53" fmla="*/ 14 h 24"/>
                <a:gd name="T54" fmla="*/ 26 w 27"/>
                <a:gd name="T55" fmla="*/ 16 h 24"/>
                <a:gd name="T56" fmla="*/ 26 w 27"/>
                <a:gd name="T57" fmla="*/ 18 h 24"/>
                <a:gd name="T58" fmla="*/ 26 w 27"/>
                <a:gd name="T59" fmla="*/ 19 h 24"/>
                <a:gd name="T60" fmla="*/ 24 w 27"/>
                <a:gd name="T61" fmla="*/ 21 h 24"/>
                <a:gd name="T62" fmla="*/ 21 w 27"/>
                <a:gd name="T63" fmla="*/ 21 h 24"/>
                <a:gd name="T64" fmla="*/ 19 w 27"/>
                <a:gd name="T65" fmla="*/ 23 h 2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7"/>
                <a:gd name="T100" fmla="*/ 0 h 24"/>
                <a:gd name="T101" fmla="*/ 27 w 27"/>
                <a:gd name="T102" fmla="*/ 24 h 2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7" h="24">
                  <a:moveTo>
                    <a:pt x="19" y="23"/>
                  </a:moveTo>
                  <a:lnTo>
                    <a:pt x="17" y="23"/>
                  </a:lnTo>
                  <a:lnTo>
                    <a:pt x="15" y="23"/>
                  </a:lnTo>
                  <a:lnTo>
                    <a:pt x="12" y="23"/>
                  </a:lnTo>
                  <a:lnTo>
                    <a:pt x="11" y="21"/>
                  </a:lnTo>
                  <a:lnTo>
                    <a:pt x="9" y="21"/>
                  </a:lnTo>
                  <a:lnTo>
                    <a:pt x="7" y="19"/>
                  </a:lnTo>
                  <a:lnTo>
                    <a:pt x="5" y="18"/>
                  </a:lnTo>
                  <a:lnTo>
                    <a:pt x="2" y="16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9" y="0"/>
                  </a:lnTo>
                  <a:lnTo>
                    <a:pt x="11" y="0"/>
                  </a:lnTo>
                  <a:lnTo>
                    <a:pt x="12" y="2"/>
                  </a:lnTo>
                  <a:lnTo>
                    <a:pt x="15" y="2"/>
                  </a:lnTo>
                  <a:lnTo>
                    <a:pt x="17" y="4"/>
                  </a:lnTo>
                  <a:lnTo>
                    <a:pt x="21" y="6"/>
                  </a:lnTo>
                  <a:lnTo>
                    <a:pt x="24" y="8"/>
                  </a:lnTo>
                  <a:lnTo>
                    <a:pt x="24" y="10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26" y="16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24" y="21"/>
                  </a:lnTo>
                  <a:lnTo>
                    <a:pt x="21" y="21"/>
                  </a:lnTo>
                  <a:lnTo>
                    <a:pt x="19" y="23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71" name="Freeform 13"/>
            <p:cNvSpPr>
              <a:spLocks/>
            </p:cNvSpPr>
            <p:nvPr/>
          </p:nvSpPr>
          <p:spPr bwMode="auto">
            <a:xfrm>
              <a:off x="2891" y="1309"/>
              <a:ext cx="90" cy="78"/>
            </a:xfrm>
            <a:custGeom>
              <a:avLst/>
              <a:gdLst>
                <a:gd name="T0" fmla="*/ 89 w 90"/>
                <a:gd name="T1" fmla="*/ 77 h 78"/>
                <a:gd name="T2" fmla="*/ 84 w 90"/>
                <a:gd name="T3" fmla="*/ 77 h 78"/>
                <a:gd name="T4" fmla="*/ 76 w 90"/>
                <a:gd name="T5" fmla="*/ 75 h 78"/>
                <a:gd name="T6" fmla="*/ 65 w 90"/>
                <a:gd name="T7" fmla="*/ 73 h 78"/>
                <a:gd name="T8" fmla="*/ 50 w 90"/>
                <a:gd name="T9" fmla="*/ 67 h 78"/>
                <a:gd name="T10" fmla="*/ 41 w 90"/>
                <a:gd name="T11" fmla="*/ 63 h 78"/>
                <a:gd name="T12" fmla="*/ 32 w 90"/>
                <a:gd name="T13" fmla="*/ 57 h 78"/>
                <a:gd name="T14" fmla="*/ 26 w 90"/>
                <a:gd name="T15" fmla="*/ 52 h 78"/>
                <a:gd name="T16" fmla="*/ 19 w 90"/>
                <a:gd name="T17" fmla="*/ 44 h 78"/>
                <a:gd name="T18" fmla="*/ 13 w 90"/>
                <a:gd name="T19" fmla="*/ 34 h 78"/>
                <a:gd name="T20" fmla="*/ 8 w 90"/>
                <a:gd name="T21" fmla="*/ 25 h 78"/>
                <a:gd name="T22" fmla="*/ 5 w 90"/>
                <a:gd name="T23" fmla="*/ 13 h 78"/>
                <a:gd name="T24" fmla="*/ 0 w 90"/>
                <a:gd name="T25" fmla="*/ 0 h 7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0"/>
                <a:gd name="T40" fmla="*/ 0 h 78"/>
                <a:gd name="T41" fmla="*/ 90 w 90"/>
                <a:gd name="T42" fmla="*/ 78 h 7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0" h="78">
                  <a:moveTo>
                    <a:pt x="89" y="77"/>
                  </a:moveTo>
                  <a:lnTo>
                    <a:pt x="84" y="77"/>
                  </a:lnTo>
                  <a:lnTo>
                    <a:pt x="76" y="75"/>
                  </a:lnTo>
                  <a:lnTo>
                    <a:pt x="65" y="73"/>
                  </a:lnTo>
                  <a:lnTo>
                    <a:pt x="50" y="67"/>
                  </a:lnTo>
                  <a:lnTo>
                    <a:pt x="41" y="63"/>
                  </a:lnTo>
                  <a:lnTo>
                    <a:pt x="32" y="57"/>
                  </a:lnTo>
                  <a:lnTo>
                    <a:pt x="26" y="52"/>
                  </a:lnTo>
                  <a:lnTo>
                    <a:pt x="19" y="44"/>
                  </a:lnTo>
                  <a:lnTo>
                    <a:pt x="13" y="34"/>
                  </a:lnTo>
                  <a:lnTo>
                    <a:pt x="8" y="25"/>
                  </a:lnTo>
                  <a:lnTo>
                    <a:pt x="5" y="13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72" name="Freeform 14"/>
            <p:cNvSpPr>
              <a:spLocks/>
            </p:cNvSpPr>
            <p:nvPr/>
          </p:nvSpPr>
          <p:spPr bwMode="auto">
            <a:xfrm>
              <a:off x="2871" y="1407"/>
              <a:ext cx="247" cy="127"/>
            </a:xfrm>
            <a:custGeom>
              <a:avLst/>
              <a:gdLst>
                <a:gd name="T0" fmla="*/ 246 w 247"/>
                <a:gd name="T1" fmla="*/ 117 h 127"/>
                <a:gd name="T2" fmla="*/ 244 w 247"/>
                <a:gd name="T3" fmla="*/ 119 h 127"/>
                <a:gd name="T4" fmla="*/ 237 w 247"/>
                <a:gd name="T5" fmla="*/ 121 h 127"/>
                <a:gd name="T6" fmla="*/ 227 w 247"/>
                <a:gd name="T7" fmla="*/ 124 h 127"/>
                <a:gd name="T8" fmla="*/ 211 w 247"/>
                <a:gd name="T9" fmla="*/ 126 h 127"/>
                <a:gd name="T10" fmla="*/ 194 w 247"/>
                <a:gd name="T11" fmla="*/ 126 h 127"/>
                <a:gd name="T12" fmla="*/ 175 w 247"/>
                <a:gd name="T13" fmla="*/ 124 h 127"/>
                <a:gd name="T14" fmla="*/ 151 w 247"/>
                <a:gd name="T15" fmla="*/ 119 h 127"/>
                <a:gd name="T16" fmla="*/ 127 w 247"/>
                <a:gd name="T17" fmla="*/ 107 h 127"/>
                <a:gd name="T18" fmla="*/ 103 w 247"/>
                <a:gd name="T19" fmla="*/ 94 h 127"/>
                <a:gd name="T20" fmla="*/ 83 w 247"/>
                <a:gd name="T21" fmla="*/ 82 h 127"/>
                <a:gd name="T22" fmla="*/ 68 w 247"/>
                <a:gd name="T23" fmla="*/ 71 h 127"/>
                <a:gd name="T24" fmla="*/ 54 w 247"/>
                <a:gd name="T25" fmla="*/ 59 h 127"/>
                <a:gd name="T26" fmla="*/ 44 w 247"/>
                <a:gd name="T27" fmla="*/ 50 h 127"/>
                <a:gd name="T28" fmla="*/ 37 w 247"/>
                <a:gd name="T29" fmla="*/ 40 h 127"/>
                <a:gd name="T30" fmla="*/ 33 w 247"/>
                <a:gd name="T31" fmla="*/ 32 h 127"/>
                <a:gd name="T32" fmla="*/ 28 w 247"/>
                <a:gd name="T33" fmla="*/ 25 h 127"/>
                <a:gd name="T34" fmla="*/ 28 w 247"/>
                <a:gd name="T35" fmla="*/ 17 h 127"/>
                <a:gd name="T36" fmla="*/ 28 w 247"/>
                <a:gd name="T37" fmla="*/ 11 h 127"/>
                <a:gd name="T38" fmla="*/ 31 w 247"/>
                <a:gd name="T39" fmla="*/ 7 h 127"/>
                <a:gd name="T40" fmla="*/ 33 w 247"/>
                <a:gd name="T41" fmla="*/ 3 h 127"/>
                <a:gd name="T42" fmla="*/ 40 w 247"/>
                <a:gd name="T43" fmla="*/ 2 h 127"/>
                <a:gd name="T44" fmla="*/ 46 w 247"/>
                <a:gd name="T45" fmla="*/ 0 h 127"/>
                <a:gd name="T46" fmla="*/ 54 w 247"/>
                <a:gd name="T47" fmla="*/ 0 h 127"/>
                <a:gd name="T48" fmla="*/ 63 w 247"/>
                <a:gd name="T49" fmla="*/ 2 h 127"/>
                <a:gd name="T50" fmla="*/ 61 w 247"/>
                <a:gd name="T51" fmla="*/ 2 h 127"/>
                <a:gd name="T52" fmla="*/ 57 w 247"/>
                <a:gd name="T53" fmla="*/ 2 h 127"/>
                <a:gd name="T54" fmla="*/ 49 w 247"/>
                <a:gd name="T55" fmla="*/ 3 h 127"/>
                <a:gd name="T56" fmla="*/ 40 w 247"/>
                <a:gd name="T57" fmla="*/ 7 h 127"/>
                <a:gd name="T58" fmla="*/ 28 w 247"/>
                <a:gd name="T59" fmla="*/ 9 h 127"/>
                <a:gd name="T60" fmla="*/ 18 w 247"/>
                <a:gd name="T61" fmla="*/ 13 h 127"/>
                <a:gd name="T62" fmla="*/ 9 w 247"/>
                <a:gd name="T63" fmla="*/ 19 h 127"/>
                <a:gd name="T64" fmla="*/ 0 w 247"/>
                <a:gd name="T65" fmla="*/ 25 h 12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47"/>
                <a:gd name="T100" fmla="*/ 0 h 127"/>
                <a:gd name="T101" fmla="*/ 247 w 247"/>
                <a:gd name="T102" fmla="*/ 127 h 12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47" h="127">
                  <a:moveTo>
                    <a:pt x="246" y="117"/>
                  </a:moveTo>
                  <a:lnTo>
                    <a:pt x="244" y="119"/>
                  </a:lnTo>
                  <a:lnTo>
                    <a:pt x="237" y="121"/>
                  </a:lnTo>
                  <a:lnTo>
                    <a:pt x="227" y="124"/>
                  </a:lnTo>
                  <a:lnTo>
                    <a:pt x="211" y="126"/>
                  </a:lnTo>
                  <a:lnTo>
                    <a:pt x="194" y="126"/>
                  </a:lnTo>
                  <a:lnTo>
                    <a:pt x="175" y="124"/>
                  </a:lnTo>
                  <a:lnTo>
                    <a:pt x="151" y="119"/>
                  </a:lnTo>
                  <a:lnTo>
                    <a:pt x="127" y="107"/>
                  </a:lnTo>
                  <a:lnTo>
                    <a:pt x="103" y="94"/>
                  </a:lnTo>
                  <a:lnTo>
                    <a:pt x="83" y="82"/>
                  </a:lnTo>
                  <a:lnTo>
                    <a:pt x="68" y="71"/>
                  </a:lnTo>
                  <a:lnTo>
                    <a:pt x="54" y="59"/>
                  </a:lnTo>
                  <a:lnTo>
                    <a:pt x="44" y="50"/>
                  </a:lnTo>
                  <a:lnTo>
                    <a:pt x="37" y="40"/>
                  </a:lnTo>
                  <a:lnTo>
                    <a:pt x="33" y="32"/>
                  </a:lnTo>
                  <a:lnTo>
                    <a:pt x="28" y="25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31" y="7"/>
                  </a:lnTo>
                  <a:lnTo>
                    <a:pt x="33" y="3"/>
                  </a:lnTo>
                  <a:lnTo>
                    <a:pt x="40" y="2"/>
                  </a:lnTo>
                  <a:lnTo>
                    <a:pt x="46" y="0"/>
                  </a:lnTo>
                  <a:lnTo>
                    <a:pt x="54" y="0"/>
                  </a:lnTo>
                  <a:lnTo>
                    <a:pt x="63" y="2"/>
                  </a:lnTo>
                  <a:lnTo>
                    <a:pt x="61" y="2"/>
                  </a:lnTo>
                  <a:lnTo>
                    <a:pt x="57" y="2"/>
                  </a:lnTo>
                  <a:lnTo>
                    <a:pt x="49" y="3"/>
                  </a:lnTo>
                  <a:lnTo>
                    <a:pt x="40" y="7"/>
                  </a:lnTo>
                  <a:lnTo>
                    <a:pt x="28" y="9"/>
                  </a:lnTo>
                  <a:lnTo>
                    <a:pt x="18" y="13"/>
                  </a:lnTo>
                  <a:lnTo>
                    <a:pt x="9" y="19"/>
                  </a:lnTo>
                  <a:lnTo>
                    <a:pt x="0" y="2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73" name="Freeform 15"/>
            <p:cNvSpPr>
              <a:spLocks/>
            </p:cNvSpPr>
            <p:nvPr/>
          </p:nvSpPr>
          <p:spPr bwMode="auto">
            <a:xfrm>
              <a:off x="2946" y="1574"/>
              <a:ext cx="105" cy="12"/>
            </a:xfrm>
            <a:custGeom>
              <a:avLst/>
              <a:gdLst>
                <a:gd name="T0" fmla="*/ 104 w 105"/>
                <a:gd name="T1" fmla="*/ 3 h 12"/>
                <a:gd name="T2" fmla="*/ 102 w 105"/>
                <a:gd name="T3" fmla="*/ 3 h 12"/>
                <a:gd name="T4" fmla="*/ 95 w 105"/>
                <a:gd name="T5" fmla="*/ 5 h 12"/>
                <a:gd name="T6" fmla="*/ 86 w 105"/>
                <a:gd name="T7" fmla="*/ 9 h 12"/>
                <a:gd name="T8" fmla="*/ 76 w 105"/>
                <a:gd name="T9" fmla="*/ 11 h 12"/>
                <a:gd name="T10" fmla="*/ 60 w 105"/>
                <a:gd name="T11" fmla="*/ 11 h 12"/>
                <a:gd name="T12" fmla="*/ 43 w 105"/>
                <a:gd name="T13" fmla="*/ 11 h 12"/>
                <a:gd name="T14" fmla="*/ 24 w 105"/>
                <a:gd name="T15" fmla="*/ 7 h 12"/>
                <a:gd name="T16" fmla="*/ 0 w 105"/>
                <a:gd name="T17" fmla="*/ 0 h 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5"/>
                <a:gd name="T28" fmla="*/ 0 h 12"/>
                <a:gd name="T29" fmla="*/ 105 w 105"/>
                <a:gd name="T30" fmla="*/ 12 h 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5" h="12">
                  <a:moveTo>
                    <a:pt x="104" y="3"/>
                  </a:moveTo>
                  <a:lnTo>
                    <a:pt x="102" y="3"/>
                  </a:lnTo>
                  <a:lnTo>
                    <a:pt x="95" y="5"/>
                  </a:lnTo>
                  <a:lnTo>
                    <a:pt x="86" y="9"/>
                  </a:lnTo>
                  <a:lnTo>
                    <a:pt x="76" y="11"/>
                  </a:lnTo>
                  <a:lnTo>
                    <a:pt x="60" y="11"/>
                  </a:lnTo>
                  <a:lnTo>
                    <a:pt x="43" y="11"/>
                  </a:lnTo>
                  <a:lnTo>
                    <a:pt x="24" y="7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74" name="Freeform 16"/>
            <p:cNvSpPr>
              <a:spLocks/>
            </p:cNvSpPr>
            <p:nvPr/>
          </p:nvSpPr>
          <p:spPr bwMode="auto">
            <a:xfrm>
              <a:off x="2899" y="1188"/>
              <a:ext cx="48" cy="30"/>
            </a:xfrm>
            <a:custGeom>
              <a:avLst/>
              <a:gdLst>
                <a:gd name="T0" fmla="*/ 16 w 48"/>
                <a:gd name="T1" fmla="*/ 29 h 30"/>
                <a:gd name="T2" fmla="*/ 47 w 48"/>
                <a:gd name="T3" fmla="*/ 13 h 30"/>
                <a:gd name="T4" fmla="*/ 33 w 48"/>
                <a:gd name="T5" fmla="*/ 0 h 30"/>
                <a:gd name="T6" fmla="*/ 0 w 48"/>
                <a:gd name="T7" fmla="*/ 21 h 30"/>
                <a:gd name="T8" fmla="*/ 16 w 48"/>
                <a:gd name="T9" fmla="*/ 29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30"/>
                <a:gd name="T17" fmla="*/ 48 w 4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30">
                  <a:moveTo>
                    <a:pt x="16" y="29"/>
                  </a:moveTo>
                  <a:lnTo>
                    <a:pt x="47" y="13"/>
                  </a:lnTo>
                  <a:lnTo>
                    <a:pt x="33" y="0"/>
                  </a:lnTo>
                  <a:lnTo>
                    <a:pt x="0" y="21"/>
                  </a:lnTo>
                  <a:lnTo>
                    <a:pt x="16" y="29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75" name="Freeform 17"/>
            <p:cNvSpPr>
              <a:spLocks/>
            </p:cNvSpPr>
            <p:nvPr/>
          </p:nvSpPr>
          <p:spPr bwMode="auto">
            <a:xfrm>
              <a:off x="2899" y="1188"/>
              <a:ext cx="48" cy="30"/>
            </a:xfrm>
            <a:custGeom>
              <a:avLst/>
              <a:gdLst>
                <a:gd name="T0" fmla="*/ 16 w 48"/>
                <a:gd name="T1" fmla="*/ 29 h 30"/>
                <a:gd name="T2" fmla="*/ 47 w 48"/>
                <a:gd name="T3" fmla="*/ 13 h 30"/>
                <a:gd name="T4" fmla="*/ 33 w 48"/>
                <a:gd name="T5" fmla="*/ 0 h 30"/>
                <a:gd name="T6" fmla="*/ 0 w 48"/>
                <a:gd name="T7" fmla="*/ 21 h 30"/>
                <a:gd name="T8" fmla="*/ 16 w 48"/>
                <a:gd name="T9" fmla="*/ 29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8"/>
                <a:gd name="T16" fmla="*/ 0 h 30"/>
                <a:gd name="T17" fmla="*/ 48 w 48"/>
                <a:gd name="T18" fmla="*/ 30 h 3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8" h="30">
                  <a:moveTo>
                    <a:pt x="16" y="29"/>
                  </a:moveTo>
                  <a:lnTo>
                    <a:pt x="47" y="13"/>
                  </a:lnTo>
                  <a:lnTo>
                    <a:pt x="33" y="0"/>
                  </a:lnTo>
                  <a:lnTo>
                    <a:pt x="0" y="21"/>
                  </a:lnTo>
                  <a:lnTo>
                    <a:pt x="16" y="29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76" name="Freeform 18"/>
            <p:cNvSpPr>
              <a:spLocks/>
            </p:cNvSpPr>
            <p:nvPr/>
          </p:nvSpPr>
          <p:spPr bwMode="auto">
            <a:xfrm>
              <a:off x="3112" y="1180"/>
              <a:ext cx="51" cy="36"/>
            </a:xfrm>
            <a:custGeom>
              <a:avLst/>
              <a:gdLst>
                <a:gd name="T0" fmla="*/ 24 w 51"/>
                <a:gd name="T1" fmla="*/ 35 h 36"/>
                <a:gd name="T2" fmla="*/ 50 w 51"/>
                <a:gd name="T3" fmla="*/ 25 h 36"/>
                <a:gd name="T4" fmla="*/ 20 w 51"/>
                <a:gd name="T5" fmla="*/ 0 h 36"/>
                <a:gd name="T6" fmla="*/ 0 w 51"/>
                <a:gd name="T7" fmla="*/ 12 h 36"/>
                <a:gd name="T8" fmla="*/ 24 w 51"/>
                <a:gd name="T9" fmla="*/ 35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36"/>
                <a:gd name="T17" fmla="*/ 51 w 51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36">
                  <a:moveTo>
                    <a:pt x="24" y="35"/>
                  </a:moveTo>
                  <a:lnTo>
                    <a:pt x="50" y="25"/>
                  </a:lnTo>
                  <a:lnTo>
                    <a:pt x="20" y="0"/>
                  </a:lnTo>
                  <a:lnTo>
                    <a:pt x="0" y="12"/>
                  </a:lnTo>
                  <a:lnTo>
                    <a:pt x="24" y="35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77" name="Freeform 19"/>
            <p:cNvSpPr>
              <a:spLocks/>
            </p:cNvSpPr>
            <p:nvPr/>
          </p:nvSpPr>
          <p:spPr bwMode="auto">
            <a:xfrm>
              <a:off x="3112" y="1180"/>
              <a:ext cx="51" cy="36"/>
            </a:xfrm>
            <a:custGeom>
              <a:avLst/>
              <a:gdLst>
                <a:gd name="T0" fmla="*/ 24 w 51"/>
                <a:gd name="T1" fmla="*/ 35 h 36"/>
                <a:gd name="T2" fmla="*/ 50 w 51"/>
                <a:gd name="T3" fmla="*/ 25 h 36"/>
                <a:gd name="T4" fmla="*/ 20 w 51"/>
                <a:gd name="T5" fmla="*/ 0 h 36"/>
                <a:gd name="T6" fmla="*/ 0 w 51"/>
                <a:gd name="T7" fmla="*/ 12 h 36"/>
                <a:gd name="T8" fmla="*/ 24 w 51"/>
                <a:gd name="T9" fmla="*/ 35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1"/>
                <a:gd name="T16" fmla="*/ 0 h 36"/>
                <a:gd name="T17" fmla="*/ 51 w 51"/>
                <a:gd name="T18" fmla="*/ 36 h 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1" h="36">
                  <a:moveTo>
                    <a:pt x="24" y="35"/>
                  </a:moveTo>
                  <a:lnTo>
                    <a:pt x="50" y="25"/>
                  </a:lnTo>
                  <a:lnTo>
                    <a:pt x="20" y="0"/>
                  </a:lnTo>
                  <a:lnTo>
                    <a:pt x="0" y="12"/>
                  </a:lnTo>
                  <a:lnTo>
                    <a:pt x="24" y="3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78" name="Freeform 20"/>
            <p:cNvSpPr>
              <a:spLocks/>
            </p:cNvSpPr>
            <p:nvPr/>
          </p:nvSpPr>
          <p:spPr bwMode="auto">
            <a:xfrm>
              <a:off x="2591" y="1081"/>
              <a:ext cx="332" cy="146"/>
            </a:xfrm>
            <a:custGeom>
              <a:avLst/>
              <a:gdLst>
                <a:gd name="T0" fmla="*/ 270 w 332"/>
                <a:gd name="T1" fmla="*/ 9 h 146"/>
                <a:gd name="T2" fmla="*/ 265 w 332"/>
                <a:gd name="T3" fmla="*/ 9 h 146"/>
                <a:gd name="T4" fmla="*/ 256 w 332"/>
                <a:gd name="T5" fmla="*/ 7 h 146"/>
                <a:gd name="T6" fmla="*/ 244 w 332"/>
                <a:gd name="T7" fmla="*/ 5 h 146"/>
                <a:gd name="T8" fmla="*/ 226 w 332"/>
                <a:gd name="T9" fmla="*/ 3 h 146"/>
                <a:gd name="T10" fmla="*/ 206 w 332"/>
                <a:gd name="T11" fmla="*/ 1 h 146"/>
                <a:gd name="T12" fmla="*/ 185 w 332"/>
                <a:gd name="T13" fmla="*/ 0 h 146"/>
                <a:gd name="T14" fmla="*/ 163 w 332"/>
                <a:gd name="T15" fmla="*/ 0 h 146"/>
                <a:gd name="T16" fmla="*/ 144 w 332"/>
                <a:gd name="T17" fmla="*/ 0 h 146"/>
                <a:gd name="T18" fmla="*/ 124 w 332"/>
                <a:gd name="T19" fmla="*/ 1 h 146"/>
                <a:gd name="T20" fmla="*/ 104 w 332"/>
                <a:gd name="T21" fmla="*/ 3 h 146"/>
                <a:gd name="T22" fmla="*/ 85 w 332"/>
                <a:gd name="T23" fmla="*/ 5 h 146"/>
                <a:gd name="T24" fmla="*/ 66 w 332"/>
                <a:gd name="T25" fmla="*/ 11 h 146"/>
                <a:gd name="T26" fmla="*/ 48 w 332"/>
                <a:gd name="T27" fmla="*/ 15 h 146"/>
                <a:gd name="T28" fmla="*/ 33 w 332"/>
                <a:gd name="T29" fmla="*/ 23 h 146"/>
                <a:gd name="T30" fmla="*/ 22 w 332"/>
                <a:gd name="T31" fmla="*/ 30 h 146"/>
                <a:gd name="T32" fmla="*/ 12 w 332"/>
                <a:gd name="T33" fmla="*/ 38 h 146"/>
                <a:gd name="T34" fmla="*/ 7 w 332"/>
                <a:gd name="T35" fmla="*/ 49 h 146"/>
                <a:gd name="T36" fmla="*/ 2 w 332"/>
                <a:gd name="T37" fmla="*/ 63 h 146"/>
                <a:gd name="T38" fmla="*/ 0 w 332"/>
                <a:gd name="T39" fmla="*/ 76 h 146"/>
                <a:gd name="T40" fmla="*/ 2 w 332"/>
                <a:gd name="T41" fmla="*/ 90 h 146"/>
                <a:gd name="T42" fmla="*/ 7 w 332"/>
                <a:gd name="T43" fmla="*/ 105 h 146"/>
                <a:gd name="T44" fmla="*/ 15 w 332"/>
                <a:gd name="T45" fmla="*/ 120 h 146"/>
                <a:gd name="T46" fmla="*/ 19 w 332"/>
                <a:gd name="T47" fmla="*/ 126 h 146"/>
                <a:gd name="T48" fmla="*/ 28 w 332"/>
                <a:gd name="T49" fmla="*/ 134 h 146"/>
                <a:gd name="T50" fmla="*/ 37 w 332"/>
                <a:gd name="T51" fmla="*/ 140 h 146"/>
                <a:gd name="T52" fmla="*/ 45 w 332"/>
                <a:gd name="T53" fmla="*/ 145 h 146"/>
                <a:gd name="T54" fmla="*/ 50 w 332"/>
                <a:gd name="T55" fmla="*/ 143 h 146"/>
                <a:gd name="T56" fmla="*/ 59 w 332"/>
                <a:gd name="T57" fmla="*/ 136 h 146"/>
                <a:gd name="T58" fmla="*/ 76 w 332"/>
                <a:gd name="T59" fmla="*/ 128 h 146"/>
                <a:gd name="T60" fmla="*/ 100 w 332"/>
                <a:gd name="T61" fmla="*/ 117 h 146"/>
                <a:gd name="T62" fmla="*/ 130 w 332"/>
                <a:gd name="T63" fmla="*/ 105 h 146"/>
                <a:gd name="T64" fmla="*/ 168 w 332"/>
                <a:gd name="T65" fmla="*/ 94 h 146"/>
                <a:gd name="T66" fmla="*/ 211 w 332"/>
                <a:gd name="T67" fmla="*/ 84 h 146"/>
                <a:gd name="T68" fmla="*/ 263 w 332"/>
                <a:gd name="T69" fmla="*/ 74 h 146"/>
                <a:gd name="T70" fmla="*/ 287 w 332"/>
                <a:gd name="T71" fmla="*/ 72 h 146"/>
                <a:gd name="T72" fmla="*/ 306 w 332"/>
                <a:gd name="T73" fmla="*/ 69 h 146"/>
                <a:gd name="T74" fmla="*/ 320 w 332"/>
                <a:gd name="T75" fmla="*/ 63 h 146"/>
                <a:gd name="T76" fmla="*/ 326 w 332"/>
                <a:gd name="T77" fmla="*/ 57 h 146"/>
                <a:gd name="T78" fmla="*/ 331 w 332"/>
                <a:gd name="T79" fmla="*/ 53 h 146"/>
                <a:gd name="T80" fmla="*/ 331 w 332"/>
                <a:gd name="T81" fmla="*/ 47 h 146"/>
                <a:gd name="T82" fmla="*/ 329 w 332"/>
                <a:gd name="T83" fmla="*/ 42 h 146"/>
                <a:gd name="T84" fmla="*/ 322 w 332"/>
                <a:gd name="T85" fmla="*/ 36 h 146"/>
                <a:gd name="T86" fmla="*/ 306 w 332"/>
                <a:gd name="T87" fmla="*/ 26 h 146"/>
                <a:gd name="T88" fmla="*/ 289 w 332"/>
                <a:gd name="T89" fmla="*/ 17 h 146"/>
                <a:gd name="T90" fmla="*/ 277 w 332"/>
                <a:gd name="T91" fmla="*/ 11 h 146"/>
                <a:gd name="T92" fmla="*/ 270 w 332"/>
                <a:gd name="T93" fmla="*/ 9 h 14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32"/>
                <a:gd name="T142" fmla="*/ 0 h 146"/>
                <a:gd name="T143" fmla="*/ 332 w 332"/>
                <a:gd name="T144" fmla="*/ 146 h 14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32" h="146">
                  <a:moveTo>
                    <a:pt x="270" y="9"/>
                  </a:moveTo>
                  <a:lnTo>
                    <a:pt x="265" y="9"/>
                  </a:lnTo>
                  <a:lnTo>
                    <a:pt x="256" y="7"/>
                  </a:lnTo>
                  <a:lnTo>
                    <a:pt x="244" y="5"/>
                  </a:lnTo>
                  <a:lnTo>
                    <a:pt x="226" y="3"/>
                  </a:lnTo>
                  <a:lnTo>
                    <a:pt x="206" y="1"/>
                  </a:lnTo>
                  <a:lnTo>
                    <a:pt x="185" y="0"/>
                  </a:lnTo>
                  <a:lnTo>
                    <a:pt x="163" y="0"/>
                  </a:lnTo>
                  <a:lnTo>
                    <a:pt x="144" y="0"/>
                  </a:lnTo>
                  <a:lnTo>
                    <a:pt x="124" y="1"/>
                  </a:lnTo>
                  <a:lnTo>
                    <a:pt x="104" y="3"/>
                  </a:lnTo>
                  <a:lnTo>
                    <a:pt x="85" y="5"/>
                  </a:lnTo>
                  <a:lnTo>
                    <a:pt x="66" y="11"/>
                  </a:lnTo>
                  <a:lnTo>
                    <a:pt x="48" y="15"/>
                  </a:lnTo>
                  <a:lnTo>
                    <a:pt x="33" y="23"/>
                  </a:lnTo>
                  <a:lnTo>
                    <a:pt x="22" y="30"/>
                  </a:lnTo>
                  <a:lnTo>
                    <a:pt x="12" y="38"/>
                  </a:lnTo>
                  <a:lnTo>
                    <a:pt x="7" y="49"/>
                  </a:lnTo>
                  <a:lnTo>
                    <a:pt x="2" y="63"/>
                  </a:lnTo>
                  <a:lnTo>
                    <a:pt x="0" y="76"/>
                  </a:lnTo>
                  <a:lnTo>
                    <a:pt x="2" y="90"/>
                  </a:lnTo>
                  <a:lnTo>
                    <a:pt x="7" y="105"/>
                  </a:lnTo>
                  <a:lnTo>
                    <a:pt x="15" y="120"/>
                  </a:lnTo>
                  <a:lnTo>
                    <a:pt x="19" y="126"/>
                  </a:lnTo>
                  <a:lnTo>
                    <a:pt x="28" y="134"/>
                  </a:lnTo>
                  <a:lnTo>
                    <a:pt x="37" y="140"/>
                  </a:lnTo>
                  <a:lnTo>
                    <a:pt x="45" y="145"/>
                  </a:lnTo>
                  <a:lnTo>
                    <a:pt x="50" y="143"/>
                  </a:lnTo>
                  <a:lnTo>
                    <a:pt x="59" y="136"/>
                  </a:lnTo>
                  <a:lnTo>
                    <a:pt x="76" y="128"/>
                  </a:lnTo>
                  <a:lnTo>
                    <a:pt x="100" y="117"/>
                  </a:lnTo>
                  <a:lnTo>
                    <a:pt x="130" y="105"/>
                  </a:lnTo>
                  <a:lnTo>
                    <a:pt x="168" y="94"/>
                  </a:lnTo>
                  <a:lnTo>
                    <a:pt x="211" y="84"/>
                  </a:lnTo>
                  <a:lnTo>
                    <a:pt x="263" y="74"/>
                  </a:lnTo>
                  <a:lnTo>
                    <a:pt x="287" y="72"/>
                  </a:lnTo>
                  <a:lnTo>
                    <a:pt x="306" y="69"/>
                  </a:lnTo>
                  <a:lnTo>
                    <a:pt x="320" y="63"/>
                  </a:lnTo>
                  <a:lnTo>
                    <a:pt x="326" y="57"/>
                  </a:lnTo>
                  <a:lnTo>
                    <a:pt x="331" y="53"/>
                  </a:lnTo>
                  <a:lnTo>
                    <a:pt x="331" y="47"/>
                  </a:lnTo>
                  <a:lnTo>
                    <a:pt x="329" y="42"/>
                  </a:lnTo>
                  <a:lnTo>
                    <a:pt x="322" y="36"/>
                  </a:lnTo>
                  <a:lnTo>
                    <a:pt x="306" y="26"/>
                  </a:lnTo>
                  <a:lnTo>
                    <a:pt x="289" y="17"/>
                  </a:lnTo>
                  <a:lnTo>
                    <a:pt x="277" y="11"/>
                  </a:lnTo>
                  <a:lnTo>
                    <a:pt x="270" y="9"/>
                  </a:lnTo>
                </a:path>
              </a:pathLst>
            </a:cu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79" name="Freeform 21"/>
            <p:cNvSpPr>
              <a:spLocks/>
            </p:cNvSpPr>
            <p:nvPr/>
          </p:nvSpPr>
          <p:spPr bwMode="auto">
            <a:xfrm>
              <a:off x="2591" y="1081"/>
              <a:ext cx="332" cy="146"/>
            </a:xfrm>
            <a:custGeom>
              <a:avLst/>
              <a:gdLst>
                <a:gd name="T0" fmla="*/ 270 w 332"/>
                <a:gd name="T1" fmla="*/ 9 h 146"/>
                <a:gd name="T2" fmla="*/ 265 w 332"/>
                <a:gd name="T3" fmla="*/ 9 h 146"/>
                <a:gd name="T4" fmla="*/ 256 w 332"/>
                <a:gd name="T5" fmla="*/ 7 h 146"/>
                <a:gd name="T6" fmla="*/ 244 w 332"/>
                <a:gd name="T7" fmla="*/ 5 h 146"/>
                <a:gd name="T8" fmla="*/ 226 w 332"/>
                <a:gd name="T9" fmla="*/ 3 h 146"/>
                <a:gd name="T10" fmla="*/ 206 w 332"/>
                <a:gd name="T11" fmla="*/ 1 h 146"/>
                <a:gd name="T12" fmla="*/ 185 w 332"/>
                <a:gd name="T13" fmla="*/ 0 h 146"/>
                <a:gd name="T14" fmla="*/ 163 w 332"/>
                <a:gd name="T15" fmla="*/ 0 h 146"/>
                <a:gd name="T16" fmla="*/ 144 w 332"/>
                <a:gd name="T17" fmla="*/ 0 h 146"/>
                <a:gd name="T18" fmla="*/ 124 w 332"/>
                <a:gd name="T19" fmla="*/ 1 h 146"/>
                <a:gd name="T20" fmla="*/ 104 w 332"/>
                <a:gd name="T21" fmla="*/ 3 h 146"/>
                <a:gd name="T22" fmla="*/ 85 w 332"/>
                <a:gd name="T23" fmla="*/ 5 h 146"/>
                <a:gd name="T24" fmla="*/ 66 w 332"/>
                <a:gd name="T25" fmla="*/ 11 h 146"/>
                <a:gd name="T26" fmla="*/ 48 w 332"/>
                <a:gd name="T27" fmla="*/ 15 h 146"/>
                <a:gd name="T28" fmla="*/ 33 w 332"/>
                <a:gd name="T29" fmla="*/ 23 h 146"/>
                <a:gd name="T30" fmla="*/ 22 w 332"/>
                <a:gd name="T31" fmla="*/ 30 h 146"/>
                <a:gd name="T32" fmla="*/ 12 w 332"/>
                <a:gd name="T33" fmla="*/ 38 h 146"/>
                <a:gd name="T34" fmla="*/ 7 w 332"/>
                <a:gd name="T35" fmla="*/ 49 h 146"/>
                <a:gd name="T36" fmla="*/ 2 w 332"/>
                <a:gd name="T37" fmla="*/ 63 h 146"/>
                <a:gd name="T38" fmla="*/ 0 w 332"/>
                <a:gd name="T39" fmla="*/ 76 h 146"/>
                <a:gd name="T40" fmla="*/ 2 w 332"/>
                <a:gd name="T41" fmla="*/ 90 h 146"/>
                <a:gd name="T42" fmla="*/ 7 w 332"/>
                <a:gd name="T43" fmla="*/ 105 h 146"/>
                <a:gd name="T44" fmla="*/ 15 w 332"/>
                <a:gd name="T45" fmla="*/ 120 h 146"/>
                <a:gd name="T46" fmla="*/ 19 w 332"/>
                <a:gd name="T47" fmla="*/ 126 h 146"/>
                <a:gd name="T48" fmla="*/ 28 w 332"/>
                <a:gd name="T49" fmla="*/ 134 h 146"/>
                <a:gd name="T50" fmla="*/ 37 w 332"/>
                <a:gd name="T51" fmla="*/ 140 h 146"/>
                <a:gd name="T52" fmla="*/ 45 w 332"/>
                <a:gd name="T53" fmla="*/ 145 h 146"/>
                <a:gd name="T54" fmla="*/ 50 w 332"/>
                <a:gd name="T55" fmla="*/ 143 h 146"/>
                <a:gd name="T56" fmla="*/ 59 w 332"/>
                <a:gd name="T57" fmla="*/ 136 h 146"/>
                <a:gd name="T58" fmla="*/ 76 w 332"/>
                <a:gd name="T59" fmla="*/ 128 h 146"/>
                <a:gd name="T60" fmla="*/ 100 w 332"/>
                <a:gd name="T61" fmla="*/ 117 h 146"/>
                <a:gd name="T62" fmla="*/ 130 w 332"/>
                <a:gd name="T63" fmla="*/ 105 h 146"/>
                <a:gd name="T64" fmla="*/ 168 w 332"/>
                <a:gd name="T65" fmla="*/ 94 h 146"/>
                <a:gd name="T66" fmla="*/ 211 w 332"/>
                <a:gd name="T67" fmla="*/ 84 h 146"/>
                <a:gd name="T68" fmla="*/ 263 w 332"/>
                <a:gd name="T69" fmla="*/ 74 h 146"/>
                <a:gd name="T70" fmla="*/ 287 w 332"/>
                <a:gd name="T71" fmla="*/ 72 h 146"/>
                <a:gd name="T72" fmla="*/ 306 w 332"/>
                <a:gd name="T73" fmla="*/ 69 h 146"/>
                <a:gd name="T74" fmla="*/ 320 w 332"/>
                <a:gd name="T75" fmla="*/ 63 h 146"/>
                <a:gd name="T76" fmla="*/ 326 w 332"/>
                <a:gd name="T77" fmla="*/ 57 h 146"/>
                <a:gd name="T78" fmla="*/ 331 w 332"/>
                <a:gd name="T79" fmla="*/ 53 h 146"/>
                <a:gd name="T80" fmla="*/ 331 w 332"/>
                <a:gd name="T81" fmla="*/ 47 h 146"/>
                <a:gd name="T82" fmla="*/ 329 w 332"/>
                <a:gd name="T83" fmla="*/ 42 h 146"/>
                <a:gd name="T84" fmla="*/ 322 w 332"/>
                <a:gd name="T85" fmla="*/ 36 h 146"/>
                <a:gd name="T86" fmla="*/ 306 w 332"/>
                <a:gd name="T87" fmla="*/ 26 h 146"/>
                <a:gd name="T88" fmla="*/ 289 w 332"/>
                <a:gd name="T89" fmla="*/ 17 h 146"/>
                <a:gd name="T90" fmla="*/ 277 w 332"/>
                <a:gd name="T91" fmla="*/ 11 h 146"/>
                <a:gd name="T92" fmla="*/ 270 w 332"/>
                <a:gd name="T93" fmla="*/ 9 h 14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32"/>
                <a:gd name="T142" fmla="*/ 0 h 146"/>
                <a:gd name="T143" fmla="*/ 332 w 332"/>
                <a:gd name="T144" fmla="*/ 146 h 14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32" h="146">
                  <a:moveTo>
                    <a:pt x="270" y="9"/>
                  </a:moveTo>
                  <a:lnTo>
                    <a:pt x="265" y="9"/>
                  </a:lnTo>
                  <a:lnTo>
                    <a:pt x="256" y="7"/>
                  </a:lnTo>
                  <a:lnTo>
                    <a:pt x="244" y="5"/>
                  </a:lnTo>
                  <a:lnTo>
                    <a:pt x="226" y="3"/>
                  </a:lnTo>
                  <a:lnTo>
                    <a:pt x="206" y="1"/>
                  </a:lnTo>
                  <a:lnTo>
                    <a:pt x="185" y="0"/>
                  </a:lnTo>
                  <a:lnTo>
                    <a:pt x="163" y="0"/>
                  </a:lnTo>
                  <a:lnTo>
                    <a:pt x="144" y="0"/>
                  </a:lnTo>
                  <a:lnTo>
                    <a:pt x="124" y="1"/>
                  </a:lnTo>
                  <a:lnTo>
                    <a:pt x="104" y="3"/>
                  </a:lnTo>
                  <a:lnTo>
                    <a:pt x="85" y="5"/>
                  </a:lnTo>
                  <a:lnTo>
                    <a:pt x="66" y="11"/>
                  </a:lnTo>
                  <a:lnTo>
                    <a:pt x="48" y="15"/>
                  </a:lnTo>
                  <a:lnTo>
                    <a:pt x="33" y="23"/>
                  </a:lnTo>
                  <a:lnTo>
                    <a:pt x="22" y="30"/>
                  </a:lnTo>
                  <a:lnTo>
                    <a:pt x="12" y="38"/>
                  </a:lnTo>
                  <a:lnTo>
                    <a:pt x="7" y="49"/>
                  </a:lnTo>
                  <a:lnTo>
                    <a:pt x="2" y="63"/>
                  </a:lnTo>
                  <a:lnTo>
                    <a:pt x="0" y="76"/>
                  </a:lnTo>
                  <a:lnTo>
                    <a:pt x="2" y="90"/>
                  </a:lnTo>
                  <a:lnTo>
                    <a:pt x="7" y="105"/>
                  </a:lnTo>
                  <a:lnTo>
                    <a:pt x="15" y="120"/>
                  </a:lnTo>
                  <a:lnTo>
                    <a:pt x="19" y="126"/>
                  </a:lnTo>
                  <a:lnTo>
                    <a:pt x="28" y="134"/>
                  </a:lnTo>
                  <a:lnTo>
                    <a:pt x="37" y="140"/>
                  </a:lnTo>
                  <a:lnTo>
                    <a:pt x="45" y="145"/>
                  </a:lnTo>
                  <a:lnTo>
                    <a:pt x="50" y="143"/>
                  </a:lnTo>
                  <a:lnTo>
                    <a:pt x="59" y="136"/>
                  </a:lnTo>
                  <a:lnTo>
                    <a:pt x="76" y="128"/>
                  </a:lnTo>
                  <a:lnTo>
                    <a:pt x="100" y="117"/>
                  </a:lnTo>
                  <a:lnTo>
                    <a:pt x="130" y="105"/>
                  </a:lnTo>
                  <a:lnTo>
                    <a:pt x="168" y="94"/>
                  </a:lnTo>
                  <a:lnTo>
                    <a:pt x="211" y="84"/>
                  </a:lnTo>
                  <a:lnTo>
                    <a:pt x="263" y="74"/>
                  </a:lnTo>
                  <a:lnTo>
                    <a:pt x="287" y="72"/>
                  </a:lnTo>
                  <a:lnTo>
                    <a:pt x="306" y="69"/>
                  </a:lnTo>
                  <a:lnTo>
                    <a:pt x="320" y="63"/>
                  </a:lnTo>
                  <a:lnTo>
                    <a:pt x="326" y="57"/>
                  </a:lnTo>
                  <a:lnTo>
                    <a:pt x="331" y="53"/>
                  </a:lnTo>
                  <a:lnTo>
                    <a:pt x="331" y="47"/>
                  </a:lnTo>
                  <a:lnTo>
                    <a:pt x="329" y="42"/>
                  </a:lnTo>
                  <a:lnTo>
                    <a:pt x="322" y="36"/>
                  </a:lnTo>
                  <a:lnTo>
                    <a:pt x="306" y="26"/>
                  </a:lnTo>
                  <a:lnTo>
                    <a:pt x="289" y="17"/>
                  </a:lnTo>
                  <a:lnTo>
                    <a:pt x="277" y="11"/>
                  </a:lnTo>
                  <a:lnTo>
                    <a:pt x="270" y="9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80" name="Freeform 22"/>
            <p:cNvSpPr>
              <a:spLocks/>
            </p:cNvSpPr>
            <p:nvPr/>
          </p:nvSpPr>
          <p:spPr bwMode="auto">
            <a:xfrm>
              <a:off x="2804" y="977"/>
              <a:ext cx="354" cy="191"/>
            </a:xfrm>
            <a:custGeom>
              <a:avLst/>
              <a:gdLst>
                <a:gd name="T0" fmla="*/ 353 w 354"/>
                <a:gd name="T1" fmla="*/ 77 h 191"/>
                <a:gd name="T2" fmla="*/ 353 w 354"/>
                <a:gd name="T3" fmla="*/ 75 h 191"/>
                <a:gd name="T4" fmla="*/ 346 w 354"/>
                <a:gd name="T5" fmla="*/ 71 h 191"/>
                <a:gd name="T6" fmla="*/ 339 w 354"/>
                <a:gd name="T7" fmla="*/ 63 h 191"/>
                <a:gd name="T8" fmla="*/ 329 w 354"/>
                <a:gd name="T9" fmla="*/ 56 h 191"/>
                <a:gd name="T10" fmla="*/ 316 w 354"/>
                <a:gd name="T11" fmla="*/ 46 h 191"/>
                <a:gd name="T12" fmla="*/ 301 w 354"/>
                <a:gd name="T13" fmla="*/ 38 h 191"/>
                <a:gd name="T14" fmla="*/ 285 w 354"/>
                <a:gd name="T15" fmla="*/ 33 h 191"/>
                <a:gd name="T16" fmla="*/ 268 w 354"/>
                <a:gd name="T17" fmla="*/ 27 h 191"/>
                <a:gd name="T18" fmla="*/ 249 w 354"/>
                <a:gd name="T19" fmla="*/ 23 h 191"/>
                <a:gd name="T20" fmla="*/ 222 w 354"/>
                <a:gd name="T21" fmla="*/ 17 h 191"/>
                <a:gd name="T22" fmla="*/ 194 w 354"/>
                <a:gd name="T23" fmla="*/ 11 h 191"/>
                <a:gd name="T24" fmla="*/ 163 w 354"/>
                <a:gd name="T25" fmla="*/ 6 h 191"/>
                <a:gd name="T26" fmla="*/ 135 w 354"/>
                <a:gd name="T27" fmla="*/ 2 h 191"/>
                <a:gd name="T28" fmla="*/ 107 w 354"/>
                <a:gd name="T29" fmla="*/ 0 h 191"/>
                <a:gd name="T30" fmla="*/ 85 w 354"/>
                <a:gd name="T31" fmla="*/ 0 h 191"/>
                <a:gd name="T32" fmla="*/ 67 w 354"/>
                <a:gd name="T33" fmla="*/ 4 h 191"/>
                <a:gd name="T34" fmla="*/ 54 w 354"/>
                <a:gd name="T35" fmla="*/ 10 h 191"/>
                <a:gd name="T36" fmla="*/ 41 w 354"/>
                <a:gd name="T37" fmla="*/ 17 h 191"/>
                <a:gd name="T38" fmla="*/ 31 w 354"/>
                <a:gd name="T39" fmla="*/ 25 h 191"/>
                <a:gd name="T40" fmla="*/ 19 w 354"/>
                <a:gd name="T41" fmla="*/ 33 h 191"/>
                <a:gd name="T42" fmla="*/ 9 w 354"/>
                <a:gd name="T43" fmla="*/ 42 h 191"/>
                <a:gd name="T44" fmla="*/ 2 w 354"/>
                <a:gd name="T45" fmla="*/ 50 h 191"/>
                <a:gd name="T46" fmla="*/ 0 w 354"/>
                <a:gd name="T47" fmla="*/ 59 h 191"/>
                <a:gd name="T48" fmla="*/ 0 w 354"/>
                <a:gd name="T49" fmla="*/ 67 h 191"/>
                <a:gd name="T50" fmla="*/ 2 w 354"/>
                <a:gd name="T51" fmla="*/ 77 h 191"/>
                <a:gd name="T52" fmla="*/ 7 w 354"/>
                <a:gd name="T53" fmla="*/ 94 h 191"/>
                <a:gd name="T54" fmla="*/ 11 w 354"/>
                <a:gd name="T55" fmla="*/ 113 h 191"/>
                <a:gd name="T56" fmla="*/ 15 w 354"/>
                <a:gd name="T57" fmla="*/ 136 h 191"/>
                <a:gd name="T58" fmla="*/ 19 w 354"/>
                <a:gd name="T59" fmla="*/ 155 h 191"/>
                <a:gd name="T60" fmla="*/ 24 w 354"/>
                <a:gd name="T61" fmla="*/ 173 h 191"/>
                <a:gd name="T62" fmla="*/ 26 w 354"/>
                <a:gd name="T63" fmla="*/ 184 h 191"/>
                <a:gd name="T64" fmla="*/ 28 w 354"/>
                <a:gd name="T65" fmla="*/ 190 h 191"/>
                <a:gd name="T66" fmla="*/ 353 w 354"/>
                <a:gd name="T67" fmla="*/ 77 h 19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54"/>
                <a:gd name="T103" fmla="*/ 0 h 191"/>
                <a:gd name="T104" fmla="*/ 354 w 354"/>
                <a:gd name="T105" fmla="*/ 191 h 19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54" h="191">
                  <a:moveTo>
                    <a:pt x="353" y="77"/>
                  </a:moveTo>
                  <a:lnTo>
                    <a:pt x="353" y="75"/>
                  </a:lnTo>
                  <a:lnTo>
                    <a:pt x="346" y="71"/>
                  </a:lnTo>
                  <a:lnTo>
                    <a:pt x="339" y="63"/>
                  </a:lnTo>
                  <a:lnTo>
                    <a:pt x="329" y="56"/>
                  </a:lnTo>
                  <a:lnTo>
                    <a:pt x="316" y="46"/>
                  </a:lnTo>
                  <a:lnTo>
                    <a:pt x="301" y="38"/>
                  </a:lnTo>
                  <a:lnTo>
                    <a:pt x="285" y="33"/>
                  </a:lnTo>
                  <a:lnTo>
                    <a:pt x="268" y="27"/>
                  </a:lnTo>
                  <a:lnTo>
                    <a:pt x="249" y="23"/>
                  </a:lnTo>
                  <a:lnTo>
                    <a:pt x="222" y="17"/>
                  </a:lnTo>
                  <a:lnTo>
                    <a:pt x="194" y="11"/>
                  </a:lnTo>
                  <a:lnTo>
                    <a:pt x="163" y="6"/>
                  </a:lnTo>
                  <a:lnTo>
                    <a:pt x="135" y="2"/>
                  </a:lnTo>
                  <a:lnTo>
                    <a:pt x="107" y="0"/>
                  </a:lnTo>
                  <a:lnTo>
                    <a:pt x="85" y="0"/>
                  </a:lnTo>
                  <a:lnTo>
                    <a:pt x="67" y="4"/>
                  </a:lnTo>
                  <a:lnTo>
                    <a:pt x="54" y="10"/>
                  </a:lnTo>
                  <a:lnTo>
                    <a:pt x="41" y="17"/>
                  </a:lnTo>
                  <a:lnTo>
                    <a:pt x="31" y="25"/>
                  </a:lnTo>
                  <a:lnTo>
                    <a:pt x="19" y="33"/>
                  </a:lnTo>
                  <a:lnTo>
                    <a:pt x="9" y="42"/>
                  </a:lnTo>
                  <a:lnTo>
                    <a:pt x="2" y="50"/>
                  </a:lnTo>
                  <a:lnTo>
                    <a:pt x="0" y="59"/>
                  </a:lnTo>
                  <a:lnTo>
                    <a:pt x="0" y="67"/>
                  </a:lnTo>
                  <a:lnTo>
                    <a:pt x="2" y="77"/>
                  </a:lnTo>
                  <a:lnTo>
                    <a:pt x="7" y="94"/>
                  </a:lnTo>
                  <a:lnTo>
                    <a:pt x="11" y="113"/>
                  </a:lnTo>
                  <a:lnTo>
                    <a:pt x="15" y="136"/>
                  </a:lnTo>
                  <a:lnTo>
                    <a:pt x="19" y="155"/>
                  </a:lnTo>
                  <a:lnTo>
                    <a:pt x="24" y="173"/>
                  </a:lnTo>
                  <a:lnTo>
                    <a:pt x="26" y="184"/>
                  </a:lnTo>
                  <a:lnTo>
                    <a:pt x="28" y="190"/>
                  </a:lnTo>
                  <a:lnTo>
                    <a:pt x="353" y="77"/>
                  </a:lnTo>
                </a:path>
              </a:pathLst>
            </a:custGeom>
            <a:solidFill>
              <a:srgbClr val="33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81" name="Freeform 23"/>
            <p:cNvSpPr>
              <a:spLocks/>
            </p:cNvSpPr>
            <p:nvPr/>
          </p:nvSpPr>
          <p:spPr bwMode="auto">
            <a:xfrm>
              <a:off x="2804" y="977"/>
              <a:ext cx="354" cy="191"/>
            </a:xfrm>
            <a:custGeom>
              <a:avLst/>
              <a:gdLst>
                <a:gd name="T0" fmla="*/ 353 w 354"/>
                <a:gd name="T1" fmla="*/ 77 h 191"/>
                <a:gd name="T2" fmla="*/ 353 w 354"/>
                <a:gd name="T3" fmla="*/ 75 h 191"/>
                <a:gd name="T4" fmla="*/ 346 w 354"/>
                <a:gd name="T5" fmla="*/ 71 h 191"/>
                <a:gd name="T6" fmla="*/ 339 w 354"/>
                <a:gd name="T7" fmla="*/ 63 h 191"/>
                <a:gd name="T8" fmla="*/ 329 w 354"/>
                <a:gd name="T9" fmla="*/ 56 h 191"/>
                <a:gd name="T10" fmla="*/ 316 w 354"/>
                <a:gd name="T11" fmla="*/ 46 h 191"/>
                <a:gd name="T12" fmla="*/ 301 w 354"/>
                <a:gd name="T13" fmla="*/ 38 h 191"/>
                <a:gd name="T14" fmla="*/ 285 w 354"/>
                <a:gd name="T15" fmla="*/ 33 h 191"/>
                <a:gd name="T16" fmla="*/ 268 w 354"/>
                <a:gd name="T17" fmla="*/ 27 h 191"/>
                <a:gd name="T18" fmla="*/ 249 w 354"/>
                <a:gd name="T19" fmla="*/ 23 h 191"/>
                <a:gd name="T20" fmla="*/ 222 w 354"/>
                <a:gd name="T21" fmla="*/ 17 h 191"/>
                <a:gd name="T22" fmla="*/ 194 w 354"/>
                <a:gd name="T23" fmla="*/ 11 h 191"/>
                <a:gd name="T24" fmla="*/ 163 w 354"/>
                <a:gd name="T25" fmla="*/ 6 h 191"/>
                <a:gd name="T26" fmla="*/ 135 w 354"/>
                <a:gd name="T27" fmla="*/ 2 h 191"/>
                <a:gd name="T28" fmla="*/ 107 w 354"/>
                <a:gd name="T29" fmla="*/ 0 h 191"/>
                <a:gd name="T30" fmla="*/ 85 w 354"/>
                <a:gd name="T31" fmla="*/ 0 h 191"/>
                <a:gd name="T32" fmla="*/ 67 w 354"/>
                <a:gd name="T33" fmla="*/ 4 h 191"/>
                <a:gd name="T34" fmla="*/ 54 w 354"/>
                <a:gd name="T35" fmla="*/ 10 h 191"/>
                <a:gd name="T36" fmla="*/ 41 w 354"/>
                <a:gd name="T37" fmla="*/ 17 h 191"/>
                <a:gd name="T38" fmla="*/ 31 w 354"/>
                <a:gd name="T39" fmla="*/ 25 h 191"/>
                <a:gd name="T40" fmla="*/ 19 w 354"/>
                <a:gd name="T41" fmla="*/ 33 h 191"/>
                <a:gd name="T42" fmla="*/ 9 w 354"/>
                <a:gd name="T43" fmla="*/ 42 h 191"/>
                <a:gd name="T44" fmla="*/ 2 w 354"/>
                <a:gd name="T45" fmla="*/ 50 h 191"/>
                <a:gd name="T46" fmla="*/ 0 w 354"/>
                <a:gd name="T47" fmla="*/ 59 h 191"/>
                <a:gd name="T48" fmla="*/ 0 w 354"/>
                <a:gd name="T49" fmla="*/ 67 h 191"/>
                <a:gd name="T50" fmla="*/ 2 w 354"/>
                <a:gd name="T51" fmla="*/ 77 h 191"/>
                <a:gd name="T52" fmla="*/ 7 w 354"/>
                <a:gd name="T53" fmla="*/ 94 h 191"/>
                <a:gd name="T54" fmla="*/ 11 w 354"/>
                <a:gd name="T55" fmla="*/ 113 h 191"/>
                <a:gd name="T56" fmla="*/ 15 w 354"/>
                <a:gd name="T57" fmla="*/ 136 h 191"/>
                <a:gd name="T58" fmla="*/ 19 w 354"/>
                <a:gd name="T59" fmla="*/ 155 h 191"/>
                <a:gd name="T60" fmla="*/ 24 w 354"/>
                <a:gd name="T61" fmla="*/ 173 h 191"/>
                <a:gd name="T62" fmla="*/ 26 w 354"/>
                <a:gd name="T63" fmla="*/ 184 h 191"/>
                <a:gd name="T64" fmla="*/ 28 w 354"/>
                <a:gd name="T65" fmla="*/ 190 h 191"/>
                <a:gd name="T66" fmla="*/ 353 w 354"/>
                <a:gd name="T67" fmla="*/ 77 h 19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54"/>
                <a:gd name="T103" fmla="*/ 0 h 191"/>
                <a:gd name="T104" fmla="*/ 354 w 354"/>
                <a:gd name="T105" fmla="*/ 191 h 19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54" h="191">
                  <a:moveTo>
                    <a:pt x="353" y="77"/>
                  </a:moveTo>
                  <a:lnTo>
                    <a:pt x="353" y="75"/>
                  </a:lnTo>
                  <a:lnTo>
                    <a:pt x="346" y="71"/>
                  </a:lnTo>
                  <a:lnTo>
                    <a:pt x="339" y="63"/>
                  </a:lnTo>
                  <a:lnTo>
                    <a:pt x="329" y="56"/>
                  </a:lnTo>
                  <a:lnTo>
                    <a:pt x="316" y="46"/>
                  </a:lnTo>
                  <a:lnTo>
                    <a:pt x="301" y="38"/>
                  </a:lnTo>
                  <a:lnTo>
                    <a:pt x="285" y="33"/>
                  </a:lnTo>
                  <a:lnTo>
                    <a:pt x="268" y="27"/>
                  </a:lnTo>
                  <a:lnTo>
                    <a:pt x="249" y="23"/>
                  </a:lnTo>
                  <a:lnTo>
                    <a:pt x="222" y="17"/>
                  </a:lnTo>
                  <a:lnTo>
                    <a:pt x="194" y="11"/>
                  </a:lnTo>
                  <a:lnTo>
                    <a:pt x="163" y="6"/>
                  </a:lnTo>
                  <a:lnTo>
                    <a:pt x="135" y="2"/>
                  </a:lnTo>
                  <a:lnTo>
                    <a:pt x="107" y="0"/>
                  </a:lnTo>
                  <a:lnTo>
                    <a:pt x="85" y="0"/>
                  </a:lnTo>
                  <a:lnTo>
                    <a:pt x="67" y="4"/>
                  </a:lnTo>
                  <a:lnTo>
                    <a:pt x="54" y="10"/>
                  </a:lnTo>
                  <a:lnTo>
                    <a:pt x="41" y="17"/>
                  </a:lnTo>
                  <a:lnTo>
                    <a:pt x="31" y="25"/>
                  </a:lnTo>
                  <a:lnTo>
                    <a:pt x="19" y="33"/>
                  </a:lnTo>
                  <a:lnTo>
                    <a:pt x="9" y="42"/>
                  </a:lnTo>
                  <a:lnTo>
                    <a:pt x="2" y="50"/>
                  </a:lnTo>
                  <a:lnTo>
                    <a:pt x="0" y="59"/>
                  </a:lnTo>
                  <a:lnTo>
                    <a:pt x="0" y="67"/>
                  </a:lnTo>
                  <a:lnTo>
                    <a:pt x="2" y="77"/>
                  </a:lnTo>
                  <a:lnTo>
                    <a:pt x="7" y="94"/>
                  </a:lnTo>
                  <a:lnTo>
                    <a:pt x="11" y="113"/>
                  </a:lnTo>
                  <a:lnTo>
                    <a:pt x="15" y="136"/>
                  </a:lnTo>
                  <a:lnTo>
                    <a:pt x="19" y="155"/>
                  </a:lnTo>
                  <a:lnTo>
                    <a:pt x="24" y="173"/>
                  </a:lnTo>
                  <a:lnTo>
                    <a:pt x="26" y="184"/>
                  </a:lnTo>
                  <a:lnTo>
                    <a:pt x="28" y="190"/>
                  </a:lnTo>
                  <a:lnTo>
                    <a:pt x="353" y="7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82" name="Freeform 24"/>
            <p:cNvSpPr>
              <a:spLocks/>
            </p:cNvSpPr>
            <p:nvPr/>
          </p:nvSpPr>
          <p:spPr bwMode="auto">
            <a:xfrm>
              <a:off x="2832" y="1000"/>
              <a:ext cx="331" cy="168"/>
            </a:xfrm>
            <a:custGeom>
              <a:avLst/>
              <a:gdLst>
                <a:gd name="T0" fmla="*/ 0 w 331"/>
                <a:gd name="T1" fmla="*/ 167 h 168"/>
                <a:gd name="T2" fmla="*/ 5 w 331"/>
                <a:gd name="T3" fmla="*/ 165 h 168"/>
                <a:gd name="T4" fmla="*/ 19 w 331"/>
                <a:gd name="T5" fmla="*/ 161 h 168"/>
                <a:gd name="T6" fmla="*/ 43 w 331"/>
                <a:gd name="T7" fmla="*/ 155 h 168"/>
                <a:gd name="T8" fmla="*/ 74 w 331"/>
                <a:gd name="T9" fmla="*/ 150 h 168"/>
                <a:gd name="T10" fmla="*/ 109 w 331"/>
                <a:gd name="T11" fmla="*/ 148 h 168"/>
                <a:gd name="T12" fmla="*/ 143 w 331"/>
                <a:gd name="T13" fmla="*/ 146 h 168"/>
                <a:gd name="T14" fmla="*/ 163 w 331"/>
                <a:gd name="T15" fmla="*/ 148 h 168"/>
                <a:gd name="T16" fmla="*/ 180 w 331"/>
                <a:gd name="T17" fmla="*/ 150 h 168"/>
                <a:gd name="T18" fmla="*/ 200 w 331"/>
                <a:gd name="T19" fmla="*/ 153 h 168"/>
                <a:gd name="T20" fmla="*/ 218 w 331"/>
                <a:gd name="T21" fmla="*/ 159 h 168"/>
                <a:gd name="T22" fmla="*/ 220 w 331"/>
                <a:gd name="T23" fmla="*/ 157 h 168"/>
                <a:gd name="T24" fmla="*/ 230 w 331"/>
                <a:gd name="T25" fmla="*/ 153 h 168"/>
                <a:gd name="T26" fmla="*/ 244 w 331"/>
                <a:gd name="T27" fmla="*/ 148 h 168"/>
                <a:gd name="T28" fmla="*/ 261 w 331"/>
                <a:gd name="T29" fmla="*/ 140 h 168"/>
                <a:gd name="T30" fmla="*/ 278 w 331"/>
                <a:gd name="T31" fmla="*/ 130 h 168"/>
                <a:gd name="T32" fmla="*/ 294 w 331"/>
                <a:gd name="T33" fmla="*/ 123 h 168"/>
                <a:gd name="T34" fmla="*/ 306 w 331"/>
                <a:gd name="T35" fmla="*/ 113 h 168"/>
                <a:gd name="T36" fmla="*/ 313 w 331"/>
                <a:gd name="T37" fmla="*/ 107 h 168"/>
                <a:gd name="T38" fmla="*/ 320 w 331"/>
                <a:gd name="T39" fmla="*/ 100 h 168"/>
                <a:gd name="T40" fmla="*/ 324 w 331"/>
                <a:gd name="T41" fmla="*/ 90 h 168"/>
                <a:gd name="T42" fmla="*/ 328 w 331"/>
                <a:gd name="T43" fmla="*/ 82 h 168"/>
                <a:gd name="T44" fmla="*/ 330 w 331"/>
                <a:gd name="T45" fmla="*/ 71 h 168"/>
                <a:gd name="T46" fmla="*/ 330 w 331"/>
                <a:gd name="T47" fmla="*/ 67 h 168"/>
                <a:gd name="T48" fmla="*/ 330 w 331"/>
                <a:gd name="T49" fmla="*/ 61 h 168"/>
                <a:gd name="T50" fmla="*/ 328 w 331"/>
                <a:gd name="T51" fmla="*/ 57 h 168"/>
                <a:gd name="T52" fmla="*/ 324 w 331"/>
                <a:gd name="T53" fmla="*/ 52 h 168"/>
                <a:gd name="T54" fmla="*/ 320 w 331"/>
                <a:gd name="T55" fmla="*/ 48 h 168"/>
                <a:gd name="T56" fmla="*/ 313 w 331"/>
                <a:gd name="T57" fmla="*/ 44 h 168"/>
                <a:gd name="T58" fmla="*/ 306 w 331"/>
                <a:gd name="T59" fmla="*/ 40 h 168"/>
                <a:gd name="T60" fmla="*/ 296 w 331"/>
                <a:gd name="T61" fmla="*/ 36 h 168"/>
                <a:gd name="T62" fmla="*/ 274 w 331"/>
                <a:gd name="T63" fmla="*/ 31 h 168"/>
                <a:gd name="T64" fmla="*/ 249 w 331"/>
                <a:gd name="T65" fmla="*/ 25 h 168"/>
                <a:gd name="T66" fmla="*/ 226 w 331"/>
                <a:gd name="T67" fmla="*/ 19 h 168"/>
                <a:gd name="T68" fmla="*/ 202 w 331"/>
                <a:gd name="T69" fmla="*/ 13 h 168"/>
                <a:gd name="T70" fmla="*/ 178 w 331"/>
                <a:gd name="T71" fmla="*/ 8 h 168"/>
                <a:gd name="T72" fmla="*/ 156 w 331"/>
                <a:gd name="T73" fmla="*/ 4 h 168"/>
                <a:gd name="T74" fmla="*/ 137 w 331"/>
                <a:gd name="T75" fmla="*/ 2 h 168"/>
                <a:gd name="T76" fmla="*/ 119 w 331"/>
                <a:gd name="T77" fmla="*/ 0 h 168"/>
                <a:gd name="T78" fmla="*/ 102 w 331"/>
                <a:gd name="T79" fmla="*/ 0 h 168"/>
                <a:gd name="T80" fmla="*/ 85 w 331"/>
                <a:gd name="T81" fmla="*/ 2 h 168"/>
                <a:gd name="T82" fmla="*/ 64 w 331"/>
                <a:gd name="T83" fmla="*/ 4 h 168"/>
                <a:gd name="T84" fmla="*/ 43 w 331"/>
                <a:gd name="T85" fmla="*/ 8 h 168"/>
                <a:gd name="T86" fmla="*/ 26 w 331"/>
                <a:gd name="T87" fmla="*/ 13 h 168"/>
                <a:gd name="T88" fmla="*/ 12 w 331"/>
                <a:gd name="T89" fmla="*/ 23 h 168"/>
                <a:gd name="T90" fmla="*/ 7 w 331"/>
                <a:gd name="T91" fmla="*/ 29 h 168"/>
                <a:gd name="T92" fmla="*/ 2 w 331"/>
                <a:gd name="T93" fmla="*/ 34 h 168"/>
                <a:gd name="T94" fmla="*/ 0 w 331"/>
                <a:gd name="T95" fmla="*/ 42 h 168"/>
                <a:gd name="T96" fmla="*/ 0 w 331"/>
                <a:gd name="T97" fmla="*/ 50 h 168"/>
                <a:gd name="T98" fmla="*/ 0 w 331"/>
                <a:gd name="T99" fmla="*/ 69 h 168"/>
                <a:gd name="T100" fmla="*/ 0 w 331"/>
                <a:gd name="T101" fmla="*/ 88 h 168"/>
                <a:gd name="T102" fmla="*/ 0 w 331"/>
                <a:gd name="T103" fmla="*/ 107 h 168"/>
                <a:gd name="T104" fmla="*/ 0 w 331"/>
                <a:gd name="T105" fmla="*/ 125 h 168"/>
                <a:gd name="T106" fmla="*/ 0 w 331"/>
                <a:gd name="T107" fmla="*/ 142 h 168"/>
                <a:gd name="T108" fmla="*/ 0 w 331"/>
                <a:gd name="T109" fmla="*/ 155 h 168"/>
                <a:gd name="T110" fmla="*/ 0 w 331"/>
                <a:gd name="T111" fmla="*/ 163 h 168"/>
                <a:gd name="T112" fmla="*/ 0 w 331"/>
                <a:gd name="T113" fmla="*/ 167 h 16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31"/>
                <a:gd name="T172" fmla="*/ 0 h 168"/>
                <a:gd name="T173" fmla="*/ 331 w 331"/>
                <a:gd name="T174" fmla="*/ 168 h 16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31" h="168">
                  <a:moveTo>
                    <a:pt x="0" y="167"/>
                  </a:moveTo>
                  <a:lnTo>
                    <a:pt x="5" y="165"/>
                  </a:lnTo>
                  <a:lnTo>
                    <a:pt x="19" y="161"/>
                  </a:lnTo>
                  <a:lnTo>
                    <a:pt x="43" y="155"/>
                  </a:lnTo>
                  <a:lnTo>
                    <a:pt x="74" y="150"/>
                  </a:lnTo>
                  <a:lnTo>
                    <a:pt x="109" y="148"/>
                  </a:lnTo>
                  <a:lnTo>
                    <a:pt x="143" y="146"/>
                  </a:lnTo>
                  <a:lnTo>
                    <a:pt x="163" y="148"/>
                  </a:lnTo>
                  <a:lnTo>
                    <a:pt x="180" y="150"/>
                  </a:lnTo>
                  <a:lnTo>
                    <a:pt x="200" y="153"/>
                  </a:lnTo>
                  <a:lnTo>
                    <a:pt x="218" y="159"/>
                  </a:lnTo>
                  <a:lnTo>
                    <a:pt x="220" y="157"/>
                  </a:lnTo>
                  <a:lnTo>
                    <a:pt x="230" y="153"/>
                  </a:lnTo>
                  <a:lnTo>
                    <a:pt x="244" y="148"/>
                  </a:lnTo>
                  <a:lnTo>
                    <a:pt x="261" y="140"/>
                  </a:lnTo>
                  <a:lnTo>
                    <a:pt x="278" y="130"/>
                  </a:lnTo>
                  <a:lnTo>
                    <a:pt x="294" y="123"/>
                  </a:lnTo>
                  <a:lnTo>
                    <a:pt x="306" y="113"/>
                  </a:lnTo>
                  <a:lnTo>
                    <a:pt x="313" y="107"/>
                  </a:lnTo>
                  <a:lnTo>
                    <a:pt x="320" y="100"/>
                  </a:lnTo>
                  <a:lnTo>
                    <a:pt x="324" y="90"/>
                  </a:lnTo>
                  <a:lnTo>
                    <a:pt x="328" y="82"/>
                  </a:lnTo>
                  <a:lnTo>
                    <a:pt x="330" y="71"/>
                  </a:lnTo>
                  <a:lnTo>
                    <a:pt x="330" y="67"/>
                  </a:lnTo>
                  <a:lnTo>
                    <a:pt x="330" y="61"/>
                  </a:lnTo>
                  <a:lnTo>
                    <a:pt x="328" y="57"/>
                  </a:lnTo>
                  <a:lnTo>
                    <a:pt x="324" y="52"/>
                  </a:lnTo>
                  <a:lnTo>
                    <a:pt x="320" y="48"/>
                  </a:lnTo>
                  <a:lnTo>
                    <a:pt x="313" y="44"/>
                  </a:lnTo>
                  <a:lnTo>
                    <a:pt x="306" y="40"/>
                  </a:lnTo>
                  <a:lnTo>
                    <a:pt x="296" y="36"/>
                  </a:lnTo>
                  <a:lnTo>
                    <a:pt x="274" y="31"/>
                  </a:lnTo>
                  <a:lnTo>
                    <a:pt x="249" y="25"/>
                  </a:lnTo>
                  <a:lnTo>
                    <a:pt x="226" y="19"/>
                  </a:lnTo>
                  <a:lnTo>
                    <a:pt x="202" y="13"/>
                  </a:lnTo>
                  <a:lnTo>
                    <a:pt x="178" y="8"/>
                  </a:lnTo>
                  <a:lnTo>
                    <a:pt x="156" y="4"/>
                  </a:lnTo>
                  <a:lnTo>
                    <a:pt x="137" y="2"/>
                  </a:lnTo>
                  <a:lnTo>
                    <a:pt x="119" y="0"/>
                  </a:lnTo>
                  <a:lnTo>
                    <a:pt x="102" y="0"/>
                  </a:lnTo>
                  <a:lnTo>
                    <a:pt x="85" y="2"/>
                  </a:lnTo>
                  <a:lnTo>
                    <a:pt x="64" y="4"/>
                  </a:lnTo>
                  <a:lnTo>
                    <a:pt x="43" y="8"/>
                  </a:lnTo>
                  <a:lnTo>
                    <a:pt x="26" y="13"/>
                  </a:lnTo>
                  <a:lnTo>
                    <a:pt x="12" y="23"/>
                  </a:lnTo>
                  <a:lnTo>
                    <a:pt x="7" y="29"/>
                  </a:lnTo>
                  <a:lnTo>
                    <a:pt x="2" y="34"/>
                  </a:lnTo>
                  <a:lnTo>
                    <a:pt x="0" y="42"/>
                  </a:lnTo>
                  <a:lnTo>
                    <a:pt x="0" y="50"/>
                  </a:lnTo>
                  <a:lnTo>
                    <a:pt x="0" y="69"/>
                  </a:lnTo>
                  <a:lnTo>
                    <a:pt x="0" y="88"/>
                  </a:lnTo>
                  <a:lnTo>
                    <a:pt x="0" y="107"/>
                  </a:lnTo>
                  <a:lnTo>
                    <a:pt x="0" y="125"/>
                  </a:lnTo>
                  <a:lnTo>
                    <a:pt x="0" y="142"/>
                  </a:lnTo>
                  <a:lnTo>
                    <a:pt x="0" y="155"/>
                  </a:lnTo>
                  <a:lnTo>
                    <a:pt x="0" y="163"/>
                  </a:lnTo>
                  <a:lnTo>
                    <a:pt x="0" y="167"/>
                  </a:lnTo>
                </a:path>
              </a:pathLst>
            </a:cu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83" name="Freeform 25"/>
            <p:cNvSpPr>
              <a:spLocks/>
            </p:cNvSpPr>
            <p:nvPr/>
          </p:nvSpPr>
          <p:spPr bwMode="auto">
            <a:xfrm>
              <a:off x="2832" y="1000"/>
              <a:ext cx="331" cy="168"/>
            </a:xfrm>
            <a:custGeom>
              <a:avLst/>
              <a:gdLst>
                <a:gd name="T0" fmla="*/ 0 w 331"/>
                <a:gd name="T1" fmla="*/ 167 h 168"/>
                <a:gd name="T2" fmla="*/ 5 w 331"/>
                <a:gd name="T3" fmla="*/ 165 h 168"/>
                <a:gd name="T4" fmla="*/ 19 w 331"/>
                <a:gd name="T5" fmla="*/ 161 h 168"/>
                <a:gd name="T6" fmla="*/ 43 w 331"/>
                <a:gd name="T7" fmla="*/ 155 h 168"/>
                <a:gd name="T8" fmla="*/ 74 w 331"/>
                <a:gd name="T9" fmla="*/ 150 h 168"/>
                <a:gd name="T10" fmla="*/ 109 w 331"/>
                <a:gd name="T11" fmla="*/ 148 h 168"/>
                <a:gd name="T12" fmla="*/ 143 w 331"/>
                <a:gd name="T13" fmla="*/ 146 h 168"/>
                <a:gd name="T14" fmla="*/ 163 w 331"/>
                <a:gd name="T15" fmla="*/ 148 h 168"/>
                <a:gd name="T16" fmla="*/ 180 w 331"/>
                <a:gd name="T17" fmla="*/ 150 h 168"/>
                <a:gd name="T18" fmla="*/ 200 w 331"/>
                <a:gd name="T19" fmla="*/ 153 h 168"/>
                <a:gd name="T20" fmla="*/ 218 w 331"/>
                <a:gd name="T21" fmla="*/ 159 h 168"/>
                <a:gd name="T22" fmla="*/ 220 w 331"/>
                <a:gd name="T23" fmla="*/ 157 h 168"/>
                <a:gd name="T24" fmla="*/ 230 w 331"/>
                <a:gd name="T25" fmla="*/ 153 h 168"/>
                <a:gd name="T26" fmla="*/ 244 w 331"/>
                <a:gd name="T27" fmla="*/ 148 h 168"/>
                <a:gd name="T28" fmla="*/ 261 w 331"/>
                <a:gd name="T29" fmla="*/ 140 h 168"/>
                <a:gd name="T30" fmla="*/ 278 w 331"/>
                <a:gd name="T31" fmla="*/ 130 h 168"/>
                <a:gd name="T32" fmla="*/ 294 w 331"/>
                <a:gd name="T33" fmla="*/ 123 h 168"/>
                <a:gd name="T34" fmla="*/ 306 w 331"/>
                <a:gd name="T35" fmla="*/ 113 h 168"/>
                <a:gd name="T36" fmla="*/ 313 w 331"/>
                <a:gd name="T37" fmla="*/ 107 h 168"/>
                <a:gd name="T38" fmla="*/ 320 w 331"/>
                <a:gd name="T39" fmla="*/ 100 h 168"/>
                <a:gd name="T40" fmla="*/ 324 w 331"/>
                <a:gd name="T41" fmla="*/ 90 h 168"/>
                <a:gd name="T42" fmla="*/ 328 w 331"/>
                <a:gd name="T43" fmla="*/ 82 h 168"/>
                <a:gd name="T44" fmla="*/ 330 w 331"/>
                <a:gd name="T45" fmla="*/ 71 h 168"/>
                <a:gd name="T46" fmla="*/ 330 w 331"/>
                <a:gd name="T47" fmla="*/ 67 h 168"/>
                <a:gd name="T48" fmla="*/ 330 w 331"/>
                <a:gd name="T49" fmla="*/ 61 h 168"/>
                <a:gd name="T50" fmla="*/ 328 w 331"/>
                <a:gd name="T51" fmla="*/ 57 h 168"/>
                <a:gd name="T52" fmla="*/ 324 w 331"/>
                <a:gd name="T53" fmla="*/ 52 h 168"/>
                <a:gd name="T54" fmla="*/ 320 w 331"/>
                <a:gd name="T55" fmla="*/ 48 h 168"/>
                <a:gd name="T56" fmla="*/ 313 w 331"/>
                <a:gd name="T57" fmla="*/ 44 h 168"/>
                <a:gd name="T58" fmla="*/ 306 w 331"/>
                <a:gd name="T59" fmla="*/ 40 h 168"/>
                <a:gd name="T60" fmla="*/ 296 w 331"/>
                <a:gd name="T61" fmla="*/ 36 h 168"/>
                <a:gd name="T62" fmla="*/ 274 w 331"/>
                <a:gd name="T63" fmla="*/ 31 h 168"/>
                <a:gd name="T64" fmla="*/ 249 w 331"/>
                <a:gd name="T65" fmla="*/ 25 h 168"/>
                <a:gd name="T66" fmla="*/ 226 w 331"/>
                <a:gd name="T67" fmla="*/ 19 h 168"/>
                <a:gd name="T68" fmla="*/ 202 w 331"/>
                <a:gd name="T69" fmla="*/ 13 h 168"/>
                <a:gd name="T70" fmla="*/ 178 w 331"/>
                <a:gd name="T71" fmla="*/ 8 h 168"/>
                <a:gd name="T72" fmla="*/ 156 w 331"/>
                <a:gd name="T73" fmla="*/ 4 h 168"/>
                <a:gd name="T74" fmla="*/ 137 w 331"/>
                <a:gd name="T75" fmla="*/ 2 h 168"/>
                <a:gd name="T76" fmla="*/ 119 w 331"/>
                <a:gd name="T77" fmla="*/ 0 h 168"/>
                <a:gd name="T78" fmla="*/ 102 w 331"/>
                <a:gd name="T79" fmla="*/ 0 h 168"/>
                <a:gd name="T80" fmla="*/ 85 w 331"/>
                <a:gd name="T81" fmla="*/ 2 h 168"/>
                <a:gd name="T82" fmla="*/ 64 w 331"/>
                <a:gd name="T83" fmla="*/ 4 h 168"/>
                <a:gd name="T84" fmla="*/ 43 w 331"/>
                <a:gd name="T85" fmla="*/ 8 h 168"/>
                <a:gd name="T86" fmla="*/ 26 w 331"/>
                <a:gd name="T87" fmla="*/ 13 h 168"/>
                <a:gd name="T88" fmla="*/ 12 w 331"/>
                <a:gd name="T89" fmla="*/ 23 h 168"/>
                <a:gd name="T90" fmla="*/ 7 w 331"/>
                <a:gd name="T91" fmla="*/ 29 h 168"/>
                <a:gd name="T92" fmla="*/ 2 w 331"/>
                <a:gd name="T93" fmla="*/ 34 h 168"/>
                <a:gd name="T94" fmla="*/ 0 w 331"/>
                <a:gd name="T95" fmla="*/ 42 h 168"/>
                <a:gd name="T96" fmla="*/ 0 w 331"/>
                <a:gd name="T97" fmla="*/ 50 h 168"/>
                <a:gd name="T98" fmla="*/ 0 w 331"/>
                <a:gd name="T99" fmla="*/ 69 h 168"/>
                <a:gd name="T100" fmla="*/ 0 w 331"/>
                <a:gd name="T101" fmla="*/ 88 h 168"/>
                <a:gd name="T102" fmla="*/ 0 w 331"/>
                <a:gd name="T103" fmla="*/ 107 h 168"/>
                <a:gd name="T104" fmla="*/ 0 w 331"/>
                <a:gd name="T105" fmla="*/ 125 h 168"/>
                <a:gd name="T106" fmla="*/ 0 w 331"/>
                <a:gd name="T107" fmla="*/ 142 h 168"/>
                <a:gd name="T108" fmla="*/ 0 w 331"/>
                <a:gd name="T109" fmla="*/ 155 h 168"/>
                <a:gd name="T110" fmla="*/ 0 w 331"/>
                <a:gd name="T111" fmla="*/ 163 h 168"/>
                <a:gd name="T112" fmla="*/ 0 w 331"/>
                <a:gd name="T113" fmla="*/ 167 h 16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331"/>
                <a:gd name="T172" fmla="*/ 0 h 168"/>
                <a:gd name="T173" fmla="*/ 331 w 331"/>
                <a:gd name="T174" fmla="*/ 168 h 16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331" h="168">
                  <a:moveTo>
                    <a:pt x="0" y="167"/>
                  </a:moveTo>
                  <a:lnTo>
                    <a:pt x="5" y="165"/>
                  </a:lnTo>
                  <a:lnTo>
                    <a:pt x="19" y="161"/>
                  </a:lnTo>
                  <a:lnTo>
                    <a:pt x="43" y="155"/>
                  </a:lnTo>
                  <a:lnTo>
                    <a:pt x="74" y="150"/>
                  </a:lnTo>
                  <a:lnTo>
                    <a:pt x="109" y="148"/>
                  </a:lnTo>
                  <a:lnTo>
                    <a:pt x="143" y="146"/>
                  </a:lnTo>
                  <a:lnTo>
                    <a:pt x="163" y="148"/>
                  </a:lnTo>
                  <a:lnTo>
                    <a:pt x="180" y="150"/>
                  </a:lnTo>
                  <a:lnTo>
                    <a:pt x="200" y="153"/>
                  </a:lnTo>
                  <a:lnTo>
                    <a:pt x="218" y="159"/>
                  </a:lnTo>
                  <a:lnTo>
                    <a:pt x="220" y="157"/>
                  </a:lnTo>
                  <a:lnTo>
                    <a:pt x="230" y="153"/>
                  </a:lnTo>
                  <a:lnTo>
                    <a:pt x="244" y="148"/>
                  </a:lnTo>
                  <a:lnTo>
                    <a:pt x="261" y="140"/>
                  </a:lnTo>
                  <a:lnTo>
                    <a:pt x="278" y="130"/>
                  </a:lnTo>
                  <a:lnTo>
                    <a:pt x="294" y="123"/>
                  </a:lnTo>
                  <a:lnTo>
                    <a:pt x="306" y="113"/>
                  </a:lnTo>
                  <a:lnTo>
                    <a:pt x="313" y="107"/>
                  </a:lnTo>
                  <a:lnTo>
                    <a:pt x="320" y="100"/>
                  </a:lnTo>
                  <a:lnTo>
                    <a:pt x="324" y="90"/>
                  </a:lnTo>
                  <a:lnTo>
                    <a:pt x="328" y="82"/>
                  </a:lnTo>
                  <a:lnTo>
                    <a:pt x="330" y="71"/>
                  </a:lnTo>
                  <a:lnTo>
                    <a:pt x="330" y="67"/>
                  </a:lnTo>
                  <a:lnTo>
                    <a:pt x="330" y="61"/>
                  </a:lnTo>
                  <a:lnTo>
                    <a:pt x="328" y="57"/>
                  </a:lnTo>
                  <a:lnTo>
                    <a:pt x="324" y="52"/>
                  </a:lnTo>
                  <a:lnTo>
                    <a:pt x="320" y="48"/>
                  </a:lnTo>
                  <a:lnTo>
                    <a:pt x="313" y="44"/>
                  </a:lnTo>
                  <a:lnTo>
                    <a:pt x="306" y="40"/>
                  </a:lnTo>
                  <a:lnTo>
                    <a:pt x="296" y="36"/>
                  </a:lnTo>
                  <a:lnTo>
                    <a:pt x="274" y="31"/>
                  </a:lnTo>
                  <a:lnTo>
                    <a:pt x="249" y="25"/>
                  </a:lnTo>
                  <a:lnTo>
                    <a:pt x="226" y="19"/>
                  </a:lnTo>
                  <a:lnTo>
                    <a:pt x="202" y="13"/>
                  </a:lnTo>
                  <a:lnTo>
                    <a:pt x="178" y="8"/>
                  </a:lnTo>
                  <a:lnTo>
                    <a:pt x="156" y="4"/>
                  </a:lnTo>
                  <a:lnTo>
                    <a:pt x="137" y="2"/>
                  </a:lnTo>
                  <a:lnTo>
                    <a:pt x="119" y="0"/>
                  </a:lnTo>
                  <a:lnTo>
                    <a:pt x="102" y="0"/>
                  </a:lnTo>
                  <a:lnTo>
                    <a:pt x="85" y="2"/>
                  </a:lnTo>
                  <a:lnTo>
                    <a:pt x="64" y="4"/>
                  </a:lnTo>
                  <a:lnTo>
                    <a:pt x="43" y="8"/>
                  </a:lnTo>
                  <a:lnTo>
                    <a:pt x="26" y="13"/>
                  </a:lnTo>
                  <a:lnTo>
                    <a:pt x="12" y="23"/>
                  </a:lnTo>
                  <a:lnTo>
                    <a:pt x="7" y="29"/>
                  </a:lnTo>
                  <a:lnTo>
                    <a:pt x="2" y="34"/>
                  </a:lnTo>
                  <a:lnTo>
                    <a:pt x="0" y="42"/>
                  </a:lnTo>
                  <a:lnTo>
                    <a:pt x="0" y="50"/>
                  </a:lnTo>
                  <a:lnTo>
                    <a:pt x="0" y="69"/>
                  </a:lnTo>
                  <a:lnTo>
                    <a:pt x="0" y="88"/>
                  </a:lnTo>
                  <a:lnTo>
                    <a:pt x="0" y="107"/>
                  </a:lnTo>
                  <a:lnTo>
                    <a:pt x="0" y="125"/>
                  </a:lnTo>
                  <a:lnTo>
                    <a:pt x="0" y="142"/>
                  </a:lnTo>
                  <a:lnTo>
                    <a:pt x="0" y="155"/>
                  </a:lnTo>
                  <a:lnTo>
                    <a:pt x="0" y="163"/>
                  </a:lnTo>
                  <a:lnTo>
                    <a:pt x="0" y="16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84" name="Freeform 26"/>
            <p:cNvSpPr>
              <a:spLocks/>
            </p:cNvSpPr>
            <p:nvPr/>
          </p:nvSpPr>
          <p:spPr bwMode="auto">
            <a:xfrm>
              <a:off x="2650" y="1140"/>
              <a:ext cx="458" cy="176"/>
            </a:xfrm>
            <a:custGeom>
              <a:avLst/>
              <a:gdLst>
                <a:gd name="T0" fmla="*/ 107 w 458"/>
                <a:gd name="T1" fmla="*/ 142 h 176"/>
                <a:gd name="T2" fmla="*/ 102 w 458"/>
                <a:gd name="T3" fmla="*/ 132 h 176"/>
                <a:gd name="T4" fmla="*/ 91 w 458"/>
                <a:gd name="T5" fmla="*/ 119 h 176"/>
                <a:gd name="T6" fmla="*/ 85 w 458"/>
                <a:gd name="T7" fmla="*/ 102 h 176"/>
                <a:gd name="T8" fmla="*/ 91 w 458"/>
                <a:gd name="T9" fmla="*/ 119 h 176"/>
                <a:gd name="T10" fmla="*/ 74 w 458"/>
                <a:gd name="T11" fmla="*/ 115 h 176"/>
                <a:gd name="T12" fmla="*/ 91 w 458"/>
                <a:gd name="T13" fmla="*/ 92 h 176"/>
                <a:gd name="T14" fmla="*/ 141 w 458"/>
                <a:gd name="T15" fmla="*/ 161 h 176"/>
                <a:gd name="T16" fmla="*/ 85 w 458"/>
                <a:gd name="T17" fmla="*/ 75 h 176"/>
                <a:gd name="T18" fmla="*/ 141 w 458"/>
                <a:gd name="T19" fmla="*/ 150 h 176"/>
                <a:gd name="T20" fmla="*/ 124 w 458"/>
                <a:gd name="T21" fmla="*/ 165 h 176"/>
                <a:gd name="T22" fmla="*/ 130 w 458"/>
                <a:gd name="T23" fmla="*/ 163 h 176"/>
                <a:gd name="T24" fmla="*/ 139 w 458"/>
                <a:gd name="T25" fmla="*/ 159 h 176"/>
                <a:gd name="T26" fmla="*/ 147 w 458"/>
                <a:gd name="T27" fmla="*/ 153 h 176"/>
                <a:gd name="T28" fmla="*/ 141 w 458"/>
                <a:gd name="T29" fmla="*/ 150 h 176"/>
                <a:gd name="T30" fmla="*/ 130 w 458"/>
                <a:gd name="T31" fmla="*/ 146 h 176"/>
                <a:gd name="T32" fmla="*/ 117 w 458"/>
                <a:gd name="T33" fmla="*/ 144 h 176"/>
                <a:gd name="T34" fmla="*/ 111 w 458"/>
                <a:gd name="T35" fmla="*/ 142 h 176"/>
                <a:gd name="T36" fmla="*/ 107 w 458"/>
                <a:gd name="T37" fmla="*/ 142 h 176"/>
                <a:gd name="T38" fmla="*/ 113 w 458"/>
                <a:gd name="T39" fmla="*/ 115 h 176"/>
                <a:gd name="T40" fmla="*/ 119 w 458"/>
                <a:gd name="T41" fmla="*/ 132 h 176"/>
                <a:gd name="T42" fmla="*/ 124 w 458"/>
                <a:gd name="T43" fmla="*/ 100 h 176"/>
                <a:gd name="T44" fmla="*/ 124 w 458"/>
                <a:gd name="T45" fmla="*/ 100 h 176"/>
                <a:gd name="T46" fmla="*/ 91 w 458"/>
                <a:gd name="T47" fmla="*/ 86 h 176"/>
                <a:gd name="T48" fmla="*/ 81 w 458"/>
                <a:gd name="T49" fmla="*/ 69 h 176"/>
                <a:gd name="T50" fmla="*/ 50 w 458"/>
                <a:gd name="T51" fmla="*/ 82 h 176"/>
                <a:gd name="T52" fmla="*/ 28 w 458"/>
                <a:gd name="T53" fmla="*/ 82 h 176"/>
                <a:gd name="T54" fmla="*/ 45 w 458"/>
                <a:gd name="T55" fmla="*/ 69 h 176"/>
                <a:gd name="T56" fmla="*/ 28 w 458"/>
                <a:gd name="T57" fmla="*/ 82 h 176"/>
                <a:gd name="T58" fmla="*/ 95 w 458"/>
                <a:gd name="T59" fmla="*/ 46 h 176"/>
                <a:gd name="T60" fmla="*/ 130 w 458"/>
                <a:gd name="T61" fmla="*/ 59 h 176"/>
                <a:gd name="T62" fmla="*/ 130 w 458"/>
                <a:gd name="T63" fmla="*/ 59 h 176"/>
                <a:gd name="T64" fmla="*/ 130 w 458"/>
                <a:gd name="T65" fmla="*/ 29 h 176"/>
                <a:gd name="T66" fmla="*/ 159 w 458"/>
                <a:gd name="T67" fmla="*/ 46 h 176"/>
                <a:gd name="T68" fmla="*/ 130 w 458"/>
                <a:gd name="T69" fmla="*/ 29 h 176"/>
                <a:gd name="T70" fmla="*/ 159 w 458"/>
                <a:gd name="T71" fmla="*/ 46 h 176"/>
                <a:gd name="T72" fmla="*/ 204 w 458"/>
                <a:gd name="T73" fmla="*/ 15 h 176"/>
                <a:gd name="T74" fmla="*/ 204 w 458"/>
                <a:gd name="T75" fmla="*/ 15 h 176"/>
                <a:gd name="T76" fmla="*/ 200 w 458"/>
                <a:gd name="T77" fmla="*/ 36 h 176"/>
                <a:gd name="T78" fmla="*/ 221 w 458"/>
                <a:gd name="T79" fmla="*/ 36 h 176"/>
                <a:gd name="T80" fmla="*/ 221 w 458"/>
                <a:gd name="T81" fmla="*/ 15 h 176"/>
                <a:gd name="T82" fmla="*/ 273 w 458"/>
                <a:gd name="T83" fmla="*/ 13 h 176"/>
                <a:gd name="T84" fmla="*/ 302 w 458"/>
                <a:gd name="T85" fmla="*/ 6 h 176"/>
                <a:gd name="T86" fmla="*/ 337 w 458"/>
                <a:gd name="T87" fmla="*/ 33 h 176"/>
                <a:gd name="T88" fmla="*/ 400 w 458"/>
                <a:gd name="T89" fmla="*/ 36 h 176"/>
                <a:gd name="T90" fmla="*/ 400 w 458"/>
                <a:gd name="T91" fmla="*/ 36 h 176"/>
                <a:gd name="T92" fmla="*/ 434 w 458"/>
                <a:gd name="T93" fmla="*/ 19 h 176"/>
                <a:gd name="T94" fmla="*/ 365 w 458"/>
                <a:gd name="T95" fmla="*/ 36 h 176"/>
                <a:gd name="T96" fmla="*/ 358 w 458"/>
                <a:gd name="T97" fmla="*/ 13 h 176"/>
                <a:gd name="T98" fmla="*/ 325 w 458"/>
                <a:gd name="T99" fmla="*/ 19 h 176"/>
                <a:gd name="T100" fmla="*/ 302 w 458"/>
                <a:gd name="T101" fmla="*/ 6 h 176"/>
                <a:gd name="T102" fmla="*/ 285 w 458"/>
                <a:gd name="T103" fmla="*/ 0 h 176"/>
                <a:gd name="T104" fmla="*/ 325 w 458"/>
                <a:gd name="T105" fmla="*/ 19 h 176"/>
                <a:gd name="T106" fmla="*/ 261 w 458"/>
                <a:gd name="T107" fmla="*/ 23 h 176"/>
                <a:gd name="T108" fmla="*/ 183 w 458"/>
                <a:gd name="T109" fmla="*/ 27 h 176"/>
                <a:gd name="T110" fmla="*/ 113 w 458"/>
                <a:gd name="T111" fmla="*/ 50 h 176"/>
                <a:gd name="T112" fmla="*/ 102 w 458"/>
                <a:gd name="T113" fmla="*/ 63 h 176"/>
                <a:gd name="T114" fmla="*/ 74 w 458"/>
                <a:gd name="T115" fmla="*/ 59 h 176"/>
                <a:gd name="T116" fmla="*/ 81 w 458"/>
                <a:gd name="T117" fmla="*/ 69 h 176"/>
                <a:gd name="T118" fmla="*/ 130 w 458"/>
                <a:gd name="T119" fmla="*/ 59 h 17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8"/>
                <a:gd name="T181" fmla="*/ 0 h 176"/>
                <a:gd name="T182" fmla="*/ 458 w 458"/>
                <a:gd name="T183" fmla="*/ 176 h 17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8" h="176">
                  <a:moveTo>
                    <a:pt x="91" y="155"/>
                  </a:moveTo>
                  <a:lnTo>
                    <a:pt x="107" y="142"/>
                  </a:lnTo>
                  <a:lnTo>
                    <a:pt x="81" y="146"/>
                  </a:lnTo>
                  <a:lnTo>
                    <a:pt x="102" y="132"/>
                  </a:lnTo>
                  <a:lnTo>
                    <a:pt x="67" y="129"/>
                  </a:lnTo>
                  <a:lnTo>
                    <a:pt x="91" y="119"/>
                  </a:lnTo>
                  <a:lnTo>
                    <a:pt x="74" y="115"/>
                  </a:lnTo>
                  <a:lnTo>
                    <a:pt x="85" y="102"/>
                  </a:lnTo>
                  <a:lnTo>
                    <a:pt x="74" y="115"/>
                  </a:lnTo>
                  <a:lnTo>
                    <a:pt x="91" y="119"/>
                  </a:lnTo>
                  <a:lnTo>
                    <a:pt x="67" y="129"/>
                  </a:lnTo>
                  <a:lnTo>
                    <a:pt x="74" y="115"/>
                  </a:lnTo>
                  <a:lnTo>
                    <a:pt x="62" y="102"/>
                  </a:lnTo>
                  <a:lnTo>
                    <a:pt x="91" y="92"/>
                  </a:lnTo>
                  <a:lnTo>
                    <a:pt x="67" y="86"/>
                  </a:lnTo>
                  <a:lnTo>
                    <a:pt x="141" y="161"/>
                  </a:lnTo>
                  <a:lnTo>
                    <a:pt x="124" y="175"/>
                  </a:lnTo>
                  <a:lnTo>
                    <a:pt x="85" y="75"/>
                  </a:lnTo>
                  <a:lnTo>
                    <a:pt x="124" y="175"/>
                  </a:lnTo>
                  <a:lnTo>
                    <a:pt x="141" y="150"/>
                  </a:lnTo>
                  <a:lnTo>
                    <a:pt x="113" y="152"/>
                  </a:lnTo>
                  <a:lnTo>
                    <a:pt x="124" y="165"/>
                  </a:lnTo>
                  <a:lnTo>
                    <a:pt x="126" y="165"/>
                  </a:lnTo>
                  <a:lnTo>
                    <a:pt x="130" y="163"/>
                  </a:lnTo>
                  <a:lnTo>
                    <a:pt x="135" y="161"/>
                  </a:lnTo>
                  <a:lnTo>
                    <a:pt x="139" y="159"/>
                  </a:lnTo>
                  <a:lnTo>
                    <a:pt x="143" y="157"/>
                  </a:lnTo>
                  <a:lnTo>
                    <a:pt x="147" y="153"/>
                  </a:lnTo>
                  <a:lnTo>
                    <a:pt x="145" y="152"/>
                  </a:lnTo>
                  <a:lnTo>
                    <a:pt x="141" y="150"/>
                  </a:lnTo>
                  <a:lnTo>
                    <a:pt x="135" y="148"/>
                  </a:lnTo>
                  <a:lnTo>
                    <a:pt x="130" y="146"/>
                  </a:lnTo>
                  <a:lnTo>
                    <a:pt x="124" y="144"/>
                  </a:lnTo>
                  <a:lnTo>
                    <a:pt x="117" y="144"/>
                  </a:lnTo>
                  <a:lnTo>
                    <a:pt x="113" y="142"/>
                  </a:lnTo>
                  <a:lnTo>
                    <a:pt x="111" y="142"/>
                  </a:lnTo>
                  <a:lnTo>
                    <a:pt x="109" y="142"/>
                  </a:lnTo>
                  <a:lnTo>
                    <a:pt x="107" y="142"/>
                  </a:lnTo>
                  <a:lnTo>
                    <a:pt x="137" y="132"/>
                  </a:lnTo>
                  <a:lnTo>
                    <a:pt x="113" y="115"/>
                  </a:lnTo>
                  <a:lnTo>
                    <a:pt x="137" y="123"/>
                  </a:lnTo>
                  <a:lnTo>
                    <a:pt x="119" y="132"/>
                  </a:lnTo>
                  <a:lnTo>
                    <a:pt x="113" y="115"/>
                  </a:lnTo>
                  <a:lnTo>
                    <a:pt x="124" y="100"/>
                  </a:lnTo>
                  <a:lnTo>
                    <a:pt x="85" y="96"/>
                  </a:lnTo>
                  <a:lnTo>
                    <a:pt x="124" y="100"/>
                  </a:lnTo>
                  <a:lnTo>
                    <a:pt x="119" y="86"/>
                  </a:lnTo>
                  <a:lnTo>
                    <a:pt x="91" y="86"/>
                  </a:lnTo>
                  <a:lnTo>
                    <a:pt x="119" y="86"/>
                  </a:lnTo>
                  <a:lnTo>
                    <a:pt x="81" y="69"/>
                  </a:lnTo>
                  <a:lnTo>
                    <a:pt x="91" y="86"/>
                  </a:lnTo>
                  <a:lnTo>
                    <a:pt x="50" y="82"/>
                  </a:lnTo>
                  <a:lnTo>
                    <a:pt x="74" y="59"/>
                  </a:lnTo>
                  <a:lnTo>
                    <a:pt x="28" y="82"/>
                  </a:lnTo>
                  <a:lnTo>
                    <a:pt x="85" y="96"/>
                  </a:lnTo>
                  <a:lnTo>
                    <a:pt x="45" y="69"/>
                  </a:lnTo>
                  <a:lnTo>
                    <a:pt x="0" y="69"/>
                  </a:lnTo>
                  <a:lnTo>
                    <a:pt x="28" y="82"/>
                  </a:lnTo>
                  <a:lnTo>
                    <a:pt x="50" y="82"/>
                  </a:lnTo>
                  <a:lnTo>
                    <a:pt x="95" y="46"/>
                  </a:lnTo>
                  <a:lnTo>
                    <a:pt x="81" y="69"/>
                  </a:lnTo>
                  <a:lnTo>
                    <a:pt x="130" y="59"/>
                  </a:lnTo>
                  <a:lnTo>
                    <a:pt x="95" y="46"/>
                  </a:lnTo>
                  <a:lnTo>
                    <a:pt x="130" y="59"/>
                  </a:lnTo>
                  <a:lnTo>
                    <a:pt x="159" y="33"/>
                  </a:lnTo>
                  <a:lnTo>
                    <a:pt x="130" y="29"/>
                  </a:lnTo>
                  <a:lnTo>
                    <a:pt x="130" y="50"/>
                  </a:lnTo>
                  <a:lnTo>
                    <a:pt x="159" y="46"/>
                  </a:lnTo>
                  <a:lnTo>
                    <a:pt x="159" y="33"/>
                  </a:lnTo>
                  <a:lnTo>
                    <a:pt x="130" y="29"/>
                  </a:lnTo>
                  <a:lnTo>
                    <a:pt x="119" y="40"/>
                  </a:lnTo>
                  <a:lnTo>
                    <a:pt x="159" y="46"/>
                  </a:lnTo>
                  <a:lnTo>
                    <a:pt x="200" y="36"/>
                  </a:lnTo>
                  <a:lnTo>
                    <a:pt x="204" y="15"/>
                  </a:lnTo>
                  <a:lnTo>
                    <a:pt x="176" y="13"/>
                  </a:lnTo>
                  <a:lnTo>
                    <a:pt x="204" y="15"/>
                  </a:lnTo>
                  <a:lnTo>
                    <a:pt x="221" y="15"/>
                  </a:lnTo>
                  <a:lnTo>
                    <a:pt x="200" y="36"/>
                  </a:lnTo>
                  <a:lnTo>
                    <a:pt x="183" y="40"/>
                  </a:lnTo>
                  <a:lnTo>
                    <a:pt x="221" y="36"/>
                  </a:lnTo>
                  <a:lnTo>
                    <a:pt x="183" y="27"/>
                  </a:lnTo>
                  <a:lnTo>
                    <a:pt x="221" y="15"/>
                  </a:lnTo>
                  <a:lnTo>
                    <a:pt x="239" y="33"/>
                  </a:lnTo>
                  <a:lnTo>
                    <a:pt x="273" y="13"/>
                  </a:lnTo>
                  <a:lnTo>
                    <a:pt x="273" y="33"/>
                  </a:lnTo>
                  <a:lnTo>
                    <a:pt x="302" y="6"/>
                  </a:lnTo>
                  <a:lnTo>
                    <a:pt x="337" y="6"/>
                  </a:lnTo>
                  <a:lnTo>
                    <a:pt x="337" y="33"/>
                  </a:lnTo>
                  <a:lnTo>
                    <a:pt x="365" y="36"/>
                  </a:lnTo>
                  <a:lnTo>
                    <a:pt x="400" y="36"/>
                  </a:lnTo>
                  <a:lnTo>
                    <a:pt x="457" y="15"/>
                  </a:lnTo>
                  <a:lnTo>
                    <a:pt x="400" y="36"/>
                  </a:lnTo>
                  <a:lnTo>
                    <a:pt x="417" y="19"/>
                  </a:lnTo>
                  <a:lnTo>
                    <a:pt x="434" y="19"/>
                  </a:lnTo>
                  <a:lnTo>
                    <a:pt x="358" y="13"/>
                  </a:lnTo>
                  <a:lnTo>
                    <a:pt x="365" y="36"/>
                  </a:lnTo>
                  <a:lnTo>
                    <a:pt x="308" y="19"/>
                  </a:lnTo>
                  <a:lnTo>
                    <a:pt x="358" y="13"/>
                  </a:lnTo>
                  <a:lnTo>
                    <a:pt x="302" y="6"/>
                  </a:lnTo>
                  <a:lnTo>
                    <a:pt x="325" y="19"/>
                  </a:lnTo>
                  <a:lnTo>
                    <a:pt x="358" y="13"/>
                  </a:lnTo>
                  <a:lnTo>
                    <a:pt x="302" y="6"/>
                  </a:lnTo>
                  <a:lnTo>
                    <a:pt x="308" y="19"/>
                  </a:lnTo>
                  <a:lnTo>
                    <a:pt x="285" y="0"/>
                  </a:lnTo>
                  <a:lnTo>
                    <a:pt x="273" y="33"/>
                  </a:lnTo>
                  <a:lnTo>
                    <a:pt x="325" y="19"/>
                  </a:lnTo>
                  <a:lnTo>
                    <a:pt x="239" y="13"/>
                  </a:lnTo>
                  <a:lnTo>
                    <a:pt x="261" y="23"/>
                  </a:lnTo>
                  <a:lnTo>
                    <a:pt x="204" y="15"/>
                  </a:lnTo>
                  <a:lnTo>
                    <a:pt x="183" y="27"/>
                  </a:lnTo>
                  <a:lnTo>
                    <a:pt x="119" y="40"/>
                  </a:lnTo>
                  <a:lnTo>
                    <a:pt x="113" y="50"/>
                  </a:lnTo>
                  <a:lnTo>
                    <a:pt x="74" y="59"/>
                  </a:lnTo>
                  <a:lnTo>
                    <a:pt x="102" y="63"/>
                  </a:lnTo>
                  <a:lnTo>
                    <a:pt x="0" y="69"/>
                  </a:lnTo>
                  <a:lnTo>
                    <a:pt x="74" y="59"/>
                  </a:lnTo>
                  <a:lnTo>
                    <a:pt x="67" y="40"/>
                  </a:lnTo>
                  <a:lnTo>
                    <a:pt x="81" y="69"/>
                  </a:lnTo>
                  <a:lnTo>
                    <a:pt x="57" y="59"/>
                  </a:lnTo>
                  <a:lnTo>
                    <a:pt x="130" y="59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85" name="Freeform 27"/>
            <p:cNvSpPr>
              <a:spLocks/>
            </p:cNvSpPr>
            <p:nvPr/>
          </p:nvSpPr>
          <p:spPr bwMode="auto">
            <a:xfrm>
              <a:off x="2710" y="3511"/>
              <a:ext cx="767" cy="160"/>
            </a:xfrm>
            <a:custGeom>
              <a:avLst/>
              <a:gdLst>
                <a:gd name="T0" fmla="*/ 80 w 767"/>
                <a:gd name="T1" fmla="*/ 27 h 160"/>
                <a:gd name="T2" fmla="*/ 79 w 767"/>
                <a:gd name="T3" fmla="*/ 29 h 160"/>
                <a:gd name="T4" fmla="*/ 68 w 767"/>
                <a:gd name="T5" fmla="*/ 35 h 160"/>
                <a:gd name="T6" fmla="*/ 54 w 767"/>
                <a:gd name="T7" fmla="*/ 44 h 160"/>
                <a:gd name="T8" fmla="*/ 37 w 767"/>
                <a:gd name="T9" fmla="*/ 56 h 160"/>
                <a:gd name="T10" fmla="*/ 23 w 767"/>
                <a:gd name="T11" fmla="*/ 69 h 160"/>
                <a:gd name="T12" fmla="*/ 11 w 767"/>
                <a:gd name="T13" fmla="*/ 85 h 160"/>
                <a:gd name="T14" fmla="*/ 5 w 767"/>
                <a:gd name="T15" fmla="*/ 92 h 160"/>
                <a:gd name="T16" fmla="*/ 2 w 767"/>
                <a:gd name="T17" fmla="*/ 102 h 160"/>
                <a:gd name="T18" fmla="*/ 0 w 767"/>
                <a:gd name="T19" fmla="*/ 110 h 160"/>
                <a:gd name="T20" fmla="*/ 0 w 767"/>
                <a:gd name="T21" fmla="*/ 117 h 160"/>
                <a:gd name="T22" fmla="*/ 2 w 767"/>
                <a:gd name="T23" fmla="*/ 133 h 160"/>
                <a:gd name="T24" fmla="*/ 5 w 767"/>
                <a:gd name="T25" fmla="*/ 140 h 160"/>
                <a:gd name="T26" fmla="*/ 5 w 767"/>
                <a:gd name="T27" fmla="*/ 144 h 160"/>
                <a:gd name="T28" fmla="*/ 5 w 767"/>
                <a:gd name="T29" fmla="*/ 146 h 160"/>
                <a:gd name="T30" fmla="*/ 2 w 767"/>
                <a:gd name="T31" fmla="*/ 144 h 160"/>
                <a:gd name="T32" fmla="*/ 2 w 767"/>
                <a:gd name="T33" fmla="*/ 142 h 160"/>
                <a:gd name="T34" fmla="*/ 0 w 767"/>
                <a:gd name="T35" fmla="*/ 140 h 160"/>
                <a:gd name="T36" fmla="*/ 0 w 767"/>
                <a:gd name="T37" fmla="*/ 138 h 160"/>
                <a:gd name="T38" fmla="*/ 259 w 767"/>
                <a:gd name="T39" fmla="*/ 154 h 160"/>
                <a:gd name="T40" fmla="*/ 259 w 767"/>
                <a:gd name="T41" fmla="*/ 123 h 160"/>
                <a:gd name="T42" fmla="*/ 307 w 767"/>
                <a:gd name="T43" fmla="*/ 159 h 160"/>
                <a:gd name="T44" fmla="*/ 766 w 767"/>
                <a:gd name="T45" fmla="*/ 148 h 160"/>
                <a:gd name="T46" fmla="*/ 766 w 767"/>
                <a:gd name="T47" fmla="*/ 142 h 160"/>
                <a:gd name="T48" fmla="*/ 764 w 767"/>
                <a:gd name="T49" fmla="*/ 123 h 160"/>
                <a:gd name="T50" fmla="*/ 759 w 767"/>
                <a:gd name="T51" fmla="*/ 112 h 160"/>
                <a:gd name="T52" fmla="*/ 750 w 767"/>
                <a:gd name="T53" fmla="*/ 98 h 160"/>
                <a:gd name="T54" fmla="*/ 740 w 767"/>
                <a:gd name="T55" fmla="*/ 85 h 160"/>
                <a:gd name="T56" fmla="*/ 724 w 767"/>
                <a:gd name="T57" fmla="*/ 69 h 160"/>
                <a:gd name="T58" fmla="*/ 705 w 767"/>
                <a:gd name="T59" fmla="*/ 56 h 160"/>
                <a:gd name="T60" fmla="*/ 679 w 767"/>
                <a:gd name="T61" fmla="*/ 42 h 160"/>
                <a:gd name="T62" fmla="*/ 646 w 767"/>
                <a:gd name="T63" fmla="*/ 29 h 160"/>
                <a:gd name="T64" fmla="*/ 607 w 767"/>
                <a:gd name="T65" fmla="*/ 18 h 160"/>
                <a:gd name="T66" fmla="*/ 559 w 767"/>
                <a:gd name="T67" fmla="*/ 10 h 160"/>
                <a:gd name="T68" fmla="*/ 503 w 767"/>
                <a:gd name="T69" fmla="*/ 4 h 160"/>
                <a:gd name="T70" fmla="*/ 440 w 767"/>
                <a:gd name="T71" fmla="*/ 0 h 160"/>
                <a:gd name="T72" fmla="*/ 364 w 767"/>
                <a:gd name="T73" fmla="*/ 2 h 160"/>
                <a:gd name="T74" fmla="*/ 229 w 767"/>
                <a:gd name="T75" fmla="*/ 8 h 160"/>
                <a:gd name="T76" fmla="*/ 139 w 767"/>
                <a:gd name="T77" fmla="*/ 12 h 160"/>
                <a:gd name="T78" fmla="*/ 87 w 767"/>
                <a:gd name="T79" fmla="*/ 16 h 160"/>
                <a:gd name="T80" fmla="*/ 63 w 767"/>
                <a:gd name="T81" fmla="*/ 19 h 160"/>
                <a:gd name="T82" fmla="*/ 59 w 767"/>
                <a:gd name="T83" fmla="*/ 21 h 160"/>
                <a:gd name="T84" fmla="*/ 59 w 767"/>
                <a:gd name="T85" fmla="*/ 23 h 160"/>
                <a:gd name="T86" fmla="*/ 61 w 767"/>
                <a:gd name="T87" fmla="*/ 23 h 160"/>
                <a:gd name="T88" fmla="*/ 66 w 767"/>
                <a:gd name="T89" fmla="*/ 25 h 160"/>
                <a:gd name="T90" fmla="*/ 77 w 767"/>
                <a:gd name="T91" fmla="*/ 27 h 160"/>
                <a:gd name="T92" fmla="*/ 80 w 767"/>
                <a:gd name="T93" fmla="*/ 27 h 16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67"/>
                <a:gd name="T142" fmla="*/ 0 h 160"/>
                <a:gd name="T143" fmla="*/ 767 w 767"/>
                <a:gd name="T144" fmla="*/ 160 h 16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67" h="160">
                  <a:moveTo>
                    <a:pt x="80" y="27"/>
                  </a:moveTo>
                  <a:lnTo>
                    <a:pt x="79" y="29"/>
                  </a:lnTo>
                  <a:lnTo>
                    <a:pt x="68" y="35"/>
                  </a:lnTo>
                  <a:lnTo>
                    <a:pt x="54" y="44"/>
                  </a:lnTo>
                  <a:lnTo>
                    <a:pt x="37" y="56"/>
                  </a:lnTo>
                  <a:lnTo>
                    <a:pt x="23" y="69"/>
                  </a:lnTo>
                  <a:lnTo>
                    <a:pt x="11" y="85"/>
                  </a:lnTo>
                  <a:lnTo>
                    <a:pt x="5" y="92"/>
                  </a:lnTo>
                  <a:lnTo>
                    <a:pt x="2" y="102"/>
                  </a:lnTo>
                  <a:lnTo>
                    <a:pt x="0" y="110"/>
                  </a:lnTo>
                  <a:lnTo>
                    <a:pt x="0" y="117"/>
                  </a:lnTo>
                  <a:lnTo>
                    <a:pt x="2" y="133"/>
                  </a:lnTo>
                  <a:lnTo>
                    <a:pt x="5" y="140"/>
                  </a:lnTo>
                  <a:lnTo>
                    <a:pt x="5" y="144"/>
                  </a:lnTo>
                  <a:lnTo>
                    <a:pt x="5" y="146"/>
                  </a:lnTo>
                  <a:lnTo>
                    <a:pt x="2" y="144"/>
                  </a:lnTo>
                  <a:lnTo>
                    <a:pt x="2" y="142"/>
                  </a:lnTo>
                  <a:lnTo>
                    <a:pt x="0" y="140"/>
                  </a:lnTo>
                  <a:lnTo>
                    <a:pt x="0" y="138"/>
                  </a:lnTo>
                  <a:lnTo>
                    <a:pt x="259" y="154"/>
                  </a:lnTo>
                  <a:lnTo>
                    <a:pt x="259" y="123"/>
                  </a:lnTo>
                  <a:lnTo>
                    <a:pt x="307" y="159"/>
                  </a:lnTo>
                  <a:lnTo>
                    <a:pt x="766" y="148"/>
                  </a:lnTo>
                  <a:lnTo>
                    <a:pt x="766" y="142"/>
                  </a:lnTo>
                  <a:lnTo>
                    <a:pt x="764" y="123"/>
                  </a:lnTo>
                  <a:lnTo>
                    <a:pt x="759" y="112"/>
                  </a:lnTo>
                  <a:lnTo>
                    <a:pt x="750" y="98"/>
                  </a:lnTo>
                  <a:lnTo>
                    <a:pt x="740" y="85"/>
                  </a:lnTo>
                  <a:lnTo>
                    <a:pt x="724" y="69"/>
                  </a:lnTo>
                  <a:lnTo>
                    <a:pt x="705" y="56"/>
                  </a:lnTo>
                  <a:lnTo>
                    <a:pt x="679" y="42"/>
                  </a:lnTo>
                  <a:lnTo>
                    <a:pt x="646" y="29"/>
                  </a:lnTo>
                  <a:lnTo>
                    <a:pt x="607" y="18"/>
                  </a:lnTo>
                  <a:lnTo>
                    <a:pt x="559" y="10"/>
                  </a:lnTo>
                  <a:lnTo>
                    <a:pt x="503" y="4"/>
                  </a:lnTo>
                  <a:lnTo>
                    <a:pt x="440" y="0"/>
                  </a:lnTo>
                  <a:lnTo>
                    <a:pt x="364" y="2"/>
                  </a:lnTo>
                  <a:lnTo>
                    <a:pt x="229" y="8"/>
                  </a:lnTo>
                  <a:lnTo>
                    <a:pt x="139" y="12"/>
                  </a:lnTo>
                  <a:lnTo>
                    <a:pt x="87" y="16"/>
                  </a:lnTo>
                  <a:lnTo>
                    <a:pt x="63" y="19"/>
                  </a:lnTo>
                  <a:lnTo>
                    <a:pt x="59" y="21"/>
                  </a:lnTo>
                  <a:lnTo>
                    <a:pt x="59" y="23"/>
                  </a:lnTo>
                  <a:lnTo>
                    <a:pt x="61" y="23"/>
                  </a:lnTo>
                  <a:lnTo>
                    <a:pt x="66" y="25"/>
                  </a:lnTo>
                  <a:lnTo>
                    <a:pt x="77" y="27"/>
                  </a:lnTo>
                  <a:lnTo>
                    <a:pt x="80" y="27"/>
                  </a:lnTo>
                </a:path>
              </a:pathLst>
            </a:custGeom>
            <a:solidFill>
              <a:srgbClr val="7D4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86" name="Freeform 28"/>
            <p:cNvSpPr>
              <a:spLocks/>
            </p:cNvSpPr>
            <p:nvPr/>
          </p:nvSpPr>
          <p:spPr bwMode="auto">
            <a:xfrm>
              <a:off x="2710" y="3511"/>
              <a:ext cx="767" cy="160"/>
            </a:xfrm>
            <a:custGeom>
              <a:avLst/>
              <a:gdLst>
                <a:gd name="T0" fmla="*/ 80 w 767"/>
                <a:gd name="T1" fmla="*/ 27 h 160"/>
                <a:gd name="T2" fmla="*/ 79 w 767"/>
                <a:gd name="T3" fmla="*/ 29 h 160"/>
                <a:gd name="T4" fmla="*/ 68 w 767"/>
                <a:gd name="T5" fmla="*/ 35 h 160"/>
                <a:gd name="T6" fmla="*/ 54 w 767"/>
                <a:gd name="T7" fmla="*/ 44 h 160"/>
                <a:gd name="T8" fmla="*/ 37 w 767"/>
                <a:gd name="T9" fmla="*/ 56 h 160"/>
                <a:gd name="T10" fmla="*/ 23 w 767"/>
                <a:gd name="T11" fmla="*/ 69 h 160"/>
                <a:gd name="T12" fmla="*/ 11 w 767"/>
                <a:gd name="T13" fmla="*/ 85 h 160"/>
                <a:gd name="T14" fmla="*/ 5 w 767"/>
                <a:gd name="T15" fmla="*/ 92 h 160"/>
                <a:gd name="T16" fmla="*/ 2 w 767"/>
                <a:gd name="T17" fmla="*/ 102 h 160"/>
                <a:gd name="T18" fmla="*/ 0 w 767"/>
                <a:gd name="T19" fmla="*/ 110 h 160"/>
                <a:gd name="T20" fmla="*/ 0 w 767"/>
                <a:gd name="T21" fmla="*/ 117 h 160"/>
                <a:gd name="T22" fmla="*/ 2 w 767"/>
                <a:gd name="T23" fmla="*/ 133 h 160"/>
                <a:gd name="T24" fmla="*/ 5 w 767"/>
                <a:gd name="T25" fmla="*/ 140 h 160"/>
                <a:gd name="T26" fmla="*/ 5 w 767"/>
                <a:gd name="T27" fmla="*/ 144 h 160"/>
                <a:gd name="T28" fmla="*/ 5 w 767"/>
                <a:gd name="T29" fmla="*/ 146 h 160"/>
                <a:gd name="T30" fmla="*/ 2 w 767"/>
                <a:gd name="T31" fmla="*/ 144 h 160"/>
                <a:gd name="T32" fmla="*/ 2 w 767"/>
                <a:gd name="T33" fmla="*/ 142 h 160"/>
                <a:gd name="T34" fmla="*/ 0 w 767"/>
                <a:gd name="T35" fmla="*/ 140 h 160"/>
                <a:gd name="T36" fmla="*/ 0 w 767"/>
                <a:gd name="T37" fmla="*/ 138 h 160"/>
                <a:gd name="T38" fmla="*/ 259 w 767"/>
                <a:gd name="T39" fmla="*/ 154 h 160"/>
                <a:gd name="T40" fmla="*/ 259 w 767"/>
                <a:gd name="T41" fmla="*/ 123 h 160"/>
                <a:gd name="T42" fmla="*/ 307 w 767"/>
                <a:gd name="T43" fmla="*/ 159 h 160"/>
                <a:gd name="T44" fmla="*/ 766 w 767"/>
                <a:gd name="T45" fmla="*/ 148 h 160"/>
                <a:gd name="T46" fmla="*/ 766 w 767"/>
                <a:gd name="T47" fmla="*/ 142 h 160"/>
                <a:gd name="T48" fmla="*/ 764 w 767"/>
                <a:gd name="T49" fmla="*/ 123 h 160"/>
                <a:gd name="T50" fmla="*/ 759 w 767"/>
                <a:gd name="T51" fmla="*/ 112 h 160"/>
                <a:gd name="T52" fmla="*/ 750 w 767"/>
                <a:gd name="T53" fmla="*/ 98 h 160"/>
                <a:gd name="T54" fmla="*/ 740 w 767"/>
                <a:gd name="T55" fmla="*/ 85 h 160"/>
                <a:gd name="T56" fmla="*/ 724 w 767"/>
                <a:gd name="T57" fmla="*/ 69 h 160"/>
                <a:gd name="T58" fmla="*/ 705 w 767"/>
                <a:gd name="T59" fmla="*/ 56 h 160"/>
                <a:gd name="T60" fmla="*/ 679 w 767"/>
                <a:gd name="T61" fmla="*/ 42 h 160"/>
                <a:gd name="T62" fmla="*/ 646 w 767"/>
                <a:gd name="T63" fmla="*/ 29 h 160"/>
                <a:gd name="T64" fmla="*/ 607 w 767"/>
                <a:gd name="T65" fmla="*/ 18 h 160"/>
                <a:gd name="T66" fmla="*/ 559 w 767"/>
                <a:gd name="T67" fmla="*/ 10 h 160"/>
                <a:gd name="T68" fmla="*/ 503 w 767"/>
                <a:gd name="T69" fmla="*/ 4 h 160"/>
                <a:gd name="T70" fmla="*/ 440 w 767"/>
                <a:gd name="T71" fmla="*/ 0 h 160"/>
                <a:gd name="T72" fmla="*/ 364 w 767"/>
                <a:gd name="T73" fmla="*/ 2 h 160"/>
                <a:gd name="T74" fmla="*/ 229 w 767"/>
                <a:gd name="T75" fmla="*/ 8 h 160"/>
                <a:gd name="T76" fmla="*/ 139 w 767"/>
                <a:gd name="T77" fmla="*/ 12 h 160"/>
                <a:gd name="T78" fmla="*/ 87 w 767"/>
                <a:gd name="T79" fmla="*/ 16 h 160"/>
                <a:gd name="T80" fmla="*/ 63 w 767"/>
                <a:gd name="T81" fmla="*/ 19 h 160"/>
                <a:gd name="T82" fmla="*/ 59 w 767"/>
                <a:gd name="T83" fmla="*/ 21 h 160"/>
                <a:gd name="T84" fmla="*/ 59 w 767"/>
                <a:gd name="T85" fmla="*/ 23 h 160"/>
                <a:gd name="T86" fmla="*/ 61 w 767"/>
                <a:gd name="T87" fmla="*/ 23 h 160"/>
                <a:gd name="T88" fmla="*/ 66 w 767"/>
                <a:gd name="T89" fmla="*/ 25 h 160"/>
                <a:gd name="T90" fmla="*/ 77 w 767"/>
                <a:gd name="T91" fmla="*/ 27 h 160"/>
                <a:gd name="T92" fmla="*/ 80 w 767"/>
                <a:gd name="T93" fmla="*/ 27 h 16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67"/>
                <a:gd name="T142" fmla="*/ 0 h 160"/>
                <a:gd name="T143" fmla="*/ 767 w 767"/>
                <a:gd name="T144" fmla="*/ 160 h 16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67" h="160">
                  <a:moveTo>
                    <a:pt x="80" y="27"/>
                  </a:moveTo>
                  <a:lnTo>
                    <a:pt x="79" y="29"/>
                  </a:lnTo>
                  <a:lnTo>
                    <a:pt x="68" y="35"/>
                  </a:lnTo>
                  <a:lnTo>
                    <a:pt x="54" y="44"/>
                  </a:lnTo>
                  <a:lnTo>
                    <a:pt x="37" y="56"/>
                  </a:lnTo>
                  <a:lnTo>
                    <a:pt x="23" y="69"/>
                  </a:lnTo>
                  <a:lnTo>
                    <a:pt x="11" y="85"/>
                  </a:lnTo>
                  <a:lnTo>
                    <a:pt x="5" y="92"/>
                  </a:lnTo>
                  <a:lnTo>
                    <a:pt x="2" y="102"/>
                  </a:lnTo>
                  <a:lnTo>
                    <a:pt x="0" y="110"/>
                  </a:lnTo>
                  <a:lnTo>
                    <a:pt x="0" y="117"/>
                  </a:lnTo>
                  <a:lnTo>
                    <a:pt x="2" y="133"/>
                  </a:lnTo>
                  <a:lnTo>
                    <a:pt x="5" y="140"/>
                  </a:lnTo>
                  <a:lnTo>
                    <a:pt x="5" y="144"/>
                  </a:lnTo>
                  <a:lnTo>
                    <a:pt x="5" y="146"/>
                  </a:lnTo>
                  <a:lnTo>
                    <a:pt x="2" y="144"/>
                  </a:lnTo>
                  <a:lnTo>
                    <a:pt x="2" y="142"/>
                  </a:lnTo>
                  <a:lnTo>
                    <a:pt x="0" y="140"/>
                  </a:lnTo>
                  <a:lnTo>
                    <a:pt x="0" y="138"/>
                  </a:lnTo>
                  <a:lnTo>
                    <a:pt x="259" y="154"/>
                  </a:lnTo>
                  <a:lnTo>
                    <a:pt x="259" y="123"/>
                  </a:lnTo>
                  <a:lnTo>
                    <a:pt x="307" y="159"/>
                  </a:lnTo>
                  <a:lnTo>
                    <a:pt x="766" y="148"/>
                  </a:lnTo>
                  <a:lnTo>
                    <a:pt x="766" y="142"/>
                  </a:lnTo>
                  <a:lnTo>
                    <a:pt x="764" y="123"/>
                  </a:lnTo>
                  <a:lnTo>
                    <a:pt x="759" y="112"/>
                  </a:lnTo>
                  <a:lnTo>
                    <a:pt x="750" y="98"/>
                  </a:lnTo>
                  <a:lnTo>
                    <a:pt x="740" y="85"/>
                  </a:lnTo>
                  <a:lnTo>
                    <a:pt x="724" y="69"/>
                  </a:lnTo>
                  <a:lnTo>
                    <a:pt x="705" y="56"/>
                  </a:lnTo>
                  <a:lnTo>
                    <a:pt x="679" y="42"/>
                  </a:lnTo>
                  <a:lnTo>
                    <a:pt x="646" y="29"/>
                  </a:lnTo>
                  <a:lnTo>
                    <a:pt x="607" y="18"/>
                  </a:lnTo>
                  <a:lnTo>
                    <a:pt x="559" y="10"/>
                  </a:lnTo>
                  <a:lnTo>
                    <a:pt x="503" y="4"/>
                  </a:lnTo>
                  <a:lnTo>
                    <a:pt x="440" y="0"/>
                  </a:lnTo>
                  <a:lnTo>
                    <a:pt x="364" y="2"/>
                  </a:lnTo>
                  <a:lnTo>
                    <a:pt x="229" y="8"/>
                  </a:lnTo>
                  <a:lnTo>
                    <a:pt x="139" y="12"/>
                  </a:lnTo>
                  <a:lnTo>
                    <a:pt x="87" y="16"/>
                  </a:lnTo>
                  <a:lnTo>
                    <a:pt x="63" y="19"/>
                  </a:lnTo>
                  <a:lnTo>
                    <a:pt x="59" y="21"/>
                  </a:lnTo>
                  <a:lnTo>
                    <a:pt x="59" y="23"/>
                  </a:lnTo>
                  <a:lnTo>
                    <a:pt x="61" y="23"/>
                  </a:lnTo>
                  <a:lnTo>
                    <a:pt x="66" y="25"/>
                  </a:lnTo>
                  <a:lnTo>
                    <a:pt x="77" y="27"/>
                  </a:lnTo>
                  <a:lnTo>
                    <a:pt x="80" y="2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87" name="Freeform 29"/>
            <p:cNvSpPr>
              <a:spLocks/>
            </p:cNvSpPr>
            <p:nvPr/>
          </p:nvSpPr>
          <p:spPr bwMode="auto">
            <a:xfrm>
              <a:off x="2662" y="3523"/>
              <a:ext cx="766" cy="158"/>
            </a:xfrm>
            <a:custGeom>
              <a:avLst/>
              <a:gdLst>
                <a:gd name="T0" fmla="*/ 80 w 766"/>
                <a:gd name="T1" fmla="*/ 25 h 158"/>
                <a:gd name="T2" fmla="*/ 78 w 766"/>
                <a:gd name="T3" fmla="*/ 27 h 158"/>
                <a:gd name="T4" fmla="*/ 70 w 766"/>
                <a:gd name="T5" fmla="*/ 32 h 158"/>
                <a:gd name="T6" fmla="*/ 57 w 766"/>
                <a:gd name="T7" fmla="*/ 42 h 158"/>
                <a:gd name="T8" fmla="*/ 44 w 766"/>
                <a:gd name="T9" fmla="*/ 53 h 158"/>
                <a:gd name="T10" fmla="*/ 28 w 766"/>
                <a:gd name="T11" fmla="*/ 67 h 158"/>
                <a:gd name="T12" fmla="*/ 16 w 766"/>
                <a:gd name="T13" fmla="*/ 82 h 158"/>
                <a:gd name="T14" fmla="*/ 9 w 766"/>
                <a:gd name="T15" fmla="*/ 92 h 158"/>
                <a:gd name="T16" fmla="*/ 5 w 766"/>
                <a:gd name="T17" fmla="*/ 100 h 158"/>
                <a:gd name="T18" fmla="*/ 2 w 766"/>
                <a:gd name="T19" fmla="*/ 107 h 158"/>
                <a:gd name="T20" fmla="*/ 0 w 766"/>
                <a:gd name="T21" fmla="*/ 117 h 158"/>
                <a:gd name="T22" fmla="*/ 0 w 766"/>
                <a:gd name="T23" fmla="*/ 123 h 158"/>
                <a:gd name="T24" fmla="*/ 0 w 766"/>
                <a:gd name="T25" fmla="*/ 128 h 158"/>
                <a:gd name="T26" fmla="*/ 0 w 766"/>
                <a:gd name="T27" fmla="*/ 132 h 158"/>
                <a:gd name="T28" fmla="*/ 0 w 766"/>
                <a:gd name="T29" fmla="*/ 134 h 158"/>
                <a:gd name="T30" fmla="*/ 0 w 766"/>
                <a:gd name="T31" fmla="*/ 136 h 158"/>
                <a:gd name="T32" fmla="*/ 257 w 766"/>
                <a:gd name="T33" fmla="*/ 151 h 158"/>
                <a:gd name="T34" fmla="*/ 257 w 766"/>
                <a:gd name="T35" fmla="*/ 121 h 158"/>
                <a:gd name="T36" fmla="*/ 307 w 766"/>
                <a:gd name="T37" fmla="*/ 157 h 158"/>
                <a:gd name="T38" fmla="*/ 765 w 766"/>
                <a:gd name="T39" fmla="*/ 147 h 158"/>
                <a:gd name="T40" fmla="*/ 765 w 766"/>
                <a:gd name="T41" fmla="*/ 140 h 158"/>
                <a:gd name="T42" fmla="*/ 762 w 766"/>
                <a:gd name="T43" fmla="*/ 123 h 158"/>
                <a:gd name="T44" fmla="*/ 757 w 766"/>
                <a:gd name="T45" fmla="*/ 109 h 158"/>
                <a:gd name="T46" fmla="*/ 750 w 766"/>
                <a:gd name="T47" fmla="*/ 96 h 158"/>
                <a:gd name="T48" fmla="*/ 739 w 766"/>
                <a:gd name="T49" fmla="*/ 82 h 158"/>
                <a:gd name="T50" fmla="*/ 724 w 766"/>
                <a:gd name="T51" fmla="*/ 67 h 158"/>
                <a:gd name="T52" fmla="*/ 703 w 766"/>
                <a:gd name="T53" fmla="*/ 53 h 158"/>
                <a:gd name="T54" fmla="*/ 677 w 766"/>
                <a:gd name="T55" fmla="*/ 40 h 158"/>
                <a:gd name="T56" fmla="*/ 646 w 766"/>
                <a:gd name="T57" fmla="*/ 27 h 158"/>
                <a:gd name="T58" fmla="*/ 604 w 766"/>
                <a:gd name="T59" fmla="*/ 17 h 158"/>
                <a:gd name="T60" fmla="*/ 559 w 766"/>
                <a:gd name="T61" fmla="*/ 7 h 158"/>
                <a:gd name="T62" fmla="*/ 502 w 766"/>
                <a:gd name="T63" fmla="*/ 2 h 158"/>
                <a:gd name="T64" fmla="*/ 437 w 766"/>
                <a:gd name="T65" fmla="*/ 0 h 158"/>
                <a:gd name="T66" fmla="*/ 364 w 766"/>
                <a:gd name="T67" fmla="*/ 0 h 158"/>
                <a:gd name="T68" fmla="*/ 253 w 766"/>
                <a:gd name="T69" fmla="*/ 4 h 158"/>
                <a:gd name="T70" fmla="*/ 175 w 766"/>
                <a:gd name="T71" fmla="*/ 9 h 158"/>
                <a:gd name="T72" fmla="*/ 125 w 766"/>
                <a:gd name="T73" fmla="*/ 13 h 158"/>
                <a:gd name="T74" fmla="*/ 94 w 766"/>
                <a:gd name="T75" fmla="*/ 17 h 158"/>
                <a:gd name="T76" fmla="*/ 80 w 766"/>
                <a:gd name="T77" fmla="*/ 21 h 158"/>
                <a:gd name="T78" fmla="*/ 78 w 766"/>
                <a:gd name="T79" fmla="*/ 23 h 158"/>
                <a:gd name="T80" fmla="*/ 80 w 766"/>
                <a:gd name="T81" fmla="*/ 25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66"/>
                <a:gd name="T124" fmla="*/ 0 h 158"/>
                <a:gd name="T125" fmla="*/ 766 w 766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66" h="158">
                  <a:moveTo>
                    <a:pt x="80" y="25"/>
                  </a:moveTo>
                  <a:lnTo>
                    <a:pt x="78" y="27"/>
                  </a:lnTo>
                  <a:lnTo>
                    <a:pt x="70" y="32"/>
                  </a:lnTo>
                  <a:lnTo>
                    <a:pt x="57" y="42"/>
                  </a:lnTo>
                  <a:lnTo>
                    <a:pt x="44" y="53"/>
                  </a:lnTo>
                  <a:lnTo>
                    <a:pt x="28" y="67"/>
                  </a:lnTo>
                  <a:lnTo>
                    <a:pt x="16" y="82"/>
                  </a:lnTo>
                  <a:lnTo>
                    <a:pt x="9" y="92"/>
                  </a:lnTo>
                  <a:lnTo>
                    <a:pt x="5" y="100"/>
                  </a:lnTo>
                  <a:lnTo>
                    <a:pt x="2" y="107"/>
                  </a:lnTo>
                  <a:lnTo>
                    <a:pt x="0" y="117"/>
                  </a:lnTo>
                  <a:lnTo>
                    <a:pt x="0" y="123"/>
                  </a:lnTo>
                  <a:lnTo>
                    <a:pt x="0" y="128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0" y="136"/>
                  </a:lnTo>
                  <a:lnTo>
                    <a:pt x="257" y="151"/>
                  </a:lnTo>
                  <a:lnTo>
                    <a:pt x="257" y="121"/>
                  </a:lnTo>
                  <a:lnTo>
                    <a:pt x="307" y="157"/>
                  </a:lnTo>
                  <a:lnTo>
                    <a:pt x="765" y="147"/>
                  </a:lnTo>
                  <a:lnTo>
                    <a:pt x="765" y="140"/>
                  </a:lnTo>
                  <a:lnTo>
                    <a:pt x="762" y="123"/>
                  </a:lnTo>
                  <a:lnTo>
                    <a:pt x="757" y="109"/>
                  </a:lnTo>
                  <a:lnTo>
                    <a:pt x="750" y="96"/>
                  </a:lnTo>
                  <a:lnTo>
                    <a:pt x="739" y="82"/>
                  </a:lnTo>
                  <a:lnTo>
                    <a:pt x="724" y="67"/>
                  </a:lnTo>
                  <a:lnTo>
                    <a:pt x="703" y="53"/>
                  </a:lnTo>
                  <a:lnTo>
                    <a:pt x="677" y="40"/>
                  </a:lnTo>
                  <a:lnTo>
                    <a:pt x="646" y="27"/>
                  </a:lnTo>
                  <a:lnTo>
                    <a:pt x="604" y="17"/>
                  </a:lnTo>
                  <a:lnTo>
                    <a:pt x="559" y="7"/>
                  </a:lnTo>
                  <a:lnTo>
                    <a:pt x="502" y="2"/>
                  </a:lnTo>
                  <a:lnTo>
                    <a:pt x="437" y="0"/>
                  </a:lnTo>
                  <a:lnTo>
                    <a:pt x="364" y="0"/>
                  </a:lnTo>
                  <a:lnTo>
                    <a:pt x="253" y="4"/>
                  </a:lnTo>
                  <a:lnTo>
                    <a:pt x="175" y="9"/>
                  </a:lnTo>
                  <a:lnTo>
                    <a:pt x="125" y="13"/>
                  </a:lnTo>
                  <a:lnTo>
                    <a:pt x="94" y="17"/>
                  </a:lnTo>
                  <a:lnTo>
                    <a:pt x="80" y="21"/>
                  </a:lnTo>
                  <a:lnTo>
                    <a:pt x="78" y="23"/>
                  </a:lnTo>
                  <a:lnTo>
                    <a:pt x="80" y="25"/>
                  </a:lnTo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88" name="Freeform 30"/>
            <p:cNvSpPr>
              <a:spLocks/>
            </p:cNvSpPr>
            <p:nvPr/>
          </p:nvSpPr>
          <p:spPr bwMode="auto">
            <a:xfrm>
              <a:off x="2662" y="3523"/>
              <a:ext cx="766" cy="158"/>
            </a:xfrm>
            <a:custGeom>
              <a:avLst/>
              <a:gdLst>
                <a:gd name="T0" fmla="*/ 80 w 766"/>
                <a:gd name="T1" fmla="*/ 25 h 158"/>
                <a:gd name="T2" fmla="*/ 78 w 766"/>
                <a:gd name="T3" fmla="*/ 27 h 158"/>
                <a:gd name="T4" fmla="*/ 70 w 766"/>
                <a:gd name="T5" fmla="*/ 32 h 158"/>
                <a:gd name="T6" fmla="*/ 57 w 766"/>
                <a:gd name="T7" fmla="*/ 42 h 158"/>
                <a:gd name="T8" fmla="*/ 44 w 766"/>
                <a:gd name="T9" fmla="*/ 53 h 158"/>
                <a:gd name="T10" fmla="*/ 28 w 766"/>
                <a:gd name="T11" fmla="*/ 67 h 158"/>
                <a:gd name="T12" fmla="*/ 16 w 766"/>
                <a:gd name="T13" fmla="*/ 82 h 158"/>
                <a:gd name="T14" fmla="*/ 9 w 766"/>
                <a:gd name="T15" fmla="*/ 92 h 158"/>
                <a:gd name="T16" fmla="*/ 5 w 766"/>
                <a:gd name="T17" fmla="*/ 100 h 158"/>
                <a:gd name="T18" fmla="*/ 2 w 766"/>
                <a:gd name="T19" fmla="*/ 107 h 158"/>
                <a:gd name="T20" fmla="*/ 0 w 766"/>
                <a:gd name="T21" fmla="*/ 117 h 158"/>
                <a:gd name="T22" fmla="*/ 0 w 766"/>
                <a:gd name="T23" fmla="*/ 123 h 158"/>
                <a:gd name="T24" fmla="*/ 0 w 766"/>
                <a:gd name="T25" fmla="*/ 128 h 158"/>
                <a:gd name="T26" fmla="*/ 0 w 766"/>
                <a:gd name="T27" fmla="*/ 132 h 158"/>
                <a:gd name="T28" fmla="*/ 0 w 766"/>
                <a:gd name="T29" fmla="*/ 134 h 158"/>
                <a:gd name="T30" fmla="*/ 0 w 766"/>
                <a:gd name="T31" fmla="*/ 136 h 158"/>
                <a:gd name="T32" fmla="*/ 257 w 766"/>
                <a:gd name="T33" fmla="*/ 151 h 158"/>
                <a:gd name="T34" fmla="*/ 257 w 766"/>
                <a:gd name="T35" fmla="*/ 121 h 158"/>
                <a:gd name="T36" fmla="*/ 307 w 766"/>
                <a:gd name="T37" fmla="*/ 157 h 158"/>
                <a:gd name="T38" fmla="*/ 765 w 766"/>
                <a:gd name="T39" fmla="*/ 147 h 158"/>
                <a:gd name="T40" fmla="*/ 765 w 766"/>
                <a:gd name="T41" fmla="*/ 140 h 158"/>
                <a:gd name="T42" fmla="*/ 762 w 766"/>
                <a:gd name="T43" fmla="*/ 123 h 158"/>
                <a:gd name="T44" fmla="*/ 757 w 766"/>
                <a:gd name="T45" fmla="*/ 109 h 158"/>
                <a:gd name="T46" fmla="*/ 750 w 766"/>
                <a:gd name="T47" fmla="*/ 96 h 158"/>
                <a:gd name="T48" fmla="*/ 739 w 766"/>
                <a:gd name="T49" fmla="*/ 82 h 158"/>
                <a:gd name="T50" fmla="*/ 724 w 766"/>
                <a:gd name="T51" fmla="*/ 67 h 158"/>
                <a:gd name="T52" fmla="*/ 703 w 766"/>
                <a:gd name="T53" fmla="*/ 53 h 158"/>
                <a:gd name="T54" fmla="*/ 677 w 766"/>
                <a:gd name="T55" fmla="*/ 40 h 158"/>
                <a:gd name="T56" fmla="*/ 646 w 766"/>
                <a:gd name="T57" fmla="*/ 27 h 158"/>
                <a:gd name="T58" fmla="*/ 604 w 766"/>
                <a:gd name="T59" fmla="*/ 17 h 158"/>
                <a:gd name="T60" fmla="*/ 559 w 766"/>
                <a:gd name="T61" fmla="*/ 7 h 158"/>
                <a:gd name="T62" fmla="*/ 502 w 766"/>
                <a:gd name="T63" fmla="*/ 2 h 158"/>
                <a:gd name="T64" fmla="*/ 437 w 766"/>
                <a:gd name="T65" fmla="*/ 0 h 158"/>
                <a:gd name="T66" fmla="*/ 364 w 766"/>
                <a:gd name="T67" fmla="*/ 0 h 158"/>
                <a:gd name="T68" fmla="*/ 253 w 766"/>
                <a:gd name="T69" fmla="*/ 4 h 158"/>
                <a:gd name="T70" fmla="*/ 175 w 766"/>
                <a:gd name="T71" fmla="*/ 9 h 158"/>
                <a:gd name="T72" fmla="*/ 125 w 766"/>
                <a:gd name="T73" fmla="*/ 13 h 158"/>
                <a:gd name="T74" fmla="*/ 94 w 766"/>
                <a:gd name="T75" fmla="*/ 17 h 158"/>
                <a:gd name="T76" fmla="*/ 80 w 766"/>
                <a:gd name="T77" fmla="*/ 21 h 158"/>
                <a:gd name="T78" fmla="*/ 78 w 766"/>
                <a:gd name="T79" fmla="*/ 23 h 158"/>
                <a:gd name="T80" fmla="*/ 80 w 766"/>
                <a:gd name="T81" fmla="*/ 25 h 15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66"/>
                <a:gd name="T124" fmla="*/ 0 h 158"/>
                <a:gd name="T125" fmla="*/ 766 w 766"/>
                <a:gd name="T126" fmla="*/ 158 h 15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66" h="158">
                  <a:moveTo>
                    <a:pt x="80" y="25"/>
                  </a:moveTo>
                  <a:lnTo>
                    <a:pt x="78" y="27"/>
                  </a:lnTo>
                  <a:lnTo>
                    <a:pt x="70" y="32"/>
                  </a:lnTo>
                  <a:lnTo>
                    <a:pt x="57" y="42"/>
                  </a:lnTo>
                  <a:lnTo>
                    <a:pt x="44" y="53"/>
                  </a:lnTo>
                  <a:lnTo>
                    <a:pt x="28" y="67"/>
                  </a:lnTo>
                  <a:lnTo>
                    <a:pt x="16" y="82"/>
                  </a:lnTo>
                  <a:lnTo>
                    <a:pt x="9" y="92"/>
                  </a:lnTo>
                  <a:lnTo>
                    <a:pt x="5" y="100"/>
                  </a:lnTo>
                  <a:lnTo>
                    <a:pt x="2" y="107"/>
                  </a:lnTo>
                  <a:lnTo>
                    <a:pt x="0" y="117"/>
                  </a:lnTo>
                  <a:lnTo>
                    <a:pt x="0" y="123"/>
                  </a:lnTo>
                  <a:lnTo>
                    <a:pt x="0" y="128"/>
                  </a:lnTo>
                  <a:lnTo>
                    <a:pt x="0" y="132"/>
                  </a:lnTo>
                  <a:lnTo>
                    <a:pt x="0" y="134"/>
                  </a:lnTo>
                  <a:lnTo>
                    <a:pt x="0" y="136"/>
                  </a:lnTo>
                  <a:lnTo>
                    <a:pt x="257" y="151"/>
                  </a:lnTo>
                  <a:lnTo>
                    <a:pt x="257" y="121"/>
                  </a:lnTo>
                  <a:lnTo>
                    <a:pt x="307" y="157"/>
                  </a:lnTo>
                  <a:lnTo>
                    <a:pt x="765" y="147"/>
                  </a:lnTo>
                  <a:lnTo>
                    <a:pt x="765" y="140"/>
                  </a:lnTo>
                  <a:lnTo>
                    <a:pt x="762" y="123"/>
                  </a:lnTo>
                  <a:lnTo>
                    <a:pt x="757" y="109"/>
                  </a:lnTo>
                  <a:lnTo>
                    <a:pt x="750" y="96"/>
                  </a:lnTo>
                  <a:lnTo>
                    <a:pt x="739" y="82"/>
                  </a:lnTo>
                  <a:lnTo>
                    <a:pt x="724" y="67"/>
                  </a:lnTo>
                  <a:lnTo>
                    <a:pt x="703" y="53"/>
                  </a:lnTo>
                  <a:lnTo>
                    <a:pt x="677" y="40"/>
                  </a:lnTo>
                  <a:lnTo>
                    <a:pt x="646" y="27"/>
                  </a:lnTo>
                  <a:lnTo>
                    <a:pt x="604" y="17"/>
                  </a:lnTo>
                  <a:lnTo>
                    <a:pt x="559" y="7"/>
                  </a:lnTo>
                  <a:lnTo>
                    <a:pt x="502" y="2"/>
                  </a:lnTo>
                  <a:lnTo>
                    <a:pt x="437" y="0"/>
                  </a:lnTo>
                  <a:lnTo>
                    <a:pt x="364" y="0"/>
                  </a:lnTo>
                  <a:lnTo>
                    <a:pt x="253" y="4"/>
                  </a:lnTo>
                  <a:lnTo>
                    <a:pt x="175" y="9"/>
                  </a:lnTo>
                  <a:lnTo>
                    <a:pt x="125" y="13"/>
                  </a:lnTo>
                  <a:lnTo>
                    <a:pt x="94" y="17"/>
                  </a:lnTo>
                  <a:lnTo>
                    <a:pt x="80" y="21"/>
                  </a:lnTo>
                  <a:lnTo>
                    <a:pt x="78" y="23"/>
                  </a:lnTo>
                  <a:lnTo>
                    <a:pt x="80" y="2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89" name="Freeform 31"/>
            <p:cNvSpPr>
              <a:spLocks/>
            </p:cNvSpPr>
            <p:nvPr/>
          </p:nvSpPr>
          <p:spPr bwMode="auto">
            <a:xfrm>
              <a:off x="2961" y="2692"/>
              <a:ext cx="261" cy="816"/>
            </a:xfrm>
            <a:custGeom>
              <a:avLst/>
              <a:gdLst>
                <a:gd name="T0" fmla="*/ 213 w 261"/>
                <a:gd name="T1" fmla="*/ 4 h 816"/>
                <a:gd name="T2" fmla="*/ 227 w 261"/>
                <a:gd name="T3" fmla="*/ 31 h 816"/>
                <a:gd name="T4" fmla="*/ 250 w 261"/>
                <a:gd name="T5" fmla="*/ 75 h 816"/>
                <a:gd name="T6" fmla="*/ 258 w 261"/>
                <a:gd name="T7" fmla="*/ 113 h 816"/>
                <a:gd name="T8" fmla="*/ 258 w 261"/>
                <a:gd name="T9" fmla="*/ 140 h 816"/>
                <a:gd name="T10" fmla="*/ 250 w 261"/>
                <a:gd name="T11" fmla="*/ 180 h 816"/>
                <a:gd name="T12" fmla="*/ 232 w 261"/>
                <a:gd name="T13" fmla="*/ 249 h 816"/>
                <a:gd name="T14" fmla="*/ 215 w 261"/>
                <a:gd name="T15" fmla="*/ 319 h 816"/>
                <a:gd name="T16" fmla="*/ 203 w 261"/>
                <a:gd name="T17" fmla="*/ 368 h 816"/>
                <a:gd name="T18" fmla="*/ 199 w 261"/>
                <a:gd name="T19" fmla="*/ 388 h 816"/>
                <a:gd name="T20" fmla="*/ 193 w 261"/>
                <a:gd name="T21" fmla="*/ 418 h 816"/>
                <a:gd name="T22" fmla="*/ 184 w 261"/>
                <a:gd name="T23" fmla="*/ 455 h 816"/>
                <a:gd name="T24" fmla="*/ 184 w 261"/>
                <a:gd name="T25" fmla="*/ 484 h 816"/>
                <a:gd name="T26" fmla="*/ 189 w 261"/>
                <a:gd name="T27" fmla="*/ 499 h 816"/>
                <a:gd name="T28" fmla="*/ 201 w 261"/>
                <a:gd name="T29" fmla="*/ 520 h 816"/>
                <a:gd name="T30" fmla="*/ 219 w 261"/>
                <a:gd name="T31" fmla="*/ 539 h 816"/>
                <a:gd name="T32" fmla="*/ 226 w 261"/>
                <a:gd name="T33" fmla="*/ 553 h 816"/>
                <a:gd name="T34" fmla="*/ 226 w 261"/>
                <a:gd name="T35" fmla="*/ 560 h 816"/>
                <a:gd name="T36" fmla="*/ 215 w 261"/>
                <a:gd name="T37" fmla="*/ 574 h 816"/>
                <a:gd name="T38" fmla="*/ 193 w 261"/>
                <a:gd name="T39" fmla="*/ 589 h 816"/>
                <a:gd name="T40" fmla="*/ 180 w 261"/>
                <a:gd name="T41" fmla="*/ 610 h 816"/>
                <a:gd name="T42" fmla="*/ 170 w 261"/>
                <a:gd name="T43" fmla="*/ 656 h 816"/>
                <a:gd name="T44" fmla="*/ 167 w 261"/>
                <a:gd name="T45" fmla="*/ 725 h 816"/>
                <a:gd name="T46" fmla="*/ 167 w 261"/>
                <a:gd name="T47" fmla="*/ 773 h 816"/>
                <a:gd name="T48" fmla="*/ 170 w 261"/>
                <a:gd name="T49" fmla="*/ 783 h 816"/>
                <a:gd name="T50" fmla="*/ 163 w 261"/>
                <a:gd name="T51" fmla="*/ 792 h 816"/>
                <a:gd name="T52" fmla="*/ 139 w 261"/>
                <a:gd name="T53" fmla="*/ 808 h 816"/>
                <a:gd name="T54" fmla="*/ 89 w 261"/>
                <a:gd name="T55" fmla="*/ 815 h 816"/>
                <a:gd name="T56" fmla="*/ 43 w 261"/>
                <a:gd name="T57" fmla="*/ 815 h 816"/>
                <a:gd name="T58" fmla="*/ 33 w 261"/>
                <a:gd name="T59" fmla="*/ 810 h 816"/>
                <a:gd name="T60" fmla="*/ 21 w 261"/>
                <a:gd name="T61" fmla="*/ 794 h 816"/>
                <a:gd name="T62" fmla="*/ 9 w 261"/>
                <a:gd name="T63" fmla="*/ 760 h 816"/>
                <a:gd name="T64" fmla="*/ 2 w 261"/>
                <a:gd name="T65" fmla="*/ 714 h 816"/>
                <a:gd name="T66" fmla="*/ 0 w 261"/>
                <a:gd name="T67" fmla="*/ 624 h 816"/>
                <a:gd name="T68" fmla="*/ 9 w 261"/>
                <a:gd name="T69" fmla="*/ 482 h 816"/>
                <a:gd name="T70" fmla="*/ 33 w 261"/>
                <a:gd name="T71" fmla="*/ 257 h 816"/>
                <a:gd name="T72" fmla="*/ 68 w 261"/>
                <a:gd name="T73" fmla="*/ 35 h 816"/>
                <a:gd name="T74" fmla="*/ 208 w 261"/>
                <a:gd name="T75" fmla="*/ 0 h 81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61"/>
                <a:gd name="T115" fmla="*/ 0 h 816"/>
                <a:gd name="T116" fmla="*/ 261 w 261"/>
                <a:gd name="T117" fmla="*/ 816 h 81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61" h="816">
                  <a:moveTo>
                    <a:pt x="208" y="0"/>
                  </a:moveTo>
                  <a:lnTo>
                    <a:pt x="213" y="4"/>
                  </a:lnTo>
                  <a:lnTo>
                    <a:pt x="219" y="15"/>
                  </a:lnTo>
                  <a:lnTo>
                    <a:pt x="227" y="31"/>
                  </a:lnTo>
                  <a:lnTo>
                    <a:pt x="239" y="52"/>
                  </a:lnTo>
                  <a:lnTo>
                    <a:pt x="250" y="75"/>
                  </a:lnTo>
                  <a:lnTo>
                    <a:pt x="255" y="102"/>
                  </a:lnTo>
                  <a:lnTo>
                    <a:pt x="258" y="113"/>
                  </a:lnTo>
                  <a:lnTo>
                    <a:pt x="260" y="127"/>
                  </a:lnTo>
                  <a:lnTo>
                    <a:pt x="258" y="140"/>
                  </a:lnTo>
                  <a:lnTo>
                    <a:pt x="255" y="152"/>
                  </a:lnTo>
                  <a:lnTo>
                    <a:pt x="250" y="180"/>
                  </a:lnTo>
                  <a:lnTo>
                    <a:pt x="241" y="213"/>
                  </a:lnTo>
                  <a:lnTo>
                    <a:pt x="232" y="249"/>
                  </a:lnTo>
                  <a:lnTo>
                    <a:pt x="224" y="286"/>
                  </a:lnTo>
                  <a:lnTo>
                    <a:pt x="215" y="319"/>
                  </a:lnTo>
                  <a:lnTo>
                    <a:pt x="208" y="347"/>
                  </a:lnTo>
                  <a:lnTo>
                    <a:pt x="203" y="368"/>
                  </a:lnTo>
                  <a:lnTo>
                    <a:pt x="201" y="380"/>
                  </a:lnTo>
                  <a:lnTo>
                    <a:pt x="199" y="388"/>
                  </a:lnTo>
                  <a:lnTo>
                    <a:pt x="198" y="401"/>
                  </a:lnTo>
                  <a:lnTo>
                    <a:pt x="193" y="418"/>
                  </a:lnTo>
                  <a:lnTo>
                    <a:pt x="189" y="436"/>
                  </a:lnTo>
                  <a:lnTo>
                    <a:pt x="184" y="455"/>
                  </a:lnTo>
                  <a:lnTo>
                    <a:pt x="184" y="474"/>
                  </a:lnTo>
                  <a:lnTo>
                    <a:pt x="184" y="484"/>
                  </a:lnTo>
                  <a:lnTo>
                    <a:pt x="187" y="491"/>
                  </a:lnTo>
                  <a:lnTo>
                    <a:pt x="189" y="499"/>
                  </a:lnTo>
                  <a:lnTo>
                    <a:pt x="193" y="507"/>
                  </a:lnTo>
                  <a:lnTo>
                    <a:pt x="201" y="520"/>
                  </a:lnTo>
                  <a:lnTo>
                    <a:pt x="210" y="530"/>
                  </a:lnTo>
                  <a:lnTo>
                    <a:pt x="219" y="539"/>
                  </a:lnTo>
                  <a:lnTo>
                    <a:pt x="224" y="549"/>
                  </a:lnTo>
                  <a:lnTo>
                    <a:pt x="226" y="553"/>
                  </a:lnTo>
                  <a:lnTo>
                    <a:pt x="226" y="556"/>
                  </a:lnTo>
                  <a:lnTo>
                    <a:pt x="226" y="560"/>
                  </a:lnTo>
                  <a:lnTo>
                    <a:pt x="224" y="566"/>
                  </a:lnTo>
                  <a:lnTo>
                    <a:pt x="215" y="574"/>
                  </a:lnTo>
                  <a:lnTo>
                    <a:pt x="201" y="583"/>
                  </a:lnTo>
                  <a:lnTo>
                    <a:pt x="193" y="589"/>
                  </a:lnTo>
                  <a:lnTo>
                    <a:pt x="187" y="599"/>
                  </a:lnTo>
                  <a:lnTo>
                    <a:pt x="180" y="610"/>
                  </a:lnTo>
                  <a:lnTo>
                    <a:pt x="175" y="624"/>
                  </a:lnTo>
                  <a:lnTo>
                    <a:pt x="170" y="656"/>
                  </a:lnTo>
                  <a:lnTo>
                    <a:pt x="167" y="691"/>
                  </a:lnTo>
                  <a:lnTo>
                    <a:pt x="167" y="725"/>
                  </a:lnTo>
                  <a:lnTo>
                    <a:pt x="167" y="752"/>
                  </a:lnTo>
                  <a:lnTo>
                    <a:pt x="167" y="773"/>
                  </a:lnTo>
                  <a:lnTo>
                    <a:pt x="170" y="781"/>
                  </a:lnTo>
                  <a:lnTo>
                    <a:pt x="170" y="783"/>
                  </a:lnTo>
                  <a:lnTo>
                    <a:pt x="167" y="787"/>
                  </a:lnTo>
                  <a:lnTo>
                    <a:pt x="163" y="792"/>
                  </a:lnTo>
                  <a:lnTo>
                    <a:pt x="154" y="800"/>
                  </a:lnTo>
                  <a:lnTo>
                    <a:pt x="139" y="808"/>
                  </a:lnTo>
                  <a:lnTo>
                    <a:pt x="118" y="812"/>
                  </a:lnTo>
                  <a:lnTo>
                    <a:pt x="89" y="815"/>
                  </a:lnTo>
                  <a:lnTo>
                    <a:pt x="47" y="815"/>
                  </a:lnTo>
                  <a:lnTo>
                    <a:pt x="43" y="815"/>
                  </a:lnTo>
                  <a:lnTo>
                    <a:pt x="37" y="813"/>
                  </a:lnTo>
                  <a:lnTo>
                    <a:pt x="33" y="810"/>
                  </a:lnTo>
                  <a:lnTo>
                    <a:pt x="28" y="806"/>
                  </a:lnTo>
                  <a:lnTo>
                    <a:pt x="21" y="794"/>
                  </a:lnTo>
                  <a:lnTo>
                    <a:pt x="15" y="779"/>
                  </a:lnTo>
                  <a:lnTo>
                    <a:pt x="9" y="760"/>
                  </a:lnTo>
                  <a:lnTo>
                    <a:pt x="7" y="739"/>
                  </a:lnTo>
                  <a:lnTo>
                    <a:pt x="2" y="714"/>
                  </a:lnTo>
                  <a:lnTo>
                    <a:pt x="2" y="687"/>
                  </a:lnTo>
                  <a:lnTo>
                    <a:pt x="0" y="624"/>
                  </a:lnTo>
                  <a:lnTo>
                    <a:pt x="2" y="555"/>
                  </a:lnTo>
                  <a:lnTo>
                    <a:pt x="9" y="482"/>
                  </a:lnTo>
                  <a:lnTo>
                    <a:pt x="15" y="407"/>
                  </a:lnTo>
                  <a:lnTo>
                    <a:pt x="33" y="257"/>
                  </a:lnTo>
                  <a:lnTo>
                    <a:pt x="52" y="127"/>
                  </a:lnTo>
                  <a:lnTo>
                    <a:pt x="68" y="35"/>
                  </a:lnTo>
                  <a:lnTo>
                    <a:pt x="71" y="0"/>
                  </a:lnTo>
                  <a:lnTo>
                    <a:pt x="208" y="0"/>
                  </a:lnTo>
                </a:path>
              </a:pathLst>
            </a:custGeom>
            <a:solidFill>
              <a:srgbClr val="1F52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90" name="Freeform 32"/>
            <p:cNvSpPr>
              <a:spLocks/>
            </p:cNvSpPr>
            <p:nvPr/>
          </p:nvSpPr>
          <p:spPr bwMode="auto">
            <a:xfrm>
              <a:off x="2961" y="2692"/>
              <a:ext cx="261" cy="816"/>
            </a:xfrm>
            <a:custGeom>
              <a:avLst/>
              <a:gdLst>
                <a:gd name="T0" fmla="*/ 213 w 261"/>
                <a:gd name="T1" fmla="*/ 4 h 816"/>
                <a:gd name="T2" fmla="*/ 227 w 261"/>
                <a:gd name="T3" fmla="*/ 31 h 816"/>
                <a:gd name="T4" fmla="*/ 250 w 261"/>
                <a:gd name="T5" fmla="*/ 75 h 816"/>
                <a:gd name="T6" fmla="*/ 258 w 261"/>
                <a:gd name="T7" fmla="*/ 113 h 816"/>
                <a:gd name="T8" fmla="*/ 258 w 261"/>
                <a:gd name="T9" fmla="*/ 140 h 816"/>
                <a:gd name="T10" fmla="*/ 250 w 261"/>
                <a:gd name="T11" fmla="*/ 180 h 816"/>
                <a:gd name="T12" fmla="*/ 232 w 261"/>
                <a:gd name="T13" fmla="*/ 249 h 816"/>
                <a:gd name="T14" fmla="*/ 215 w 261"/>
                <a:gd name="T15" fmla="*/ 319 h 816"/>
                <a:gd name="T16" fmla="*/ 203 w 261"/>
                <a:gd name="T17" fmla="*/ 368 h 816"/>
                <a:gd name="T18" fmla="*/ 199 w 261"/>
                <a:gd name="T19" fmla="*/ 388 h 816"/>
                <a:gd name="T20" fmla="*/ 193 w 261"/>
                <a:gd name="T21" fmla="*/ 418 h 816"/>
                <a:gd name="T22" fmla="*/ 184 w 261"/>
                <a:gd name="T23" fmla="*/ 455 h 816"/>
                <a:gd name="T24" fmla="*/ 184 w 261"/>
                <a:gd name="T25" fmla="*/ 484 h 816"/>
                <a:gd name="T26" fmla="*/ 189 w 261"/>
                <a:gd name="T27" fmla="*/ 499 h 816"/>
                <a:gd name="T28" fmla="*/ 201 w 261"/>
                <a:gd name="T29" fmla="*/ 520 h 816"/>
                <a:gd name="T30" fmla="*/ 219 w 261"/>
                <a:gd name="T31" fmla="*/ 539 h 816"/>
                <a:gd name="T32" fmla="*/ 226 w 261"/>
                <a:gd name="T33" fmla="*/ 553 h 816"/>
                <a:gd name="T34" fmla="*/ 226 w 261"/>
                <a:gd name="T35" fmla="*/ 560 h 816"/>
                <a:gd name="T36" fmla="*/ 215 w 261"/>
                <a:gd name="T37" fmla="*/ 574 h 816"/>
                <a:gd name="T38" fmla="*/ 193 w 261"/>
                <a:gd name="T39" fmla="*/ 589 h 816"/>
                <a:gd name="T40" fmla="*/ 180 w 261"/>
                <a:gd name="T41" fmla="*/ 610 h 816"/>
                <a:gd name="T42" fmla="*/ 170 w 261"/>
                <a:gd name="T43" fmla="*/ 656 h 816"/>
                <a:gd name="T44" fmla="*/ 167 w 261"/>
                <a:gd name="T45" fmla="*/ 725 h 816"/>
                <a:gd name="T46" fmla="*/ 167 w 261"/>
                <a:gd name="T47" fmla="*/ 773 h 816"/>
                <a:gd name="T48" fmla="*/ 170 w 261"/>
                <a:gd name="T49" fmla="*/ 783 h 816"/>
                <a:gd name="T50" fmla="*/ 163 w 261"/>
                <a:gd name="T51" fmla="*/ 792 h 816"/>
                <a:gd name="T52" fmla="*/ 139 w 261"/>
                <a:gd name="T53" fmla="*/ 808 h 816"/>
                <a:gd name="T54" fmla="*/ 89 w 261"/>
                <a:gd name="T55" fmla="*/ 815 h 816"/>
                <a:gd name="T56" fmla="*/ 43 w 261"/>
                <a:gd name="T57" fmla="*/ 815 h 816"/>
                <a:gd name="T58" fmla="*/ 33 w 261"/>
                <a:gd name="T59" fmla="*/ 810 h 816"/>
                <a:gd name="T60" fmla="*/ 21 w 261"/>
                <a:gd name="T61" fmla="*/ 794 h 816"/>
                <a:gd name="T62" fmla="*/ 9 w 261"/>
                <a:gd name="T63" fmla="*/ 760 h 816"/>
                <a:gd name="T64" fmla="*/ 2 w 261"/>
                <a:gd name="T65" fmla="*/ 714 h 816"/>
                <a:gd name="T66" fmla="*/ 0 w 261"/>
                <a:gd name="T67" fmla="*/ 624 h 816"/>
                <a:gd name="T68" fmla="*/ 9 w 261"/>
                <a:gd name="T69" fmla="*/ 482 h 816"/>
                <a:gd name="T70" fmla="*/ 33 w 261"/>
                <a:gd name="T71" fmla="*/ 257 h 816"/>
                <a:gd name="T72" fmla="*/ 68 w 261"/>
                <a:gd name="T73" fmla="*/ 35 h 816"/>
                <a:gd name="T74" fmla="*/ 208 w 261"/>
                <a:gd name="T75" fmla="*/ 0 h 81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61"/>
                <a:gd name="T115" fmla="*/ 0 h 816"/>
                <a:gd name="T116" fmla="*/ 261 w 261"/>
                <a:gd name="T117" fmla="*/ 816 h 81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61" h="816">
                  <a:moveTo>
                    <a:pt x="208" y="0"/>
                  </a:moveTo>
                  <a:lnTo>
                    <a:pt x="213" y="4"/>
                  </a:lnTo>
                  <a:lnTo>
                    <a:pt x="219" y="15"/>
                  </a:lnTo>
                  <a:lnTo>
                    <a:pt x="227" y="31"/>
                  </a:lnTo>
                  <a:lnTo>
                    <a:pt x="239" y="52"/>
                  </a:lnTo>
                  <a:lnTo>
                    <a:pt x="250" y="75"/>
                  </a:lnTo>
                  <a:lnTo>
                    <a:pt x="255" y="102"/>
                  </a:lnTo>
                  <a:lnTo>
                    <a:pt x="258" y="113"/>
                  </a:lnTo>
                  <a:lnTo>
                    <a:pt x="260" y="127"/>
                  </a:lnTo>
                  <a:lnTo>
                    <a:pt x="258" y="140"/>
                  </a:lnTo>
                  <a:lnTo>
                    <a:pt x="255" y="152"/>
                  </a:lnTo>
                  <a:lnTo>
                    <a:pt x="250" y="180"/>
                  </a:lnTo>
                  <a:lnTo>
                    <a:pt x="241" y="213"/>
                  </a:lnTo>
                  <a:lnTo>
                    <a:pt x="232" y="249"/>
                  </a:lnTo>
                  <a:lnTo>
                    <a:pt x="224" y="286"/>
                  </a:lnTo>
                  <a:lnTo>
                    <a:pt x="215" y="319"/>
                  </a:lnTo>
                  <a:lnTo>
                    <a:pt x="208" y="347"/>
                  </a:lnTo>
                  <a:lnTo>
                    <a:pt x="203" y="368"/>
                  </a:lnTo>
                  <a:lnTo>
                    <a:pt x="201" y="380"/>
                  </a:lnTo>
                  <a:lnTo>
                    <a:pt x="199" y="388"/>
                  </a:lnTo>
                  <a:lnTo>
                    <a:pt x="198" y="401"/>
                  </a:lnTo>
                  <a:lnTo>
                    <a:pt x="193" y="418"/>
                  </a:lnTo>
                  <a:lnTo>
                    <a:pt x="189" y="436"/>
                  </a:lnTo>
                  <a:lnTo>
                    <a:pt x="184" y="455"/>
                  </a:lnTo>
                  <a:lnTo>
                    <a:pt x="184" y="474"/>
                  </a:lnTo>
                  <a:lnTo>
                    <a:pt x="184" y="484"/>
                  </a:lnTo>
                  <a:lnTo>
                    <a:pt x="187" y="491"/>
                  </a:lnTo>
                  <a:lnTo>
                    <a:pt x="189" y="499"/>
                  </a:lnTo>
                  <a:lnTo>
                    <a:pt x="193" y="507"/>
                  </a:lnTo>
                  <a:lnTo>
                    <a:pt x="201" y="520"/>
                  </a:lnTo>
                  <a:lnTo>
                    <a:pt x="210" y="530"/>
                  </a:lnTo>
                  <a:lnTo>
                    <a:pt x="219" y="539"/>
                  </a:lnTo>
                  <a:lnTo>
                    <a:pt x="224" y="549"/>
                  </a:lnTo>
                  <a:lnTo>
                    <a:pt x="226" y="553"/>
                  </a:lnTo>
                  <a:lnTo>
                    <a:pt x="226" y="556"/>
                  </a:lnTo>
                  <a:lnTo>
                    <a:pt x="226" y="560"/>
                  </a:lnTo>
                  <a:lnTo>
                    <a:pt x="224" y="566"/>
                  </a:lnTo>
                  <a:lnTo>
                    <a:pt x="215" y="574"/>
                  </a:lnTo>
                  <a:lnTo>
                    <a:pt x="201" y="583"/>
                  </a:lnTo>
                  <a:lnTo>
                    <a:pt x="193" y="589"/>
                  </a:lnTo>
                  <a:lnTo>
                    <a:pt x="187" y="599"/>
                  </a:lnTo>
                  <a:lnTo>
                    <a:pt x="180" y="610"/>
                  </a:lnTo>
                  <a:lnTo>
                    <a:pt x="175" y="624"/>
                  </a:lnTo>
                  <a:lnTo>
                    <a:pt x="170" y="656"/>
                  </a:lnTo>
                  <a:lnTo>
                    <a:pt x="167" y="691"/>
                  </a:lnTo>
                  <a:lnTo>
                    <a:pt x="167" y="725"/>
                  </a:lnTo>
                  <a:lnTo>
                    <a:pt x="167" y="752"/>
                  </a:lnTo>
                  <a:lnTo>
                    <a:pt x="167" y="773"/>
                  </a:lnTo>
                  <a:lnTo>
                    <a:pt x="170" y="781"/>
                  </a:lnTo>
                  <a:lnTo>
                    <a:pt x="170" y="783"/>
                  </a:lnTo>
                  <a:lnTo>
                    <a:pt x="167" y="787"/>
                  </a:lnTo>
                  <a:lnTo>
                    <a:pt x="163" y="792"/>
                  </a:lnTo>
                  <a:lnTo>
                    <a:pt x="154" y="800"/>
                  </a:lnTo>
                  <a:lnTo>
                    <a:pt x="139" y="808"/>
                  </a:lnTo>
                  <a:lnTo>
                    <a:pt x="118" y="812"/>
                  </a:lnTo>
                  <a:lnTo>
                    <a:pt x="89" y="815"/>
                  </a:lnTo>
                  <a:lnTo>
                    <a:pt x="47" y="815"/>
                  </a:lnTo>
                  <a:lnTo>
                    <a:pt x="43" y="815"/>
                  </a:lnTo>
                  <a:lnTo>
                    <a:pt x="37" y="813"/>
                  </a:lnTo>
                  <a:lnTo>
                    <a:pt x="33" y="810"/>
                  </a:lnTo>
                  <a:lnTo>
                    <a:pt x="28" y="806"/>
                  </a:lnTo>
                  <a:lnTo>
                    <a:pt x="21" y="794"/>
                  </a:lnTo>
                  <a:lnTo>
                    <a:pt x="15" y="779"/>
                  </a:lnTo>
                  <a:lnTo>
                    <a:pt x="9" y="760"/>
                  </a:lnTo>
                  <a:lnTo>
                    <a:pt x="7" y="739"/>
                  </a:lnTo>
                  <a:lnTo>
                    <a:pt x="2" y="714"/>
                  </a:lnTo>
                  <a:lnTo>
                    <a:pt x="2" y="687"/>
                  </a:lnTo>
                  <a:lnTo>
                    <a:pt x="0" y="624"/>
                  </a:lnTo>
                  <a:lnTo>
                    <a:pt x="2" y="555"/>
                  </a:lnTo>
                  <a:lnTo>
                    <a:pt x="9" y="482"/>
                  </a:lnTo>
                  <a:lnTo>
                    <a:pt x="15" y="407"/>
                  </a:lnTo>
                  <a:lnTo>
                    <a:pt x="33" y="257"/>
                  </a:lnTo>
                  <a:lnTo>
                    <a:pt x="52" y="127"/>
                  </a:lnTo>
                  <a:lnTo>
                    <a:pt x="68" y="35"/>
                  </a:lnTo>
                  <a:lnTo>
                    <a:pt x="71" y="0"/>
                  </a:lnTo>
                  <a:lnTo>
                    <a:pt x="208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91" name="Freeform 33"/>
            <p:cNvSpPr>
              <a:spLocks/>
            </p:cNvSpPr>
            <p:nvPr/>
          </p:nvSpPr>
          <p:spPr bwMode="auto">
            <a:xfrm>
              <a:off x="2470" y="2418"/>
              <a:ext cx="1135" cy="1152"/>
            </a:xfrm>
            <a:custGeom>
              <a:avLst/>
              <a:gdLst>
                <a:gd name="T0" fmla="*/ 28 w 1135"/>
                <a:gd name="T1" fmla="*/ 34 h 1152"/>
                <a:gd name="T2" fmla="*/ 116 w 1135"/>
                <a:gd name="T3" fmla="*/ 113 h 1152"/>
                <a:gd name="T4" fmla="*/ 191 w 1135"/>
                <a:gd name="T5" fmla="*/ 165 h 1152"/>
                <a:gd name="T6" fmla="*/ 273 w 1135"/>
                <a:gd name="T7" fmla="*/ 201 h 1152"/>
                <a:gd name="T8" fmla="*/ 367 w 1135"/>
                <a:gd name="T9" fmla="*/ 226 h 1152"/>
                <a:gd name="T10" fmla="*/ 376 w 1135"/>
                <a:gd name="T11" fmla="*/ 236 h 1152"/>
                <a:gd name="T12" fmla="*/ 344 w 1135"/>
                <a:gd name="T13" fmla="*/ 245 h 1152"/>
                <a:gd name="T14" fmla="*/ 316 w 1135"/>
                <a:gd name="T15" fmla="*/ 259 h 1152"/>
                <a:gd name="T16" fmla="*/ 310 w 1135"/>
                <a:gd name="T17" fmla="*/ 286 h 1152"/>
                <a:gd name="T18" fmla="*/ 310 w 1135"/>
                <a:gd name="T19" fmla="*/ 374 h 1152"/>
                <a:gd name="T20" fmla="*/ 300 w 1135"/>
                <a:gd name="T21" fmla="*/ 424 h 1152"/>
                <a:gd name="T22" fmla="*/ 274 w 1135"/>
                <a:gd name="T23" fmla="*/ 445 h 1152"/>
                <a:gd name="T24" fmla="*/ 241 w 1135"/>
                <a:gd name="T25" fmla="*/ 470 h 1152"/>
                <a:gd name="T26" fmla="*/ 247 w 1135"/>
                <a:gd name="T27" fmla="*/ 499 h 1152"/>
                <a:gd name="T28" fmla="*/ 273 w 1135"/>
                <a:gd name="T29" fmla="*/ 522 h 1152"/>
                <a:gd name="T30" fmla="*/ 291 w 1135"/>
                <a:gd name="T31" fmla="*/ 564 h 1152"/>
                <a:gd name="T32" fmla="*/ 303 w 1135"/>
                <a:gd name="T33" fmla="*/ 644 h 1152"/>
                <a:gd name="T34" fmla="*/ 294 w 1135"/>
                <a:gd name="T35" fmla="*/ 700 h 1152"/>
                <a:gd name="T36" fmla="*/ 283 w 1135"/>
                <a:gd name="T37" fmla="*/ 742 h 1152"/>
                <a:gd name="T38" fmla="*/ 289 w 1135"/>
                <a:gd name="T39" fmla="*/ 782 h 1152"/>
                <a:gd name="T40" fmla="*/ 303 w 1135"/>
                <a:gd name="T41" fmla="*/ 823 h 1152"/>
                <a:gd name="T42" fmla="*/ 289 w 1135"/>
                <a:gd name="T43" fmla="*/ 896 h 1152"/>
                <a:gd name="T44" fmla="*/ 277 w 1135"/>
                <a:gd name="T45" fmla="*/ 990 h 1152"/>
                <a:gd name="T46" fmla="*/ 289 w 1135"/>
                <a:gd name="T47" fmla="*/ 1066 h 1152"/>
                <a:gd name="T48" fmla="*/ 310 w 1135"/>
                <a:gd name="T49" fmla="*/ 1105 h 1152"/>
                <a:gd name="T50" fmla="*/ 352 w 1135"/>
                <a:gd name="T51" fmla="*/ 1134 h 1152"/>
                <a:gd name="T52" fmla="*/ 410 w 1135"/>
                <a:gd name="T53" fmla="*/ 1149 h 1152"/>
                <a:gd name="T54" fmla="*/ 519 w 1135"/>
                <a:gd name="T55" fmla="*/ 1147 h 1152"/>
                <a:gd name="T56" fmla="*/ 647 w 1135"/>
                <a:gd name="T57" fmla="*/ 1132 h 1152"/>
                <a:gd name="T58" fmla="*/ 728 w 1135"/>
                <a:gd name="T59" fmla="*/ 1107 h 1152"/>
                <a:gd name="T60" fmla="*/ 776 w 1135"/>
                <a:gd name="T61" fmla="*/ 1076 h 1152"/>
                <a:gd name="T62" fmla="*/ 792 w 1135"/>
                <a:gd name="T63" fmla="*/ 1045 h 1152"/>
                <a:gd name="T64" fmla="*/ 792 w 1135"/>
                <a:gd name="T65" fmla="*/ 1018 h 1152"/>
                <a:gd name="T66" fmla="*/ 812 w 1135"/>
                <a:gd name="T67" fmla="*/ 901 h 1152"/>
                <a:gd name="T68" fmla="*/ 853 w 1135"/>
                <a:gd name="T69" fmla="*/ 748 h 1152"/>
                <a:gd name="T70" fmla="*/ 773 w 1135"/>
                <a:gd name="T71" fmla="*/ 664 h 1152"/>
                <a:gd name="T72" fmla="*/ 786 w 1135"/>
                <a:gd name="T73" fmla="*/ 656 h 1152"/>
                <a:gd name="T74" fmla="*/ 816 w 1135"/>
                <a:gd name="T75" fmla="*/ 635 h 1152"/>
                <a:gd name="T76" fmla="*/ 845 w 1135"/>
                <a:gd name="T77" fmla="*/ 598 h 1152"/>
                <a:gd name="T78" fmla="*/ 876 w 1135"/>
                <a:gd name="T79" fmla="*/ 452 h 1152"/>
                <a:gd name="T80" fmla="*/ 883 w 1135"/>
                <a:gd name="T81" fmla="*/ 324 h 1152"/>
                <a:gd name="T82" fmla="*/ 873 w 1135"/>
                <a:gd name="T83" fmla="*/ 295 h 1152"/>
                <a:gd name="T84" fmla="*/ 879 w 1135"/>
                <a:gd name="T85" fmla="*/ 284 h 1152"/>
                <a:gd name="T86" fmla="*/ 1006 w 1135"/>
                <a:gd name="T87" fmla="*/ 215 h 1152"/>
                <a:gd name="T88" fmla="*/ 1082 w 1135"/>
                <a:gd name="T89" fmla="*/ 161 h 1152"/>
                <a:gd name="T90" fmla="*/ 1128 w 1135"/>
                <a:gd name="T91" fmla="*/ 103 h 1152"/>
                <a:gd name="T92" fmla="*/ 1134 w 1135"/>
                <a:gd name="T93" fmla="*/ 76 h 1152"/>
                <a:gd name="T94" fmla="*/ 1128 w 1135"/>
                <a:gd name="T95" fmla="*/ 57 h 1152"/>
                <a:gd name="T96" fmla="*/ 1101 w 1135"/>
                <a:gd name="T97" fmla="*/ 44 h 1152"/>
                <a:gd name="T98" fmla="*/ 1019 w 1135"/>
                <a:gd name="T99" fmla="*/ 25 h 1152"/>
                <a:gd name="T100" fmla="*/ 861 w 1135"/>
                <a:gd name="T101" fmla="*/ 9 h 1152"/>
                <a:gd name="T102" fmla="*/ 558 w 1135"/>
                <a:gd name="T103" fmla="*/ 0 h 1152"/>
                <a:gd name="T104" fmla="*/ 46 w 1135"/>
                <a:gd name="T105" fmla="*/ 5 h 11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35"/>
                <a:gd name="T160" fmla="*/ 0 h 1152"/>
                <a:gd name="T161" fmla="*/ 1135 w 1135"/>
                <a:gd name="T162" fmla="*/ 1152 h 115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35" h="1152">
                  <a:moveTo>
                    <a:pt x="0" y="5"/>
                  </a:moveTo>
                  <a:lnTo>
                    <a:pt x="7" y="13"/>
                  </a:lnTo>
                  <a:lnTo>
                    <a:pt x="28" y="34"/>
                  </a:lnTo>
                  <a:lnTo>
                    <a:pt x="58" y="63"/>
                  </a:lnTo>
                  <a:lnTo>
                    <a:pt x="97" y="96"/>
                  </a:lnTo>
                  <a:lnTo>
                    <a:pt x="116" y="113"/>
                  </a:lnTo>
                  <a:lnTo>
                    <a:pt x="141" y="132"/>
                  </a:lnTo>
                  <a:lnTo>
                    <a:pt x="167" y="147"/>
                  </a:lnTo>
                  <a:lnTo>
                    <a:pt x="191" y="165"/>
                  </a:lnTo>
                  <a:lnTo>
                    <a:pt x="216" y="178"/>
                  </a:lnTo>
                  <a:lnTo>
                    <a:pt x="244" y="192"/>
                  </a:lnTo>
                  <a:lnTo>
                    <a:pt x="273" y="201"/>
                  </a:lnTo>
                  <a:lnTo>
                    <a:pt x="300" y="209"/>
                  </a:lnTo>
                  <a:lnTo>
                    <a:pt x="341" y="218"/>
                  </a:lnTo>
                  <a:lnTo>
                    <a:pt x="367" y="226"/>
                  </a:lnTo>
                  <a:lnTo>
                    <a:pt x="373" y="230"/>
                  </a:lnTo>
                  <a:lnTo>
                    <a:pt x="376" y="232"/>
                  </a:lnTo>
                  <a:lnTo>
                    <a:pt x="376" y="236"/>
                  </a:lnTo>
                  <a:lnTo>
                    <a:pt x="373" y="238"/>
                  </a:lnTo>
                  <a:lnTo>
                    <a:pt x="361" y="241"/>
                  </a:lnTo>
                  <a:lnTo>
                    <a:pt x="344" y="245"/>
                  </a:lnTo>
                  <a:lnTo>
                    <a:pt x="331" y="249"/>
                  </a:lnTo>
                  <a:lnTo>
                    <a:pt x="319" y="255"/>
                  </a:lnTo>
                  <a:lnTo>
                    <a:pt x="316" y="259"/>
                  </a:lnTo>
                  <a:lnTo>
                    <a:pt x="313" y="266"/>
                  </a:lnTo>
                  <a:lnTo>
                    <a:pt x="313" y="274"/>
                  </a:lnTo>
                  <a:lnTo>
                    <a:pt x="310" y="286"/>
                  </a:lnTo>
                  <a:lnTo>
                    <a:pt x="310" y="312"/>
                  </a:lnTo>
                  <a:lnTo>
                    <a:pt x="310" y="343"/>
                  </a:lnTo>
                  <a:lnTo>
                    <a:pt x="310" y="374"/>
                  </a:lnTo>
                  <a:lnTo>
                    <a:pt x="307" y="403"/>
                  </a:lnTo>
                  <a:lnTo>
                    <a:pt x="306" y="414"/>
                  </a:lnTo>
                  <a:lnTo>
                    <a:pt x="300" y="424"/>
                  </a:lnTo>
                  <a:lnTo>
                    <a:pt x="297" y="431"/>
                  </a:lnTo>
                  <a:lnTo>
                    <a:pt x="289" y="437"/>
                  </a:lnTo>
                  <a:lnTo>
                    <a:pt x="274" y="445"/>
                  </a:lnTo>
                  <a:lnTo>
                    <a:pt x="261" y="452"/>
                  </a:lnTo>
                  <a:lnTo>
                    <a:pt x="249" y="462"/>
                  </a:lnTo>
                  <a:lnTo>
                    <a:pt x="241" y="470"/>
                  </a:lnTo>
                  <a:lnTo>
                    <a:pt x="239" y="479"/>
                  </a:lnTo>
                  <a:lnTo>
                    <a:pt x="239" y="489"/>
                  </a:lnTo>
                  <a:lnTo>
                    <a:pt x="247" y="499"/>
                  </a:lnTo>
                  <a:lnTo>
                    <a:pt x="258" y="508"/>
                  </a:lnTo>
                  <a:lnTo>
                    <a:pt x="267" y="514"/>
                  </a:lnTo>
                  <a:lnTo>
                    <a:pt x="273" y="522"/>
                  </a:lnTo>
                  <a:lnTo>
                    <a:pt x="277" y="529"/>
                  </a:lnTo>
                  <a:lnTo>
                    <a:pt x="283" y="541"/>
                  </a:lnTo>
                  <a:lnTo>
                    <a:pt x="291" y="564"/>
                  </a:lnTo>
                  <a:lnTo>
                    <a:pt x="297" y="591"/>
                  </a:lnTo>
                  <a:lnTo>
                    <a:pt x="300" y="617"/>
                  </a:lnTo>
                  <a:lnTo>
                    <a:pt x="303" y="644"/>
                  </a:lnTo>
                  <a:lnTo>
                    <a:pt x="303" y="667"/>
                  </a:lnTo>
                  <a:lnTo>
                    <a:pt x="300" y="685"/>
                  </a:lnTo>
                  <a:lnTo>
                    <a:pt x="294" y="700"/>
                  </a:lnTo>
                  <a:lnTo>
                    <a:pt x="291" y="713"/>
                  </a:lnTo>
                  <a:lnTo>
                    <a:pt x="286" y="729"/>
                  </a:lnTo>
                  <a:lnTo>
                    <a:pt x="283" y="742"/>
                  </a:lnTo>
                  <a:lnTo>
                    <a:pt x="283" y="756"/>
                  </a:lnTo>
                  <a:lnTo>
                    <a:pt x="283" y="769"/>
                  </a:lnTo>
                  <a:lnTo>
                    <a:pt x="289" y="782"/>
                  </a:lnTo>
                  <a:lnTo>
                    <a:pt x="300" y="796"/>
                  </a:lnTo>
                  <a:lnTo>
                    <a:pt x="303" y="805"/>
                  </a:lnTo>
                  <a:lnTo>
                    <a:pt x="303" y="823"/>
                  </a:lnTo>
                  <a:lnTo>
                    <a:pt x="300" y="842"/>
                  </a:lnTo>
                  <a:lnTo>
                    <a:pt x="294" y="867"/>
                  </a:lnTo>
                  <a:lnTo>
                    <a:pt x="289" y="896"/>
                  </a:lnTo>
                  <a:lnTo>
                    <a:pt x="283" y="926"/>
                  </a:lnTo>
                  <a:lnTo>
                    <a:pt x="280" y="959"/>
                  </a:lnTo>
                  <a:lnTo>
                    <a:pt x="277" y="990"/>
                  </a:lnTo>
                  <a:lnTo>
                    <a:pt x="277" y="1022"/>
                  </a:lnTo>
                  <a:lnTo>
                    <a:pt x="283" y="1053"/>
                  </a:lnTo>
                  <a:lnTo>
                    <a:pt x="289" y="1066"/>
                  </a:lnTo>
                  <a:lnTo>
                    <a:pt x="294" y="1080"/>
                  </a:lnTo>
                  <a:lnTo>
                    <a:pt x="303" y="1093"/>
                  </a:lnTo>
                  <a:lnTo>
                    <a:pt x="310" y="1105"/>
                  </a:lnTo>
                  <a:lnTo>
                    <a:pt x="325" y="1114"/>
                  </a:lnTo>
                  <a:lnTo>
                    <a:pt x="336" y="1124"/>
                  </a:lnTo>
                  <a:lnTo>
                    <a:pt x="352" y="1134"/>
                  </a:lnTo>
                  <a:lnTo>
                    <a:pt x="370" y="1139"/>
                  </a:lnTo>
                  <a:lnTo>
                    <a:pt x="389" y="1145"/>
                  </a:lnTo>
                  <a:lnTo>
                    <a:pt x="410" y="1149"/>
                  </a:lnTo>
                  <a:lnTo>
                    <a:pt x="436" y="1151"/>
                  </a:lnTo>
                  <a:lnTo>
                    <a:pt x="464" y="1151"/>
                  </a:lnTo>
                  <a:lnTo>
                    <a:pt x="519" y="1147"/>
                  </a:lnTo>
                  <a:lnTo>
                    <a:pt x="567" y="1143"/>
                  </a:lnTo>
                  <a:lnTo>
                    <a:pt x="612" y="1137"/>
                  </a:lnTo>
                  <a:lnTo>
                    <a:pt x="647" y="1132"/>
                  </a:lnTo>
                  <a:lnTo>
                    <a:pt x="679" y="1124"/>
                  </a:lnTo>
                  <a:lnTo>
                    <a:pt x="706" y="1114"/>
                  </a:lnTo>
                  <a:lnTo>
                    <a:pt x="728" y="1107"/>
                  </a:lnTo>
                  <a:lnTo>
                    <a:pt x="748" y="1095"/>
                  </a:lnTo>
                  <a:lnTo>
                    <a:pt x="764" y="1086"/>
                  </a:lnTo>
                  <a:lnTo>
                    <a:pt x="776" y="1076"/>
                  </a:lnTo>
                  <a:lnTo>
                    <a:pt x="783" y="1064"/>
                  </a:lnTo>
                  <a:lnTo>
                    <a:pt x="789" y="1055"/>
                  </a:lnTo>
                  <a:lnTo>
                    <a:pt x="792" y="1045"/>
                  </a:lnTo>
                  <a:lnTo>
                    <a:pt x="795" y="1036"/>
                  </a:lnTo>
                  <a:lnTo>
                    <a:pt x="795" y="1026"/>
                  </a:lnTo>
                  <a:lnTo>
                    <a:pt x="792" y="1018"/>
                  </a:lnTo>
                  <a:lnTo>
                    <a:pt x="792" y="993"/>
                  </a:lnTo>
                  <a:lnTo>
                    <a:pt x="800" y="953"/>
                  </a:lnTo>
                  <a:lnTo>
                    <a:pt x="812" y="901"/>
                  </a:lnTo>
                  <a:lnTo>
                    <a:pt x="825" y="846"/>
                  </a:lnTo>
                  <a:lnTo>
                    <a:pt x="840" y="794"/>
                  </a:lnTo>
                  <a:lnTo>
                    <a:pt x="853" y="748"/>
                  </a:lnTo>
                  <a:lnTo>
                    <a:pt x="861" y="717"/>
                  </a:lnTo>
                  <a:lnTo>
                    <a:pt x="864" y="706"/>
                  </a:lnTo>
                  <a:lnTo>
                    <a:pt x="773" y="664"/>
                  </a:lnTo>
                  <a:lnTo>
                    <a:pt x="776" y="664"/>
                  </a:lnTo>
                  <a:lnTo>
                    <a:pt x="782" y="660"/>
                  </a:lnTo>
                  <a:lnTo>
                    <a:pt x="786" y="656"/>
                  </a:lnTo>
                  <a:lnTo>
                    <a:pt x="795" y="650"/>
                  </a:lnTo>
                  <a:lnTo>
                    <a:pt x="806" y="642"/>
                  </a:lnTo>
                  <a:lnTo>
                    <a:pt x="816" y="635"/>
                  </a:lnTo>
                  <a:lnTo>
                    <a:pt x="825" y="627"/>
                  </a:lnTo>
                  <a:lnTo>
                    <a:pt x="834" y="619"/>
                  </a:lnTo>
                  <a:lnTo>
                    <a:pt x="845" y="598"/>
                  </a:lnTo>
                  <a:lnTo>
                    <a:pt x="856" y="560"/>
                  </a:lnTo>
                  <a:lnTo>
                    <a:pt x="867" y="510"/>
                  </a:lnTo>
                  <a:lnTo>
                    <a:pt x="876" y="452"/>
                  </a:lnTo>
                  <a:lnTo>
                    <a:pt x="883" y="395"/>
                  </a:lnTo>
                  <a:lnTo>
                    <a:pt x="883" y="345"/>
                  </a:lnTo>
                  <a:lnTo>
                    <a:pt x="883" y="324"/>
                  </a:lnTo>
                  <a:lnTo>
                    <a:pt x="879" y="307"/>
                  </a:lnTo>
                  <a:lnTo>
                    <a:pt x="876" y="301"/>
                  </a:lnTo>
                  <a:lnTo>
                    <a:pt x="873" y="295"/>
                  </a:lnTo>
                  <a:lnTo>
                    <a:pt x="870" y="291"/>
                  </a:lnTo>
                  <a:lnTo>
                    <a:pt x="864" y="289"/>
                  </a:lnTo>
                  <a:lnTo>
                    <a:pt x="879" y="284"/>
                  </a:lnTo>
                  <a:lnTo>
                    <a:pt x="909" y="268"/>
                  </a:lnTo>
                  <a:lnTo>
                    <a:pt x="956" y="245"/>
                  </a:lnTo>
                  <a:lnTo>
                    <a:pt x="1006" y="215"/>
                  </a:lnTo>
                  <a:lnTo>
                    <a:pt x="1034" y="197"/>
                  </a:lnTo>
                  <a:lnTo>
                    <a:pt x="1056" y="180"/>
                  </a:lnTo>
                  <a:lnTo>
                    <a:pt x="1082" y="161"/>
                  </a:lnTo>
                  <a:lnTo>
                    <a:pt x="1101" y="142"/>
                  </a:lnTo>
                  <a:lnTo>
                    <a:pt x="1115" y="122"/>
                  </a:lnTo>
                  <a:lnTo>
                    <a:pt x="1128" y="103"/>
                  </a:lnTo>
                  <a:lnTo>
                    <a:pt x="1131" y="94"/>
                  </a:lnTo>
                  <a:lnTo>
                    <a:pt x="1134" y="84"/>
                  </a:lnTo>
                  <a:lnTo>
                    <a:pt x="1134" y="76"/>
                  </a:lnTo>
                  <a:lnTo>
                    <a:pt x="1134" y="67"/>
                  </a:lnTo>
                  <a:lnTo>
                    <a:pt x="1131" y="63"/>
                  </a:lnTo>
                  <a:lnTo>
                    <a:pt x="1128" y="57"/>
                  </a:lnTo>
                  <a:lnTo>
                    <a:pt x="1122" y="53"/>
                  </a:lnTo>
                  <a:lnTo>
                    <a:pt x="1118" y="50"/>
                  </a:lnTo>
                  <a:lnTo>
                    <a:pt x="1101" y="44"/>
                  </a:lnTo>
                  <a:lnTo>
                    <a:pt x="1079" y="36"/>
                  </a:lnTo>
                  <a:lnTo>
                    <a:pt x="1051" y="30"/>
                  </a:lnTo>
                  <a:lnTo>
                    <a:pt x="1019" y="25"/>
                  </a:lnTo>
                  <a:lnTo>
                    <a:pt x="986" y="21"/>
                  </a:lnTo>
                  <a:lnTo>
                    <a:pt x="948" y="17"/>
                  </a:lnTo>
                  <a:lnTo>
                    <a:pt x="861" y="9"/>
                  </a:lnTo>
                  <a:lnTo>
                    <a:pt x="767" y="5"/>
                  </a:lnTo>
                  <a:lnTo>
                    <a:pt x="664" y="2"/>
                  </a:lnTo>
                  <a:lnTo>
                    <a:pt x="558" y="0"/>
                  </a:lnTo>
                  <a:lnTo>
                    <a:pt x="352" y="0"/>
                  </a:lnTo>
                  <a:lnTo>
                    <a:pt x="174" y="2"/>
                  </a:lnTo>
                  <a:lnTo>
                    <a:pt x="46" y="5"/>
                  </a:lnTo>
                  <a:lnTo>
                    <a:pt x="0" y="5"/>
                  </a:lnTo>
                </a:path>
              </a:pathLst>
            </a:cu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92" name="Freeform 34"/>
            <p:cNvSpPr>
              <a:spLocks/>
            </p:cNvSpPr>
            <p:nvPr/>
          </p:nvSpPr>
          <p:spPr bwMode="auto">
            <a:xfrm>
              <a:off x="2470" y="2418"/>
              <a:ext cx="1125" cy="1152"/>
            </a:xfrm>
            <a:custGeom>
              <a:avLst/>
              <a:gdLst>
                <a:gd name="T0" fmla="*/ 27 w 1125"/>
                <a:gd name="T1" fmla="*/ 34 h 1152"/>
                <a:gd name="T2" fmla="*/ 115 w 1125"/>
                <a:gd name="T3" fmla="*/ 113 h 1152"/>
                <a:gd name="T4" fmla="*/ 190 w 1125"/>
                <a:gd name="T5" fmla="*/ 165 h 1152"/>
                <a:gd name="T6" fmla="*/ 270 w 1125"/>
                <a:gd name="T7" fmla="*/ 201 h 1152"/>
                <a:gd name="T8" fmla="*/ 364 w 1125"/>
                <a:gd name="T9" fmla="*/ 226 h 1152"/>
                <a:gd name="T10" fmla="*/ 372 w 1125"/>
                <a:gd name="T11" fmla="*/ 236 h 1152"/>
                <a:gd name="T12" fmla="*/ 341 w 1125"/>
                <a:gd name="T13" fmla="*/ 245 h 1152"/>
                <a:gd name="T14" fmla="*/ 313 w 1125"/>
                <a:gd name="T15" fmla="*/ 259 h 1152"/>
                <a:gd name="T16" fmla="*/ 308 w 1125"/>
                <a:gd name="T17" fmla="*/ 286 h 1152"/>
                <a:gd name="T18" fmla="*/ 308 w 1125"/>
                <a:gd name="T19" fmla="*/ 374 h 1152"/>
                <a:gd name="T20" fmla="*/ 298 w 1125"/>
                <a:gd name="T21" fmla="*/ 424 h 1152"/>
                <a:gd name="T22" fmla="*/ 272 w 1125"/>
                <a:gd name="T23" fmla="*/ 445 h 1152"/>
                <a:gd name="T24" fmla="*/ 239 w 1125"/>
                <a:gd name="T25" fmla="*/ 470 h 1152"/>
                <a:gd name="T26" fmla="*/ 244 w 1125"/>
                <a:gd name="T27" fmla="*/ 499 h 1152"/>
                <a:gd name="T28" fmla="*/ 270 w 1125"/>
                <a:gd name="T29" fmla="*/ 522 h 1152"/>
                <a:gd name="T30" fmla="*/ 289 w 1125"/>
                <a:gd name="T31" fmla="*/ 564 h 1152"/>
                <a:gd name="T32" fmla="*/ 300 w 1125"/>
                <a:gd name="T33" fmla="*/ 644 h 1152"/>
                <a:gd name="T34" fmla="*/ 292 w 1125"/>
                <a:gd name="T35" fmla="*/ 700 h 1152"/>
                <a:gd name="T36" fmla="*/ 280 w 1125"/>
                <a:gd name="T37" fmla="*/ 742 h 1152"/>
                <a:gd name="T38" fmla="*/ 286 w 1125"/>
                <a:gd name="T39" fmla="*/ 782 h 1152"/>
                <a:gd name="T40" fmla="*/ 300 w 1125"/>
                <a:gd name="T41" fmla="*/ 823 h 1152"/>
                <a:gd name="T42" fmla="*/ 286 w 1125"/>
                <a:gd name="T43" fmla="*/ 896 h 1152"/>
                <a:gd name="T44" fmla="*/ 275 w 1125"/>
                <a:gd name="T45" fmla="*/ 990 h 1152"/>
                <a:gd name="T46" fmla="*/ 286 w 1125"/>
                <a:gd name="T47" fmla="*/ 1066 h 1152"/>
                <a:gd name="T48" fmla="*/ 308 w 1125"/>
                <a:gd name="T49" fmla="*/ 1105 h 1152"/>
                <a:gd name="T50" fmla="*/ 349 w 1125"/>
                <a:gd name="T51" fmla="*/ 1134 h 1152"/>
                <a:gd name="T52" fmla="*/ 407 w 1125"/>
                <a:gd name="T53" fmla="*/ 1149 h 1152"/>
                <a:gd name="T54" fmla="*/ 515 w 1125"/>
                <a:gd name="T55" fmla="*/ 1147 h 1152"/>
                <a:gd name="T56" fmla="*/ 641 w 1125"/>
                <a:gd name="T57" fmla="*/ 1132 h 1152"/>
                <a:gd name="T58" fmla="*/ 722 w 1125"/>
                <a:gd name="T59" fmla="*/ 1107 h 1152"/>
                <a:gd name="T60" fmla="*/ 769 w 1125"/>
                <a:gd name="T61" fmla="*/ 1076 h 1152"/>
                <a:gd name="T62" fmla="*/ 785 w 1125"/>
                <a:gd name="T63" fmla="*/ 1045 h 1152"/>
                <a:gd name="T64" fmla="*/ 785 w 1125"/>
                <a:gd name="T65" fmla="*/ 1018 h 1152"/>
                <a:gd name="T66" fmla="*/ 805 w 1125"/>
                <a:gd name="T67" fmla="*/ 901 h 1152"/>
                <a:gd name="T68" fmla="*/ 845 w 1125"/>
                <a:gd name="T69" fmla="*/ 748 h 1152"/>
                <a:gd name="T70" fmla="*/ 766 w 1125"/>
                <a:gd name="T71" fmla="*/ 664 h 1152"/>
                <a:gd name="T72" fmla="*/ 779 w 1125"/>
                <a:gd name="T73" fmla="*/ 656 h 1152"/>
                <a:gd name="T74" fmla="*/ 809 w 1125"/>
                <a:gd name="T75" fmla="*/ 635 h 1152"/>
                <a:gd name="T76" fmla="*/ 838 w 1125"/>
                <a:gd name="T77" fmla="*/ 598 h 1152"/>
                <a:gd name="T78" fmla="*/ 868 w 1125"/>
                <a:gd name="T79" fmla="*/ 452 h 1152"/>
                <a:gd name="T80" fmla="*/ 875 w 1125"/>
                <a:gd name="T81" fmla="*/ 324 h 1152"/>
                <a:gd name="T82" fmla="*/ 865 w 1125"/>
                <a:gd name="T83" fmla="*/ 295 h 1152"/>
                <a:gd name="T84" fmla="*/ 871 w 1125"/>
                <a:gd name="T85" fmla="*/ 284 h 1152"/>
                <a:gd name="T86" fmla="*/ 998 w 1125"/>
                <a:gd name="T87" fmla="*/ 215 h 1152"/>
                <a:gd name="T88" fmla="*/ 1072 w 1125"/>
                <a:gd name="T89" fmla="*/ 161 h 1152"/>
                <a:gd name="T90" fmla="*/ 1118 w 1125"/>
                <a:gd name="T91" fmla="*/ 103 h 1152"/>
                <a:gd name="T92" fmla="*/ 1124 w 1125"/>
                <a:gd name="T93" fmla="*/ 76 h 1152"/>
                <a:gd name="T94" fmla="*/ 1118 w 1125"/>
                <a:gd name="T95" fmla="*/ 57 h 1152"/>
                <a:gd name="T96" fmla="*/ 1091 w 1125"/>
                <a:gd name="T97" fmla="*/ 44 h 1152"/>
                <a:gd name="T98" fmla="*/ 1010 w 1125"/>
                <a:gd name="T99" fmla="*/ 25 h 1152"/>
                <a:gd name="T100" fmla="*/ 854 w 1125"/>
                <a:gd name="T101" fmla="*/ 9 h 1152"/>
                <a:gd name="T102" fmla="*/ 553 w 1125"/>
                <a:gd name="T103" fmla="*/ 0 h 1152"/>
                <a:gd name="T104" fmla="*/ 46 w 1125"/>
                <a:gd name="T105" fmla="*/ 5 h 115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25"/>
                <a:gd name="T160" fmla="*/ 0 h 1152"/>
                <a:gd name="T161" fmla="*/ 1125 w 1125"/>
                <a:gd name="T162" fmla="*/ 1152 h 115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25" h="1152">
                  <a:moveTo>
                    <a:pt x="0" y="5"/>
                  </a:moveTo>
                  <a:lnTo>
                    <a:pt x="7" y="13"/>
                  </a:lnTo>
                  <a:lnTo>
                    <a:pt x="27" y="34"/>
                  </a:lnTo>
                  <a:lnTo>
                    <a:pt x="57" y="63"/>
                  </a:lnTo>
                  <a:lnTo>
                    <a:pt x="96" y="96"/>
                  </a:lnTo>
                  <a:lnTo>
                    <a:pt x="115" y="113"/>
                  </a:lnTo>
                  <a:lnTo>
                    <a:pt x="139" y="132"/>
                  </a:lnTo>
                  <a:lnTo>
                    <a:pt x="165" y="147"/>
                  </a:lnTo>
                  <a:lnTo>
                    <a:pt x="190" y="165"/>
                  </a:lnTo>
                  <a:lnTo>
                    <a:pt x="214" y="178"/>
                  </a:lnTo>
                  <a:lnTo>
                    <a:pt x="241" y="192"/>
                  </a:lnTo>
                  <a:lnTo>
                    <a:pt x="270" y="201"/>
                  </a:lnTo>
                  <a:lnTo>
                    <a:pt x="298" y="209"/>
                  </a:lnTo>
                  <a:lnTo>
                    <a:pt x="338" y="218"/>
                  </a:lnTo>
                  <a:lnTo>
                    <a:pt x="364" y="226"/>
                  </a:lnTo>
                  <a:lnTo>
                    <a:pt x="369" y="230"/>
                  </a:lnTo>
                  <a:lnTo>
                    <a:pt x="372" y="232"/>
                  </a:lnTo>
                  <a:lnTo>
                    <a:pt x="372" y="236"/>
                  </a:lnTo>
                  <a:lnTo>
                    <a:pt x="369" y="238"/>
                  </a:lnTo>
                  <a:lnTo>
                    <a:pt x="358" y="241"/>
                  </a:lnTo>
                  <a:lnTo>
                    <a:pt x="341" y="245"/>
                  </a:lnTo>
                  <a:lnTo>
                    <a:pt x="328" y="249"/>
                  </a:lnTo>
                  <a:lnTo>
                    <a:pt x="316" y="255"/>
                  </a:lnTo>
                  <a:lnTo>
                    <a:pt x="313" y="259"/>
                  </a:lnTo>
                  <a:lnTo>
                    <a:pt x="310" y="266"/>
                  </a:lnTo>
                  <a:lnTo>
                    <a:pt x="310" y="274"/>
                  </a:lnTo>
                  <a:lnTo>
                    <a:pt x="308" y="286"/>
                  </a:lnTo>
                  <a:lnTo>
                    <a:pt x="308" y="312"/>
                  </a:lnTo>
                  <a:lnTo>
                    <a:pt x="308" y="343"/>
                  </a:lnTo>
                  <a:lnTo>
                    <a:pt x="308" y="374"/>
                  </a:lnTo>
                  <a:lnTo>
                    <a:pt x="305" y="403"/>
                  </a:lnTo>
                  <a:lnTo>
                    <a:pt x="303" y="414"/>
                  </a:lnTo>
                  <a:lnTo>
                    <a:pt x="298" y="424"/>
                  </a:lnTo>
                  <a:lnTo>
                    <a:pt x="295" y="431"/>
                  </a:lnTo>
                  <a:lnTo>
                    <a:pt x="286" y="437"/>
                  </a:lnTo>
                  <a:lnTo>
                    <a:pt x="272" y="445"/>
                  </a:lnTo>
                  <a:lnTo>
                    <a:pt x="259" y="452"/>
                  </a:lnTo>
                  <a:lnTo>
                    <a:pt x="247" y="462"/>
                  </a:lnTo>
                  <a:lnTo>
                    <a:pt x="239" y="470"/>
                  </a:lnTo>
                  <a:lnTo>
                    <a:pt x="237" y="479"/>
                  </a:lnTo>
                  <a:lnTo>
                    <a:pt x="237" y="489"/>
                  </a:lnTo>
                  <a:lnTo>
                    <a:pt x="244" y="499"/>
                  </a:lnTo>
                  <a:lnTo>
                    <a:pt x="256" y="508"/>
                  </a:lnTo>
                  <a:lnTo>
                    <a:pt x="264" y="514"/>
                  </a:lnTo>
                  <a:lnTo>
                    <a:pt x="270" y="522"/>
                  </a:lnTo>
                  <a:lnTo>
                    <a:pt x="275" y="529"/>
                  </a:lnTo>
                  <a:lnTo>
                    <a:pt x="280" y="541"/>
                  </a:lnTo>
                  <a:lnTo>
                    <a:pt x="289" y="564"/>
                  </a:lnTo>
                  <a:lnTo>
                    <a:pt x="295" y="591"/>
                  </a:lnTo>
                  <a:lnTo>
                    <a:pt x="298" y="617"/>
                  </a:lnTo>
                  <a:lnTo>
                    <a:pt x="300" y="644"/>
                  </a:lnTo>
                  <a:lnTo>
                    <a:pt x="300" y="667"/>
                  </a:lnTo>
                  <a:lnTo>
                    <a:pt x="298" y="685"/>
                  </a:lnTo>
                  <a:lnTo>
                    <a:pt x="292" y="700"/>
                  </a:lnTo>
                  <a:lnTo>
                    <a:pt x="289" y="713"/>
                  </a:lnTo>
                  <a:lnTo>
                    <a:pt x="283" y="729"/>
                  </a:lnTo>
                  <a:lnTo>
                    <a:pt x="280" y="742"/>
                  </a:lnTo>
                  <a:lnTo>
                    <a:pt x="280" y="756"/>
                  </a:lnTo>
                  <a:lnTo>
                    <a:pt x="280" y="769"/>
                  </a:lnTo>
                  <a:lnTo>
                    <a:pt x="286" y="782"/>
                  </a:lnTo>
                  <a:lnTo>
                    <a:pt x="298" y="796"/>
                  </a:lnTo>
                  <a:lnTo>
                    <a:pt x="300" y="805"/>
                  </a:lnTo>
                  <a:lnTo>
                    <a:pt x="300" y="823"/>
                  </a:lnTo>
                  <a:lnTo>
                    <a:pt x="298" y="842"/>
                  </a:lnTo>
                  <a:lnTo>
                    <a:pt x="292" y="867"/>
                  </a:lnTo>
                  <a:lnTo>
                    <a:pt x="286" y="896"/>
                  </a:lnTo>
                  <a:lnTo>
                    <a:pt x="280" y="926"/>
                  </a:lnTo>
                  <a:lnTo>
                    <a:pt x="277" y="959"/>
                  </a:lnTo>
                  <a:lnTo>
                    <a:pt x="275" y="990"/>
                  </a:lnTo>
                  <a:lnTo>
                    <a:pt x="275" y="1022"/>
                  </a:lnTo>
                  <a:lnTo>
                    <a:pt x="280" y="1053"/>
                  </a:lnTo>
                  <a:lnTo>
                    <a:pt x="286" y="1066"/>
                  </a:lnTo>
                  <a:lnTo>
                    <a:pt x="292" y="1080"/>
                  </a:lnTo>
                  <a:lnTo>
                    <a:pt x="300" y="1093"/>
                  </a:lnTo>
                  <a:lnTo>
                    <a:pt x="308" y="1105"/>
                  </a:lnTo>
                  <a:lnTo>
                    <a:pt x="322" y="1114"/>
                  </a:lnTo>
                  <a:lnTo>
                    <a:pt x="333" y="1124"/>
                  </a:lnTo>
                  <a:lnTo>
                    <a:pt x="349" y="1134"/>
                  </a:lnTo>
                  <a:lnTo>
                    <a:pt x="367" y="1139"/>
                  </a:lnTo>
                  <a:lnTo>
                    <a:pt x="385" y="1145"/>
                  </a:lnTo>
                  <a:lnTo>
                    <a:pt x="407" y="1149"/>
                  </a:lnTo>
                  <a:lnTo>
                    <a:pt x="433" y="1151"/>
                  </a:lnTo>
                  <a:lnTo>
                    <a:pt x="460" y="1151"/>
                  </a:lnTo>
                  <a:lnTo>
                    <a:pt x="515" y="1147"/>
                  </a:lnTo>
                  <a:lnTo>
                    <a:pt x="562" y="1143"/>
                  </a:lnTo>
                  <a:lnTo>
                    <a:pt x="607" y="1137"/>
                  </a:lnTo>
                  <a:lnTo>
                    <a:pt x="641" y="1132"/>
                  </a:lnTo>
                  <a:lnTo>
                    <a:pt x="673" y="1124"/>
                  </a:lnTo>
                  <a:lnTo>
                    <a:pt x="700" y="1114"/>
                  </a:lnTo>
                  <a:lnTo>
                    <a:pt x="722" y="1107"/>
                  </a:lnTo>
                  <a:lnTo>
                    <a:pt x="742" y="1095"/>
                  </a:lnTo>
                  <a:lnTo>
                    <a:pt x="757" y="1086"/>
                  </a:lnTo>
                  <a:lnTo>
                    <a:pt x="769" y="1076"/>
                  </a:lnTo>
                  <a:lnTo>
                    <a:pt x="776" y="1064"/>
                  </a:lnTo>
                  <a:lnTo>
                    <a:pt x="782" y="1055"/>
                  </a:lnTo>
                  <a:lnTo>
                    <a:pt x="785" y="1045"/>
                  </a:lnTo>
                  <a:lnTo>
                    <a:pt x="788" y="1036"/>
                  </a:lnTo>
                  <a:lnTo>
                    <a:pt x="788" y="1026"/>
                  </a:lnTo>
                  <a:lnTo>
                    <a:pt x="785" y="1018"/>
                  </a:lnTo>
                  <a:lnTo>
                    <a:pt x="785" y="993"/>
                  </a:lnTo>
                  <a:lnTo>
                    <a:pt x="793" y="953"/>
                  </a:lnTo>
                  <a:lnTo>
                    <a:pt x="805" y="901"/>
                  </a:lnTo>
                  <a:lnTo>
                    <a:pt x="818" y="846"/>
                  </a:lnTo>
                  <a:lnTo>
                    <a:pt x="832" y="794"/>
                  </a:lnTo>
                  <a:lnTo>
                    <a:pt x="845" y="748"/>
                  </a:lnTo>
                  <a:lnTo>
                    <a:pt x="854" y="717"/>
                  </a:lnTo>
                  <a:lnTo>
                    <a:pt x="857" y="706"/>
                  </a:lnTo>
                  <a:lnTo>
                    <a:pt x="766" y="664"/>
                  </a:lnTo>
                  <a:lnTo>
                    <a:pt x="769" y="664"/>
                  </a:lnTo>
                  <a:lnTo>
                    <a:pt x="775" y="660"/>
                  </a:lnTo>
                  <a:lnTo>
                    <a:pt x="779" y="656"/>
                  </a:lnTo>
                  <a:lnTo>
                    <a:pt x="788" y="650"/>
                  </a:lnTo>
                  <a:lnTo>
                    <a:pt x="799" y="642"/>
                  </a:lnTo>
                  <a:lnTo>
                    <a:pt x="809" y="635"/>
                  </a:lnTo>
                  <a:lnTo>
                    <a:pt x="818" y="627"/>
                  </a:lnTo>
                  <a:lnTo>
                    <a:pt x="826" y="619"/>
                  </a:lnTo>
                  <a:lnTo>
                    <a:pt x="838" y="598"/>
                  </a:lnTo>
                  <a:lnTo>
                    <a:pt x="848" y="560"/>
                  </a:lnTo>
                  <a:lnTo>
                    <a:pt x="860" y="510"/>
                  </a:lnTo>
                  <a:lnTo>
                    <a:pt x="868" y="452"/>
                  </a:lnTo>
                  <a:lnTo>
                    <a:pt x="875" y="395"/>
                  </a:lnTo>
                  <a:lnTo>
                    <a:pt x="875" y="345"/>
                  </a:lnTo>
                  <a:lnTo>
                    <a:pt x="875" y="324"/>
                  </a:lnTo>
                  <a:lnTo>
                    <a:pt x="871" y="307"/>
                  </a:lnTo>
                  <a:lnTo>
                    <a:pt x="868" y="301"/>
                  </a:lnTo>
                  <a:lnTo>
                    <a:pt x="865" y="295"/>
                  </a:lnTo>
                  <a:lnTo>
                    <a:pt x="862" y="291"/>
                  </a:lnTo>
                  <a:lnTo>
                    <a:pt x="857" y="289"/>
                  </a:lnTo>
                  <a:lnTo>
                    <a:pt x="871" y="284"/>
                  </a:lnTo>
                  <a:lnTo>
                    <a:pt x="901" y="268"/>
                  </a:lnTo>
                  <a:lnTo>
                    <a:pt x="947" y="245"/>
                  </a:lnTo>
                  <a:lnTo>
                    <a:pt x="998" y="215"/>
                  </a:lnTo>
                  <a:lnTo>
                    <a:pt x="1025" y="197"/>
                  </a:lnTo>
                  <a:lnTo>
                    <a:pt x="1046" y="180"/>
                  </a:lnTo>
                  <a:lnTo>
                    <a:pt x="1072" y="161"/>
                  </a:lnTo>
                  <a:lnTo>
                    <a:pt x="1091" y="142"/>
                  </a:lnTo>
                  <a:lnTo>
                    <a:pt x="1105" y="122"/>
                  </a:lnTo>
                  <a:lnTo>
                    <a:pt x="1118" y="103"/>
                  </a:lnTo>
                  <a:lnTo>
                    <a:pt x="1121" y="94"/>
                  </a:lnTo>
                  <a:lnTo>
                    <a:pt x="1124" y="84"/>
                  </a:lnTo>
                  <a:lnTo>
                    <a:pt x="1124" y="76"/>
                  </a:lnTo>
                  <a:lnTo>
                    <a:pt x="1124" y="67"/>
                  </a:lnTo>
                  <a:lnTo>
                    <a:pt x="1121" y="63"/>
                  </a:lnTo>
                  <a:lnTo>
                    <a:pt x="1118" y="57"/>
                  </a:lnTo>
                  <a:lnTo>
                    <a:pt x="1113" y="53"/>
                  </a:lnTo>
                  <a:lnTo>
                    <a:pt x="1108" y="50"/>
                  </a:lnTo>
                  <a:lnTo>
                    <a:pt x="1091" y="44"/>
                  </a:lnTo>
                  <a:lnTo>
                    <a:pt x="1069" y="36"/>
                  </a:lnTo>
                  <a:lnTo>
                    <a:pt x="1042" y="30"/>
                  </a:lnTo>
                  <a:lnTo>
                    <a:pt x="1010" y="25"/>
                  </a:lnTo>
                  <a:lnTo>
                    <a:pt x="977" y="21"/>
                  </a:lnTo>
                  <a:lnTo>
                    <a:pt x="940" y="17"/>
                  </a:lnTo>
                  <a:lnTo>
                    <a:pt x="854" y="9"/>
                  </a:lnTo>
                  <a:lnTo>
                    <a:pt x="760" y="5"/>
                  </a:lnTo>
                  <a:lnTo>
                    <a:pt x="658" y="2"/>
                  </a:lnTo>
                  <a:lnTo>
                    <a:pt x="553" y="0"/>
                  </a:lnTo>
                  <a:lnTo>
                    <a:pt x="349" y="0"/>
                  </a:lnTo>
                  <a:lnTo>
                    <a:pt x="172" y="2"/>
                  </a:lnTo>
                  <a:lnTo>
                    <a:pt x="46" y="5"/>
                  </a:lnTo>
                  <a:lnTo>
                    <a:pt x="0" y="5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93" name="Freeform 35"/>
            <p:cNvSpPr>
              <a:spLocks/>
            </p:cNvSpPr>
            <p:nvPr/>
          </p:nvSpPr>
          <p:spPr bwMode="auto">
            <a:xfrm>
              <a:off x="2534" y="1604"/>
              <a:ext cx="621" cy="187"/>
            </a:xfrm>
            <a:custGeom>
              <a:avLst/>
              <a:gdLst>
                <a:gd name="T0" fmla="*/ 9 w 621"/>
                <a:gd name="T1" fmla="*/ 0 h 187"/>
                <a:gd name="T2" fmla="*/ 0 w 621"/>
                <a:gd name="T3" fmla="*/ 31 h 187"/>
                <a:gd name="T4" fmla="*/ 17 w 621"/>
                <a:gd name="T5" fmla="*/ 29 h 187"/>
                <a:gd name="T6" fmla="*/ 68 w 621"/>
                <a:gd name="T7" fmla="*/ 27 h 187"/>
                <a:gd name="T8" fmla="*/ 100 w 621"/>
                <a:gd name="T9" fmla="*/ 27 h 187"/>
                <a:gd name="T10" fmla="*/ 139 w 621"/>
                <a:gd name="T11" fmla="*/ 29 h 187"/>
                <a:gd name="T12" fmla="*/ 182 w 621"/>
                <a:gd name="T13" fmla="*/ 31 h 187"/>
                <a:gd name="T14" fmla="*/ 229 w 621"/>
                <a:gd name="T15" fmla="*/ 37 h 187"/>
                <a:gd name="T16" fmla="*/ 279 w 621"/>
                <a:gd name="T17" fmla="*/ 42 h 187"/>
                <a:gd name="T18" fmla="*/ 329 w 621"/>
                <a:gd name="T19" fmla="*/ 52 h 187"/>
                <a:gd name="T20" fmla="*/ 381 w 621"/>
                <a:gd name="T21" fmla="*/ 65 h 187"/>
                <a:gd name="T22" fmla="*/ 431 w 621"/>
                <a:gd name="T23" fmla="*/ 81 h 187"/>
                <a:gd name="T24" fmla="*/ 457 w 621"/>
                <a:gd name="T25" fmla="*/ 90 h 187"/>
                <a:gd name="T26" fmla="*/ 483 w 621"/>
                <a:gd name="T27" fmla="*/ 102 h 187"/>
                <a:gd name="T28" fmla="*/ 507 w 621"/>
                <a:gd name="T29" fmla="*/ 112 h 187"/>
                <a:gd name="T30" fmla="*/ 530 w 621"/>
                <a:gd name="T31" fmla="*/ 125 h 187"/>
                <a:gd name="T32" fmla="*/ 554 w 621"/>
                <a:gd name="T33" fmla="*/ 138 h 187"/>
                <a:gd name="T34" fmla="*/ 576 w 621"/>
                <a:gd name="T35" fmla="*/ 154 h 187"/>
                <a:gd name="T36" fmla="*/ 598 w 621"/>
                <a:gd name="T37" fmla="*/ 169 h 187"/>
                <a:gd name="T38" fmla="*/ 620 w 621"/>
                <a:gd name="T39" fmla="*/ 186 h 187"/>
                <a:gd name="T40" fmla="*/ 618 w 621"/>
                <a:gd name="T41" fmla="*/ 179 h 187"/>
                <a:gd name="T42" fmla="*/ 609 w 621"/>
                <a:gd name="T43" fmla="*/ 160 h 187"/>
                <a:gd name="T44" fmla="*/ 600 w 621"/>
                <a:gd name="T45" fmla="*/ 146 h 187"/>
                <a:gd name="T46" fmla="*/ 585 w 621"/>
                <a:gd name="T47" fmla="*/ 131 h 187"/>
                <a:gd name="T48" fmla="*/ 566 w 621"/>
                <a:gd name="T49" fmla="*/ 113 h 187"/>
                <a:gd name="T50" fmla="*/ 540 w 621"/>
                <a:gd name="T51" fmla="*/ 98 h 187"/>
                <a:gd name="T52" fmla="*/ 507 w 621"/>
                <a:gd name="T53" fmla="*/ 81 h 187"/>
                <a:gd name="T54" fmla="*/ 467 w 621"/>
                <a:gd name="T55" fmla="*/ 64 h 187"/>
                <a:gd name="T56" fmla="*/ 443 w 621"/>
                <a:gd name="T57" fmla="*/ 56 h 187"/>
                <a:gd name="T58" fmla="*/ 417 w 621"/>
                <a:gd name="T59" fmla="*/ 48 h 187"/>
                <a:gd name="T60" fmla="*/ 389 w 621"/>
                <a:gd name="T61" fmla="*/ 41 h 187"/>
                <a:gd name="T62" fmla="*/ 359 w 621"/>
                <a:gd name="T63" fmla="*/ 33 h 187"/>
                <a:gd name="T64" fmla="*/ 324 w 621"/>
                <a:gd name="T65" fmla="*/ 27 h 187"/>
                <a:gd name="T66" fmla="*/ 289 w 621"/>
                <a:gd name="T67" fmla="*/ 21 h 187"/>
                <a:gd name="T68" fmla="*/ 250 w 621"/>
                <a:gd name="T69" fmla="*/ 16 h 187"/>
                <a:gd name="T70" fmla="*/ 209 w 621"/>
                <a:gd name="T71" fmla="*/ 10 h 187"/>
                <a:gd name="T72" fmla="*/ 163 w 621"/>
                <a:gd name="T73" fmla="*/ 6 h 187"/>
                <a:gd name="T74" fmla="*/ 116 w 621"/>
                <a:gd name="T75" fmla="*/ 4 h 187"/>
                <a:gd name="T76" fmla="*/ 63 w 621"/>
                <a:gd name="T77" fmla="*/ 0 h 187"/>
                <a:gd name="T78" fmla="*/ 9 w 621"/>
                <a:gd name="T79" fmla="*/ 0 h 1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21"/>
                <a:gd name="T121" fmla="*/ 0 h 187"/>
                <a:gd name="T122" fmla="*/ 621 w 621"/>
                <a:gd name="T123" fmla="*/ 187 h 18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21" h="187">
                  <a:moveTo>
                    <a:pt x="9" y="0"/>
                  </a:moveTo>
                  <a:lnTo>
                    <a:pt x="0" y="31"/>
                  </a:lnTo>
                  <a:lnTo>
                    <a:pt x="17" y="29"/>
                  </a:lnTo>
                  <a:lnTo>
                    <a:pt x="68" y="27"/>
                  </a:lnTo>
                  <a:lnTo>
                    <a:pt x="100" y="27"/>
                  </a:lnTo>
                  <a:lnTo>
                    <a:pt x="139" y="29"/>
                  </a:lnTo>
                  <a:lnTo>
                    <a:pt x="182" y="31"/>
                  </a:lnTo>
                  <a:lnTo>
                    <a:pt x="229" y="37"/>
                  </a:lnTo>
                  <a:lnTo>
                    <a:pt x="279" y="42"/>
                  </a:lnTo>
                  <a:lnTo>
                    <a:pt x="329" y="52"/>
                  </a:lnTo>
                  <a:lnTo>
                    <a:pt x="381" y="65"/>
                  </a:lnTo>
                  <a:lnTo>
                    <a:pt x="431" y="81"/>
                  </a:lnTo>
                  <a:lnTo>
                    <a:pt x="457" y="90"/>
                  </a:lnTo>
                  <a:lnTo>
                    <a:pt x="483" y="102"/>
                  </a:lnTo>
                  <a:lnTo>
                    <a:pt x="507" y="112"/>
                  </a:lnTo>
                  <a:lnTo>
                    <a:pt x="530" y="125"/>
                  </a:lnTo>
                  <a:lnTo>
                    <a:pt x="554" y="138"/>
                  </a:lnTo>
                  <a:lnTo>
                    <a:pt x="576" y="154"/>
                  </a:lnTo>
                  <a:lnTo>
                    <a:pt x="598" y="169"/>
                  </a:lnTo>
                  <a:lnTo>
                    <a:pt x="620" y="186"/>
                  </a:lnTo>
                  <a:lnTo>
                    <a:pt x="618" y="179"/>
                  </a:lnTo>
                  <a:lnTo>
                    <a:pt x="609" y="160"/>
                  </a:lnTo>
                  <a:lnTo>
                    <a:pt x="600" y="146"/>
                  </a:lnTo>
                  <a:lnTo>
                    <a:pt x="585" y="131"/>
                  </a:lnTo>
                  <a:lnTo>
                    <a:pt x="566" y="113"/>
                  </a:lnTo>
                  <a:lnTo>
                    <a:pt x="540" y="98"/>
                  </a:lnTo>
                  <a:lnTo>
                    <a:pt x="507" y="81"/>
                  </a:lnTo>
                  <a:lnTo>
                    <a:pt x="467" y="64"/>
                  </a:lnTo>
                  <a:lnTo>
                    <a:pt x="443" y="56"/>
                  </a:lnTo>
                  <a:lnTo>
                    <a:pt x="417" y="48"/>
                  </a:lnTo>
                  <a:lnTo>
                    <a:pt x="389" y="41"/>
                  </a:lnTo>
                  <a:lnTo>
                    <a:pt x="359" y="33"/>
                  </a:lnTo>
                  <a:lnTo>
                    <a:pt x="324" y="27"/>
                  </a:lnTo>
                  <a:lnTo>
                    <a:pt x="289" y="21"/>
                  </a:lnTo>
                  <a:lnTo>
                    <a:pt x="250" y="16"/>
                  </a:lnTo>
                  <a:lnTo>
                    <a:pt x="209" y="10"/>
                  </a:lnTo>
                  <a:lnTo>
                    <a:pt x="163" y="6"/>
                  </a:lnTo>
                  <a:lnTo>
                    <a:pt x="116" y="4"/>
                  </a:lnTo>
                  <a:lnTo>
                    <a:pt x="63" y="0"/>
                  </a:lnTo>
                  <a:lnTo>
                    <a:pt x="9" y="0"/>
                  </a:lnTo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94" name="Freeform 36"/>
            <p:cNvSpPr>
              <a:spLocks/>
            </p:cNvSpPr>
            <p:nvPr/>
          </p:nvSpPr>
          <p:spPr bwMode="auto">
            <a:xfrm>
              <a:off x="2534" y="1604"/>
              <a:ext cx="621" cy="187"/>
            </a:xfrm>
            <a:custGeom>
              <a:avLst/>
              <a:gdLst>
                <a:gd name="T0" fmla="*/ 9 w 621"/>
                <a:gd name="T1" fmla="*/ 0 h 187"/>
                <a:gd name="T2" fmla="*/ 0 w 621"/>
                <a:gd name="T3" fmla="*/ 31 h 187"/>
                <a:gd name="T4" fmla="*/ 17 w 621"/>
                <a:gd name="T5" fmla="*/ 29 h 187"/>
                <a:gd name="T6" fmla="*/ 68 w 621"/>
                <a:gd name="T7" fmla="*/ 27 h 187"/>
                <a:gd name="T8" fmla="*/ 100 w 621"/>
                <a:gd name="T9" fmla="*/ 27 h 187"/>
                <a:gd name="T10" fmla="*/ 139 w 621"/>
                <a:gd name="T11" fmla="*/ 29 h 187"/>
                <a:gd name="T12" fmla="*/ 182 w 621"/>
                <a:gd name="T13" fmla="*/ 31 h 187"/>
                <a:gd name="T14" fmla="*/ 229 w 621"/>
                <a:gd name="T15" fmla="*/ 37 h 187"/>
                <a:gd name="T16" fmla="*/ 279 w 621"/>
                <a:gd name="T17" fmla="*/ 42 h 187"/>
                <a:gd name="T18" fmla="*/ 329 w 621"/>
                <a:gd name="T19" fmla="*/ 52 h 187"/>
                <a:gd name="T20" fmla="*/ 381 w 621"/>
                <a:gd name="T21" fmla="*/ 65 h 187"/>
                <a:gd name="T22" fmla="*/ 431 w 621"/>
                <a:gd name="T23" fmla="*/ 81 h 187"/>
                <a:gd name="T24" fmla="*/ 457 w 621"/>
                <a:gd name="T25" fmla="*/ 90 h 187"/>
                <a:gd name="T26" fmla="*/ 483 w 621"/>
                <a:gd name="T27" fmla="*/ 102 h 187"/>
                <a:gd name="T28" fmla="*/ 507 w 621"/>
                <a:gd name="T29" fmla="*/ 112 h 187"/>
                <a:gd name="T30" fmla="*/ 530 w 621"/>
                <a:gd name="T31" fmla="*/ 125 h 187"/>
                <a:gd name="T32" fmla="*/ 554 w 621"/>
                <a:gd name="T33" fmla="*/ 138 h 187"/>
                <a:gd name="T34" fmla="*/ 576 w 621"/>
                <a:gd name="T35" fmla="*/ 154 h 187"/>
                <a:gd name="T36" fmla="*/ 598 w 621"/>
                <a:gd name="T37" fmla="*/ 169 h 187"/>
                <a:gd name="T38" fmla="*/ 620 w 621"/>
                <a:gd name="T39" fmla="*/ 186 h 187"/>
                <a:gd name="T40" fmla="*/ 618 w 621"/>
                <a:gd name="T41" fmla="*/ 179 h 187"/>
                <a:gd name="T42" fmla="*/ 609 w 621"/>
                <a:gd name="T43" fmla="*/ 160 h 187"/>
                <a:gd name="T44" fmla="*/ 600 w 621"/>
                <a:gd name="T45" fmla="*/ 146 h 187"/>
                <a:gd name="T46" fmla="*/ 585 w 621"/>
                <a:gd name="T47" fmla="*/ 131 h 187"/>
                <a:gd name="T48" fmla="*/ 566 w 621"/>
                <a:gd name="T49" fmla="*/ 113 h 187"/>
                <a:gd name="T50" fmla="*/ 540 w 621"/>
                <a:gd name="T51" fmla="*/ 98 h 187"/>
                <a:gd name="T52" fmla="*/ 507 w 621"/>
                <a:gd name="T53" fmla="*/ 81 h 187"/>
                <a:gd name="T54" fmla="*/ 467 w 621"/>
                <a:gd name="T55" fmla="*/ 64 h 187"/>
                <a:gd name="T56" fmla="*/ 443 w 621"/>
                <a:gd name="T57" fmla="*/ 56 h 187"/>
                <a:gd name="T58" fmla="*/ 417 w 621"/>
                <a:gd name="T59" fmla="*/ 48 h 187"/>
                <a:gd name="T60" fmla="*/ 389 w 621"/>
                <a:gd name="T61" fmla="*/ 41 h 187"/>
                <a:gd name="T62" fmla="*/ 359 w 621"/>
                <a:gd name="T63" fmla="*/ 33 h 187"/>
                <a:gd name="T64" fmla="*/ 324 w 621"/>
                <a:gd name="T65" fmla="*/ 27 h 187"/>
                <a:gd name="T66" fmla="*/ 289 w 621"/>
                <a:gd name="T67" fmla="*/ 21 h 187"/>
                <a:gd name="T68" fmla="*/ 250 w 621"/>
                <a:gd name="T69" fmla="*/ 16 h 187"/>
                <a:gd name="T70" fmla="*/ 209 w 621"/>
                <a:gd name="T71" fmla="*/ 10 h 187"/>
                <a:gd name="T72" fmla="*/ 163 w 621"/>
                <a:gd name="T73" fmla="*/ 6 h 187"/>
                <a:gd name="T74" fmla="*/ 116 w 621"/>
                <a:gd name="T75" fmla="*/ 4 h 187"/>
                <a:gd name="T76" fmla="*/ 63 w 621"/>
                <a:gd name="T77" fmla="*/ 0 h 187"/>
                <a:gd name="T78" fmla="*/ 9 w 621"/>
                <a:gd name="T79" fmla="*/ 0 h 18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21"/>
                <a:gd name="T121" fmla="*/ 0 h 187"/>
                <a:gd name="T122" fmla="*/ 621 w 621"/>
                <a:gd name="T123" fmla="*/ 187 h 18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21" h="187">
                  <a:moveTo>
                    <a:pt x="9" y="0"/>
                  </a:moveTo>
                  <a:lnTo>
                    <a:pt x="0" y="31"/>
                  </a:lnTo>
                  <a:lnTo>
                    <a:pt x="17" y="29"/>
                  </a:lnTo>
                  <a:lnTo>
                    <a:pt x="68" y="27"/>
                  </a:lnTo>
                  <a:lnTo>
                    <a:pt x="100" y="27"/>
                  </a:lnTo>
                  <a:lnTo>
                    <a:pt x="139" y="29"/>
                  </a:lnTo>
                  <a:lnTo>
                    <a:pt x="182" y="31"/>
                  </a:lnTo>
                  <a:lnTo>
                    <a:pt x="229" y="37"/>
                  </a:lnTo>
                  <a:lnTo>
                    <a:pt x="279" y="42"/>
                  </a:lnTo>
                  <a:lnTo>
                    <a:pt x="329" y="52"/>
                  </a:lnTo>
                  <a:lnTo>
                    <a:pt x="381" y="65"/>
                  </a:lnTo>
                  <a:lnTo>
                    <a:pt x="431" y="81"/>
                  </a:lnTo>
                  <a:lnTo>
                    <a:pt x="457" y="90"/>
                  </a:lnTo>
                  <a:lnTo>
                    <a:pt x="483" y="102"/>
                  </a:lnTo>
                  <a:lnTo>
                    <a:pt x="507" y="112"/>
                  </a:lnTo>
                  <a:lnTo>
                    <a:pt x="530" y="125"/>
                  </a:lnTo>
                  <a:lnTo>
                    <a:pt x="554" y="138"/>
                  </a:lnTo>
                  <a:lnTo>
                    <a:pt x="576" y="154"/>
                  </a:lnTo>
                  <a:lnTo>
                    <a:pt x="598" y="169"/>
                  </a:lnTo>
                  <a:lnTo>
                    <a:pt x="620" y="186"/>
                  </a:lnTo>
                  <a:lnTo>
                    <a:pt x="618" y="179"/>
                  </a:lnTo>
                  <a:lnTo>
                    <a:pt x="609" y="160"/>
                  </a:lnTo>
                  <a:lnTo>
                    <a:pt x="600" y="146"/>
                  </a:lnTo>
                  <a:lnTo>
                    <a:pt x="585" y="131"/>
                  </a:lnTo>
                  <a:lnTo>
                    <a:pt x="566" y="113"/>
                  </a:lnTo>
                  <a:lnTo>
                    <a:pt x="540" y="98"/>
                  </a:lnTo>
                  <a:lnTo>
                    <a:pt x="507" y="81"/>
                  </a:lnTo>
                  <a:lnTo>
                    <a:pt x="467" y="64"/>
                  </a:lnTo>
                  <a:lnTo>
                    <a:pt x="443" y="56"/>
                  </a:lnTo>
                  <a:lnTo>
                    <a:pt x="417" y="48"/>
                  </a:lnTo>
                  <a:lnTo>
                    <a:pt x="389" y="41"/>
                  </a:lnTo>
                  <a:lnTo>
                    <a:pt x="359" y="33"/>
                  </a:lnTo>
                  <a:lnTo>
                    <a:pt x="324" y="27"/>
                  </a:lnTo>
                  <a:lnTo>
                    <a:pt x="289" y="21"/>
                  </a:lnTo>
                  <a:lnTo>
                    <a:pt x="250" y="16"/>
                  </a:lnTo>
                  <a:lnTo>
                    <a:pt x="209" y="10"/>
                  </a:lnTo>
                  <a:lnTo>
                    <a:pt x="163" y="6"/>
                  </a:lnTo>
                  <a:lnTo>
                    <a:pt x="116" y="4"/>
                  </a:lnTo>
                  <a:lnTo>
                    <a:pt x="63" y="0"/>
                  </a:lnTo>
                  <a:lnTo>
                    <a:pt x="9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95" name="Freeform 37"/>
            <p:cNvSpPr>
              <a:spLocks/>
            </p:cNvSpPr>
            <p:nvPr/>
          </p:nvSpPr>
          <p:spPr bwMode="auto">
            <a:xfrm>
              <a:off x="2369" y="1629"/>
              <a:ext cx="1320" cy="888"/>
            </a:xfrm>
            <a:custGeom>
              <a:avLst/>
              <a:gdLst>
                <a:gd name="T0" fmla="*/ 113 w 1320"/>
                <a:gd name="T1" fmla="*/ 250 h 888"/>
                <a:gd name="T2" fmla="*/ 110 w 1320"/>
                <a:gd name="T3" fmla="*/ 288 h 888"/>
                <a:gd name="T4" fmla="*/ 99 w 1320"/>
                <a:gd name="T5" fmla="*/ 344 h 888"/>
                <a:gd name="T6" fmla="*/ 84 w 1320"/>
                <a:gd name="T7" fmla="*/ 380 h 888"/>
                <a:gd name="T8" fmla="*/ 73 w 1320"/>
                <a:gd name="T9" fmla="*/ 399 h 888"/>
                <a:gd name="T10" fmla="*/ 60 w 1320"/>
                <a:gd name="T11" fmla="*/ 411 h 888"/>
                <a:gd name="T12" fmla="*/ 49 w 1320"/>
                <a:gd name="T13" fmla="*/ 426 h 888"/>
                <a:gd name="T14" fmla="*/ 38 w 1320"/>
                <a:gd name="T15" fmla="*/ 459 h 888"/>
                <a:gd name="T16" fmla="*/ 35 w 1320"/>
                <a:gd name="T17" fmla="*/ 512 h 888"/>
                <a:gd name="T18" fmla="*/ 35 w 1320"/>
                <a:gd name="T19" fmla="*/ 564 h 888"/>
                <a:gd name="T20" fmla="*/ 29 w 1320"/>
                <a:gd name="T21" fmla="*/ 614 h 888"/>
                <a:gd name="T22" fmla="*/ 14 w 1320"/>
                <a:gd name="T23" fmla="*/ 668 h 888"/>
                <a:gd name="T24" fmla="*/ 3 w 1320"/>
                <a:gd name="T25" fmla="*/ 710 h 888"/>
                <a:gd name="T26" fmla="*/ 0 w 1320"/>
                <a:gd name="T27" fmla="*/ 750 h 888"/>
                <a:gd name="T28" fmla="*/ 8 w 1320"/>
                <a:gd name="T29" fmla="*/ 779 h 888"/>
                <a:gd name="T30" fmla="*/ 20 w 1320"/>
                <a:gd name="T31" fmla="*/ 794 h 888"/>
                <a:gd name="T32" fmla="*/ 35 w 1320"/>
                <a:gd name="T33" fmla="*/ 810 h 888"/>
                <a:gd name="T34" fmla="*/ 57 w 1320"/>
                <a:gd name="T35" fmla="*/ 821 h 888"/>
                <a:gd name="T36" fmla="*/ 86 w 1320"/>
                <a:gd name="T37" fmla="*/ 829 h 888"/>
                <a:gd name="T38" fmla="*/ 124 w 1320"/>
                <a:gd name="T39" fmla="*/ 835 h 888"/>
                <a:gd name="T40" fmla="*/ 259 w 1320"/>
                <a:gd name="T41" fmla="*/ 837 h 888"/>
                <a:gd name="T42" fmla="*/ 591 w 1320"/>
                <a:gd name="T43" fmla="*/ 842 h 888"/>
                <a:gd name="T44" fmla="*/ 952 w 1320"/>
                <a:gd name="T45" fmla="*/ 852 h 888"/>
                <a:gd name="T46" fmla="*/ 1159 w 1320"/>
                <a:gd name="T47" fmla="*/ 865 h 888"/>
                <a:gd name="T48" fmla="*/ 1226 w 1320"/>
                <a:gd name="T49" fmla="*/ 875 h 888"/>
                <a:gd name="T50" fmla="*/ 1246 w 1320"/>
                <a:gd name="T51" fmla="*/ 883 h 888"/>
                <a:gd name="T52" fmla="*/ 1255 w 1320"/>
                <a:gd name="T53" fmla="*/ 877 h 888"/>
                <a:gd name="T54" fmla="*/ 1270 w 1320"/>
                <a:gd name="T55" fmla="*/ 812 h 888"/>
                <a:gd name="T56" fmla="*/ 1295 w 1320"/>
                <a:gd name="T57" fmla="*/ 716 h 888"/>
                <a:gd name="T58" fmla="*/ 1311 w 1320"/>
                <a:gd name="T59" fmla="*/ 626 h 888"/>
                <a:gd name="T60" fmla="*/ 1313 w 1320"/>
                <a:gd name="T61" fmla="*/ 564 h 888"/>
                <a:gd name="T62" fmla="*/ 1319 w 1320"/>
                <a:gd name="T63" fmla="*/ 495 h 888"/>
                <a:gd name="T64" fmla="*/ 1313 w 1320"/>
                <a:gd name="T65" fmla="*/ 438 h 888"/>
                <a:gd name="T66" fmla="*/ 1299 w 1320"/>
                <a:gd name="T67" fmla="*/ 399 h 888"/>
                <a:gd name="T68" fmla="*/ 1279 w 1320"/>
                <a:gd name="T69" fmla="*/ 363 h 888"/>
                <a:gd name="T70" fmla="*/ 1244 w 1320"/>
                <a:gd name="T71" fmla="*/ 330 h 888"/>
                <a:gd name="T72" fmla="*/ 1167 w 1320"/>
                <a:gd name="T73" fmla="*/ 276 h 888"/>
                <a:gd name="T74" fmla="*/ 1051 w 1320"/>
                <a:gd name="T75" fmla="*/ 198 h 888"/>
                <a:gd name="T76" fmla="*/ 952 w 1320"/>
                <a:gd name="T77" fmla="*/ 142 h 888"/>
                <a:gd name="T78" fmla="*/ 835 w 1320"/>
                <a:gd name="T79" fmla="*/ 88 h 888"/>
                <a:gd name="T80" fmla="*/ 733 w 1320"/>
                <a:gd name="T81" fmla="*/ 52 h 888"/>
                <a:gd name="T82" fmla="*/ 658 w 1320"/>
                <a:gd name="T83" fmla="*/ 33 h 888"/>
                <a:gd name="T84" fmla="*/ 579 w 1320"/>
                <a:gd name="T85" fmla="*/ 17 h 888"/>
                <a:gd name="T86" fmla="*/ 492 w 1320"/>
                <a:gd name="T87" fmla="*/ 8 h 888"/>
                <a:gd name="T88" fmla="*/ 402 w 1320"/>
                <a:gd name="T89" fmla="*/ 2 h 888"/>
                <a:gd name="T90" fmla="*/ 305 w 1320"/>
                <a:gd name="T91" fmla="*/ 2 h 888"/>
                <a:gd name="T92" fmla="*/ 241 w 1320"/>
                <a:gd name="T93" fmla="*/ 6 h 888"/>
                <a:gd name="T94" fmla="*/ 218 w 1320"/>
                <a:gd name="T95" fmla="*/ 14 h 888"/>
                <a:gd name="T96" fmla="*/ 191 w 1320"/>
                <a:gd name="T97" fmla="*/ 31 h 888"/>
                <a:gd name="T98" fmla="*/ 160 w 1320"/>
                <a:gd name="T99" fmla="*/ 65 h 888"/>
                <a:gd name="T100" fmla="*/ 139 w 1320"/>
                <a:gd name="T101" fmla="*/ 106 h 888"/>
                <a:gd name="T102" fmla="*/ 121 w 1320"/>
                <a:gd name="T103" fmla="*/ 171 h 888"/>
                <a:gd name="T104" fmla="*/ 116 w 1320"/>
                <a:gd name="T105" fmla="*/ 232 h 88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0"/>
                <a:gd name="T160" fmla="*/ 0 h 888"/>
                <a:gd name="T161" fmla="*/ 1320 w 1320"/>
                <a:gd name="T162" fmla="*/ 888 h 88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0" h="888">
                  <a:moveTo>
                    <a:pt x="116" y="242"/>
                  </a:moveTo>
                  <a:lnTo>
                    <a:pt x="113" y="250"/>
                  </a:lnTo>
                  <a:lnTo>
                    <a:pt x="113" y="265"/>
                  </a:lnTo>
                  <a:lnTo>
                    <a:pt x="110" y="288"/>
                  </a:lnTo>
                  <a:lnTo>
                    <a:pt x="105" y="315"/>
                  </a:lnTo>
                  <a:lnTo>
                    <a:pt x="99" y="344"/>
                  </a:lnTo>
                  <a:lnTo>
                    <a:pt x="89" y="369"/>
                  </a:lnTo>
                  <a:lnTo>
                    <a:pt x="84" y="380"/>
                  </a:lnTo>
                  <a:lnTo>
                    <a:pt x="78" y="392"/>
                  </a:lnTo>
                  <a:lnTo>
                    <a:pt x="73" y="399"/>
                  </a:lnTo>
                  <a:lnTo>
                    <a:pt x="64" y="405"/>
                  </a:lnTo>
                  <a:lnTo>
                    <a:pt x="60" y="411"/>
                  </a:lnTo>
                  <a:lnTo>
                    <a:pt x="54" y="418"/>
                  </a:lnTo>
                  <a:lnTo>
                    <a:pt x="49" y="426"/>
                  </a:lnTo>
                  <a:lnTo>
                    <a:pt x="43" y="436"/>
                  </a:lnTo>
                  <a:lnTo>
                    <a:pt x="38" y="459"/>
                  </a:lnTo>
                  <a:lnTo>
                    <a:pt x="35" y="486"/>
                  </a:lnTo>
                  <a:lnTo>
                    <a:pt x="35" y="512"/>
                  </a:lnTo>
                  <a:lnTo>
                    <a:pt x="35" y="539"/>
                  </a:lnTo>
                  <a:lnTo>
                    <a:pt x="35" y="564"/>
                  </a:lnTo>
                  <a:lnTo>
                    <a:pt x="35" y="587"/>
                  </a:lnTo>
                  <a:lnTo>
                    <a:pt x="29" y="614"/>
                  </a:lnTo>
                  <a:lnTo>
                    <a:pt x="20" y="649"/>
                  </a:lnTo>
                  <a:lnTo>
                    <a:pt x="14" y="668"/>
                  </a:lnTo>
                  <a:lnTo>
                    <a:pt x="8" y="689"/>
                  </a:lnTo>
                  <a:lnTo>
                    <a:pt x="3" y="710"/>
                  </a:lnTo>
                  <a:lnTo>
                    <a:pt x="0" y="731"/>
                  </a:lnTo>
                  <a:lnTo>
                    <a:pt x="0" y="750"/>
                  </a:lnTo>
                  <a:lnTo>
                    <a:pt x="6" y="770"/>
                  </a:lnTo>
                  <a:lnTo>
                    <a:pt x="8" y="779"/>
                  </a:lnTo>
                  <a:lnTo>
                    <a:pt x="14" y="787"/>
                  </a:lnTo>
                  <a:lnTo>
                    <a:pt x="20" y="794"/>
                  </a:lnTo>
                  <a:lnTo>
                    <a:pt x="28" y="802"/>
                  </a:lnTo>
                  <a:lnTo>
                    <a:pt x="35" y="810"/>
                  </a:lnTo>
                  <a:lnTo>
                    <a:pt x="46" y="816"/>
                  </a:lnTo>
                  <a:lnTo>
                    <a:pt x="57" y="821"/>
                  </a:lnTo>
                  <a:lnTo>
                    <a:pt x="73" y="825"/>
                  </a:lnTo>
                  <a:lnTo>
                    <a:pt x="86" y="829"/>
                  </a:lnTo>
                  <a:lnTo>
                    <a:pt x="105" y="833"/>
                  </a:lnTo>
                  <a:lnTo>
                    <a:pt x="124" y="835"/>
                  </a:lnTo>
                  <a:lnTo>
                    <a:pt x="145" y="835"/>
                  </a:lnTo>
                  <a:lnTo>
                    <a:pt x="259" y="837"/>
                  </a:lnTo>
                  <a:lnTo>
                    <a:pt x="413" y="839"/>
                  </a:lnTo>
                  <a:lnTo>
                    <a:pt x="591" y="842"/>
                  </a:lnTo>
                  <a:lnTo>
                    <a:pt x="777" y="846"/>
                  </a:lnTo>
                  <a:lnTo>
                    <a:pt x="952" y="852"/>
                  </a:lnTo>
                  <a:lnTo>
                    <a:pt x="1100" y="860"/>
                  </a:lnTo>
                  <a:lnTo>
                    <a:pt x="1159" y="865"/>
                  </a:lnTo>
                  <a:lnTo>
                    <a:pt x="1206" y="871"/>
                  </a:lnTo>
                  <a:lnTo>
                    <a:pt x="1226" y="875"/>
                  </a:lnTo>
                  <a:lnTo>
                    <a:pt x="1238" y="879"/>
                  </a:lnTo>
                  <a:lnTo>
                    <a:pt x="1246" y="883"/>
                  </a:lnTo>
                  <a:lnTo>
                    <a:pt x="1252" y="887"/>
                  </a:lnTo>
                  <a:lnTo>
                    <a:pt x="1255" y="877"/>
                  </a:lnTo>
                  <a:lnTo>
                    <a:pt x="1263" y="850"/>
                  </a:lnTo>
                  <a:lnTo>
                    <a:pt x="1270" y="812"/>
                  </a:lnTo>
                  <a:lnTo>
                    <a:pt x="1281" y="766"/>
                  </a:lnTo>
                  <a:lnTo>
                    <a:pt x="1295" y="716"/>
                  </a:lnTo>
                  <a:lnTo>
                    <a:pt x="1302" y="668"/>
                  </a:lnTo>
                  <a:lnTo>
                    <a:pt x="1311" y="626"/>
                  </a:lnTo>
                  <a:lnTo>
                    <a:pt x="1313" y="593"/>
                  </a:lnTo>
                  <a:lnTo>
                    <a:pt x="1313" y="564"/>
                  </a:lnTo>
                  <a:lnTo>
                    <a:pt x="1316" y="530"/>
                  </a:lnTo>
                  <a:lnTo>
                    <a:pt x="1319" y="495"/>
                  </a:lnTo>
                  <a:lnTo>
                    <a:pt x="1316" y="457"/>
                  </a:lnTo>
                  <a:lnTo>
                    <a:pt x="1313" y="438"/>
                  </a:lnTo>
                  <a:lnTo>
                    <a:pt x="1308" y="418"/>
                  </a:lnTo>
                  <a:lnTo>
                    <a:pt x="1299" y="399"/>
                  </a:lnTo>
                  <a:lnTo>
                    <a:pt x="1293" y="382"/>
                  </a:lnTo>
                  <a:lnTo>
                    <a:pt x="1279" y="363"/>
                  </a:lnTo>
                  <a:lnTo>
                    <a:pt x="1263" y="346"/>
                  </a:lnTo>
                  <a:lnTo>
                    <a:pt x="1244" y="330"/>
                  </a:lnTo>
                  <a:lnTo>
                    <a:pt x="1223" y="313"/>
                  </a:lnTo>
                  <a:lnTo>
                    <a:pt x="1167" y="276"/>
                  </a:lnTo>
                  <a:lnTo>
                    <a:pt x="1095" y="227"/>
                  </a:lnTo>
                  <a:lnTo>
                    <a:pt x="1051" y="198"/>
                  </a:lnTo>
                  <a:lnTo>
                    <a:pt x="1007" y="169"/>
                  </a:lnTo>
                  <a:lnTo>
                    <a:pt x="952" y="142"/>
                  </a:lnTo>
                  <a:lnTo>
                    <a:pt x="897" y="113"/>
                  </a:lnTo>
                  <a:lnTo>
                    <a:pt x="835" y="88"/>
                  </a:lnTo>
                  <a:lnTo>
                    <a:pt x="768" y="64"/>
                  </a:lnTo>
                  <a:lnTo>
                    <a:pt x="733" y="52"/>
                  </a:lnTo>
                  <a:lnTo>
                    <a:pt x="696" y="42"/>
                  </a:lnTo>
                  <a:lnTo>
                    <a:pt x="658" y="33"/>
                  </a:lnTo>
                  <a:lnTo>
                    <a:pt x="620" y="25"/>
                  </a:lnTo>
                  <a:lnTo>
                    <a:pt x="579" y="17"/>
                  </a:lnTo>
                  <a:lnTo>
                    <a:pt x="538" y="12"/>
                  </a:lnTo>
                  <a:lnTo>
                    <a:pt x="492" y="8"/>
                  </a:lnTo>
                  <a:lnTo>
                    <a:pt x="448" y="4"/>
                  </a:lnTo>
                  <a:lnTo>
                    <a:pt x="402" y="2"/>
                  </a:lnTo>
                  <a:lnTo>
                    <a:pt x="354" y="0"/>
                  </a:lnTo>
                  <a:lnTo>
                    <a:pt x="305" y="2"/>
                  </a:lnTo>
                  <a:lnTo>
                    <a:pt x="255" y="6"/>
                  </a:lnTo>
                  <a:lnTo>
                    <a:pt x="241" y="6"/>
                  </a:lnTo>
                  <a:lnTo>
                    <a:pt x="227" y="10"/>
                  </a:lnTo>
                  <a:lnTo>
                    <a:pt x="218" y="14"/>
                  </a:lnTo>
                  <a:lnTo>
                    <a:pt x="206" y="17"/>
                  </a:lnTo>
                  <a:lnTo>
                    <a:pt x="191" y="31"/>
                  </a:lnTo>
                  <a:lnTo>
                    <a:pt x="174" y="46"/>
                  </a:lnTo>
                  <a:lnTo>
                    <a:pt x="160" y="65"/>
                  </a:lnTo>
                  <a:lnTo>
                    <a:pt x="148" y="85"/>
                  </a:lnTo>
                  <a:lnTo>
                    <a:pt x="139" y="106"/>
                  </a:lnTo>
                  <a:lnTo>
                    <a:pt x="131" y="127"/>
                  </a:lnTo>
                  <a:lnTo>
                    <a:pt x="121" y="171"/>
                  </a:lnTo>
                  <a:lnTo>
                    <a:pt x="116" y="207"/>
                  </a:lnTo>
                  <a:lnTo>
                    <a:pt x="116" y="232"/>
                  </a:lnTo>
                  <a:lnTo>
                    <a:pt x="116" y="242"/>
                  </a:lnTo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96" name="Freeform 38"/>
            <p:cNvSpPr>
              <a:spLocks/>
            </p:cNvSpPr>
            <p:nvPr/>
          </p:nvSpPr>
          <p:spPr bwMode="auto">
            <a:xfrm>
              <a:off x="3323" y="2293"/>
              <a:ext cx="180" cy="128"/>
            </a:xfrm>
            <a:custGeom>
              <a:avLst/>
              <a:gdLst>
                <a:gd name="T0" fmla="*/ 63 w 180"/>
                <a:gd name="T1" fmla="*/ 0 h 128"/>
                <a:gd name="T2" fmla="*/ 177 w 180"/>
                <a:gd name="T3" fmla="*/ 29 h 128"/>
                <a:gd name="T4" fmla="*/ 177 w 180"/>
                <a:gd name="T5" fmla="*/ 33 h 128"/>
                <a:gd name="T6" fmla="*/ 179 w 180"/>
                <a:gd name="T7" fmla="*/ 40 h 128"/>
                <a:gd name="T8" fmla="*/ 177 w 180"/>
                <a:gd name="T9" fmla="*/ 50 h 128"/>
                <a:gd name="T10" fmla="*/ 174 w 180"/>
                <a:gd name="T11" fmla="*/ 65 h 128"/>
                <a:gd name="T12" fmla="*/ 170 w 180"/>
                <a:gd name="T13" fmla="*/ 73 h 128"/>
                <a:gd name="T14" fmla="*/ 165 w 180"/>
                <a:gd name="T15" fmla="*/ 81 h 128"/>
                <a:gd name="T16" fmla="*/ 159 w 180"/>
                <a:gd name="T17" fmla="*/ 88 h 128"/>
                <a:gd name="T18" fmla="*/ 153 w 180"/>
                <a:gd name="T19" fmla="*/ 96 h 128"/>
                <a:gd name="T20" fmla="*/ 144 w 180"/>
                <a:gd name="T21" fmla="*/ 104 h 128"/>
                <a:gd name="T22" fmla="*/ 133 w 180"/>
                <a:gd name="T23" fmla="*/ 111 h 128"/>
                <a:gd name="T24" fmla="*/ 120 w 180"/>
                <a:gd name="T25" fmla="*/ 119 h 128"/>
                <a:gd name="T26" fmla="*/ 104 w 180"/>
                <a:gd name="T27" fmla="*/ 127 h 128"/>
                <a:gd name="T28" fmla="*/ 0 w 180"/>
                <a:gd name="T29" fmla="*/ 100 h 128"/>
                <a:gd name="T30" fmla="*/ 63 w 180"/>
                <a:gd name="T31" fmla="*/ 0 h 1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0"/>
                <a:gd name="T49" fmla="*/ 0 h 128"/>
                <a:gd name="T50" fmla="*/ 180 w 180"/>
                <a:gd name="T51" fmla="*/ 128 h 12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0" h="128">
                  <a:moveTo>
                    <a:pt x="63" y="0"/>
                  </a:moveTo>
                  <a:lnTo>
                    <a:pt x="177" y="29"/>
                  </a:lnTo>
                  <a:lnTo>
                    <a:pt x="177" y="33"/>
                  </a:lnTo>
                  <a:lnTo>
                    <a:pt x="179" y="40"/>
                  </a:lnTo>
                  <a:lnTo>
                    <a:pt x="177" y="50"/>
                  </a:lnTo>
                  <a:lnTo>
                    <a:pt x="174" y="65"/>
                  </a:lnTo>
                  <a:lnTo>
                    <a:pt x="170" y="73"/>
                  </a:lnTo>
                  <a:lnTo>
                    <a:pt x="165" y="81"/>
                  </a:lnTo>
                  <a:lnTo>
                    <a:pt x="159" y="88"/>
                  </a:lnTo>
                  <a:lnTo>
                    <a:pt x="153" y="96"/>
                  </a:lnTo>
                  <a:lnTo>
                    <a:pt x="144" y="104"/>
                  </a:lnTo>
                  <a:lnTo>
                    <a:pt x="133" y="111"/>
                  </a:lnTo>
                  <a:lnTo>
                    <a:pt x="120" y="119"/>
                  </a:lnTo>
                  <a:lnTo>
                    <a:pt x="104" y="127"/>
                  </a:lnTo>
                  <a:lnTo>
                    <a:pt x="0" y="100"/>
                  </a:lnTo>
                  <a:lnTo>
                    <a:pt x="63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97" name="Freeform 39"/>
            <p:cNvSpPr>
              <a:spLocks/>
            </p:cNvSpPr>
            <p:nvPr/>
          </p:nvSpPr>
          <p:spPr bwMode="auto">
            <a:xfrm>
              <a:off x="3323" y="2293"/>
              <a:ext cx="180" cy="128"/>
            </a:xfrm>
            <a:custGeom>
              <a:avLst/>
              <a:gdLst>
                <a:gd name="T0" fmla="*/ 63 w 180"/>
                <a:gd name="T1" fmla="*/ 0 h 128"/>
                <a:gd name="T2" fmla="*/ 177 w 180"/>
                <a:gd name="T3" fmla="*/ 29 h 128"/>
                <a:gd name="T4" fmla="*/ 177 w 180"/>
                <a:gd name="T5" fmla="*/ 33 h 128"/>
                <a:gd name="T6" fmla="*/ 179 w 180"/>
                <a:gd name="T7" fmla="*/ 40 h 128"/>
                <a:gd name="T8" fmla="*/ 177 w 180"/>
                <a:gd name="T9" fmla="*/ 50 h 128"/>
                <a:gd name="T10" fmla="*/ 174 w 180"/>
                <a:gd name="T11" fmla="*/ 65 h 128"/>
                <a:gd name="T12" fmla="*/ 170 w 180"/>
                <a:gd name="T13" fmla="*/ 73 h 128"/>
                <a:gd name="T14" fmla="*/ 165 w 180"/>
                <a:gd name="T15" fmla="*/ 81 h 128"/>
                <a:gd name="T16" fmla="*/ 159 w 180"/>
                <a:gd name="T17" fmla="*/ 88 h 128"/>
                <a:gd name="T18" fmla="*/ 153 w 180"/>
                <a:gd name="T19" fmla="*/ 96 h 128"/>
                <a:gd name="T20" fmla="*/ 144 w 180"/>
                <a:gd name="T21" fmla="*/ 104 h 128"/>
                <a:gd name="T22" fmla="*/ 133 w 180"/>
                <a:gd name="T23" fmla="*/ 111 h 128"/>
                <a:gd name="T24" fmla="*/ 120 w 180"/>
                <a:gd name="T25" fmla="*/ 119 h 128"/>
                <a:gd name="T26" fmla="*/ 104 w 180"/>
                <a:gd name="T27" fmla="*/ 127 h 128"/>
                <a:gd name="T28" fmla="*/ 0 w 180"/>
                <a:gd name="T29" fmla="*/ 100 h 128"/>
                <a:gd name="T30" fmla="*/ 63 w 180"/>
                <a:gd name="T31" fmla="*/ 0 h 12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80"/>
                <a:gd name="T49" fmla="*/ 0 h 128"/>
                <a:gd name="T50" fmla="*/ 180 w 180"/>
                <a:gd name="T51" fmla="*/ 128 h 12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80" h="128">
                  <a:moveTo>
                    <a:pt x="63" y="0"/>
                  </a:moveTo>
                  <a:lnTo>
                    <a:pt x="177" y="29"/>
                  </a:lnTo>
                  <a:lnTo>
                    <a:pt x="177" y="33"/>
                  </a:lnTo>
                  <a:lnTo>
                    <a:pt x="179" y="40"/>
                  </a:lnTo>
                  <a:lnTo>
                    <a:pt x="177" y="50"/>
                  </a:lnTo>
                  <a:lnTo>
                    <a:pt x="174" y="65"/>
                  </a:lnTo>
                  <a:lnTo>
                    <a:pt x="170" y="73"/>
                  </a:lnTo>
                  <a:lnTo>
                    <a:pt x="165" y="81"/>
                  </a:lnTo>
                  <a:lnTo>
                    <a:pt x="159" y="88"/>
                  </a:lnTo>
                  <a:lnTo>
                    <a:pt x="153" y="96"/>
                  </a:lnTo>
                  <a:lnTo>
                    <a:pt x="144" y="104"/>
                  </a:lnTo>
                  <a:lnTo>
                    <a:pt x="133" y="111"/>
                  </a:lnTo>
                  <a:lnTo>
                    <a:pt x="120" y="119"/>
                  </a:lnTo>
                  <a:lnTo>
                    <a:pt x="104" y="127"/>
                  </a:lnTo>
                  <a:lnTo>
                    <a:pt x="0" y="100"/>
                  </a:lnTo>
                  <a:lnTo>
                    <a:pt x="63" y="0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98" name="Freeform 40"/>
            <p:cNvSpPr>
              <a:spLocks/>
            </p:cNvSpPr>
            <p:nvPr/>
          </p:nvSpPr>
          <p:spPr bwMode="auto">
            <a:xfrm>
              <a:off x="2397" y="1635"/>
              <a:ext cx="1263" cy="786"/>
            </a:xfrm>
            <a:custGeom>
              <a:avLst/>
              <a:gdLst>
                <a:gd name="T0" fmla="*/ 151 w 1263"/>
                <a:gd name="T1" fmla="*/ 25 h 786"/>
                <a:gd name="T2" fmla="*/ 87 w 1263"/>
                <a:gd name="T3" fmla="*/ 125 h 786"/>
                <a:gd name="T4" fmla="*/ 59 w 1263"/>
                <a:gd name="T5" fmla="*/ 196 h 786"/>
                <a:gd name="T6" fmla="*/ 64 w 1263"/>
                <a:gd name="T7" fmla="*/ 232 h 786"/>
                <a:gd name="T8" fmla="*/ 87 w 1263"/>
                <a:gd name="T9" fmla="*/ 259 h 786"/>
                <a:gd name="T10" fmla="*/ 140 w 1263"/>
                <a:gd name="T11" fmla="*/ 290 h 786"/>
                <a:gd name="T12" fmla="*/ 169 w 1263"/>
                <a:gd name="T13" fmla="*/ 297 h 786"/>
                <a:gd name="T14" fmla="*/ 99 w 1263"/>
                <a:gd name="T15" fmla="*/ 309 h 786"/>
                <a:gd name="T16" fmla="*/ 92 w 1263"/>
                <a:gd name="T17" fmla="*/ 351 h 786"/>
                <a:gd name="T18" fmla="*/ 59 w 1263"/>
                <a:gd name="T19" fmla="*/ 393 h 786"/>
                <a:gd name="T20" fmla="*/ 17 w 1263"/>
                <a:gd name="T21" fmla="*/ 445 h 786"/>
                <a:gd name="T22" fmla="*/ 0 w 1263"/>
                <a:gd name="T23" fmla="*/ 489 h 786"/>
                <a:gd name="T24" fmla="*/ 14 w 1263"/>
                <a:gd name="T25" fmla="*/ 537 h 786"/>
                <a:gd name="T26" fmla="*/ 70 w 1263"/>
                <a:gd name="T27" fmla="*/ 579 h 786"/>
                <a:gd name="T28" fmla="*/ 233 w 1263"/>
                <a:gd name="T29" fmla="*/ 622 h 786"/>
                <a:gd name="T30" fmla="*/ 549 w 1263"/>
                <a:gd name="T31" fmla="*/ 673 h 786"/>
                <a:gd name="T32" fmla="*/ 787 w 1263"/>
                <a:gd name="T33" fmla="*/ 714 h 786"/>
                <a:gd name="T34" fmla="*/ 898 w 1263"/>
                <a:gd name="T35" fmla="*/ 748 h 786"/>
                <a:gd name="T36" fmla="*/ 1047 w 1263"/>
                <a:gd name="T37" fmla="*/ 781 h 786"/>
                <a:gd name="T38" fmla="*/ 1138 w 1263"/>
                <a:gd name="T39" fmla="*/ 785 h 786"/>
                <a:gd name="T40" fmla="*/ 1202 w 1263"/>
                <a:gd name="T41" fmla="*/ 769 h 786"/>
                <a:gd name="T42" fmla="*/ 1230 w 1263"/>
                <a:gd name="T43" fmla="*/ 748 h 786"/>
                <a:gd name="T44" fmla="*/ 1259 w 1263"/>
                <a:gd name="T45" fmla="*/ 706 h 786"/>
                <a:gd name="T46" fmla="*/ 1259 w 1263"/>
                <a:gd name="T47" fmla="*/ 673 h 786"/>
                <a:gd name="T48" fmla="*/ 1240 w 1263"/>
                <a:gd name="T49" fmla="*/ 650 h 786"/>
                <a:gd name="T50" fmla="*/ 1208 w 1263"/>
                <a:gd name="T51" fmla="*/ 637 h 786"/>
                <a:gd name="T52" fmla="*/ 1101 w 1263"/>
                <a:gd name="T53" fmla="*/ 620 h 786"/>
                <a:gd name="T54" fmla="*/ 810 w 1263"/>
                <a:gd name="T55" fmla="*/ 558 h 786"/>
                <a:gd name="T56" fmla="*/ 549 w 1263"/>
                <a:gd name="T57" fmla="*/ 501 h 786"/>
                <a:gd name="T58" fmla="*/ 381 w 1263"/>
                <a:gd name="T59" fmla="*/ 495 h 786"/>
                <a:gd name="T60" fmla="*/ 426 w 1263"/>
                <a:gd name="T61" fmla="*/ 485 h 786"/>
                <a:gd name="T62" fmla="*/ 498 w 1263"/>
                <a:gd name="T63" fmla="*/ 487 h 786"/>
                <a:gd name="T64" fmla="*/ 554 w 1263"/>
                <a:gd name="T65" fmla="*/ 506 h 786"/>
                <a:gd name="T66" fmla="*/ 544 w 1263"/>
                <a:gd name="T67" fmla="*/ 503 h 786"/>
                <a:gd name="T68" fmla="*/ 525 w 1263"/>
                <a:gd name="T69" fmla="*/ 495 h 786"/>
                <a:gd name="T70" fmla="*/ 547 w 1263"/>
                <a:gd name="T71" fmla="*/ 462 h 786"/>
                <a:gd name="T72" fmla="*/ 581 w 1263"/>
                <a:gd name="T73" fmla="*/ 403 h 786"/>
                <a:gd name="T74" fmla="*/ 581 w 1263"/>
                <a:gd name="T75" fmla="*/ 374 h 786"/>
                <a:gd name="T76" fmla="*/ 551 w 1263"/>
                <a:gd name="T77" fmla="*/ 361 h 786"/>
                <a:gd name="T78" fmla="*/ 528 w 1263"/>
                <a:gd name="T79" fmla="*/ 355 h 786"/>
                <a:gd name="T80" fmla="*/ 624 w 1263"/>
                <a:gd name="T81" fmla="*/ 232 h 786"/>
                <a:gd name="T82" fmla="*/ 656 w 1263"/>
                <a:gd name="T83" fmla="*/ 232 h 786"/>
                <a:gd name="T84" fmla="*/ 699 w 1263"/>
                <a:gd name="T85" fmla="*/ 228 h 786"/>
                <a:gd name="T86" fmla="*/ 708 w 1263"/>
                <a:gd name="T87" fmla="*/ 221 h 78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63"/>
                <a:gd name="T133" fmla="*/ 0 h 786"/>
                <a:gd name="T134" fmla="*/ 1263 w 1263"/>
                <a:gd name="T135" fmla="*/ 786 h 78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63" h="786">
                  <a:moveTo>
                    <a:pt x="169" y="0"/>
                  </a:moveTo>
                  <a:lnTo>
                    <a:pt x="163" y="6"/>
                  </a:lnTo>
                  <a:lnTo>
                    <a:pt x="151" y="25"/>
                  </a:lnTo>
                  <a:lnTo>
                    <a:pt x="128" y="54"/>
                  </a:lnTo>
                  <a:lnTo>
                    <a:pt x="107" y="88"/>
                  </a:lnTo>
                  <a:lnTo>
                    <a:pt x="87" y="125"/>
                  </a:lnTo>
                  <a:lnTo>
                    <a:pt x="70" y="161"/>
                  </a:lnTo>
                  <a:lnTo>
                    <a:pt x="61" y="178"/>
                  </a:lnTo>
                  <a:lnTo>
                    <a:pt x="59" y="196"/>
                  </a:lnTo>
                  <a:lnTo>
                    <a:pt x="59" y="209"/>
                  </a:lnTo>
                  <a:lnTo>
                    <a:pt x="59" y="223"/>
                  </a:lnTo>
                  <a:lnTo>
                    <a:pt x="64" y="232"/>
                  </a:lnTo>
                  <a:lnTo>
                    <a:pt x="70" y="244"/>
                  </a:lnTo>
                  <a:lnTo>
                    <a:pt x="78" y="251"/>
                  </a:lnTo>
                  <a:lnTo>
                    <a:pt x="87" y="259"/>
                  </a:lnTo>
                  <a:lnTo>
                    <a:pt x="105" y="272"/>
                  </a:lnTo>
                  <a:lnTo>
                    <a:pt x="124" y="282"/>
                  </a:lnTo>
                  <a:lnTo>
                    <a:pt x="140" y="290"/>
                  </a:lnTo>
                  <a:lnTo>
                    <a:pt x="156" y="295"/>
                  </a:lnTo>
                  <a:lnTo>
                    <a:pt x="166" y="297"/>
                  </a:lnTo>
                  <a:lnTo>
                    <a:pt x="169" y="297"/>
                  </a:lnTo>
                  <a:lnTo>
                    <a:pt x="99" y="297"/>
                  </a:lnTo>
                  <a:lnTo>
                    <a:pt x="99" y="301"/>
                  </a:lnTo>
                  <a:lnTo>
                    <a:pt x="99" y="309"/>
                  </a:lnTo>
                  <a:lnTo>
                    <a:pt x="96" y="320"/>
                  </a:lnTo>
                  <a:lnTo>
                    <a:pt x="94" y="334"/>
                  </a:lnTo>
                  <a:lnTo>
                    <a:pt x="92" y="351"/>
                  </a:lnTo>
                  <a:lnTo>
                    <a:pt x="84" y="366"/>
                  </a:lnTo>
                  <a:lnTo>
                    <a:pt x="73" y="382"/>
                  </a:lnTo>
                  <a:lnTo>
                    <a:pt x="59" y="393"/>
                  </a:lnTo>
                  <a:lnTo>
                    <a:pt x="43" y="411"/>
                  </a:lnTo>
                  <a:lnTo>
                    <a:pt x="25" y="432"/>
                  </a:lnTo>
                  <a:lnTo>
                    <a:pt x="17" y="445"/>
                  </a:lnTo>
                  <a:lnTo>
                    <a:pt x="8" y="460"/>
                  </a:lnTo>
                  <a:lnTo>
                    <a:pt x="3" y="474"/>
                  </a:lnTo>
                  <a:lnTo>
                    <a:pt x="0" y="489"/>
                  </a:lnTo>
                  <a:lnTo>
                    <a:pt x="0" y="506"/>
                  </a:lnTo>
                  <a:lnTo>
                    <a:pt x="3" y="522"/>
                  </a:lnTo>
                  <a:lnTo>
                    <a:pt x="14" y="537"/>
                  </a:lnTo>
                  <a:lnTo>
                    <a:pt x="25" y="552"/>
                  </a:lnTo>
                  <a:lnTo>
                    <a:pt x="43" y="566"/>
                  </a:lnTo>
                  <a:lnTo>
                    <a:pt x="70" y="579"/>
                  </a:lnTo>
                  <a:lnTo>
                    <a:pt x="102" y="591"/>
                  </a:lnTo>
                  <a:lnTo>
                    <a:pt x="140" y="602"/>
                  </a:lnTo>
                  <a:lnTo>
                    <a:pt x="233" y="622"/>
                  </a:lnTo>
                  <a:lnTo>
                    <a:pt x="335" y="639"/>
                  </a:lnTo>
                  <a:lnTo>
                    <a:pt x="443" y="658"/>
                  </a:lnTo>
                  <a:lnTo>
                    <a:pt x="549" y="673"/>
                  </a:lnTo>
                  <a:lnTo>
                    <a:pt x="646" y="689"/>
                  </a:lnTo>
                  <a:lnTo>
                    <a:pt x="729" y="702"/>
                  </a:lnTo>
                  <a:lnTo>
                    <a:pt x="787" y="714"/>
                  </a:lnTo>
                  <a:lnTo>
                    <a:pt x="822" y="723"/>
                  </a:lnTo>
                  <a:lnTo>
                    <a:pt x="852" y="733"/>
                  </a:lnTo>
                  <a:lnTo>
                    <a:pt x="898" y="748"/>
                  </a:lnTo>
                  <a:lnTo>
                    <a:pt x="953" y="764"/>
                  </a:lnTo>
                  <a:lnTo>
                    <a:pt x="1015" y="775"/>
                  </a:lnTo>
                  <a:lnTo>
                    <a:pt x="1047" y="781"/>
                  </a:lnTo>
                  <a:lnTo>
                    <a:pt x="1079" y="783"/>
                  </a:lnTo>
                  <a:lnTo>
                    <a:pt x="1108" y="785"/>
                  </a:lnTo>
                  <a:lnTo>
                    <a:pt x="1138" y="785"/>
                  </a:lnTo>
                  <a:lnTo>
                    <a:pt x="1168" y="781"/>
                  </a:lnTo>
                  <a:lnTo>
                    <a:pt x="1192" y="773"/>
                  </a:lnTo>
                  <a:lnTo>
                    <a:pt x="1202" y="769"/>
                  </a:lnTo>
                  <a:lnTo>
                    <a:pt x="1213" y="764"/>
                  </a:lnTo>
                  <a:lnTo>
                    <a:pt x="1222" y="756"/>
                  </a:lnTo>
                  <a:lnTo>
                    <a:pt x="1230" y="748"/>
                  </a:lnTo>
                  <a:lnTo>
                    <a:pt x="1242" y="733"/>
                  </a:lnTo>
                  <a:lnTo>
                    <a:pt x="1251" y="719"/>
                  </a:lnTo>
                  <a:lnTo>
                    <a:pt x="1259" y="706"/>
                  </a:lnTo>
                  <a:lnTo>
                    <a:pt x="1262" y="694"/>
                  </a:lnTo>
                  <a:lnTo>
                    <a:pt x="1262" y="683"/>
                  </a:lnTo>
                  <a:lnTo>
                    <a:pt x="1259" y="673"/>
                  </a:lnTo>
                  <a:lnTo>
                    <a:pt x="1256" y="666"/>
                  </a:lnTo>
                  <a:lnTo>
                    <a:pt x="1248" y="658"/>
                  </a:lnTo>
                  <a:lnTo>
                    <a:pt x="1240" y="650"/>
                  </a:lnTo>
                  <a:lnTo>
                    <a:pt x="1233" y="645"/>
                  </a:lnTo>
                  <a:lnTo>
                    <a:pt x="1219" y="641"/>
                  </a:lnTo>
                  <a:lnTo>
                    <a:pt x="1208" y="637"/>
                  </a:lnTo>
                  <a:lnTo>
                    <a:pt x="1178" y="629"/>
                  </a:lnTo>
                  <a:lnTo>
                    <a:pt x="1149" y="627"/>
                  </a:lnTo>
                  <a:lnTo>
                    <a:pt x="1101" y="620"/>
                  </a:lnTo>
                  <a:lnTo>
                    <a:pt x="1018" y="604"/>
                  </a:lnTo>
                  <a:lnTo>
                    <a:pt x="919" y="583"/>
                  </a:lnTo>
                  <a:lnTo>
                    <a:pt x="810" y="558"/>
                  </a:lnTo>
                  <a:lnTo>
                    <a:pt x="702" y="535"/>
                  </a:lnTo>
                  <a:lnTo>
                    <a:pt x="611" y="514"/>
                  </a:lnTo>
                  <a:lnTo>
                    <a:pt x="549" y="501"/>
                  </a:lnTo>
                  <a:lnTo>
                    <a:pt x="525" y="495"/>
                  </a:lnTo>
                  <a:lnTo>
                    <a:pt x="378" y="495"/>
                  </a:lnTo>
                  <a:lnTo>
                    <a:pt x="381" y="495"/>
                  </a:lnTo>
                  <a:lnTo>
                    <a:pt x="391" y="491"/>
                  </a:lnTo>
                  <a:lnTo>
                    <a:pt x="405" y="489"/>
                  </a:lnTo>
                  <a:lnTo>
                    <a:pt x="426" y="485"/>
                  </a:lnTo>
                  <a:lnTo>
                    <a:pt x="448" y="483"/>
                  </a:lnTo>
                  <a:lnTo>
                    <a:pt x="475" y="485"/>
                  </a:lnTo>
                  <a:lnTo>
                    <a:pt x="498" y="487"/>
                  </a:lnTo>
                  <a:lnTo>
                    <a:pt x="525" y="495"/>
                  </a:lnTo>
                  <a:lnTo>
                    <a:pt x="547" y="503"/>
                  </a:lnTo>
                  <a:lnTo>
                    <a:pt x="554" y="506"/>
                  </a:lnTo>
                  <a:lnTo>
                    <a:pt x="557" y="506"/>
                  </a:lnTo>
                  <a:lnTo>
                    <a:pt x="551" y="505"/>
                  </a:lnTo>
                  <a:lnTo>
                    <a:pt x="544" y="503"/>
                  </a:lnTo>
                  <a:lnTo>
                    <a:pt x="536" y="499"/>
                  </a:lnTo>
                  <a:lnTo>
                    <a:pt x="528" y="497"/>
                  </a:lnTo>
                  <a:lnTo>
                    <a:pt x="525" y="495"/>
                  </a:lnTo>
                  <a:lnTo>
                    <a:pt x="528" y="491"/>
                  </a:lnTo>
                  <a:lnTo>
                    <a:pt x="536" y="480"/>
                  </a:lnTo>
                  <a:lnTo>
                    <a:pt x="547" y="462"/>
                  </a:lnTo>
                  <a:lnTo>
                    <a:pt x="560" y="443"/>
                  </a:lnTo>
                  <a:lnTo>
                    <a:pt x="571" y="422"/>
                  </a:lnTo>
                  <a:lnTo>
                    <a:pt x="581" y="403"/>
                  </a:lnTo>
                  <a:lnTo>
                    <a:pt x="586" y="387"/>
                  </a:lnTo>
                  <a:lnTo>
                    <a:pt x="586" y="378"/>
                  </a:lnTo>
                  <a:lnTo>
                    <a:pt x="581" y="374"/>
                  </a:lnTo>
                  <a:lnTo>
                    <a:pt x="574" y="368"/>
                  </a:lnTo>
                  <a:lnTo>
                    <a:pt x="563" y="364"/>
                  </a:lnTo>
                  <a:lnTo>
                    <a:pt x="551" y="361"/>
                  </a:lnTo>
                  <a:lnTo>
                    <a:pt x="542" y="357"/>
                  </a:lnTo>
                  <a:lnTo>
                    <a:pt x="533" y="355"/>
                  </a:lnTo>
                  <a:lnTo>
                    <a:pt x="528" y="355"/>
                  </a:lnTo>
                  <a:lnTo>
                    <a:pt x="525" y="353"/>
                  </a:lnTo>
                  <a:lnTo>
                    <a:pt x="606" y="338"/>
                  </a:lnTo>
                  <a:lnTo>
                    <a:pt x="624" y="232"/>
                  </a:lnTo>
                  <a:lnTo>
                    <a:pt x="630" y="232"/>
                  </a:lnTo>
                  <a:lnTo>
                    <a:pt x="641" y="232"/>
                  </a:lnTo>
                  <a:lnTo>
                    <a:pt x="656" y="232"/>
                  </a:lnTo>
                  <a:lnTo>
                    <a:pt x="673" y="232"/>
                  </a:lnTo>
                  <a:lnTo>
                    <a:pt x="688" y="230"/>
                  </a:lnTo>
                  <a:lnTo>
                    <a:pt x="699" y="228"/>
                  </a:lnTo>
                  <a:lnTo>
                    <a:pt x="705" y="226"/>
                  </a:lnTo>
                  <a:lnTo>
                    <a:pt x="708" y="223"/>
                  </a:lnTo>
                  <a:lnTo>
                    <a:pt x="708" y="221"/>
                  </a:lnTo>
                  <a:lnTo>
                    <a:pt x="705" y="217"/>
                  </a:lnTo>
                  <a:lnTo>
                    <a:pt x="169" y="0"/>
                  </a:lnTo>
                </a:path>
              </a:pathLst>
            </a:custGeom>
            <a:solidFill>
              <a:srgbClr val="CC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99" name="Freeform 41"/>
            <p:cNvSpPr>
              <a:spLocks/>
            </p:cNvSpPr>
            <p:nvPr/>
          </p:nvSpPr>
          <p:spPr bwMode="auto">
            <a:xfrm>
              <a:off x="2415" y="1635"/>
              <a:ext cx="1008" cy="786"/>
            </a:xfrm>
            <a:custGeom>
              <a:avLst/>
              <a:gdLst>
                <a:gd name="T0" fmla="*/ 130 w 1008"/>
                <a:gd name="T1" fmla="*/ 6 h 786"/>
                <a:gd name="T2" fmla="*/ 102 w 1008"/>
                <a:gd name="T3" fmla="*/ 54 h 786"/>
                <a:gd name="T4" fmla="*/ 69 w 1008"/>
                <a:gd name="T5" fmla="*/ 125 h 786"/>
                <a:gd name="T6" fmla="*/ 49 w 1008"/>
                <a:gd name="T7" fmla="*/ 178 h 786"/>
                <a:gd name="T8" fmla="*/ 47 w 1008"/>
                <a:gd name="T9" fmla="*/ 209 h 786"/>
                <a:gd name="T10" fmla="*/ 51 w 1008"/>
                <a:gd name="T11" fmla="*/ 232 h 786"/>
                <a:gd name="T12" fmla="*/ 62 w 1008"/>
                <a:gd name="T13" fmla="*/ 251 h 786"/>
                <a:gd name="T14" fmla="*/ 84 w 1008"/>
                <a:gd name="T15" fmla="*/ 272 h 786"/>
                <a:gd name="T16" fmla="*/ 111 w 1008"/>
                <a:gd name="T17" fmla="*/ 290 h 786"/>
                <a:gd name="T18" fmla="*/ 133 w 1008"/>
                <a:gd name="T19" fmla="*/ 297 h 786"/>
                <a:gd name="T20" fmla="*/ 79 w 1008"/>
                <a:gd name="T21" fmla="*/ 297 h 786"/>
                <a:gd name="T22" fmla="*/ 79 w 1008"/>
                <a:gd name="T23" fmla="*/ 309 h 786"/>
                <a:gd name="T24" fmla="*/ 75 w 1008"/>
                <a:gd name="T25" fmla="*/ 334 h 786"/>
                <a:gd name="T26" fmla="*/ 67 w 1008"/>
                <a:gd name="T27" fmla="*/ 366 h 786"/>
                <a:gd name="T28" fmla="*/ 47 w 1008"/>
                <a:gd name="T29" fmla="*/ 393 h 786"/>
                <a:gd name="T30" fmla="*/ 20 w 1008"/>
                <a:gd name="T31" fmla="*/ 432 h 786"/>
                <a:gd name="T32" fmla="*/ 7 w 1008"/>
                <a:gd name="T33" fmla="*/ 460 h 786"/>
                <a:gd name="T34" fmla="*/ 0 w 1008"/>
                <a:gd name="T35" fmla="*/ 489 h 786"/>
                <a:gd name="T36" fmla="*/ 2 w 1008"/>
                <a:gd name="T37" fmla="*/ 522 h 786"/>
                <a:gd name="T38" fmla="*/ 20 w 1008"/>
                <a:gd name="T39" fmla="*/ 552 h 786"/>
                <a:gd name="T40" fmla="*/ 56 w 1008"/>
                <a:gd name="T41" fmla="*/ 579 h 786"/>
                <a:gd name="T42" fmla="*/ 111 w 1008"/>
                <a:gd name="T43" fmla="*/ 602 h 786"/>
                <a:gd name="T44" fmla="*/ 267 w 1008"/>
                <a:gd name="T45" fmla="*/ 639 h 786"/>
                <a:gd name="T46" fmla="*/ 438 w 1008"/>
                <a:gd name="T47" fmla="*/ 673 h 786"/>
                <a:gd name="T48" fmla="*/ 581 w 1008"/>
                <a:gd name="T49" fmla="*/ 702 h 786"/>
                <a:gd name="T50" fmla="*/ 656 w 1008"/>
                <a:gd name="T51" fmla="*/ 723 h 786"/>
                <a:gd name="T52" fmla="*/ 716 w 1008"/>
                <a:gd name="T53" fmla="*/ 748 h 786"/>
                <a:gd name="T54" fmla="*/ 810 w 1008"/>
                <a:gd name="T55" fmla="*/ 775 h 786"/>
                <a:gd name="T56" fmla="*/ 861 w 1008"/>
                <a:gd name="T57" fmla="*/ 783 h 786"/>
                <a:gd name="T58" fmla="*/ 908 w 1008"/>
                <a:gd name="T59" fmla="*/ 785 h 786"/>
                <a:gd name="T60" fmla="*/ 951 w 1008"/>
                <a:gd name="T61" fmla="*/ 773 h 786"/>
                <a:gd name="T62" fmla="*/ 968 w 1008"/>
                <a:gd name="T63" fmla="*/ 764 h 786"/>
                <a:gd name="T64" fmla="*/ 981 w 1008"/>
                <a:gd name="T65" fmla="*/ 748 h 786"/>
                <a:gd name="T66" fmla="*/ 998 w 1008"/>
                <a:gd name="T67" fmla="*/ 719 h 786"/>
                <a:gd name="T68" fmla="*/ 1007 w 1008"/>
                <a:gd name="T69" fmla="*/ 694 h 786"/>
                <a:gd name="T70" fmla="*/ 1005 w 1008"/>
                <a:gd name="T71" fmla="*/ 673 h 786"/>
                <a:gd name="T72" fmla="*/ 996 w 1008"/>
                <a:gd name="T73" fmla="*/ 658 h 786"/>
                <a:gd name="T74" fmla="*/ 984 w 1008"/>
                <a:gd name="T75" fmla="*/ 645 h 786"/>
                <a:gd name="T76" fmla="*/ 964 w 1008"/>
                <a:gd name="T77" fmla="*/ 637 h 786"/>
                <a:gd name="T78" fmla="*/ 917 w 1008"/>
                <a:gd name="T79" fmla="*/ 627 h 786"/>
                <a:gd name="T80" fmla="*/ 812 w 1008"/>
                <a:gd name="T81" fmla="*/ 604 h 786"/>
                <a:gd name="T82" fmla="*/ 646 w 1008"/>
                <a:gd name="T83" fmla="*/ 558 h 786"/>
                <a:gd name="T84" fmla="*/ 488 w 1008"/>
                <a:gd name="T85" fmla="*/ 514 h 786"/>
                <a:gd name="T86" fmla="*/ 419 w 1008"/>
                <a:gd name="T87" fmla="*/ 495 h 786"/>
                <a:gd name="T88" fmla="*/ 304 w 1008"/>
                <a:gd name="T89" fmla="*/ 495 h 786"/>
                <a:gd name="T90" fmla="*/ 323 w 1008"/>
                <a:gd name="T91" fmla="*/ 489 h 786"/>
                <a:gd name="T92" fmla="*/ 358 w 1008"/>
                <a:gd name="T93" fmla="*/ 485 h 786"/>
                <a:gd name="T94" fmla="*/ 398 w 1008"/>
                <a:gd name="T95" fmla="*/ 489 h 786"/>
                <a:gd name="T96" fmla="*/ 421 w 1008"/>
                <a:gd name="T97" fmla="*/ 495 h 786"/>
                <a:gd name="T98" fmla="*/ 421 w 1008"/>
                <a:gd name="T99" fmla="*/ 491 h 786"/>
                <a:gd name="T100" fmla="*/ 437 w 1008"/>
                <a:gd name="T101" fmla="*/ 462 h 786"/>
                <a:gd name="T102" fmla="*/ 456 w 1008"/>
                <a:gd name="T103" fmla="*/ 422 h 786"/>
                <a:gd name="T104" fmla="*/ 468 w 1008"/>
                <a:gd name="T105" fmla="*/ 387 h 786"/>
                <a:gd name="T106" fmla="*/ 463 w 1008"/>
                <a:gd name="T107" fmla="*/ 374 h 786"/>
                <a:gd name="T108" fmla="*/ 449 w 1008"/>
                <a:gd name="T109" fmla="*/ 364 h 786"/>
                <a:gd name="T110" fmla="*/ 432 w 1008"/>
                <a:gd name="T111" fmla="*/ 357 h 786"/>
                <a:gd name="T112" fmla="*/ 421 w 1008"/>
                <a:gd name="T113" fmla="*/ 355 h 786"/>
                <a:gd name="T114" fmla="*/ 483 w 1008"/>
                <a:gd name="T115" fmla="*/ 338 h 786"/>
                <a:gd name="T116" fmla="*/ 502 w 1008"/>
                <a:gd name="T117" fmla="*/ 232 h 786"/>
                <a:gd name="T118" fmla="*/ 524 w 1008"/>
                <a:gd name="T119" fmla="*/ 232 h 786"/>
                <a:gd name="T120" fmla="*/ 549 w 1008"/>
                <a:gd name="T121" fmla="*/ 230 h 786"/>
                <a:gd name="T122" fmla="*/ 563 w 1008"/>
                <a:gd name="T123" fmla="*/ 226 h 786"/>
                <a:gd name="T124" fmla="*/ 565 w 1008"/>
                <a:gd name="T125" fmla="*/ 221 h 7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008"/>
                <a:gd name="T190" fmla="*/ 0 h 786"/>
                <a:gd name="T191" fmla="*/ 1008 w 1008"/>
                <a:gd name="T192" fmla="*/ 786 h 7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008" h="786">
                  <a:moveTo>
                    <a:pt x="135" y="0"/>
                  </a:moveTo>
                  <a:lnTo>
                    <a:pt x="130" y="6"/>
                  </a:lnTo>
                  <a:lnTo>
                    <a:pt x="120" y="25"/>
                  </a:lnTo>
                  <a:lnTo>
                    <a:pt x="102" y="54"/>
                  </a:lnTo>
                  <a:lnTo>
                    <a:pt x="86" y="88"/>
                  </a:lnTo>
                  <a:lnTo>
                    <a:pt x="69" y="125"/>
                  </a:lnTo>
                  <a:lnTo>
                    <a:pt x="56" y="161"/>
                  </a:lnTo>
                  <a:lnTo>
                    <a:pt x="49" y="178"/>
                  </a:lnTo>
                  <a:lnTo>
                    <a:pt x="47" y="196"/>
                  </a:lnTo>
                  <a:lnTo>
                    <a:pt x="47" y="209"/>
                  </a:lnTo>
                  <a:lnTo>
                    <a:pt x="47" y="223"/>
                  </a:lnTo>
                  <a:lnTo>
                    <a:pt x="51" y="232"/>
                  </a:lnTo>
                  <a:lnTo>
                    <a:pt x="56" y="244"/>
                  </a:lnTo>
                  <a:lnTo>
                    <a:pt x="62" y="251"/>
                  </a:lnTo>
                  <a:lnTo>
                    <a:pt x="69" y="259"/>
                  </a:lnTo>
                  <a:lnTo>
                    <a:pt x="84" y="272"/>
                  </a:lnTo>
                  <a:lnTo>
                    <a:pt x="99" y="282"/>
                  </a:lnTo>
                  <a:lnTo>
                    <a:pt x="111" y="290"/>
                  </a:lnTo>
                  <a:lnTo>
                    <a:pt x="125" y="295"/>
                  </a:lnTo>
                  <a:lnTo>
                    <a:pt x="133" y="297"/>
                  </a:lnTo>
                  <a:lnTo>
                    <a:pt x="135" y="297"/>
                  </a:lnTo>
                  <a:lnTo>
                    <a:pt x="79" y="297"/>
                  </a:lnTo>
                  <a:lnTo>
                    <a:pt x="79" y="301"/>
                  </a:lnTo>
                  <a:lnTo>
                    <a:pt x="79" y="309"/>
                  </a:lnTo>
                  <a:lnTo>
                    <a:pt x="77" y="320"/>
                  </a:lnTo>
                  <a:lnTo>
                    <a:pt x="75" y="334"/>
                  </a:lnTo>
                  <a:lnTo>
                    <a:pt x="74" y="351"/>
                  </a:lnTo>
                  <a:lnTo>
                    <a:pt x="67" y="366"/>
                  </a:lnTo>
                  <a:lnTo>
                    <a:pt x="58" y="382"/>
                  </a:lnTo>
                  <a:lnTo>
                    <a:pt x="47" y="393"/>
                  </a:lnTo>
                  <a:lnTo>
                    <a:pt x="35" y="411"/>
                  </a:lnTo>
                  <a:lnTo>
                    <a:pt x="20" y="432"/>
                  </a:lnTo>
                  <a:lnTo>
                    <a:pt x="13" y="445"/>
                  </a:lnTo>
                  <a:lnTo>
                    <a:pt x="7" y="460"/>
                  </a:lnTo>
                  <a:lnTo>
                    <a:pt x="2" y="474"/>
                  </a:lnTo>
                  <a:lnTo>
                    <a:pt x="0" y="489"/>
                  </a:lnTo>
                  <a:lnTo>
                    <a:pt x="0" y="506"/>
                  </a:lnTo>
                  <a:lnTo>
                    <a:pt x="2" y="522"/>
                  </a:lnTo>
                  <a:lnTo>
                    <a:pt x="11" y="537"/>
                  </a:lnTo>
                  <a:lnTo>
                    <a:pt x="20" y="552"/>
                  </a:lnTo>
                  <a:lnTo>
                    <a:pt x="35" y="566"/>
                  </a:lnTo>
                  <a:lnTo>
                    <a:pt x="56" y="579"/>
                  </a:lnTo>
                  <a:lnTo>
                    <a:pt x="81" y="591"/>
                  </a:lnTo>
                  <a:lnTo>
                    <a:pt x="111" y="602"/>
                  </a:lnTo>
                  <a:lnTo>
                    <a:pt x="186" y="622"/>
                  </a:lnTo>
                  <a:lnTo>
                    <a:pt x="267" y="639"/>
                  </a:lnTo>
                  <a:lnTo>
                    <a:pt x="353" y="658"/>
                  </a:lnTo>
                  <a:lnTo>
                    <a:pt x="438" y="673"/>
                  </a:lnTo>
                  <a:lnTo>
                    <a:pt x="516" y="689"/>
                  </a:lnTo>
                  <a:lnTo>
                    <a:pt x="581" y="702"/>
                  </a:lnTo>
                  <a:lnTo>
                    <a:pt x="628" y="714"/>
                  </a:lnTo>
                  <a:lnTo>
                    <a:pt x="656" y="723"/>
                  </a:lnTo>
                  <a:lnTo>
                    <a:pt x="680" y="733"/>
                  </a:lnTo>
                  <a:lnTo>
                    <a:pt x="716" y="748"/>
                  </a:lnTo>
                  <a:lnTo>
                    <a:pt x="761" y="764"/>
                  </a:lnTo>
                  <a:lnTo>
                    <a:pt x="810" y="775"/>
                  </a:lnTo>
                  <a:lnTo>
                    <a:pt x="835" y="781"/>
                  </a:lnTo>
                  <a:lnTo>
                    <a:pt x="861" y="783"/>
                  </a:lnTo>
                  <a:lnTo>
                    <a:pt x="884" y="785"/>
                  </a:lnTo>
                  <a:lnTo>
                    <a:pt x="908" y="785"/>
                  </a:lnTo>
                  <a:lnTo>
                    <a:pt x="932" y="781"/>
                  </a:lnTo>
                  <a:lnTo>
                    <a:pt x="951" y="773"/>
                  </a:lnTo>
                  <a:lnTo>
                    <a:pt x="959" y="769"/>
                  </a:lnTo>
                  <a:lnTo>
                    <a:pt x="968" y="764"/>
                  </a:lnTo>
                  <a:lnTo>
                    <a:pt x="975" y="756"/>
                  </a:lnTo>
                  <a:lnTo>
                    <a:pt x="981" y="748"/>
                  </a:lnTo>
                  <a:lnTo>
                    <a:pt x="991" y="733"/>
                  </a:lnTo>
                  <a:lnTo>
                    <a:pt x="998" y="719"/>
                  </a:lnTo>
                  <a:lnTo>
                    <a:pt x="1005" y="706"/>
                  </a:lnTo>
                  <a:lnTo>
                    <a:pt x="1007" y="694"/>
                  </a:lnTo>
                  <a:lnTo>
                    <a:pt x="1007" y="683"/>
                  </a:lnTo>
                  <a:lnTo>
                    <a:pt x="1005" y="673"/>
                  </a:lnTo>
                  <a:lnTo>
                    <a:pt x="1003" y="666"/>
                  </a:lnTo>
                  <a:lnTo>
                    <a:pt x="996" y="658"/>
                  </a:lnTo>
                  <a:lnTo>
                    <a:pt x="989" y="650"/>
                  </a:lnTo>
                  <a:lnTo>
                    <a:pt x="984" y="645"/>
                  </a:lnTo>
                  <a:lnTo>
                    <a:pt x="972" y="641"/>
                  </a:lnTo>
                  <a:lnTo>
                    <a:pt x="964" y="637"/>
                  </a:lnTo>
                  <a:lnTo>
                    <a:pt x="940" y="629"/>
                  </a:lnTo>
                  <a:lnTo>
                    <a:pt x="917" y="627"/>
                  </a:lnTo>
                  <a:lnTo>
                    <a:pt x="879" y="620"/>
                  </a:lnTo>
                  <a:lnTo>
                    <a:pt x="812" y="604"/>
                  </a:lnTo>
                  <a:lnTo>
                    <a:pt x="733" y="583"/>
                  </a:lnTo>
                  <a:lnTo>
                    <a:pt x="646" y="558"/>
                  </a:lnTo>
                  <a:lnTo>
                    <a:pt x="560" y="535"/>
                  </a:lnTo>
                  <a:lnTo>
                    <a:pt x="488" y="514"/>
                  </a:lnTo>
                  <a:lnTo>
                    <a:pt x="438" y="501"/>
                  </a:lnTo>
                  <a:lnTo>
                    <a:pt x="419" y="495"/>
                  </a:lnTo>
                  <a:lnTo>
                    <a:pt x="302" y="495"/>
                  </a:lnTo>
                  <a:lnTo>
                    <a:pt x="304" y="495"/>
                  </a:lnTo>
                  <a:lnTo>
                    <a:pt x="312" y="491"/>
                  </a:lnTo>
                  <a:lnTo>
                    <a:pt x="323" y="489"/>
                  </a:lnTo>
                  <a:lnTo>
                    <a:pt x="340" y="485"/>
                  </a:lnTo>
                  <a:lnTo>
                    <a:pt x="358" y="485"/>
                  </a:lnTo>
                  <a:lnTo>
                    <a:pt x="377" y="485"/>
                  </a:lnTo>
                  <a:lnTo>
                    <a:pt x="398" y="489"/>
                  </a:lnTo>
                  <a:lnTo>
                    <a:pt x="419" y="495"/>
                  </a:lnTo>
                  <a:lnTo>
                    <a:pt x="421" y="495"/>
                  </a:lnTo>
                  <a:lnTo>
                    <a:pt x="419" y="495"/>
                  </a:lnTo>
                  <a:lnTo>
                    <a:pt x="421" y="491"/>
                  </a:lnTo>
                  <a:lnTo>
                    <a:pt x="428" y="480"/>
                  </a:lnTo>
                  <a:lnTo>
                    <a:pt x="437" y="462"/>
                  </a:lnTo>
                  <a:lnTo>
                    <a:pt x="447" y="443"/>
                  </a:lnTo>
                  <a:lnTo>
                    <a:pt x="456" y="422"/>
                  </a:lnTo>
                  <a:lnTo>
                    <a:pt x="463" y="403"/>
                  </a:lnTo>
                  <a:lnTo>
                    <a:pt x="468" y="387"/>
                  </a:lnTo>
                  <a:lnTo>
                    <a:pt x="468" y="378"/>
                  </a:lnTo>
                  <a:lnTo>
                    <a:pt x="463" y="374"/>
                  </a:lnTo>
                  <a:lnTo>
                    <a:pt x="458" y="368"/>
                  </a:lnTo>
                  <a:lnTo>
                    <a:pt x="449" y="364"/>
                  </a:lnTo>
                  <a:lnTo>
                    <a:pt x="440" y="361"/>
                  </a:lnTo>
                  <a:lnTo>
                    <a:pt x="432" y="357"/>
                  </a:lnTo>
                  <a:lnTo>
                    <a:pt x="426" y="355"/>
                  </a:lnTo>
                  <a:lnTo>
                    <a:pt x="421" y="355"/>
                  </a:lnTo>
                  <a:lnTo>
                    <a:pt x="419" y="353"/>
                  </a:lnTo>
                  <a:lnTo>
                    <a:pt x="483" y="338"/>
                  </a:lnTo>
                  <a:lnTo>
                    <a:pt x="498" y="232"/>
                  </a:lnTo>
                  <a:lnTo>
                    <a:pt x="502" y="232"/>
                  </a:lnTo>
                  <a:lnTo>
                    <a:pt x="511" y="232"/>
                  </a:lnTo>
                  <a:lnTo>
                    <a:pt x="524" y="232"/>
                  </a:lnTo>
                  <a:lnTo>
                    <a:pt x="537" y="232"/>
                  </a:lnTo>
                  <a:lnTo>
                    <a:pt x="549" y="230"/>
                  </a:lnTo>
                  <a:lnTo>
                    <a:pt x="558" y="228"/>
                  </a:lnTo>
                  <a:lnTo>
                    <a:pt x="563" y="226"/>
                  </a:lnTo>
                  <a:lnTo>
                    <a:pt x="565" y="223"/>
                  </a:lnTo>
                  <a:lnTo>
                    <a:pt x="565" y="221"/>
                  </a:lnTo>
                  <a:lnTo>
                    <a:pt x="563" y="217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900" name="Freeform 42"/>
            <p:cNvSpPr>
              <a:spLocks/>
            </p:cNvSpPr>
            <p:nvPr/>
          </p:nvSpPr>
          <p:spPr bwMode="auto">
            <a:xfrm>
              <a:off x="3303" y="2319"/>
              <a:ext cx="301" cy="183"/>
            </a:xfrm>
            <a:custGeom>
              <a:avLst/>
              <a:gdLst>
                <a:gd name="T0" fmla="*/ 5 w 301"/>
                <a:gd name="T1" fmla="*/ 121 h 183"/>
                <a:gd name="T2" fmla="*/ 20 w 301"/>
                <a:gd name="T3" fmla="*/ 130 h 183"/>
                <a:gd name="T4" fmla="*/ 42 w 301"/>
                <a:gd name="T5" fmla="*/ 142 h 183"/>
                <a:gd name="T6" fmla="*/ 66 w 301"/>
                <a:gd name="T7" fmla="*/ 159 h 183"/>
                <a:gd name="T8" fmla="*/ 103 w 301"/>
                <a:gd name="T9" fmla="*/ 180 h 183"/>
                <a:gd name="T10" fmla="*/ 129 w 301"/>
                <a:gd name="T11" fmla="*/ 182 h 183"/>
                <a:gd name="T12" fmla="*/ 142 w 301"/>
                <a:gd name="T13" fmla="*/ 174 h 183"/>
                <a:gd name="T14" fmla="*/ 144 w 301"/>
                <a:gd name="T15" fmla="*/ 169 h 183"/>
                <a:gd name="T16" fmla="*/ 137 w 301"/>
                <a:gd name="T17" fmla="*/ 163 h 183"/>
                <a:gd name="T18" fmla="*/ 122 w 301"/>
                <a:gd name="T19" fmla="*/ 147 h 183"/>
                <a:gd name="T20" fmla="*/ 113 w 301"/>
                <a:gd name="T21" fmla="*/ 130 h 183"/>
                <a:gd name="T22" fmla="*/ 113 w 301"/>
                <a:gd name="T23" fmla="*/ 121 h 183"/>
                <a:gd name="T24" fmla="*/ 122 w 301"/>
                <a:gd name="T25" fmla="*/ 113 h 183"/>
                <a:gd name="T26" fmla="*/ 135 w 301"/>
                <a:gd name="T27" fmla="*/ 109 h 183"/>
                <a:gd name="T28" fmla="*/ 151 w 301"/>
                <a:gd name="T29" fmla="*/ 109 h 183"/>
                <a:gd name="T30" fmla="*/ 187 w 301"/>
                <a:gd name="T31" fmla="*/ 124 h 183"/>
                <a:gd name="T32" fmla="*/ 224 w 301"/>
                <a:gd name="T33" fmla="*/ 142 h 183"/>
                <a:gd name="T34" fmla="*/ 250 w 301"/>
                <a:gd name="T35" fmla="*/ 147 h 183"/>
                <a:gd name="T36" fmla="*/ 269 w 301"/>
                <a:gd name="T37" fmla="*/ 144 h 183"/>
                <a:gd name="T38" fmla="*/ 291 w 301"/>
                <a:gd name="T39" fmla="*/ 134 h 183"/>
                <a:gd name="T40" fmla="*/ 298 w 301"/>
                <a:gd name="T41" fmla="*/ 126 h 183"/>
                <a:gd name="T42" fmla="*/ 300 w 301"/>
                <a:gd name="T43" fmla="*/ 115 h 183"/>
                <a:gd name="T44" fmla="*/ 298 w 301"/>
                <a:gd name="T45" fmla="*/ 103 h 183"/>
                <a:gd name="T46" fmla="*/ 289 w 301"/>
                <a:gd name="T47" fmla="*/ 88 h 183"/>
                <a:gd name="T48" fmla="*/ 257 w 301"/>
                <a:gd name="T49" fmla="*/ 51 h 183"/>
                <a:gd name="T50" fmla="*/ 211 w 301"/>
                <a:gd name="T51" fmla="*/ 19 h 183"/>
                <a:gd name="T52" fmla="*/ 189 w 301"/>
                <a:gd name="T53" fmla="*/ 7 h 183"/>
                <a:gd name="T54" fmla="*/ 165 w 301"/>
                <a:gd name="T55" fmla="*/ 0 h 183"/>
                <a:gd name="T56" fmla="*/ 146 w 301"/>
                <a:gd name="T57" fmla="*/ 0 h 183"/>
                <a:gd name="T58" fmla="*/ 129 w 301"/>
                <a:gd name="T59" fmla="*/ 7 h 183"/>
                <a:gd name="T60" fmla="*/ 94 w 301"/>
                <a:gd name="T61" fmla="*/ 27 h 183"/>
                <a:gd name="T62" fmla="*/ 54 w 301"/>
                <a:gd name="T63" fmla="*/ 48 h 183"/>
                <a:gd name="T64" fmla="*/ 23 w 301"/>
                <a:gd name="T65" fmla="*/ 75 h 183"/>
                <a:gd name="T66" fmla="*/ 9 w 301"/>
                <a:gd name="T67" fmla="*/ 94 h 183"/>
                <a:gd name="T68" fmla="*/ 0 w 301"/>
                <a:gd name="T69" fmla="*/ 119 h 1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1"/>
                <a:gd name="T106" fmla="*/ 0 h 183"/>
                <a:gd name="T107" fmla="*/ 301 w 301"/>
                <a:gd name="T108" fmla="*/ 183 h 1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1" h="183">
                  <a:moveTo>
                    <a:pt x="0" y="119"/>
                  </a:moveTo>
                  <a:lnTo>
                    <a:pt x="5" y="121"/>
                  </a:lnTo>
                  <a:lnTo>
                    <a:pt x="11" y="124"/>
                  </a:lnTo>
                  <a:lnTo>
                    <a:pt x="20" y="130"/>
                  </a:lnTo>
                  <a:lnTo>
                    <a:pt x="31" y="136"/>
                  </a:lnTo>
                  <a:lnTo>
                    <a:pt x="42" y="142"/>
                  </a:lnTo>
                  <a:lnTo>
                    <a:pt x="52" y="149"/>
                  </a:lnTo>
                  <a:lnTo>
                    <a:pt x="66" y="159"/>
                  </a:lnTo>
                  <a:lnTo>
                    <a:pt x="85" y="172"/>
                  </a:lnTo>
                  <a:lnTo>
                    <a:pt x="103" y="180"/>
                  </a:lnTo>
                  <a:lnTo>
                    <a:pt x="118" y="182"/>
                  </a:lnTo>
                  <a:lnTo>
                    <a:pt x="129" y="182"/>
                  </a:lnTo>
                  <a:lnTo>
                    <a:pt x="135" y="178"/>
                  </a:lnTo>
                  <a:lnTo>
                    <a:pt x="142" y="174"/>
                  </a:lnTo>
                  <a:lnTo>
                    <a:pt x="144" y="170"/>
                  </a:lnTo>
                  <a:lnTo>
                    <a:pt x="144" y="169"/>
                  </a:lnTo>
                  <a:lnTo>
                    <a:pt x="142" y="167"/>
                  </a:lnTo>
                  <a:lnTo>
                    <a:pt x="137" y="163"/>
                  </a:lnTo>
                  <a:lnTo>
                    <a:pt x="129" y="157"/>
                  </a:lnTo>
                  <a:lnTo>
                    <a:pt x="122" y="147"/>
                  </a:lnTo>
                  <a:lnTo>
                    <a:pt x="115" y="140"/>
                  </a:lnTo>
                  <a:lnTo>
                    <a:pt x="113" y="130"/>
                  </a:lnTo>
                  <a:lnTo>
                    <a:pt x="111" y="126"/>
                  </a:lnTo>
                  <a:lnTo>
                    <a:pt x="113" y="121"/>
                  </a:lnTo>
                  <a:lnTo>
                    <a:pt x="115" y="117"/>
                  </a:lnTo>
                  <a:lnTo>
                    <a:pt x="122" y="113"/>
                  </a:lnTo>
                  <a:lnTo>
                    <a:pt x="127" y="109"/>
                  </a:lnTo>
                  <a:lnTo>
                    <a:pt x="135" y="109"/>
                  </a:lnTo>
                  <a:lnTo>
                    <a:pt x="142" y="109"/>
                  </a:lnTo>
                  <a:lnTo>
                    <a:pt x="151" y="109"/>
                  </a:lnTo>
                  <a:lnTo>
                    <a:pt x="170" y="115"/>
                  </a:lnTo>
                  <a:lnTo>
                    <a:pt x="187" y="124"/>
                  </a:lnTo>
                  <a:lnTo>
                    <a:pt x="207" y="134"/>
                  </a:lnTo>
                  <a:lnTo>
                    <a:pt x="224" y="142"/>
                  </a:lnTo>
                  <a:lnTo>
                    <a:pt x="237" y="147"/>
                  </a:lnTo>
                  <a:lnTo>
                    <a:pt x="250" y="147"/>
                  </a:lnTo>
                  <a:lnTo>
                    <a:pt x="259" y="145"/>
                  </a:lnTo>
                  <a:lnTo>
                    <a:pt x="269" y="144"/>
                  </a:lnTo>
                  <a:lnTo>
                    <a:pt x="281" y="140"/>
                  </a:lnTo>
                  <a:lnTo>
                    <a:pt x="291" y="134"/>
                  </a:lnTo>
                  <a:lnTo>
                    <a:pt x="293" y="130"/>
                  </a:lnTo>
                  <a:lnTo>
                    <a:pt x="298" y="126"/>
                  </a:lnTo>
                  <a:lnTo>
                    <a:pt x="300" y="121"/>
                  </a:lnTo>
                  <a:lnTo>
                    <a:pt x="300" y="115"/>
                  </a:lnTo>
                  <a:lnTo>
                    <a:pt x="300" y="109"/>
                  </a:lnTo>
                  <a:lnTo>
                    <a:pt x="298" y="103"/>
                  </a:lnTo>
                  <a:lnTo>
                    <a:pt x="293" y="96"/>
                  </a:lnTo>
                  <a:lnTo>
                    <a:pt x="289" y="88"/>
                  </a:lnTo>
                  <a:lnTo>
                    <a:pt x="274" y="71"/>
                  </a:lnTo>
                  <a:lnTo>
                    <a:pt x="257" y="51"/>
                  </a:lnTo>
                  <a:lnTo>
                    <a:pt x="235" y="34"/>
                  </a:lnTo>
                  <a:lnTo>
                    <a:pt x="211" y="19"/>
                  </a:lnTo>
                  <a:lnTo>
                    <a:pt x="200" y="13"/>
                  </a:lnTo>
                  <a:lnTo>
                    <a:pt x="189" y="7"/>
                  </a:lnTo>
                  <a:lnTo>
                    <a:pt x="177" y="4"/>
                  </a:lnTo>
                  <a:lnTo>
                    <a:pt x="165" y="0"/>
                  </a:lnTo>
                  <a:lnTo>
                    <a:pt x="156" y="0"/>
                  </a:lnTo>
                  <a:lnTo>
                    <a:pt x="146" y="0"/>
                  </a:lnTo>
                  <a:lnTo>
                    <a:pt x="137" y="2"/>
                  </a:lnTo>
                  <a:lnTo>
                    <a:pt x="129" y="7"/>
                  </a:lnTo>
                  <a:lnTo>
                    <a:pt x="113" y="17"/>
                  </a:lnTo>
                  <a:lnTo>
                    <a:pt x="94" y="27"/>
                  </a:lnTo>
                  <a:lnTo>
                    <a:pt x="75" y="36"/>
                  </a:lnTo>
                  <a:lnTo>
                    <a:pt x="54" y="48"/>
                  </a:lnTo>
                  <a:lnTo>
                    <a:pt x="37" y="59"/>
                  </a:lnTo>
                  <a:lnTo>
                    <a:pt x="23" y="75"/>
                  </a:lnTo>
                  <a:lnTo>
                    <a:pt x="14" y="84"/>
                  </a:lnTo>
                  <a:lnTo>
                    <a:pt x="9" y="94"/>
                  </a:lnTo>
                  <a:lnTo>
                    <a:pt x="2" y="105"/>
                  </a:lnTo>
                  <a:lnTo>
                    <a:pt x="0" y="119"/>
                  </a:lnTo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120836" name="Rectangle 43"/>
          <p:cNvSpPr>
            <a:spLocks noChangeArrowheads="1"/>
          </p:cNvSpPr>
          <p:nvPr/>
        </p:nvSpPr>
        <p:spPr bwMode="auto">
          <a:xfrm>
            <a:off x="2339976" y="3629025"/>
            <a:ext cx="1238353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Women</a:t>
            </a:r>
            <a:endParaRPr kumimoji="0" lang="en-GB" altLang="it-IT" sz="2400" b="0" i="0" u="none" strike="noStrike" kern="1200" cap="none" spc="0" normalizeH="0" baseline="0" noProof="0">
              <a:ln>
                <a:noFill/>
              </a:ln>
              <a:solidFill>
                <a:srgbClr val="092A67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20837" name="Rectangle 44"/>
          <p:cNvSpPr>
            <a:spLocks noChangeArrowheads="1"/>
          </p:cNvSpPr>
          <p:nvPr/>
        </p:nvSpPr>
        <p:spPr bwMode="auto">
          <a:xfrm>
            <a:off x="1766889" y="4306889"/>
            <a:ext cx="3427221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&gt;88 cm (80cm) = Increased risk</a:t>
            </a:r>
            <a:endParaRPr kumimoji="0" lang="en-GB" altLang="it-IT" sz="1800" b="0" i="0" u="none" strike="noStrike" kern="1200" cap="none" spc="0" normalizeH="0" baseline="3000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20838" name="Rectangle 45"/>
          <p:cNvSpPr>
            <a:spLocks noChangeArrowheads="1"/>
          </p:cNvSpPr>
          <p:nvPr/>
        </p:nvSpPr>
        <p:spPr bwMode="auto">
          <a:xfrm>
            <a:off x="7800975" y="3629025"/>
            <a:ext cx="782266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Men</a:t>
            </a:r>
          </a:p>
        </p:txBody>
      </p:sp>
      <p:sp>
        <p:nvSpPr>
          <p:cNvPr id="120839" name="Rectangle 46"/>
          <p:cNvSpPr>
            <a:spLocks noChangeArrowheads="1"/>
          </p:cNvSpPr>
          <p:nvPr/>
        </p:nvSpPr>
        <p:spPr bwMode="auto">
          <a:xfrm>
            <a:off x="6864350" y="4306889"/>
            <a:ext cx="3619582" cy="36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92A67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en-GB" altLang="it-I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&gt;102 cm (90cm) = Increased risk</a:t>
            </a:r>
            <a:endParaRPr kumimoji="0" lang="en-GB" altLang="it-IT" sz="1800" b="0" i="0" u="none" strike="noStrike" kern="1200" cap="none" spc="0" normalizeH="0" baseline="30000" noProof="0">
              <a:ln>
                <a:noFill/>
              </a:ln>
              <a:solidFill>
                <a:srgbClr val="092A67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20840" name="Rectangle 47"/>
          <p:cNvSpPr>
            <a:spLocks noChangeArrowheads="1"/>
          </p:cNvSpPr>
          <p:nvPr/>
        </p:nvSpPr>
        <p:spPr bwMode="auto">
          <a:xfrm>
            <a:off x="5952324" y="6288088"/>
            <a:ext cx="3529814" cy="3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defTabSz="7620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Lean MEJ et al. Lancet; 1998; 351:853-6</a:t>
            </a:r>
          </a:p>
        </p:txBody>
      </p:sp>
      <p:sp>
        <p:nvSpPr>
          <p:cNvPr id="11273" name="Rectangle 48"/>
          <p:cNvSpPr>
            <a:spLocks noGrp="1" noChangeArrowheads="1"/>
          </p:cNvSpPr>
          <p:nvPr>
            <p:ph type="title"/>
          </p:nvPr>
        </p:nvSpPr>
        <p:spPr>
          <a:xfrm>
            <a:off x="2062164" y="304800"/>
            <a:ext cx="7494587" cy="1066800"/>
          </a:xfrm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en-GB" altLang="it-IT" sz="4000" dirty="0">
                <a:solidFill>
                  <a:srgbClr val="FFFF00"/>
                </a:solidFill>
              </a:rPr>
              <a:t>Body fat distribution</a:t>
            </a:r>
            <a:br>
              <a:rPr lang="en-GB" altLang="it-IT" sz="4000" dirty="0">
                <a:solidFill>
                  <a:srgbClr val="FFFF00"/>
                </a:solidFill>
              </a:rPr>
            </a:br>
            <a:r>
              <a:rPr lang="en-GB" altLang="it-IT" sz="4000" dirty="0">
                <a:solidFill>
                  <a:srgbClr val="FFFF00"/>
                </a:solidFill>
              </a:rPr>
              <a:t>Apple shaped obesity </a:t>
            </a:r>
          </a:p>
        </p:txBody>
      </p:sp>
      <p:grpSp>
        <p:nvGrpSpPr>
          <p:cNvPr id="120842" name="Group 49"/>
          <p:cNvGrpSpPr>
            <a:grpSpLocks/>
          </p:cNvGrpSpPr>
          <p:nvPr/>
        </p:nvGrpSpPr>
        <p:grpSpPr bwMode="auto">
          <a:xfrm>
            <a:off x="4264025" y="3544888"/>
            <a:ext cx="2921000" cy="304800"/>
            <a:chOff x="1942" y="2233"/>
            <a:chExt cx="2070" cy="192"/>
          </a:xfrm>
        </p:grpSpPr>
        <p:sp>
          <p:nvSpPr>
            <p:cNvPr id="120843" name="Rectangle 50"/>
            <p:cNvSpPr>
              <a:spLocks noChangeArrowheads="1"/>
            </p:cNvSpPr>
            <p:nvPr/>
          </p:nvSpPr>
          <p:spPr bwMode="auto">
            <a:xfrm>
              <a:off x="1969" y="2234"/>
              <a:ext cx="2043" cy="184"/>
            </a:xfrm>
            <a:prstGeom prst="rect">
              <a:avLst/>
            </a:prstGeom>
            <a:solidFill>
              <a:srgbClr val="092A67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20844" name="Line 51"/>
            <p:cNvSpPr>
              <a:spLocks noChangeShapeType="1"/>
            </p:cNvSpPr>
            <p:nvPr/>
          </p:nvSpPr>
          <p:spPr bwMode="auto">
            <a:xfrm>
              <a:off x="2234" y="2292"/>
              <a:ext cx="0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45" name="Line 52"/>
            <p:cNvSpPr>
              <a:spLocks noChangeShapeType="1"/>
            </p:cNvSpPr>
            <p:nvPr/>
          </p:nvSpPr>
          <p:spPr bwMode="auto">
            <a:xfrm>
              <a:off x="2342" y="2292"/>
              <a:ext cx="0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46" name="Line 53"/>
            <p:cNvSpPr>
              <a:spLocks noChangeShapeType="1"/>
            </p:cNvSpPr>
            <p:nvPr/>
          </p:nvSpPr>
          <p:spPr bwMode="auto">
            <a:xfrm>
              <a:off x="2450" y="2292"/>
              <a:ext cx="0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47" name="Line 54"/>
            <p:cNvSpPr>
              <a:spLocks noChangeShapeType="1"/>
            </p:cNvSpPr>
            <p:nvPr/>
          </p:nvSpPr>
          <p:spPr bwMode="auto">
            <a:xfrm>
              <a:off x="2558" y="2292"/>
              <a:ext cx="0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48" name="Line 55"/>
            <p:cNvSpPr>
              <a:spLocks noChangeShapeType="1"/>
            </p:cNvSpPr>
            <p:nvPr/>
          </p:nvSpPr>
          <p:spPr bwMode="auto">
            <a:xfrm>
              <a:off x="2666" y="2292"/>
              <a:ext cx="0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49" name="Line 56"/>
            <p:cNvSpPr>
              <a:spLocks noChangeShapeType="1"/>
            </p:cNvSpPr>
            <p:nvPr/>
          </p:nvSpPr>
          <p:spPr bwMode="auto">
            <a:xfrm>
              <a:off x="2774" y="2292"/>
              <a:ext cx="0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50" name="Line 57"/>
            <p:cNvSpPr>
              <a:spLocks noChangeShapeType="1"/>
            </p:cNvSpPr>
            <p:nvPr/>
          </p:nvSpPr>
          <p:spPr bwMode="auto">
            <a:xfrm>
              <a:off x="2882" y="2292"/>
              <a:ext cx="0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51" name="Line 58"/>
            <p:cNvSpPr>
              <a:spLocks noChangeShapeType="1"/>
            </p:cNvSpPr>
            <p:nvPr/>
          </p:nvSpPr>
          <p:spPr bwMode="auto">
            <a:xfrm>
              <a:off x="2990" y="2292"/>
              <a:ext cx="0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52" name="Line 59"/>
            <p:cNvSpPr>
              <a:spLocks noChangeShapeType="1"/>
            </p:cNvSpPr>
            <p:nvPr/>
          </p:nvSpPr>
          <p:spPr bwMode="auto">
            <a:xfrm>
              <a:off x="3098" y="2292"/>
              <a:ext cx="0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53" name="Line 60"/>
            <p:cNvSpPr>
              <a:spLocks noChangeShapeType="1"/>
            </p:cNvSpPr>
            <p:nvPr/>
          </p:nvSpPr>
          <p:spPr bwMode="auto">
            <a:xfrm>
              <a:off x="3206" y="2292"/>
              <a:ext cx="0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54" name="Line 61"/>
            <p:cNvSpPr>
              <a:spLocks noChangeShapeType="1"/>
            </p:cNvSpPr>
            <p:nvPr/>
          </p:nvSpPr>
          <p:spPr bwMode="auto">
            <a:xfrm>
              <a:off x="3314" y="2292"/>
              <a:ext cx="0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55" name="Line 62"/>
            <p:cNvSpPr>
              <a:spLocks noChangeShapeType="1"/>
            </p:cNvSpPr>
            <p:nvPr/>
          </p:nvSpPr>
          <p:spPr bwMode="auto">
            <a:xfrm>
              <a:off x="3422" y="2292"/>
              <a:ext cx="0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56" name="Line 63"/>
            <p:cNvSpPr>
              <a:spLocks noChangeShapeType="1"/>
            </p:cNvSpPr>
            <p:nvPr/>
          </p:nvSpPr>
          <p:spPr bwMode="auto">
            <a:xfrm>
              <a:off x="3530" y="2292"/>
              <a:ext cx="0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57" name="Line 64"/>
            <p:cNvSpPr>
              <a:spLocks noChangeShapeType="1"/>
            </p:cNvSpPr>
            <p:nvPr/>
          </p:nvSpPr>
          <p:spPr bwMode="auto">
            <a:xfrm>
              <a:off x="3638" y="2292"/>
              <a:ext cx="0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58" name="Line 65"/>
            <p:cNvSpPr>
              <a:spLocks noChangeShapeType="1"/>
            </p:cNvSpPr>
            <p:nvPr/>
          </p:nvSpPr>
          <p:spPr bwMode="auto">
            <a:xfrm>
              <a:off x="3746" y="2292"/>
              <a:ext cx="0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59" name="Line 66"/>
            <p:cNvSpPr>
              <a:spLocks noChangeShapeType="1"/>
            </p:cNvSpPr>
            <p:nvPr/>
          </p:nvSpPr>
          <p:spPr bwMode="auto">
            <a:xfrm>
              <a:off x="3854" y="2292"/>
              <a:ext cx="0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60" name="Line 67"/>
            <p:cNvSpPr>
              <a:spLocks noChangeShapeType="1"/>
            </p:cNvSpPr>
            <p:nvPr/>
          </p:nvSpPr>
          <p:spPr bwMode="auto">
            <a:xfrm>
              <a:off x="3962" y="2292"/>
              <a:ext cx="0" cy="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120861" name="Rectangle 68"/>
            <p:cNvSpPr>
              <a:spLocks noChangeArrowheads="1"/>
            </p:cNvSpPr>
            <p:nvPr/>
          </p:nvSpPr>
          <p:spPr bwMode="auto">
            <a:xfrm>
              <a:off x="1942" y="2233"/>
              <a:ext cx="29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defTabSz="7620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tx1"/>
                </a:buClr>
                <a:buChar char="•"/>
                <a:defRPr sz="28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762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it-IT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611624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1992314" y="2551977"/>
            <a:ext cx="8501045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tabLst>
                <a:tab pos="4572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tabLst>
                <a:tab pos="4572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tabLst>
                <a:tab pos="4572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 dirty="0">
                <a:solidFill>
                  <a:srgbClr val="FF6600"/>
                </a:solidFill>
                <a:latin typeface="Comic Sans MS" panose="030F0702030302020204" pitchFamily="66" charset="0"/>
              </a:rPr>
              <a:t>3 o più dei seguenti disordini: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FFFF00"/>
                </a:solidFill>
                <a:latin typeface="Comic Sans MS" panose="030F0702030302020204" pitchFamily="66" charset="0"/>
              </a:rPr>
              <a:t>Obesità centrale</a:t>
            </a:r>
            <a:r>
              <a:rPr lang="it-IT" altLang="it-IT" b="1" dirty="0">
                <a:solidFill>
                  <a:srgbClr val="003399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b="1" dirty="0">
                <a:solidFill>
                  <a:srgbClr val="FFFFFF"/>
                </a:solidFill>
                <a:latin typeface="Comic Sans MS" panose="030F0702030302020204" pitchFamily="66" charset="0"/>
              </a:rPr>
              <a:t>(Circonferenza Vita ≥ 102 cm, Maschi; ≥ 88,  Femmine)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 dirty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FFFF00"/>
                </a:solidFill>
                <a:latin typeface="Comic Sans MS" panose="030F0702030302020204" pitchFamily="66" charset="0"/>
              </a:rPr>
              <a:t>Alterata Regolazione Glicemica</a:t>
            </a:r>
            <a:r>
              <a:rPr lang="it-IT" altLang="it-IT" b="1" dirty="0">
                <a:solidFill>
                  <a:srgbClr val="FFFFFF"/>
                </a:solidFill>
                <a:latin typeface="Comic Sans MS" panose="030F0702030302020204" pitchFamily="66" charset="0"/>
              </a:rPr>
              <a:t> (Glicemia a digiuno ≥ 100 mg/dl)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 dirty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FFFF00"/>
                </a:solidFill>
                <a:latin typeface="Comic Sans MS" panose="030F0702030302020204" pitchFamily="66" charset="0"/>
              </a:rPr>
              <a:t>Pressione arteriosa elevata</a:t>
            </a:r>
            <a:r>
              <a:rPr lang="it-IT" altLang="it-IT" b="1" dirty="0">
                <a:solidFill>
                  <a:srgbClr val="FFFFFF"/>
                </a:solidFill>
                <a:latin typeface="Comic Sans MS" panose="030F0702030302020204" pitchFamily="66" charset="0"/>
              </a:rPr>
              <a:t> (PA ≥ 130/85 mm/Hg)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 dirty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 err="1">
                <a:solidFill>
                  <a:srgbClr val="FFFF00"/>
                </a:solidFill>
                <a:latin typeface="Comic Sans MS" panose="030F0702030302020204" pitchFamily="66" charset="0"/>
              </a:rPr>
              <a:t>Ipertrigliceridemia</a:t>
            </a:r>
            <a:r>
              <a:rPr lang="it-IT" altLang="it-IT" b="1" dirty="0">
                <a:solidFill>
                  <a:srgbClr val="FFFFFF"/>
                </a:solidFill>
                <a:latin typeface="Comic Sans MS" panose="030F0702030302020204" pitchFamily="66" charset="0"/>
              </a:rPr>
              <a:t> (≥ 150 mg/</a:t>
            </a:r>
            <a:r>
              <a:rPr lang="it-IT" altLang="it-IT" b="1" dirty="0" err="1">
                <a:solidFill>
                  <a:srgbClr val="FFFFFF"/>
                </a:solidFill>
                <a:latin typeface="Comic Sans MS" panose="030F0702030302020204" pitchFamily="66" charset="0"/>
              </a:rPr>
              <a:t>dL</a:t>
            </a:r>
            <a:r>
              <a:rPr lang="it-IT" altLang="it-IT" b="1" dirty="0">
                <a:solidFill>
                  <a:srgbClr val="FFFFFF"/>
                </a:solidFill>
                <a:latin typeface="Comic Sans MS" panose="030F0702030302020204" pitchFamily="66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b="1" dirty="0">
              <a:solidFill>
                <a:srgbClr val="FFFFFF"/>
              </a:solidFill>
              <a:latin typeface="Comic Sans MS" panose="030F0702030302020204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b="1" dirty="0">
                <a:solidFill>
                  <a:srgbClr val="FFFF00"/>
                </a:solidFill>
                <a:latin typeface="Comic Sans MS" panose="030F0702030302020204" pitchFamily="66" charset="0"/>
              </a:rPr>
              <a:t>Ridotto Colesterolo HDL</a:t>
            </a:r>
            <a:r>
              <a:rPr lang="it-IT" altLang="it-IT" b="1" dirty="0">
                <a:solidFill>
                  <a:srgbClr val="FFFFFF"/>
                </a:solidFill>
                <a:latin typeface="Comic Sans MS" panose="030F0702030302020204" pitchFamily="66" charset="0"/>
              </a:rPr>
              <a:t> (&lt; 40 mg/</a:t>
            </a:r>
            <a:r>
              <a:rPr lang="it-IT" altLang="it-IT" b="1" dirty="0" err="1">
                <a:solidFill>
                  <a:srgbClr val="FFFFFF"/>
                </a:solidFill>
                <a:latin typeface="Comic Sans MS" panose="030F0702030302020204" pitchFamily="66" charset="0"/>
              </a:rPr>
              <a:t>dL</a:t>
            </a:r>
            <a:r>
              <a:rPr lang="it-IT" altLang="it-IT" b="1" dirty="0">
                <a:solidFill>
                  <a:srgbClr val="FFFFFF"/>
                </a:solidFill>
                <a:latin typeface="Comic Sans MS" panose="030F0702030302020204" pitchFamily="66" charset="0"/>
              </a:rPr>
              <a:t>, Maschi; &lt; 50, Femmine)</a:t>
            </a:r>
          </a:p>
        </p:txBody>
      </p:sp>
      <p:sp>
        <p:nvSpPr>
          <p:cNvPr id="75779" name="Text Box 3"/>
          <p:cNvSpPr txBox="1">
            <a:spLocks noChangeArrowheads="1"/>
          </p:cNvSpPr>
          <p:nvPr/>
        </p:nvSpPr>
        <p:spPr bwMode="auto">
          <a:xfrm>
            <a:off x="1992314" y="549276"/>
            <a:ext cx="835183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altLang="it-IT" sz="2000" b="1">
                <a:solidFill>
                  <a:srgbClr val="FFFF00"/>
                </a:solidFill>
                <a:latin typeface="Comic Sans MS" panose="030F0702030302020204" pitchFamily="66" charset="0"/>
              </a:rPr>
              <a:t>DEFINIZIONE (operativa) di SINDROME METABOLICA secondo</a:t>
            </a:r>
            <a:endParaRPr lang="en-GB" altLang="it-IT" sz="2000" b="1">
              <a:solidFill>
                <a:srgbClr val="FFFF00"/>
              </a:solidFill>
              <a:latin typeface="Comic Sans MS" panose="030F0702030302020204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altLang="it-IT" sz="2000" b="1">
                <a:solidFill>
                  <a:srgbClr val="FFFF00"/>
                </a:solidFill>
                <a:latin typeface="Comic Sans MS" panose="030F0702030302020204" pitchFamily="66" charset="0"/>
              </a:rPr>
              <a:t>il National Cholesterol Education Expert Panel on Detection, Evaluation, and Treatment of High Blood Cholesterol in Adults (Adult Treatment Panel III – ATPIII), 2002</a:t>
            </a:r>
            <a:endParaRPr lang="it-IT" altLang="it-IT" sz="2000" b="1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859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2459647" y="603373"/>
            <a:ext cx="756084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sz="2800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MS PGothic" pitchFamily="34" charset="-128"/>
              </a:rPr>
              <a:t>Fatty liver </a:t>
            </a:r>
            <a:r>
              <a:rPr lang="it-IT" altLang="it-IT" sz="2800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MS PGothic" pitchFamily="34" charset="-128"/>
              </a:rPr>
              <a:t>is</a:t>
            </a:r>
            <a:r>
              <a:rPr lang="it-IT" altLang="it-IT" sz="2800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MS PGothic" pitchFamily="34" charset="-128"/>
              </a:rPr>
              <a:t> the </a:t>
            </a:r>
            <a:r>
              <a:rPr lang="it-IT" altLang="it-IT" sz="2800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MS PGothic" pitchFamily="34" charset="-128"/>
              </a:rPr>
              <a:t>hepatic</a:t>
            </a:r>
            <a:r>
              <a:rPr lang="it-IT" altLang="it-IT" sz="2800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MS PGothic" pitchFamily="34" charset="-128"/>
              </a:rPr>
              <a:t> component of the</a:t>
            </a:r>
            <a:endParaRPr lang="en-US" altLang="it-IT" sz="2800" dirty="0">
              <a:solidFill>
                <a:srgbClr val="5B9BD5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sz="2800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MS PGothic" pitchFamily="34" charset="-128"/>
              </a:rPr>
              <a:t>m</a:t>
            </a:r>
            <a:r>
              <a:rPr lang="en-US" altLang="it-IT" sz="2800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MS PGothic" pitchFamily="34" charset="-128"/>
              </a:rPr>
              <a:t>etabolic</a:t>
            </a:r>
            <a:r>
              <a:rPr lang="en-US" altLang="it-IT" sz="2800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MS PGothic" pitchFamily="34" charset="-128"/>
              </a:rPr>
              <a:t> </a:t>
            </a:r>
            <a:r>
              <a:rPr lang="it-IT" altLang="it-IT" sz="2800" dirty="0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MS PGothic" pitchFamily="34" charset="-128"/>
              </a:rPr>
              <a:t>s</a:t>
            </a:r>
            <a:r>
              <a:rPr lang="en-US" altLang="it-IT" sz="2800" dirty="0" err="1">
                <a:solidFill>
                  <a:srgbClr val="5B9BD5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MS PGothic" pitchFamily="34" charset="-128"/>
              </a:rPr>
              <a:t>yndrome</a:t>
            </a:r>
            <a:endParaRPr lang="en-US" altLang="it-IT" sz="2800" dirty="0">
              <a:solidFill>
                <a:srgbClr val="5B9BD5">
                  <a:lumMod val="20000"/>
                  <a:lumOff val="8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dirty="0">
                <a:solidFill>
                  <a:srgbClr val="FFCC00"/>
                </a:solidFill>
                <a:latin typeface="Verdana" pitchFamily="34" charset="0"/>
                <a:ea typeface="MS PGothic" pitchFamily="34" charset="-128"/>
              </a:rPr>
              <a:t> </a:t>
            </a:r>
          </a:p>
        </p:txBody>
      </p:sp>
      <p:sp>
        <p:nvSpPr>
          <p:cNvPr id="83970" name="Rectangle 4"/>
          <p:cNvSpPr>
            <a:spLocks noChangeArrowheads="1"/>
          </p:cNvSpPr>
          <p:nvPr/>
        </p:nvSpPr>
        <p:spPr bwMode="auto">
          <a:xfrm>
            <a:off x="1881209" y="4393406"/>
            <a:ext cx="1643063" cy="685800"/>
          </a:xfrm>
          <a:prstGeom prst="rect">
            <a:avLst/>
          </a:prstGeom>
          <a:solidFill>
            <a:srgbClr val="F8F81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8F812"/>
            </a:extrusionClr>
          </a:sp3d>
        </p:spPr>
        <p:txBody>
          <a:bodyPr wrap="none" anchor="ctr"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b="1" dirty="0">
                <a:solidFill>
                  <a:srgbClr val="000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MS PGothic" pitchFamily="34" charset="-128"/>
              </a:rPr>
              <a:t>NIDDM</a:t>
            </a:r>
          </a:p>
        </p:txBody>
      </p:sp>
      <p:sp>
        <p:nvSpPr>
          <p:cNvPr id="83971" name="Rectangle 6"/>
          <p:cNvSpPr>
            <a:spLocks noChangeArrowheads="1"/>
          </p:cNvSpPr>
          <p:nvPr/>
        </p:nvSpPr>
        <p:spPr bwMode="auto">
          <a:xfrm>
            <a:off x="6924675" y="3024219"/>
            <a:ext cx="1763316" cy="756047"/>
          </a:xfrm>
          <a:prstGeom prst="rect">
            <a:avLst/>
          </a:prstGeom>
          <a:solidFill>
            <a:srgbClr val="FF00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C18"/>
              </a:solidFill>
              <a:latin typeface="Verdana" pitchFamily="34" charset="0"/>
              <a:ea typeface="MS PGothic" pitchFamily="34" charset="-128"/>
            </a:endParaRPr>
          </a:p>
        </p:txBody>
      </p:sp>
      <p:sp>
        <p:nvSpPr>
          <p:cNvPr id="83972" name="Rectangle 7"/>
          <p:cNvSpPr>
            <a:spLocks noChangeArrowheads="1"/>
          </p:cNvSpPr>
          <p:nvPr/>
        </p:nvSpPr>
        <p:spPr bwMode="auto">
          <a:xfrm>
            <a:off x="8167691" y="4393406"/>
            <a:ext cx="2015729" cy="685800"/>
          </a:xfrm>
          <a:prstGeom prst="rect">
            <a:avLst/>
          </a:prstGeom>
          <a:solidFill>
            <a:srgbClr val="F8F812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8F812"/>
            </a:extrusionClr>
          </a:sp3d>
        </p:spPr>
        <p:txBody>
          <a:bodyPr wrap="none" anchor="ctr"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b="1" dirty="0">
                <a:solidFill>
                  <a:srgbClr val="000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MS PGothic" pitchFamily="34" charset="-128"/>
              </a:rPr>
              <a:t>Hypertension</a:t>
            </a:r>
          </a:p>
        </p:txBody>
      </p:sp>
      <p:sp>
        <p:nvSpPr>
          <p:cNvPr id="83973" name="Rectangle 8"/>
          <p:cNvSpPr>
            <a:spLocks noChangeArrowheads="1"/>
          </p:cNvSpPr>
          <p:nvPr/>
        </p:nvSpPr>
        <p:spPr bwMode="auto">
          <a:xfrm>
            <a:off x="3935038" y="3050381"/>
            <a:ext cx="1621631" cy="767954"/>
          </a:xfrm>
          <a:prstGeom prst="rect">
            <a:avLst/>
          </a:prstGeom>
          <a:solidFill>
            <a:srgbClr val="F8F812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8F812"/>
            </a:extrusionClr>
          </a:sp3d>
        </p:spPr>
        <p:txBody>
          <a:bodyPr wrap="none" anchor="ctr"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b="1" dirty="0">
                <a:solidFill>
                  <a:srgbClr val="000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MS PGothic" pitchFamily="34" charset="-128"/>
              </a:rPr>
              <a:t>Visceral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b="1" dirty="0">
                <a:solidFill>
                  <a:srgbClr val="000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MS PGothic" pitchFamily="34" charset="-128"/>
              </a:rPr>
              <a:t>Obesity</a:t>
            </a:r>
          </a:p>
        </p:txBody>
      </p:sp>
      <p:sp>
        <p:nvSpPr>
          <p:cNvPr id="83974" name="Line 9"/>
          <p:cNvSpPr>
            <a:spLocks noChangeShapeType="1"/>
          </p:cNvSpPr>
          <p:nvPr/>
        </p:nvSpPr>
        <p:spPr bwMode="auto">
          <a:xfrm flipV="1">
            <a:off x="5158979" y="5211397"/>
            <a:ext cx="0" cy="161925"/>
          </a:xfrm>
          <a:prstGeom prst="line">
            <a:avLst/>
          </a:prstGeom>
          <a:noFill/>
          <a:ln w="9525">
            <a:solidFill>
              <a:srgbClr val="000C18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75" name="Line 10"/>
          <p:cNvSpPr>
            <a:spLocks noChangeShapeType="1"/>
          </p:cNvSpPr>
          <p:nvPr/>
        </p:nvSpPr>
        <p:spPr bwMode="auto">
          <a:xfrm>
            <a:off x="5809060" y="5211397"/>
            <a:ext cx="0" cy="161925"/>
          </a:xfrm>
          <a:prstGeom prst="line">
            <a:avLst/>
          </a:prstGeom>
          <a:noFill/>
          <a:ln w="9525">
            <a:solidFill>
              <a:srgbClr val="000C18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76" name="Text Box 11"/>
          <p:cNvSpPr txBox="1">
            <a:spLocks noChangeArrowheads="1"/>
          </p:cNvSpPr>
          <p:nvPr/>
        </p:nvSpPr>
        <p:spPr bwMode="auto">
          <a:xfrm>
            <a:off x="6996134" y="3186117"/>
            <a:ext cx="16204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MS PGothic" pitchFamily="34" charset="-128"/>
              </a:rPr>
              <a:t>NAFLD NASH</a:t>
            </a:r>
          </a:p>
        </p:txBody>
      </p:sp>
      <p:sp>
        <p:nvSpPr>
          <p:cNvPr id="83977" name="Line 12"/>
          <p:cNvSpPr>
            <a:spLocks noChangeShapeType="1"/>
          </p:cNvSpPr>
          <p:nvPr/>
        </p:nvSpPr>
        <p:spPr bwMode="auto">
          <a:xfrm>
            <a:off x="5809061" y="3431384"/>
            <a:ext cx="1044179" cy="1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78" name="Line 13"/>
          <p:cNvSpPr>
            <a:spLocks noChangeShapeType="1"/>
          </p:cNvSpPr>
          <p:nvPr/>
        </p:nvSpPr>
        <p:spPr bwMode="auto">
          <a:xfrm>
            <a:off x="8543925" y="3861197"/>
            <a:ext cx="0" cy="28575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79" name="Line 14"/>
          <p:cNvSpPr>
            <a:spLocks noChangeShapeType="1"/>
          </p:cNvSpPr>
          <p:nvPr/>
        </p:nvSpPr>
        <p:spPr bwMode="auto">
          <a:xfrm flipH="1">
            <a:off x="4511300" y="3914779"/>
            <a:ext cx="545" cy="283369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80" name="Line 15"/>
          <p:cNvSpPr>
            <a:spLocks noChangeShapeType="1"/>
          </p:cNvSpPr>
          <p:nvPr/>
        </p:nvSpPr>
        <p:spPr bwMode="auto">
          <a:xfrm>
            <a:off x="3648075" y="4670822"/>
            <a:ext cx="3810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81" name="Line 16"/>
          <p:cNvSpPr>
            <a:spLocks noChangeShapeType="1"/>
          </p:cNvSpPr>
          <p:nvPr/>
        </p:nvSpPr>
        <p:spPr bwMode="auto">
          <a:xfrm>
            <a:off x="6240067" y="2402681"/>
            <a:ext cx="0" cy="10287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82" name="Line 17"/>
          <p:cNvSpPr>
            <a:spLocks noChangeShapeType="1"/>
          </p:cNvSpPr>
          <p:nvPr/>
        </p:nvSpPr>
        <p:spPr bwMode="auto">
          <a:xfrm>
            <a:off x="9480947" y="3320654"/>
            <a:ext cx="0" cy="80010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83" name="Line 18"/>
          <p:cNvSpPr>
            <a:spLocks noChangeShapeType="1"/>
          </p:cNvSpPr>
          <p:nvPr/>
        </p:nvSpPr>
        <p:spPr bwMode="auto">
          <a:xfrm flipH="1">
            <a:off x="8904313" y="3320654"/>
            <a:ext cx="529011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84" name="Line 19"/>
          <p:cNvSpPr>
            <a:spLocks noChangeShapeType="1"/>
          </p:cNvSpPr>
          <p:nvPr/>
        </p:nvSpPr>
        <p:spPr bwMode="auto">
          <a:xfrm>
            <a:off x="3215879" y="3482579"/>
            <a:ext cx="0" cy="62865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85" name="Line 20"/>
          <p:cNvSpPr>
            <a:spLocks noChangeShapeType="1"/>
          </p:cNvSpPr>
          <p:nvPr/>
        </p:nvSpPr>
        <p:spPr bwMode="auto">
          <a:xfrm>
            <a:off x="3215879" y="3482579"/>
            <a:ext cx="5334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86" name="Line 21"/>
          <p:cNvSpPr>
            <a:spLocks noChangeShapeType="1"/>
          </p:cNvSpPr>
          <p:nvPr/>
        </p:nvSpPr>
        <p:spPr bwMode="auto">
          <a:xfrm>
            <a:off x="7680723" y="4670822"/>
            <a:ext cx="457200" cy="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87" name="Line 22"/>
          <p:cNvSpPr>
            <a:spLocks noChangeShapeType="1"/>
          </p:cNvSpPr>
          <p:nvPr/>
        </p:nvSpPr>
        <p:spPr bwMode="auto">
          <a:xfrm>
            <a:off x="6959204" y="3914775"/>
            <a:ext cx="0" cy="28575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88" name="Line 23"/>
          <p:cNvSpPr>
            <a:spLocks noChangeShapeType="1"/>
          </p:cNvSpPr>
          <p:nvPr/>
        </p:nvSpPr>
        <p:spPr bwMode="auto">
          <a:xfrm>
            <a:off x="5591175" y="3861197"/>
            <a:ext cx="0" cy="285750"/>
          </a:xfrm>
          <a:prstGeom prst="line">
            <a:avLst/>
          </a:prstGeom>
          <a:noFill/>
          <a:ln w="508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89" name="Rectangle 5"/>
          <p:cNvSpPr>
            <a:spLocks noChangeArrowheads="1"/>
          </p:cNvSpPr>
          <p:nvPr/>
        </p:nvSpPr>
        <p:spPr bwMode="auto">
          <a:xfrm>
            <a:off x="4095751" y="4373197"/>
            <a:ext cx="3429000" cy="1052513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F8F812"/>
            </a:extrusionClr>
          </a:sp3d>
        </p:spPr>
        <p:txBody>
          <a:bodyPr wrap="none" lIns="67500" tIns="35100" rIns="67500" bIns="35100" anchor="ctr"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b="1" dirty="0" err="1">
                <a:solidFill>
                  <a:srgbClr val="000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MS PGothic" pitchFamily="34" charset="-128"/>
              </a:rPr>
              <a:t>Atherogenic</a:t>
            </a:r>
            <a:r>
              <a:rPr lang="it-IT" altLang="it-IT" b="1" dirty="0">
                <a:solidFill>
                  <a:srgbClr val="000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MS PGothic" pitchFamily="34" charset="-128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altLang="it-IT" b="1" dirty="0" err="1">
                <a:solidFill>
                  <a:srgbClr val="000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MS PGothic" pitchFamily="34" charset="-128"/>
              </a:rPr>
              <a:t>dyslipidemia</a:t>
            </a:r>
            <a:endParaRPr lang="en-US" altLang="it-IT" b="1" dirty="0">
              <a:solidFill>
                <a:srgbClr val="000C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it-IT" b="1" dirty="0">
                <a:solidFill>
                  <a:srgbClr val="000C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MS PGothic" pitchFamily="34" charset="-128"/>
              </a:rPr>
              <a:t>TG    HDL</a:t>
            </a:r>
          </a:p>
        </p:txBody>
      </p:sp>
      <p:sp>
        <p:nvSpPr>
          <p:cNvPr id="83990" name="Line 24"/>
          <p:cNvSpPr>
            <a:spLocks noChangeShapeType="1"/>
          </p:cNvSpPr>
          <p:nvPr/>
        </p:nvSpPr>
        <p:spPr bwMode="auto">
          <a:xfrm>
            <a:off x="5809060" y="5079206"/>
            <a:ext cx="0" cy="21669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3991" name="Line 25"/>
          <p:cNvSpPr>
            <a:spLocks noChangeShapeType="1"/>
          </p:cNvSpPr>
          <p:nvPr/>
        </p:nvSpPr>
        <p:spPr bwMode="auto">
          <a:xfrm flipV="1">
            <a:off x="5087888" y="5043202"/>
            <a:ext cx="0" cy="21669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410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09800" y="44450"/>
            <a:ext cx="7772400" cy="1143000"/>
          </a:xfrm>
        </p:spPr>
        <p:txBody>
          <a:bodyPr/>
          <a:lstStyle/>
          <a:p>
            <a:r>
              <a:rPr lang="en-US" altLang="it-IT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Insulin-resistance: key defect of metabolic syndrome  </a:t>
            </a:r>
          </a:p>
        </p:txBody>
      </p:sp>
      <p:sp>
        <p:nvSpPr>
          <p:cNvPr id="54275" name="Line 3"/>
          <p:cNvSpPr>
            <a:spLocks noChangeShapeType="1"/>
          </p:cNvSpPr>
          <p:nvPr/>
        </p:nvSpPr>
        <p:spPr bwMode="auto">
          <a:xfrm rot="8371662" flipH="1" flipV="1">
            <a:off x="7462319" y="4093149"/>
            <a:ext cx="187603" cy="37807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4276" name="Line 4"/>
          <p:cNvSpPr>
            <a:spLocks noChangeShapeType="1"/>
          </p:cNvSpPr>
          <p:nvPr/>
        </p:nvSpPr>
        <p:spPr bwMode="auto">
          <a:xfrm rot="13919268" flipV="1">
            <a:off x="5467261" y="4670253"/>
            <a:ext cx="1587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 rot="16128391" flipV="1">
            <a:off x="4719924" y="3040030"/>
            <a:ext cx="1587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 rot="5351923" flipV="1">
            <a:off x="7612105" y="3141580"/>
            <a:ext cx="1587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 rot="19440105" flipV="1">
            <a:off x="5191125" y="2511425"/>
            <a:ext cx="1588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 rot="2379175" flipV="1">
            <a:off x="7134225" y="2530475"/>
            <a:ext cx="1588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4281" name="Oval 9"/>
          <p:cNvSpPr>
            <a:spLocks noChangeArrowheads="1"/>
          </p:cNvSpPr>
          <p:nvPr/>
        </p:nvSpPr>
        <p:spPr bwMode="invGray">
          <a:xfrm>
            <a:off x="4872038" y="2636838"/>
            <a:ext cx="2533650" cy="2127250"/>
          </a:xfrm>
          <a:prstGeom prst="ellipse">
            <a:avLst/>
          </a:prstGeom>
          <a:gradFill rotWithShape="1">
            <a:gsLst>
              <a:gs pos="0">
                <a:srgbClr val="FFC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28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Insulino</a:t>
            </a:r>
            <a:endParaRPr lang="en-US" altLang="it-IT" sz="28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28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Resistenza</a:t>
            </a:r>
            <a:endParaRPr lang="en-US" altLang="it-IT" sz="28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4282" name="Line 10"/>
          <p:cNvSpPr>
            <a:spLocks noChangeShapeType="1"/>
          </p:cNvSpPr>
          <p:nvPr/>
        </p:nvSpPr>
        <p:spPr bwMode="auto">
          <a:xfrm flipV="1">
            <a:off x="6162675" y="2206625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4283" name="Oval 11"/>
          <p:cNvSpPr>
            <a:spLocks noChangeArrowheads="1"/>
          </p:cNvSpPr>
          <p:nvPr/>
        </p:nvSpPr>
        <p:spPr bwMode="auto">
          <a:xfrm>
            <a:off x="3385983" y="5040257"/>
            <a:ext cx="2317750" cy="927100"/>
          </a:xfrm>
          <a:prstGeom prst="ellipse">
            <a:avLst/>
          </a:prstGeom>
          <a:gradFill rotWithShape="1">
            <a:gsLst>
              <a:gs pos="0">
                <a:srgbClr val="339966"/>
              </a:gs>
              <a:gs pos="100000">
                <a:srgbClr val="3399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99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Endothelial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dysfunction</a:t>
            </a:r>
          </a:p>
        </p:txBody>
      </p:sp>
      <p:sp>
        <p:nvSpPr>
          <p:cNvPr id="54284" name="Oval 12"/>
          <p:cNvSpPr>
            <a:spLocks noChangeArrowheads="1"/>
          </p:cNvSpPr>
          <p:nvPr/>
        </p:nvSpPr>
        <p:spPr bwMode="auto">
          <a:xfrm>
            <a:off x="7819735" y="4160439"/>
            <a:ext cx="2152650" cy="647700"/>
          </a:xfrm>
          <a:prstGeom prst="ellipse">
            <a:avLst/>
          </a:prstGeom>
          <a:gradFill rotWithShape="1">
            <a:gsLst>
              <a:gs pos="0">
                <a:srgbClr val="00B050"/>
              </a:gs>
              <a:gs pos="100000">
                <a:srgbClr val="9933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Obesity</a:t>
            </a:r>
          </a:p>
        </p:txBody>
      </p:sp>
      <p:sp>
        <p:nvSpPr>
          <p:cNvPr id="54285" name="Oval 13"/>
          <p:cNvSpPr>
            <a:spLocks noChangeArrowheads="1"/>
          </p:cNvSpPr>
          <p:nvPr/>
        </p:nvSpPr>
        <p:spPr bwMode="auto">
          <a:xfrm>
            <a:off x="7322103" y="1945587"/>
            <a:ext cx="2152650" cy="647700"/>
          </a:xfrm>
          <a:prstGeom prst="ellipse">
            <a:avLst/>
          </a:prstGeom>
          <a:gradFill rotWithShape="1">
            <a:gsLst>
              <a:gs pos="0">
                <a:srgbClr val="00B050"/>
              </a:gs>
              <a:gs pos="100000">
                <a:srgbClr val="6600CC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Hyperglicemia</a:t>
            </a:r>
            <a:endParaRPr lang="en-US" altLang="it-IT" sz="20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4286" name="Oval 14"/>
          <p:cNvSpPr>
            <a:spLocks noChangeArrowheads="1"/>
          </p:cNvSpPr>
          <p:nvPr/>
        </p:nvSpPr>
        <p:spPr bwMode="auto">
          <a:xfrm>
            <a:off x="2761280" y="1808130"/>
            <a:ext cx="2279650" cy="711200"/>
          </a:xfrm>
          <a:prstGeom prst="ellipse">
            <a:avLst/>
          </a:prstGeom>
          <a:gradFill rotWithShape="1">
            <a:gsLst>
              <a:gs pos="0">
                <a:srgbClr val="00B050"/>
              </a:gs>
              <a:gs pos="100000">
                <a:srgbClr val="993300">
                  <a:gamma/>
                  <a:shade val="1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Atherosclerosis</a:t>
            </a:r>
            <a:endParaRPr lang="en-US" altLang="it-IT" sz="20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4287" name="Oval 15"/>
          <p:cNvSpPr>
            <a:spLocks noChangeArrowheads="1"/>
          </p:cNvSpPr>
          <p:nvPr/>
        </p:nvSpPr>
        <p:spPr bwMode="auto">
          <a:xfrm>
            <a:off x="5081588" y="1425575"/>
            <a:ext cx="2406332" cy="647700"/>
          </a:xfrm>
          <a:prstGeom prst="ellipse">
            <a:avLst/>
          </a:prstGeom>
          <a:gradFill rotWithShape="1">
            <a:gsLst>
              <a:gs pos="0">
                <a:srgbClr val="00B050"/>
              </a:gs>
              <a:gs pos="100000">
                <a:srgbClr val="003399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Glucose </a:t>
            </a: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intollerance</a:t>
            </a:r>
            <a:endParaRPr lang="en-US" altLang="it-IT" sz="20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4288" name="Oval 16"/>
          <p:cNvSpPr>
            <a:spLocks noChangeArrowheads="1"/>
          </p:cNvSpPr>
          <p:nvPr/>
        </p:nvSpPr>
        <p:spPr bwMode="auto">
          <a:xfrm>
            <a:off x="5985216" y="5121331"/>
            <a:ext cx="3148623" cy="903012"/>
          </a:xfrm>
          <a:prstGeom prst="ellipse">
            <a:avLst/>
          </a:prstGeom>
          <a:gradFill rotWithShape="1">
            <a:gsLst>
              <a:gs pos="0">
                <a:srgbClr val="00B050"/>
              </a:gs>
              <a:gs pos="100000">
                <a:srgbClr val="666633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Atherogenic</a:t>
            </a: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dyslipidemia</a:t>
            </a:r>
            <a:endParaRPr lang="en-US" altLang="it-IT" sz="20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4289" name="Oval 17"/>
          <p:cNvSpPr>
            <a:spLocks noChangeArrowheads="1"/>
          </p:cNvSpPr>
          <p:nvPr/>
        </p:nvSpPr>
        <p:spPr bwMode="auto">
          <a:xfrm>
            <a:off x="2109417" y="2794835"/>
            <a:ext cx="2317750" cy="8382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993366">
                  <a:gamma/>
                  <a:shade val="3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2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NAFLD/NASH</a:t>
            </a:r>
          </a:p>
        </p:txBody>
      </p:sp>
      <p:sp>
        <p:nvSpPr>
          <p:cNvPr id="54290" name="Oval 18"/>
          <p:cNvSpPr>
            <a:spLocks noChangeArrowheads="1"/>
          </p:cNvSpPr>
          <p:nvPr/>
        </p:nvSpPr>
        <p:spPr bwMode="auto">
          <a:xfrm>
            <a:off x="7866789" y="2869375"/>
            <a:ext cx="2152650" cy="787400"/>
          </a:xfrm>
          <a:prstGeom prst="ellipse">
            <a:avLst/>
          </a:prstGeom>
          <a:gradFill rotWithShape="1">
            <a:gsLst>
              <a:gs pos="0">
                <a:srgbClr val="00B050"/>
              </a:gs>
              <a:gs pos="100000">
                <a:srgbClr val="993366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it-IT" sz="20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Hypertension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it-IT" sz="20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4292" name="Line 20"/>
          <p:cNvSpPr>
            <a:spLocks noChangeShapeType="1"/>
          </p:cNvSpPr>
          <p:nvPr/>
        </p:nvSpPr>
        <p:spPr bwMode="auto">
          <a:xfrm rot="10728568" flipH="1" flipV="1">
            <a:off x="6792258" y="4635093"/>
            <a:ext cx="307645" cy="40840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4293" name="Line 21"/>
          <p:cNvSpPr>
            <a:spLocks noChangeShapeType="1"/>
          </p:cNvSpPr>
          <p:nvPr/>
        </p:nvSpPr>
        <p:spPr bwMode="auto">
          <a:xfrm>
            <a:off x="2243139" y="1258888"/>
            <a:ext cx="7705725" cy="0"/>
          </a:xfrm>
          <a:prstGeom prst="line">
            <a:avLst/>
          </a:prstGeom>
          <a:noFill/>
          <a:ln w="4445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4" name="Oval 17"/>
          <p:cNvSpPr>
            <a:spLocks noChangeArrowheads="1"/>
          </p:cNvSpPr>
          <p:nvPr/>
        </p:nvSpPr>
        <p:spPr bwMode="auto">
          <a:xfrm>
            <a:off x="2109417" y="4045095"/>
            <a:ext cx="2317750" cy="838200"/>
          </a:xfrm>
          <a:prstGeom prst="ellipse">
            <a:avLst/>
          </a:prstGeom>
          <a:gradFill rotWithShape="1">
            <a:gsLst>
              <a:gs pos="0">
                <a:srgbClr val="00B050"/>
              </a:gs>
              <a:gs pos="100000">
                <a:srgbClr val="993366">
                  <a:gamma/>
                  <a:shade val="36078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FF99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it-IT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Oxidative stress</a:t>
            </a:r>
            <a:endParaRPr lang="en-US" altLang="it-IT" sz="1900" b="1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5" name="Line 4"/>
          <p:cNvSpPr>
            <a:spLocks noChangeShapeType="1"/>
          </p:cNvSpPr>
          <p:nvPr/>
        </p:nvSpPr>
        <p:spPr bwMode="auto">
          <a:xfrm rot="13919268" flipV="1">
            <a:off x="4610492" y="3995244"/>
            <a:ext cx="174117" cy="5029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9238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Immagine 10" descr="http://www.nature.com/ajg/journal/v101/n3/images/ajg2006121f1.gif"/>
          <p:cNvPicPr>
            <a:picLocks noChangeAspect="1" noChangeArrowheads="1"/>
          </p:cNvPicPr>
          <p:nvPr/>
        </p:nvPicPr>
        <p:blipFill>
          <a:blip r:embed="rId3" cstate="print"/>
          <a:srcRect r="65096" b="63480"/>
          <a:stretch>
            <a:fillRect/>
          </a:stretch>
        </p:blipFill>
        <p:spPr bwMode="auto">
          <a:xfrm>
            <a:off x="334963" y="1268413"/>
            <a:ext cx="3648075" cy="220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Immagine 11" descr="http://www.nature.com/ajg/journal/v101/n3/images/ajg2006121f1.gif"/>
          <p:cNvPicPr>
            <a:picLocks noChangeAspect="1" noChangeArrowheads="1"/>
          </p:cNvPicPr>
          <p:nvPr/>
        </p:nvPicPr>
        <p:blipFill>
          <a:blip r:embed="rId3" cstate="print"/>
          <a:srcRect t="52979" r="65096" b="9717"/>
          <a:stretch>
            <a:fillRect/>
          </a:stretch>
        </p:blipFill>
        <p:spPr bwMode="auto">
          <a:xfrm>
            <a:off x="431800" y="3860800"/>
            <a:ext cx="3551238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7"/>
          <p:cNvSpPr txBox="1">
            <a:spLocks noChangeArrowheads="1"/>
          </p:cNvSpPr>
          <p:nvPr/>
        </p:nvSpPr>
        <p:spPr bwMode="auto">
          <a:xfrm>
            <a:off x="4464050" y="1341438"/>
            <a:ext cx="633730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 b="1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SIMPLE FATTY LIVER (NAFL)</a:t>
            </a:r>
          </a:p>
          <a:p>
            <a:pPr>
              <a:spcBef>
                <a:spcPct val="50000"/>
              </a:spcBef>
            </a:pPr>
            <a:r>
              <a:rPr lang="it-IT" altLang="it-IT" sz="2000" dirty="0">
                <a:latin typeface="Comic Sans MS" pitchFamily="66" charset="0"/>
                <a:ea typeface="MS PGothic" pitchFamily="34" charset="-128"/>
              </a:rPr>
              <a:t>The </a:t>
            </a:r>
            <a:r>
              <a:rPr lang="it-IT" altLang="it-IT" sz="2000" dirty="0" err="1">
                <a:latin typeface="Comic Sans MS" pitchFamily="66" charset="0"/>
                <a:ea typeface="MS PGothic" pitchFamily="34" charset="-128"/>
              </a:rPr>
              <a:t>only</a:t>
            </a:r>
            <a:r>
              <a:rPr lang="it-IT" altLang="it-IT" sz="2000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it-IT" altLang="it-IT" sz="2000" dirty="0" err="1">
                <a:latin typeface="Comic Sans MS" pitchFamily="66" charset="0"/>
                <a:ea typeface="MS PGothic" pitchFamily="34" charset="-128"/>
              </a:rPr>
              <a:t>histologic</a:t>
            </a:r>
            <a:r>
              <a:rPr lang="it-IT" altLang="it-IT" sz="2000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it-IT" altLang="it-IT" sz="2000" dirty="0" err="1">
                <a:latin typeface="Comic Sans MS" pitchFamily="66" charset="0"/>
                <a:ea typeface="MS PGothic" pitchFamily="34" charset="-128"/>
              </a:rPr>
              <a:t>finding</a:t>
            </a:r>
            <a:r>
              <a:rPr lang="it-IT" altLang="it-IT" sz="2000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it-IT" altLang="it-IT" sz="2000" dirty="0" err="1">
                <a:latin typeface="Comic Sans MS" pitchFamily="66" charset="0"/>
                <a:ea typeface="MS PGothic" pitchFamily="34" charset="-128"/>
              </a:rPr>
              <a:t>is</a:t>
            </a:r>
            <a:r>
              <a:rPr lang="it-IT" altLang="it-IT" sz="2000" dirty="0">
                <a:latin typeface="Comic Sans MS" pitchFamily="66" charset="0"/>
                <a:ea typeface="MS PGothic" pitchFamily="34" charset="-128"/>
              </a:rPr>
              <a:t> the </a:t>
            </a:r>
            <a:r>
              <a:rPr lang="it-IT" altLang="it-IT" sz="2000" dirty="0" err="1">
                <a:latin typeface="Comic Sans MS" pitchFamily="66" charset="0"/>
                <a:ea typeface="MS PGothic" pitchFamily="34" charset="-128"/>
              </a:rPr>
              <a:t>presence</a:t>
            </a:r>
            <a:r>
              <a:rPr lang="it-IT" altLang="it-IT" sz="2000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it-IT" altLang="it-IT" sz="2000">
                <a:latin typeface="Comic Sans MS" pitchFamily="66" charset="0"/>
                <a:ea typeface="MS PGothic" pitchFamily="34" charset="-128"/>
              </a:rPr>
              <a:t>of steatosis (</a:t>
            </a:r>
            <a:r>
              <a:rPr lang="en-US" sz="2000"/>
              <a:t> </a:t>
            </a:r>
            <a:r>
              <a:rPr lang="en-US">
                <a:latin typeface="Comic Sans MS" panose="030F0702030302020204" pitchFamily="66" charset="0"/>
              </a:rPr>
              <a:t>&gt; 5% steatotic hepatocytes in a liver tissue section</a:t>
            </a:r>
            <a:r>
              <a:rPr lang="en-US" sz="2000">
                <a:latin typeface="Comic Sans MS" panose="030F0702030302020204" pitchFamily="66" charset="0"/>
              </a:rPr>
              <a:t>)</a:t>
            </a:r>
            <a:endParaRPr lang="it-IT" altLang="it-IT" sz="2000" dirty="0"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62468" name="Text Box 9"/>
          <p:cNvSpPr txBox="1">
            <a:spLocks noChangeArrowheads="1"/>
          </p:cNvSpPr>
          <p:nvPr/>
        </p:nvSpPr>
        <p:spPr bwMode="auto">
          <a:xfrm>
            <a:off x="4662817" y="3976957"/>
            <a:ext cx="6242050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2400" b="1" dirty="0">
                <a:solidFill>
                  <a:srgbClr val="FF0000"/>
                </a:solidFill>
                <a:latin typeface="Comic Sans MS" pitchFamily="66" charset="0"/>
                <a:ea typeface="MS PGothic" pitchFamily="34" charset="-128"/>
              </a:rPr>
              <a:t>NON ALCOHOLIC STEATO-HEPATITIS (NASH)</a:t>
            </a:r>
          </a:p>
          <a:p>
            <a:pPr>
              <a:spcBef>
                <a:spcPct val="50000"/>
              </a:spcBef>
            </a:pPr>
            <a:r>
              <a:rPr lang="it-IT" altLang="it-IT" sz="2000" dirty="0" err="1">
                <a:latin typeface="Comic Sans MS" pitchFamily="66" charset="0"/>
                <a:ea typeface="MS PGothic" pitchFamily="34" charset="-128"/>
              </a:rPr>
              <a:t>Steatosis</a:t>
            </a:r>
            <a:r>
              <a:rPr lang="it-IT" altLang="it-IT" sz="2000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it-IT" altLang="it-IT" sz="2000" dirty="0" err="1">
                <a:latin typeface="Comic Sans MS" pitchFamily="66" charset="0"/>
                <a:ea typeface="MS PGothic" pitchFamily="34" charset="-128"/>
              </a:rPr>
              <a:t>associated</a:t>
            </a:r>
            <a:r>
              <a:rPr lang="it-IT" altLang="it-IT" sz="2000" dirty="0">
                <a:latin typeface="Comic Sans MS" pitchFamily="66" charset="0"/>
                <a:ea typeface="MS PGothic" pitchFamily="34" charset="-128"/>
              </a:rPr>
              <a:t> with </a:t>
            </a:r>
            <a:r>
              <a:rPr lang="it-IT" altLang="it-IT" sz="2000" dirty="0" err="1">
                <a:latin typeface="Comic Sans MS" pitchFamily="66" charset="0"/>
                <a:ea typeface="MS PGothic" pitchFamily="34" charset="-128"/>
              </a:rPr>
              <a:t>hepatocellular</a:t>
            </a:r>
            <a:r>
              <a:rPr lang="it-IT" altLang="it-IT" sz="2000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it-IT" altLang="it-IT" sz="2000" dirty="0" err="1">
                <a:latin typeface="Comic Sans MS" pitchFamily="66" charset="0"/>
                <a:ea typeface="MS PGothic" pitchFamily="34" charset="-128"/>
              </a:rPr>
              <a:t>injury</a:t>
            </a:r>
            <a:r>
              <a:rPr lang="it-IT" altLang="it-IT" sz="2000" dirty="0">
                <a:latin typeface="Comic Sans MS" pitchFamily="66" charset="0"/>
                <a:ea typeface="MS PGothic" pitchFamily="34" charset="-128"/>
              </a:rPr>
              <a:t>/</a:t>
            </a:r>
            <a:r>
              <a:rPr lang="it-IT" altLang="it-IT" sz="2000" dirty="0" err="1">
                <a:latin typeface="Comic Sans MS" pitchFamily="66" charset="0"/>
                <a:ea typeface="MS PGothic" pitchFamily="34" charset="-128"/>
              </a:rPr>
              <a:t>inflammation</a:t>
            </a:r>
            <a:r>
              <a:rPr lang="it-IT" altLang="it-IT" sz="2000" dirty="0">
                <a:latin typeface="Comic Sans MS" pitchFamily="66" charset="0"/>
                <a:ea typeface="MS PGothic" pitchFamily="34" charset="-128"/>
              </a:rPr>
              <a:t> with or </a:t>
            </a:r>
            <a:r>
              <a:rPr lang="it-IT" altLang="it-IT" sz="2000" dirty="0" err="1">
                <a:latin typeface="Comic Sans MS" pitchFamily="66" charset="0"/>
                <a:ea typeface="MS PGothic" pitchFamily="34" charset="-128"/>
              </a:rPr>
              <a:t>without</a:t>
            </a:r>
            <a:r>
              <a:rPr lang="it-IT" altLang="it-IT" sz="2000" dirty="0">
                <a:latin typeface="Comic Sans MS" pitchFamily="66" charset="0"/>
                <a:ea typeface="MS PGothic" pitchFamily="34" charset="-128"/>
              </a:rPr>
              <a:t> </a:t>
            </a:r>
            <a:r>
              <a:rPr lang="it-IT" altLang="it-IT" sz="2000" dirty="0" err="1">
                <a:latin typeface="Comic Sans MS" pitchFamily="66" charset="0"/>
                <a:ea typeface="MS PGothic" pitchFamily="34" charset="-128"/>
              </a:rPr>
              <a:t>fibrosis</a:t>
            </a:r>
            <a:endParaRPr lang="it-IT" altLang="it-IT" sz="2000" dirty="0">
              <a:latin typeface="Comic Sans MS" pitchFamily="66" charset="0"/>
              <a:ea typeface="MS PGothic" pitchFamily="34" charset="-128"/>
            </a:endParaRPr>
          </a:p>
        </p:txBody>
      </p:sp>
      <p:sp>
        <p:nvSpPr>
          <p:cNvPr id="62469" name="Text Box 10"/>
          <p:cNvSpPr txBox="1">
            <a:spLocks noChangeArrowheads="1"/>
          </p:cNvSpPr>
          <p:nvPr/>
        </p:nvSpPr>
        <p:spPr bwMode="auto">
          <a:xfrm>
            <a:off x="1794294" y="264220"/>
            <a:ext cx="93079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ea typeface="MS PGothic" pitchFamily="34" charset="-128"/>
              </a:rPr>
              <a:t>Non </a:t>
            </a:r>
            <a:r>
              <a:rPr lang="it-IT" altLang="it-IT" sz="3200" b="1" dirty="0" err="1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ea typeface="MS PGothic" pitchFamily="34" charset="-128"/>
              </a:rPr>
              <a:t>alcoholic</a:t>
            </a:r>
            <a:r>
              <a:rPr lang="it-IT" altLang="it-IT" sz="3200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ea typeface="MS PGothic" pitchFamily="34" charset="-128"/>
              </a:rPr>
              <a:t> </a:t>
            </a:r>
            <a:r>
              <a:rPr lang="it-IT" altLang="it-IT" sz="3200" b="1" dirty="0" err="1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ea typeface="MS PGothic" pitchFamily="34" charset="-128"/>
              </a:rPr>
              <a:t>fatty</a:t>
            </a:r>
            <a:r>
              <a:rPr lang="it-IT" altLang="it-IT" sz="3200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ea typeface="MS PGothic" pitchFamily="34" charset="-128"/>
              </a:rPr>
              <a:t> </a:t>
            </a:r>
            <a:r>
              <a:rPr lang="it-IT" altLang="it-IT" sz="3200" b="1" dirty="0" err="1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ea typeface="MS PGothic" pitchFamily="34" charset="-128"/>
              </a:rPr>
              <a:t>liver</a:t>
            </a:r>
            <a:r>
              <a:rPr lang="it-IT" altLang="it-IT" sz="3200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ea typeface="MS PGothic" pitchFamily="34" charset="-128"/>
              </a:rPr>
              <a:t> </a:t>
            </a:r>
            <a:r>
              <a:rPr lang="it-IT" altLang="it-IT" sz="3200" b="1" dirty="0" err="1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ea typeface="MS PGothic" pitchFamily="34" charset="-128"/>
              </a:rPr>
              <a:t>disease</a:t>
            </a:r>
            <a:r>
              <a:rPr lang="it-IT" altLang="it-IT" sz="3200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ea typeface="MS PGothic" pitchFamily="34" charset="-128"/>
              </a:rPr>
              <a:t> (NAFLD)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04191D9-D185-4986-8194-B3B5C46AA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2974" y="6236154"/>
            <a:ext cx="615749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255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2566989" y="188914"/>
            <a:ext cx="6969125" cy="731837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  <a:t>Pathogenesis</a:t>
            </a:r>
            <a:b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Arial" charset="0"/>
                <a:ea typeface="MS PGothic" panose="020B0600070205080204" pitchFamily="34" charset="-128"/>
                <a:cs typeface="Arial" charset="0"/>
              </a:rPr>
            </a:b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1F497D"/>
                  </a:outerShdw>
                </a:effectLst>
                <a:uLnTx/>
                <a:uFillTx/>
                <a:latin typeface="Bookman Old Style" pitchFamily="18" charset="0"/>
                <a:ea typeface="MS PGothic" panose="020B0600070205080204" pitchFamily="34" charset="-128"/>
                <a:cs typeface="Arial" charset="0"/>
              </a:rPr>
              <a:t>THE </a:t>
            </a:r>
            <a:r>
              <a:rPr kumimoji="0" lang="ja-JP" altLang="it-I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1F497D"/>
                  </a:outerShdw>
                </a:effectLst>
                <a:uLnTx/>
                <a:uFillTx/>
                <a:latin typeface="Bookman Old Style" pitchFamily="18" charset="0"/>
                <a:ea typeface="ＭＳ Ｐゴシック" panose="020B0600070205080204" pitchFamily="34" charset="-128"/>
                <a:cs typeface="Arial" charset="0"/>
              </a:rPr>
              <a:t>“</a:t>
            </a:r>
            <a:r>
              <a:rPr kumimoji="0" lang="it-IT" altLang="ja-JP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1F497D"/>
                  </a:outerShdw>
                </a:effectLst>
                <a:uLnTx/>
                <a:uFillTx/>
                <a:latin typeface="Bookman Old Style" pitchFamily="18" charset="0"/>
                <a:ea typeface="ＭＳ Ｐゴシック" panose="020B0600070205080204" pitchFamily="34" charset="-128"/>
                <a:cs typeface="Arial" charset="0"/>
              </a:rPr>
              <a:t>TWO HIT</a:t>
            </a:r>
            <a:r>
              <a:rPr kumimoji="0" lang="ja-JP" altLang="it-IT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1F497D"/>
                  </a:outerShdw>
                </a:effectLst>
                <a:uLnTx/>
                <a:uFillTx/>
                <a:latin typeface="Bookman Old Style" pitchFamily="18" charset="0"/>
                <a:ea typeface="ＭＳ Ｐゴシック" panose="020B0600070205080204" pitchFamily="34" charset="-128"/>
                <a:cs typeface="Arial" charset="0"/>
              </a:rPr>
              <a:t>”</a:t>
            </a:r>
            <a:r>
              <a:rPr kumimoji="0" lang="it-IT" altLang="ja-JP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1F497D"/>
                  </a:outerShdw>
                </a:effectLst>
                <a:uLnTx/>
                <a:uFillTx/>
                <a:latin typeface="Bookman Old Style" pitchFamily="18" charset="0"/>
                <a:ea typeface="ＭＳ Ｐゴシック" panose="020B0600070205080204" pitchFamily="34" charset="-128"/>
                <a:cs typeface="Arial" charset="0"/>
              </a:rPr>
              <a:t> HYPOTHESIS</a:t>
            </a: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1F497D"/>
                </a:outerShdw>
              </a:effectLst>
              <a:uLnTx/>
              <a:uFillTx/>
              <a:latin typeface="Bookman Old Style" pitchFamily="18" charset="0"/>
              <a:ea typeface="MS PGothic" panose="020B0600070205080204" pitchFamily="34" charset="-128"/>
              <a:cs typeface="Arial" charset="0"/>
            </a:endParaRPr>
          </a:p>
        </p:txBody>
      </p:sp>
      <p:grpSp>
        <p:nvGrpSpPr>
          <p:cNvPr id="140291" name="Gruppo 1"/>
          <p:cNvGrpSpPr>
            <a:grpSpLocks/>
          </p:cNvGrpSpPr>
          <p:nvPr/>
        </p:nvGrpSpPr>
        <p:grpSpPr bwMode="auto">
          <a:xfrm>
            <a:off x="1992313" y="1268413"/>
            <a:ext cx="8064500" cy="5046662"/>
            <a:chOff x="495300" y="1268413"/>
            <a:chExt cx="8064500" cy="5046662"/>
          </a:xfrm>
        </p:grpSpPr>
        <p:grpSp>
          <p:nvGrpSpPr>
            <p:cNvPr id="140292" name="Group 3"/>
            <p:cNvGrpSpPr>
              <a:grpSpLocks/>
            </p:cNvGrpSpPr>
            <p:nvPr/>
          </p:nvGrpSpPr>
          <p:grpSpPr bwMode="auto">
            <a:xfrm>
              <a:off x="495300" y="1404938"/>
              <a:ext cx="8064500" cy="4789487"/>
              <a:chOff x="357" y="977"/>
              <a:chExt cx="5080" cy="3017"/>
            </a:xfrm>
          </p:grpSpPr>
          <p:pic>
            <p:nvPicPr>
              <p:cNvPr id="140299" name="Picture 5" descr="1471-2431-13-40-1-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" y="977"/>
                <a:ext cx="5080" cy="30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394" name="Rectangle 5"/>
              <p:cNvSpPr>
                <a:spLocks noChangeArrowheads="1"/>
              </p:cNvSpPr>
              <p:nvPr/>
            </p:nvSpPr>
            <p:spPr bwMode="auto">
              <a:xfrm>
                <a:off x="1655" y="1207"/>
                <a:ext cx="998" cy="227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  <a:effectLst>
                <a:innerShdw blurRad="63500" dist="50800" dir="13500000">
                  <a:srgbClr val="FFCCFF">
                    <a:alpha val="50000"/>
                  </a:srgbClr>
                </a:innerShdw>
              </a:effectLst>
              <a:scene3d>
                <a:camera prst="orthographicFront"/>
                <a:lightRig rig="threePt" dir="t"/>
              </a:scene3d>
              <a:sp3d prstMaterial="matte"/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it-I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erdana" panose="020B0604030504040204" pitchFamily="34" charset="0"/>
                  <a:ea typeface="MS PGothic" panose="020B0600070205080204" pitchFamily="34" charset="-128"/>
                  <a:cs typeface="Arial" charset="0"/>
                </a:endParaRPr>
              </a:p>
            </p:txBody>
          </p:sp>
        </p:grpSp>
        <p:sp>
          <p:nvSpPr>
            <p:cNvPr id="140293" name="Text Box 6"/>
            <p:cNvSpPr txBox="1">
              <a:spLocks noChangeArrowheads="1"/>
            </p:cNvSpPr>
            <p:nvPr/>
          </p:nvSpPr>
          <p:spPr bwMode="auto">
            <a:xfrm>
              <a:off x="1763713" y="1411288"/>
              <a:ext cx="1439863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140294" name="Text Box 7"/>
            <p:cNvSpPr txBox="1">
              <a:spLocks noChangeArrowheads="1"/>
            </p:cNvSpPr>
            <p:nvPr/>
          </p:nvSpPr>
          <p:spPr bwMode="auto">
            <a:xfrm>
              <a:off x="1835150" y="1268413"/>
              <a:ext cx="1512888" cy="366712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FIRST HIT</a:t>
              </a:r>
            </a:p>
          </p:txBody>
        </p:sp>
        <p:sp>
          <p:nvSpPr>
            <p:cNvPr id="140295" name="Text Box 8"/>
            <p:cNvSpPr txBox="1">
              <a:spLocks noChangeArrowheads="1"/>
            </p:cNvSpPr>
            <p:nvPr/>
          </p:nvSpPr>
          <p:spPr bwMode="auto">
            <a:xfrm>
              <a:off x="5724525" y="1268413"/>
              <a:ext cx="1727200" cy="366712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SECOND HIT</a:t>
              </a:r>
            </a:p>
          </p:txBody>
        </p:sp>
        <p:sp>
          <p:nvSpPr>
            <p:cNvPr id="140296" name="Text Box 9"/>
            <p:cNvSpPr txBox="1">
              <a:spLocks noChangeArrowheads="1"/>
            </p:cNvSpPr>
            <p:nvPr/>
          </p:nvSpPr>
          <p:spPr bwMode="auto">
            <a:xfrm>
              <a:off x="2195513" y="5948363"/>
              <a:ext cx="1657350" cy="366712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NAFLD</a:t>
              </a:r>
            </a:p>
          </p:txBody>
        </p:sp>
        <p:sp>
          <p:nvSpPr>
            <p:cNvPr id="140297" name="Text Box 10"/>
            <p:cNvSpPr txBox="1">
              <a:spLocks noChangeArrowheads="1"/>
            </p:cNvSpPr>
            <p:nvPr/>
          </p:nvSpPr>
          <p:spPr bwMode="auto">
            <a:xfrm>
              <a:off x="6372225" y="5948363"/>
              <a:ext cx="1657350" cy="366712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NASH</a:t>
              </a:r>
            </a:p>
          </p:txBody>
        </p:sp>
        <p:sp>
          <p:nvSpPr>
            <p:cNvPr id="140298" name="Rectangle 5"/>
            <p:cNvSpPr>
              <a:spLocks noChangeArrowheads="1"/>
            </p:cNvSpPr>
            <p:nvPr/>
          </p:nvSpPr>
          <p:spPr bwMode="auto">
            <a:xfrm>
              <a:off x="4788024" y="1764392"/>
              <a:ext cx="1579693" cy="36036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</p:grpSp>
      <p:sp>
        <p:nvSpPr>
          <p:cNvPr id="2" name="Freccia in giù 1"/>
          <p:cNvSpPr/>
          <p:nvPr/>
        </p:nvSpPr>
        <p:spPr>
          <a:xfrm>
            <a:off x="5087888" y="2206998"/>
            <a:ext cx="144016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ccia in giù 23"/>
          <p:cNvSpPr/>
          <p:nvPr/>
        </p:nvSpPr>
        <p:spPr>
          <a:xfrm>
            <a:off x="6672064" y="2194647"/>
            <a:ext cx="144016" cy="165618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709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549276"/>
            <a:ext cx="8229600" cy="1139825"/>
          </a:xfrm>
        </p:spPr>
        <p:txBody>
          <a:bodyPr/>
          <a:lstStyle/>
          <a:p>
            <a:pPr>
              <a:defRPr/>
            </a:pPr>
            <a:r>
              <a:rPr lang="it-IT" altLang="it-IT" sz="3200">
                <a:solidFill>
                  <a:srgbClr val="FFFF00"/>
                </a:solidFill>
                <a:latin typeface="Comic Sans MS" pitchFamily="66" charset="0"/>
              </a:rPr>
              <a:t>Mechanisms that contribute to the pathogenesis of fatty liver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idx="1"/>
          </p:nvPr>
        </p:nvSpPr>
        <p:spPr>
          <a:xfrm>
            <a:off x="2208213" y="2276475"/>
            <a:ext cx="7942262" cy="252095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it-IT" altLang="it-I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Extrahepatic</a:t>
            </a:r>
            <a:r>
              <a:rPr lang="it-IT" alt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mechanisms</a:t>
            </a:r>
            <a:r>
              <a:rPr lang="it-IT" alt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it-IT" alt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it-IT" alt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Lipolysis</a:t>
            </a:r>
            <a:r>
              <a:rPr lang="it-IT" alt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(in the adipose </a:t>
            </a:r>
            <a:r>
              <a:rPr lang="it-IT" alt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tissue</a:t>
            </a:r>
            <a:r>
              <a:rPr lang="it-IT" alt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)</a:t>
            </a:r>
          </a:p>
          <a:p>
            <a:pPr lvl="1">
              <a:lnSpc>
                <a:spcPct val="80000"/>
              </a:lnSpc>
              <a:defRPr/>
            </a:pPr>
            <a:r>
              <a:rPr lang="it-IT" alt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Increased</a:t>
            </a:r>
            <a:r>
              <a:rPr lang="it-IT" alt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fatty</a:t>
            </a:r>
            <a:r>
              <a:rPr lang="it-IT" alt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acid </a:t>
            </a:r>
            <a:r>
              <a:rPr lang="it-IT" alt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efflux</a:t>
            </a:r>
            <a:r>
              <a:rPr lang="it-IT" alt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to the </a:t>
            </a:r>
            <a:r>
              <a:rPr lang="it-IT" alt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liver</a:t>
            </a:r>
            <a:endParaRPr lang="it-IT" altLang="it-IT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>
              <a:lnSpc>
                <a:spcPct val="80000"/>
              </a:lnSpc>
              <a:defRPr/>
            </a:pPr>
            <a:endParaRPr lang="it-IT" altLang="it-IT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altLang="it-I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Intrahepatic</a:t>
            </a:r>
            <a:r>
              <a:rPr lang="it-IT" alt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altLang="it-IT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mechanisms</a:t>
            </a:r>
            <a:endParaRPr lang="it-IT" altLang="it-IT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it-IT" alt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Neo </a:t>
            </a:r>
            <a:r>
              <a:rPr lang="it-IT" alt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lipogenesis</a:t>
            </a:r>
            <a:endParaRPr lang="it-IT" altLang="it-IT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it-IT" alt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Reduced</a:t>
            </a:r>
            <a:r>
              <a:rPr lang="it-IT" alt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l-GR" altLang="it-IT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β</a:t>
            </a:r>
            <a:r>
              <a:rPr lang="it-IT" alt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-</a:t>
            </a:r>
            <a:r>
              <a:rPr lang="it-IT" alt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oxidation</a:t>
            </a:r>
            <a:r>
              <a:rPr lang="it-IT" alt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of </a:t>
            </a:r>
            <a:r>
              <a:rPr lang="it-IT" alt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fatty</a:t>
            </a:r>
            <a:r>
              <a:rPr lang="it-IT" altLang="it-IT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altLang="it-IT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acids</a:t>
            </a:r>
            <a:endParaRPr lang="el-GR" altLang="it-IT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4033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03388" y="765175"/>
            <a:ext cx="864235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 sz="3200">
                <a:solidFill>
                  <a:srgbClr val="FFFF00"/>
                </a:solidFill>
                <a:latin typeface="Comic Sans MS" panose="030F0702030302020204" pitchFamily="66" charset="0"/>
              </a:rPr>
              <a:t>Origin of hepatic triglycerides in NAFLD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2424114" y="2349500"/>
            <a:ext cx="7786687" cy="180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/>
          <a:p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60% </a:t>
            </a: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comes</a:t>
            </a:r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from non-</a:t>
            </a: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esterified</a:t>
            </a:r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fatty</a:t>
            </a:r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acids</a:t>
            </a:r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(adipose </a:t>
            </a: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tissue</a:t>
            </a:r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  <a:p>
            <a:endParaRPr lang="it-IT" alt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10% </a:t>
            </a: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comes</a:t>
            </a:r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from </a:t>
            </a: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dietary</a:t>
            </a:r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lipids</a:t>
            </a:r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(</a:t>
            </a: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chilomicrones</a:t>
            </a:r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  <a:p>
            <a:endParaRPr lang="it-IT" alt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30% </a:t>
            </a: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comes</a:t>
            </a:r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from </a:t>
            </a: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hepatic</a:t>
            </a:r>
            <a:r>
              <a:rPr lang="it-IT" alt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alt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lipogenesis</a:t>
            </a:r>
            <a:endParaRPr lang="it-IT" alt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lvl="1">
              <a:buFontTx/>
              <a:buNone/>
            </a:pPr>
            <a:r>
              <a:rPr lang="it-IT" alt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( 5% in non </a:t>
            </a:r>
            <a:r>
              <a:rPr lang="it-IT" alt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steatotic</a:t>
            </a:r>
            <a:r>
              <a:rPr lang="it-IT" alt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alt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liver</a:t>
            </a:r>
            <a:r>
              <a:rPr lang="it-IT" alt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1002483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 3"/>
          <p:cNvSpPr/>
          <p:nvPr/>
        </p:nvSpPr>
        <p:spPr>
          <a:xfrm>
            <a:off x="3863976" y="2349500"/>
            <a:ext cx="5853113" cy="4135438"/>
          </a:xfrm>
          <a:custGeom>
            <a:avLst/>
            <a:gdLst>
              <a:gd name="connsiteX0" fmla="*/ 154327 w 2070675"/>
              <a:gd name="connsiteY0" fmla="*/ 1576297 h 1605005"/>
              <a:gd name="connsiteX1" fmla="*/ 179727 w 2070675"/>
              <a:gd name="connsiteY1" fmla="*/ 179297 h 1605005"/>
              <a:gd name="connsiteX2" fmla="*/ 2008527 w 2070675"/>
              <a:gd name="connsiteY2" fmla="*/ 64997 h 1605005"/>
              <a:gd name="connsiteX3" fmla="*/ 1602127 w 2070675"/>
              <a:gd name="connsiteY3" fmla="*/ 611097 h 1605005"/>
              <a:gd name="connsiteX4" fmla="*/ 1195727 w 2070675"/>
              <a:gd name="connsiteY4" fmla="*/ 738097 h 1605005"/>
              <a:gd name="connsiteX5" fmla="*/ 941727 w 2070675"/>
              <a:gd name="connsiteY5" fmla="*/ 1093697 h 1605005"/>
              <a:gd name="connsiteX6" fmla="*/ 154327 w 2070675"/>
              <a:gd name="connsiteY6" fmla="*/ 1576297 h 160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70675" h="1605005">
                <a:moveTo>
                  <a:pt x="154327" y="1576297"/>
                </a:moveTo>
                <a:cubicBezTo>
                  <a:pt x="27327" y="1423897"/>
                  <a:pt x="-129306" y="431180"/>
                  <a:pt x="179727" y="179297"/>
                </a:cubicBezTo>
                <a:cubicBezTo>
                  <a:pt x="488760" y="-72586"/>
                  <a:pt x="1771460" y="-6970"/>
                  <a:pt x="2008527" y="64997"/>
                </a:cubicBezTo>
                <a:cubicBezTo>
                  <a:pt x="2245594" y="136964"/>
                  <a:pt x="1737594" y="498914"/>
                  <a:pt x="1602127" y="611097"/>
                </a:cubicBezTo>
                <a:cubicBezTo>
                  <a:pt x="1466660" y="723280"/>
                  <a:pt x="1305794" y="657664"/>
                  <a:pt x="1195727" y="738097"/>
                </a:cubicBezTo>
                <a:cubicBezTo>
                  <a:pt x="1085660" y="818530"/>
                  <a:pt x="1115294" y="956114"/>
                  <a:pt x="941727" y="1093697"/>
                </a:cubicBezTo>
                <a:cubicBezTo>
                  <a:pt x="768160" y="1231280"/>
                  <a:pt x="281327" y="1728697"/>
                  <a:pt x="154327" y="1576297"/>
                </a:cubicBezTo>
                <a:close/>
              </a:path>
            </a:pathLst>
          </a:custGeom>
          <a:gradFill>
            <a:gsLst>
              <a:gs pos="0">
                <a:srgbClr val="FF9900"/>
              </a:gs>
              <a:gs pos="9000">
                <a:srgbClr val="FFBF85"/>
              </a:gs>
              <a:gs pos="100000">
                <a:srgbClr val="4D0808"/>
              </a:gs>
            </a:gsLst>
            <a:lin ang="5400000" scaled="0"/>
          </a:gra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sp>
        <p:nvSpPr>
          <p:cNvPr id="5" name="CasellaDiTesto 4"/>
          <p:cNvSpPr txBox="1">
            <a:spLocks noChangeArrowheads="1"/>
          </p:cNvSpPr>
          <p:nvPr/>
        </p:nvSpPr>
        <p:spPr bwMode="auto">
          <a:xfrm>
            <a:off x="4800600" y="2492376"/>
            <a:ext cx="2749550" cy="379413"/>
          </a:xfrm>
          <a:prstGeom prst="rect">
            <a:avLst/>
          </a:prstGeom>
          <a:solidFill>
            <a:srgbClr val="FFFF99"/>
          </a:solidFill>
          <a:ln w="12700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Times New Roman"/>
              </a:rPr>
              <a:t>↑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Times New Roman"/>
              </a:rPr>
              <a:t> </a:t>
            </a:r>
            <a:r>
              <a:rPr kumimoji="0" lang="it-IT" sz="1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De novo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+mn-cs"/>
              </a:rPr>
              <a:t>lipogenesis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sp>
        <p:nvSpPr>
          <p:cNvPr id="110597" name="CasellaDiTesto 7"/>
          <p:cNvSpPr txBox="1">
            <a:spLocks noChangeArrowheads="1"/>
          </p:cNvSpPr>
          <p:nvPr/>
        </p:nvSpPr>
        <p:spPr bwMode="auto">
          <a:xfrm>
            <a:off x="4583114" y="3716339"/>
            <a:ext cx="719137" cy="714375"/>
          </a:xfrm>
          <a:prstGeom prst="rect">
            <a:avLst/>
          </a:prstGeom>
          <a:solidFill>
            <a:srgbClr val="99CC00"/>
          </a:solidFill>
          <a:ln w="12700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</a:t>
            </a: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↑ FFA</a:t>
            </a:r>
            <a:r>
              <a:rPr kumimoji="0" lang="it-IT" alt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0598" name="CasellaDiTesto 10"/>
          <p:cNvSpPr txBox="1">
            <a:spLocks noChangeArrowheads="1"/>
          </p:cNvSpPr>
          <p:nvPr/>
        </p:nvSpPr>
        <p:spPr bwMode="auto">
          <a:xfrm>
            <a:off x="5880101" y="3716338"/>
            <a:ext cx="1584325" cy="349250"/>
          </a:xfrm>
          <a:prstGeom prst="rect">
            <a:avLst/>
          </a:prstGeom>
          <a:solidFill>
            <a:srgbClr val="CCFFFF"/>
          </a:solidFill>
          <a:ln w="12700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Esterification</a:t>
            </a:r>
          </a:p>
        </p:txBody>
      </p:sp>
      <p:sp>
        <p:nvSpPr>
          <p:cNvPr id="110599" name="CasellaDiTesto 13"/>
          <p:cNvSpPr txBox="1">
            <a:spLocks noChangeArrowheads="1"/>
          </p:cNvSpPr>
          <p:nvPr/>
        </p:nvSpPr>
        <p:spPr bwMode="auto">
          <a:xfrm>
            <a:off x="7608889" y="2997200"/>
            <a:ext cx="1944687" cy="349250"/>
          </a:xfrm>
          <a:prstGeom prst="rect">
            <a:avLst/>
          </a:prstGeom>
          <a:solidFill>
            <a:srgbClr val="FF5050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TRIGLYCERIDES</a:t>
            </a:r>
            <a:endParaRPr kumimoji="0" lang="it-IT" altLang="it-IT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0600" name="CasellaDiTesto 18"/>
          <p:cNvSpPr txBox="1">
            <a:spLocks noChangeArrowheads="1"/>
          </p:cNvSpPr>
          <p:nvPr/>
        </p:nvSpPr>
        <p:spPr bwMode="auto">
          <a:xfrm>
            <a:off x="4224339" y="5373689"/>
            <a:ext cx="1482725" cy="593725"/>
          </a:xfrm>
          <a:prstGeom prst="rect">
            <a:avLst/>
          </a:prstGeom>
          <a:solidFill>
            <a:srgbClr val="FFFF99"/>
          </a:solidFill>
          <a:ln w="12700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decreased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β</a:t>
            </a:r>
            <a:r>
              <a:rPr kumimoji="0" lang="it-IT" alt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-oxidation</a:t>
            </a:r>
          </a:p>
        </p:txBody>
      </p:sp>
      <p:cxnSp>
        <p:nvCxnSpPr>
          <p:cNvPr id="110601" name="Connettore 2 20"/>
          <p:cNvCxnSpPr>
            <a:cxnSpLocks noChangeShapeType="1"/>
          </p:cNvCxnSpPr>
          <p:nvPr/>
        </p:nvCxnSpPr>
        <p:spPr bwMode="auto">
          <a:xfrm>
            <a:off x="7680325" y="4149725"/>
            <a:ext cx="0" cy="1125538"/>
          </a:xfrm>
          <a:prstGeom prst="straightConnector1">
            <a:avLst/>
          </a:prstGeom>
          <a:noFill/>
          <a:ln w="50800" algn="ctr">
            <a:solidFill>
              <a:srgbClr val="16161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0602" name="CasellaDiTesto 22"/>
          <p:cNvSpPr txBox="1">
            <a:spLocks noChangeArrowheads="1"/>
          </p:cNvSpPr>
          <p:nvPr/>
        </p:nvSpPr>
        <p:spPr bwMode="auto">
          <a:xfrm>
            <a:off x="7248526" y="5373688"/>
            <a:ext cx="917575" cy="379412"/>
          </a:xfrm>
          <a:prstGeom prst="rect">
            <a:avLst/>
          </a:prstGeom>
          <a:solidFill>
            <a:srgbClr val="99CC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VLDL</a:t>
            </a:r>
            <a:endParaRPr kumimoji="0" lang="it-IT" altLang="it-IT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4" name="Ovale 23"/>
          <p:cNvSpPr/>
          <p:nvPr/>
        </p:nvSpPr>
        <p:spPr>
          <a:xfrm rot="2629656">
            <a:off x="2135188" y="1484314"/>
            <a:ext cx="635000" cy="420687"/>
          </a:xfrm>
          <a:prstGeom prst="ellipse">
            <a:avLst/>
          </a:prstGeom>
          <a:solidFill>
            <a:srgbClr val="FFCCCC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sp>
        <p:nvSpPr>
          <p:cNvPr id="26" name="Ovale 25"/>
          <p:cNvSpPr/>
          <p:nvPr/>
        </p:nvSpPr>
        <p:spPr>
          <a:xfrm>
            <a:off x="2566988" y="1557338"/>
            <a:ext cx="635000" cy="419100"/>
          </a:xfrm>
          <a:prstGeom prst="ellipse">
            <a:avLst/>
          </a:prstGeom>
          <a:solidFill>
            <a:srgbClr val="FFCCCC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sp>
        <p:nvSpPr>
          <p:cNvPr id="29" name="Ovale 28"/>
          <p:cNvSpPr>
            <a:spLocks noChangeArrowheads="1"/>
          </p:cNvSpPr>
          <p:nvPr/>
        </p:nvSpPr>
        <p:spPr bwMode="auto">
          <a:xfrm rot="3277394">
            <a:off x="2104232" y="2164557"/>
            <a:ext cx="630238" cy="422275"/>
          </a:xfrm>
          <a:prstGeom prst="ellipse">
            <a:avLst/>
          </a:prstGeom>
          <a:solidFill>
            <a:srgbClr val="FFCCCC"/>
          </a:solidFill>
          <a:ln w="25400" algn="ctr">
            <a:solidFill>
              <a:srgbClr val="FF9999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sp>
        <p:nvSpPr>
          <p:cNvPr id="27" name="Ovale 26"/>
          <p:cNvSpPr/>
          <p:nvPr/>
        </p:nvSpPr>
        <p:spPr>
          <a:xfrm rot="18961024">
            <a:off x="2424113" y="1989139"/>
            <a:ext cx="633412" cy="420687"/>
          </a:xfrm>
          <a:prstGeom prst="ellipse">
            <a:avLst/>
          </a:prstGeom>
          <a:solidFill>
            <a:srgbClr val="FFCCCC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sp>
        <p:nvSpPr>
          <p:cNvPr id="25" name="Ovale 24"/>
          <p:cNvSpPr/>
          <p:nvPr/>
        </p:nvSpPr>
        <p:spPr>
          <a:xfrm>
            <a:off x="1919288" y="1773239"/>
            <a:ext cx="633412" cy="503237"/>
          </a:xfrm>
          <a:prstGeom prst="ellipse">
            <a:avLst/>
          </a:prstGeom>
          <a:solidFill>
            <a:srgbClr val="FFCCCC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sp>
        <p:nvSpPr>
          <p:cNvPr id="28" name="Ovale 27"/>
          <p:cNvSpPr/>
          <p:nvPr/>
        </p:nvSpPr>
        <p:spPr>
          <a:xfrm rot="2190096">
            <a:off x="2640013" y="1989139"/>
            <a:ext cx="635000" cy="420687"/>
          </a:xfrm>
          <a:prstGeom prst="ellipse">
            <a:avLst/>
          </a:prstGeom>
          <a:solidFill>
            <a:srgbClr val="FFCCCC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1774825" y="1052513"/>
            <a:ext cx="1752600" cy="33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Times New Roman"/>
              </a:rPr>
              <a:t>Adipose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MS PGothic"/>
                <a:cs typeface="Times New Roman"/>
              </a:rPr>
              <a:t>tissue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MS PGothic"/>
              <a:cs typeface="+mn-cs"/>
            </a:endParaRPr>
          </a:p>
        </p:txBody>
      </p:sp>
      <p:sp>
        <p:nvSpPr>
          <p:cNvPr id="110610" name="CasellaDiTesto 30"/>
          <p:cNvSpPr txBox="1">
            <a:spLocks noChangeArrowheads="1"/>
          </p:cNvSpPr>
          <p:nvPr/>
        </p:nvSpPr>
        <p:spPr bwMode="auto">
          <a:xfrm>
            <a:off x="4656139" y="1196975"/>
            <a:ext cx="2376487" cy="349250"/>
          </a:xfrm>
          <a:prstGeom prst="rect">
            <a:avLst/>
          </a:prstGeom>
          <a:solidFill>
            <a:srgbClr val="FFFF99"/>
          </a:solidFill>
          <a:ln w="12700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HYPERINSULINEMIA</a:t>
            </a:r>
            <a:endParaRPr kumimoji="0" lang="it-IT" altLang="it-IT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cxnSp>
        <p:nvCxnSpPr>
          <p:cNvPr id="110611" name="Connettore 2 38"/>
          <p:cNvCxnSpPr>
            <a:cxnSpLocks noChangeShapeType="1"/>
          </p:cNvCxnSpPr>
          <p:nvPr/>
        </p:nvCxnSpPr>
        <p:spPr bwMode="auto">
          <a:xfrm>
            <a:off x="5303838" y="1773238"/>
            <a:ext cx="334962" cy="495300"/>
          </a:xfrm>
          <a:prstGeom prst="straightConnector1">
            <a:avLst/>
          </a:prstGeom>
          <a:noFill/>
          <a:ln w="38100" algn="ctr">
            <a:solidFill>
              <a:srgbClr val="99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0612" name="Picture 2" descr="http://www.aicr.org/assets/images/photos/200px-wide/food/fa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738" y="4794250"/>
            <a:ext cx="893762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13" name="CasellaDiTesto 47"/>
          <p:cNvSpPr txBox="1">
            <a:spLocks noChangeArrowheads="1"/>
          </p:cNvSpPr>
          <p:nvPr/>
        </p:nvSpPr>
        <p:spPr bwMode="auto">
          <a:xfrm>
            <a:off x="1995488" y="6149975"/>
            <a:ext cx="22336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Times New Roman" panose="02020603050405020304" pitchFamily="18" charset="0"/>
              </a:rPr>
              <a:t>Excess dietary fat</a:t>
            </a:r>
            <a:endParaRPr kumimoji="0" lang="it-IT" altLang="it-IT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0614" name="Text Box 33"/>
          <p:cNvSpPr txBox="1">
            <a:spLocks noChangeArrowheads="1"/>
          </p:cNvSpPr>
          <p:nvPr/>
        </p:nvSpPr>
        <p:spPr bwMode="auto">
          <a:xfrm>
            <a:off x="1774826" y="2708276"/>
            <a:ext cx="1584325" cy="593725"/>
          </a:xfrm>
          <a:prstGeom prst="rect">
            <a:avLst/>
          </a:prstGeom>
          <a:solidFill>
            <a:srgbClr val="FFFF99"/>
          </a:solidFill>
          <a:ln w="12700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Increased lipolysis</a:t>
            </a:r>
          </a:p>
        </p:txBody>
      </p:sp>
      <p:sp>
        <p:nvSpPr>
          <p:cNvPr id="110615" name="Line 34"/>
          <p:cNvSpPr>
            <a:spLocks noChangeShapeType="1"/>
          </p:cNvSpPr>
          <p:nvPr/>
        </p:nvSpPr>
        <p:spPr bwMode="auto">
          <a:xfrm flipV="1">
            <a:off x="3071814" y="4292601"/>
            <a:ext cx="1368425" cy="13684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/>
              <a:cs typeface="+mn-cs"/>
            </a:endParaRPr>
          </a:p>
        </p:txBody>
      </p:sp>
      <p:sp>
        <p:nvSpPr>
          <p:cNvPr id="110616" name="Line 35"/>
          <p:cNvSpPr>
            <a:spLocks noChangeShapeType="1"/>
          </p:cNvSpPr>
          <p:nvPr/>
        </p:nvSpPr>
        <p:spPr bwMode="auto">
          <a:xfrm>
            <a:off x="3432175" y="3284538"/>
            <a:ext cx="935038" cy="5762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/>
              <a:cs typeface="+mn-cs"/>
            </a:endParaRPr>
          </a:p>
        </p:txBody>
      </p:sp>
      <p:sp>
        <p:nvSpPr>
          <p:cNvPr id="110617" name="Line 36"/>
          <p:cNvSpPr>
            <a:spLocks noChangeShapeType="1"/>
          </p:cNvSpPr>
          <p:nvPr/>
        </p:nvSpPr>
        <p:spPr bwMode="auto">
          <a:xfrm>
            <a:off x="4800600" y="4581525"/>
            <a:ext cx="0" cy="719138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/>
              <a:cs typeface="+mn-cs"/>
            </a:endParaRPr>
          </a:p>
        </p:txBody>
      </p:sp>
      <p:sp>
        <p:nvSpPr>
          <p:cNvPr id="110618" name="Line 37"/>
          <p:cNvSpPr>
            <a:spLocks noChangeShapeType="1"/>
          </p:cNvSpPr>
          <p:nvPr/>
        </p:nvSpPr>
        <p:spPr bwMode="auto">
          <a:xfrm flipH="1">
            <a:off x="5159376" y="2997201"/>
            <a:ext cx="360363" cy="5762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/>
              <a:cs typeface="+mn-cs"/>
            </a:endParaRPr>
          </a:p>
        </p:txBody>
      </p:sp>
      <p:sp>
        <p:nvSpPr>
          <p:cNvPr id="110619" name="Line 39"/>
          <p:cNvSpPr>
            <a:spLocks noChangeShapeType="1"/>
          </p:cNvSpPr>
          <p:nvPr/>
        </p:nvSpPr>
        <p:spPr bwMode="auto">
          <a:xfrm flipV="1">
            <a:off x="5375275" y="3860800"/>
            <a:ext cx="433388" cy="21590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/>
              <a:cs typeface="+mn-cs"/>
            </a:endParaRPr>
          </a:p>
        </p:txBody>
      </p:sp>
      <p:sp>
        <p:nvSpPr>
          <p:cNvPr id="110620" name="Line 41"/>
          <p:cNvSpPr>
            <a:spLocks noChangeShapeType="1"/>
          </p:cNvSpPr>
          <p:nvPr/>
        </p:nvSpPr>
        <p:spPr bwMode="auto">
          <a:xfrm flipV="1">
            <a:off x="6383339" y="3213100"/>
            <a:ext cx="1152525" cy="431800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/>
              <a:cs typeface="+mn-cs"/>
            </a:endParaRPr>
          </a:p>
        </p:txBody>
      </p:sp>
      <p:sp>
        <p:nvSpPr>
          <p:cNvPr id="110621" name="Line 42"/>
          <p:cNvSpPr>
            <a:spLocks noChangeShapeType="1"/>
          </p:cNvSpPr>
          <p:nvPr/>
        </p:nvSpPr>
        <p:spPr bwMode="auto">
          <a:xfrm flipH="1">
            <a:off x="3432175" y="1557338"/>
            <a:ext cx="1079500" cy="7921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/>
              <a:cs typeface="+mn-cs"/>
            </a:endParaRPr>
          </a:p>
        </p:txBody>
      </p:sp>
      <p:sp>
        <p:nvSpPr>
          <p:cNvPr id="281643" name="Text Box 43"/>
          <p:cNvSpPr txBox="1">
            <a:spLocks noChangeArrowheads="1"/>
          </p:cNvSpPr>
          <p:nvPr/>
        </p:nvSpPr>
        <p:spPr bwMode="auto">
          <a:xfrm>
            <a:off x="2855913" y="188913"/>
            <a:ext cx="720090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GB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MS PGothic" pitchFamily="34" charset="-128"/>
                <a:cs typeface="+mn-cs"/>
              </a:rPr>
              <a:t>Mechanisms of hepatic fat accumulation</a:t>
            </a:r>
            <a:r>
              <a:rPr kumimoji="0" lang="en-GB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+mn-cs"/>
              </a:rPr>
              <a:t>.</a:t>
            </a:r>
            <a:endParaRPr kumimoji="0" lang="it-IT" alt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MS PGothic" pitchFamily="34" charset="-128"/>
              <a:cs typeface="+mn-cs"/>
            </a:endParaRPr>
          </a:p>
        </p:txBody>
      </p:sp>
      <p:sp>
        <p:nvSpPr>
          <p:cNvPr id="110623" name="Text Box 45"/>
          <p:cNvSpPr txBox="1">
            <a:spLocks noChangeArrowheads="1"/>
          </p:cNvSpPr>
          <p:nvPr/>
        </p:nvSpPr>
        <p:spPr bwMode="auto">
          <a:xfrm>
            <a:off x="2279651" y="3500439"/>
            <a:ext cx="1368425" cy="593725"/>
          </a:xfrm>
          <a:prstGeom prst="rect">
            <a:avLst/>
          </a:prstGeom>
          <a:solidFill>
            <a:srgbClr val="FFFF99"/>
          </a:solidFill>
          <a:ln w="12700">
            <a:solidFill>
              <a:srgbClr val="9933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Increased FFA efflux</a:t>
            </a:r>
          </a:p>
        </p:txBody>
      </p:sp>
      <p:sp>
        <p:nvSpPr>
          <p:cNvPr id="110624" name="Line 47"/>
          <p:cNvSpPr>
            <a:spLocks noChangeShapeType="1"/>
          </p:cNvSpPr>
          <p:nvPr/>
        </p:nvSpPr>
        <p:spPr bwMode="auto">
          <a:xfrm flipH="1" flipV="1">
            <a:off x="7104063" y="1557339"/>
            <a:ext cx="1655762" cy="136683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MS PGothic"/>
              <a:cs typeface="+mn-cs"/>
            </a:endParaRPr>
          </a:p>
        </p:txBody>
      </p:sp>
      <p:sp>
        <p:nvSpPr>
          <p:cNvPr id="110625" name="Text Box 48"/>
          <p:cNvSpPr txBox="1">
            <a:spLocks noChangeArrowheads="1"/>
          </p:cNvSpPr>
          <p:nvPr/>
        </p:nvSpPr>
        <p:spPr bwMode="auto">
          <a:xfrm>
            <a:off x="8256589" y="5805488"/>
            <a:ext cx="1800225" cy="654050"/>
          </a:xfrm>
          <a:prstGeom prst="rect">
            <a:avLst/>
          </a:prstGeom>
          <a:solidFill>
            <a:srgbClr val="FFCC99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Atherogenic dyslipidemia</a:t>
            </a:r>
          </a:p>
        </p:txBody>
      </p:sp>
    </p:spTree>
    <p:extLst>
      <p:ext uri="{BB962C8B-B14F-4D97-AF65-F5344CB8AC3E}">
        <p14:creationId xmlns:p14="http://schemas.microsoft.com/office/powerpoint/2010/main" val="3690441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914" y="1371600"/>
            <a:ext cx="8840334" cy="44958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CF4011D-CDA1-4A04-8CDF-2C0D802F842C}"/>
              </a:ext>
            </a:extLst>
          </p:cNvPr>
          <p:cNvSpPr txBox="1"/>
          <p:nvPr/>
        </p:nvSpPr>
        <p:spPr>
          <a:xfrm>
            <a:off x="2792186" y="473529"/>
            <a:ext cx="6939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MULTIPLE HIT HYPOTHESIS</a:t>
            </a:r>
          </a:p>
        </p:txBody>
      </p:sp>
    </p:spTree>
    <p:extLst>
      <p:ext uri="{BB962C8B-B14F-4D97-AF65-F5344CB8AC3E}">
        <p14:creationId xmlns:p14="http://schemas.microsoft.com/office/powerpoint/2010/main" val="12139712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09" y="575734"/>
            <a:ext cx="80962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603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3" name="Oval 3"/>
          <p:cNvSpPr>
            <a:spLocks noChangeArrowheads="1"/>
          </p:cNvSpPr>
          <p:nvPr/>
        </p:nvSpPr>
        <p:spPr bwMode="auto">
          <a:xfrm>
            <a:off x="1332362" y="4510874"/>
            <a:ext cx="1085523" cy="89608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it-IT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Cirrosi</a:t>
            </a:r>
            <a:endParaRPr lang="en-AU" altLang="it-IT" sz="28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1364" name="Oval 4"/>
          <p:cNvSpPr>
            <a:spLocks noChangeArrowheads="1"/>
          </p:cNvSpPr>
          <p:nvPr/>
        </p:nvSpPr>
        <p:spPr bwMode="auto">
          <a:xfrm>
            <a:off x="8190207" y="1300354"/>
            <a:ext cx="2937675" cy="1489154"/>
          </a:xfrm>
          <a:prstGeom prst="ellipse">
            <a:avLst/>
          </a:prstGeom>
          <a:gradFill>
            <a:gsLst>
              <a:gs pos="89000">
                <a:srgbClr val="0099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AU" altLang="it-IT" sz="2400" b="1" dirty="0">
                <a:solidFill>
                  <a:srgbClr val="0000CC"/>
                </a:solidFill>
                <a:latin typeface="Arial" panose="020B0604020202020204" pitchFamily="34" charset="0"/>
              </a:rPr>
              <a:t> </a:t>
            </a:r>
            <a:r>
              <a:rPr lang="en-AU" alt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Diet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AU" alt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Sedentary habit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AU" alt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71365" name="Oval 5"/>
          <p:cNvSpPr>
            <a:spLocks noChangeArrowheads="1"/>
          </p:cNvSpPr>
          <p:nvPr/>
        </p:nvSpPr>
        <p:spPr bwMode="auto">
          <a:xfrm>
            <a:off x="9233235" y="3213555"/>
            <a:ext cx="1728019" cy="990600"/>
          </a:xfrm>
          <a:prstGeom prst="ellipse">
            <a:avLst/>
          </a:prstGeom>
          <a:gradFill>
            <a:gsLst>
              <a:gs pos="89000">
                <a:srgbClr val="0099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it-IT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Genes</a:t>
            </a:r>
          </a:p>
        </p:txBody>
      </p:sp>
      <p:sp>
        <p:nvSpPr>
          <p:cNvPr id="271366" name="Oval 6"/>
          <p:cNvSpPr>
            <a:spLocks noChangeArrowheads="1"/>
          </p:cNvSpPr>
          <p:nvPr/>
        </p:nvSpPr>
        <p:spPr bwMode="auto">
          <a:xfrm>
            <a:off x="5807968" y="4801960"/>
            <a:ext cx="4703710" cy="1168539"/>
          </a:xfrm>
          <a:prstGeom prst="ellipse">
            <a:avLst/>
          </a:prstGeom>
          <a:solidFill>
            <a:srgbClr val="00FFFF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squar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MALATTIA </a:t>
            </a:r>
            <a:r>
              <a:rPr lang="en-US" altLang="it-IT" sz="240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CARDIOVASCOLARE</a:t>
            </a:r>
            <a:endParaRPr lang="en-AU" altLang="it-IT" sz="2400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1367" name="Line 7"/>
          <p:cNvSpPr>
            <a:spLocks noChangeShapeType="1"/>
          </p:cNvSpPr>
          <p:nvPr/>
        </p:nvSpPr>
        <p:spPr bwMode="auto">
          <a:xfrm flipH="1">
            <a:off x="2522943" y="3108645"/>
            <a:ext cx="372247" cy="2098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71368" name="Line 8"/>
          <p:cNvSpPr>
            <a:spLocks noChangeShapeType="1"/>
          </p:cNvSpPr>
          <p:nvPr/>
        </p:nvSpPr>
        <p:spPr bwMode="auto">
          <a:xfrm flipH="1" flipV="1">
            <a:off x="8290821" y="3512064"/>
            <a:ext cx="841801" cy="14941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71369" name="Line 9"/>
          <p:cNvSpPr>
            <a:spLocks noChangeShapeType="1"/>
          </p:cNvSpPr>
          <p:nvPr/>
        </p:nvSpPr>
        <p:spPr bwMode="auto">
          <a:xfrm>
            <a:off x="7203501" y="4216334"/>
            <a:ext cx="424519" cy="54844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71370" name="Oval 10"/>
          <p:cNvSpPr>
            <a:spLocks noChangeArrowheads="1"/>
          </p:cNvSpPr>
          <p:nvPr/>
        </p:nvSpPr>
        <p:spPr bwMode="auto">
          <a:xfrm>
            <a:off x="2824275" y="1353315"/>
            <a:ext cx="2256086" cy="1013965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71371" name="Text Box 11"/>
          <p:cNvSpPr txBox="1">
            <a:spLocks noChangeArrowheads="1"/>
          </p:cNvSpPr>
          <p:nvPr/>
        </p:nvSpPr>
        <p:spPr bwMode="auto">
          <a:xfrm>
            <a:off x="3070225" y="1666936"/>
            <a:ext cx="18732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DIABETE</a:t>
            </a:r>
          </a:p>
        </p:txBody>
      </p:sp>
      <p:sp>
        <p:nvSpPr>
          <p:cNvPr id="271372" name="Line 12"/>
          <p:cNvSpPr>
            <a:spLocks noChangeShapeType="1"/>
          </p:cNvSpPr>
          <p:nvPr/>
        </p:nvSpPr>
        <p:spPr bwMode="auto">
          <a:xfrm flipH="1" flipV="1">
            <a:off x="4925062" y="2205673"/>
            <a:ext cx="380864" cy="453305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5" name="Oval 3"/>
          <p:cNvSpPr>
            <a:spLocks noChangeArrowheads="1"/>
          </p:cNvSpPr>
          <p:nvPr/>
        </p:nvSpPr>
        <p:spPr bwMode="auto">
          <a:xfrm>
            <a:off x="5180975" y="2205674"/>
            <a:ext cx="3009232" cy="1961301"/>
          </a:xfrm>
          <a:prstGeom prst="ellipse">
            <a:avLst/>
          </a:prstGeom>
          <a:gradFill>
            <a:gsLst>
              <a:gs pos="65000">
                <a:srgbClr val="FF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Sindrome</a:t>
            </a:r>
            <a:endParaRPr lang="en-AU" alt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it-IT" sz="2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Metabolica</a:t>
            </a:r>
            <a:endParaRPr lang="en-AU" altLang="it-IT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6" name="Oval 3"/>
          <p:cNvSpPr>
            <a:spLocks noChangeArrowheads="1"/>
          </p:cNvSpPr>
          <p:nvPr/>
        </p:nvSpPr>
        <p:spPr bwMode="auto">
          <a:xfrm>
            <a:off x="2906497" y="2611667"/>
            <a:ext cx="1944329" cy="155530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NAFLD</a:t>
            </a:r>
          </a:p>
        </p:txBody>
      </p:sp>
      <p:sp>
        <p:nvSpPr>
          <p:cNvPr id="17" name="Oval 3"/>
          <p:cNvSpPr>
            <a:spLocks noChangeArrowheads="1"/>
          </p:cNvSpPr>
          <p:nvPr/>
        </p:nvSpPr>
        <p:spPr bwMode="auto">
          <a:xfrm>
            <a:off x="975079" y="2930733"/>
            <a:ext cx="1547864" cy="1162661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NASH</a:t>
            </a:r>
          </a:p>
        </p:txBody>
      </p:sp>
      <p:sp>
        <p:nvSpPr>
          <p:cNvPr id="19" name="Line 7"/>
          <p:cNvSpPr>
            <a:spLocks noChangeShapeType="1"/>
          </p:cNvSpPr>
          <p:nvPr/>
        </p:nvSpPr>
        <p:spPr bwMode="auto">
          <a:xfrm flipH="1">
            <a:off x="4836347" y="3404450"/>
            <a:ext cx="366928" cy="10761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H="1">
            <a:off x="8079257" y="2459267"/>
            <a:ext cx="304800" cy="304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1" name="Line 7"/>
          <p:cNvSpPr>
            <a:spLocks noChangeShapeType="1"/>
          </p:cNvSpPr>
          <p:nvPr/>
        </p:nvSpPr>
        <p:spPr bwMode="auto">
          <a:xfrm>
            <a:off x="2509568" y="4945341"/>
            <a:ext cx="385622" cy="7089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2" name="Oval 3"/>
          <p:cNvSpPr>
            <a:spLocks noChangeArrowheads="1"/>
          </p:cNvSpPr>
          <p:nvPr/>
        </p:nvSpPr>
        <p:spPr bwMode="auto">
          <a:xfrm>
            <a:off x="2895190" y="4672980"/>
            <a:ext cx="852351" cy="79452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HCC</a:t>
            </a:r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>
            <a:off x="1749669" y="4166975"/>
            <a:ext cx="38268" cy="42522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>
            <a:off x="2352213" y="3976766"/>
            <a:ext cx="718011" cy="648749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5" name="Oval 3"/>
          <p:cNvSpPr>
            <a:spLocks noChangeArrowheads="1"/>
          </p:cNvSpPr>
          <p:nvPr/>
        </p:nvSpPr>
        <p:spPr bwMode="auto">
          <a:xfrm>
            <a:off x="2352213" y="5703452"/>
            <a:ext cx="606402" cy="534093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AU" altLang="it-IT" sz="2800" dirty="0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141862" y="6235001"/>
            <a:ext cx="107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Trapianto</a:t>
            </a:r>
          </a:p>
        </p:txBody>
      </p:sp>
      <p:sp>
        <p:nvSpPr>
          <p:cNvPr id="26" name="Line 8"/>
          <p:cNvSpPr>
            <a:spLocks noChangeShapeType="1"/>
          </p:cNvSpPr>
          <p:nvPr/>
        </p:nvSpPr>
        <p:spPr bwMode="auto">
          <a:xfrm>
            <a:off x="2100627" y="5435834"/>
            <a:ext cx="370607" cy="26704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7" name="Line 8"/>
          <p:cNvSpPr>
            <a:spLocks noChangeShapeType="1"/>
          </p:cNvSpPr>
          <p:nvPr/>
        </p:nvSpPr>
        <p:spPr bwMode="auto">
          <a:xfrm flipH="1">
            <a:off x="2966779" y="5532074"/>
            <a:ext cx="354586" cy="34981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352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1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1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1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1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1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1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3" grpId="0" animBg="1"/>
      <p:bldP spid="271364" grpId="0" animBg="1"/>
      <p:bldP spid="271365" grpId="0" animBg="1"/>
      <p:bldP spid="271366" grpId="0" animBg="1"/>
      <p:bldP spid="271367" grpId="0" animBg="1"/>
      <p:bldP spid="271368" grpId="0" animBg="1"/>
      <p:bldP spid="271369" grpId="0" animBg="1"/>
      <p:bldP spid="271370" grpId="0" animBg="1"/>
      <p:bldP spid="271371" grpId="0"/>
      <p:bldP spid="271372" grpId="0" animBg="1"/>
      <p:bldP spid="15" grpId="0" animBg="1"/>
      <p:bldP spid="16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" grpId="0"/>
      <p:bldP spid="26" grpId="0" animBg="1"/>
      <p:bldP spid="2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8213" y="476251"/>
            <a:ext cx="7772400" cy="1470025"/>
          </a:xfrm>
        </p:spPr>
        <p:txBody>
          <a:bodyPr anchor="ctr"/>
          <a:lstStyle/>
          <a:p>
            <a:r>
              <a:rPr lang="it-IT" altLang="it-IT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 Dislipidemia Metabolica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24113" y="2133601"/>
            <a:ext cx="6913562" cy="3146425"/>
          </a:xfrm>
        </p:spPr>
        <p:txBody>
          <a:bodyPr/>
          <a:lstStyle/>
          <a:p>
            <a:r>
              <a:rPr lang="en-GB" altLang="it-IT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 Triade </a:t>
            </a:r>
            <a:r>
              <a:rPr lang="en-GB" altLang="it-IT" sz="3600" b="1" dirty="0" err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Lipidica</a:t>
            </a:r>
            <a:r>
              <a:rPr lang="en-GB" alt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r>
              <a:rPr lang="en-GB" altLang="it-IT" sz="3200" dirty="0"/>
              <a:t> </a:t>
            </a:r>
          </a:p>
          <a:p>
            <a:pPr algn="l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n-GB" altLang="it-IT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Trigliceridi</a:t>
            </a:r>
            <a:r>
              <a:rPr lang="en-GB" altLang="it-IT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GB" altLang="it-IT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elevati</a:t>
            </a:r>
            <a:r>
              <a:rPr lang="en-GB" alt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l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n-GB" altLang="it-IT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Basso </a:t>
            </a:r>
            <a:r>
              <a:rPr lang="en-GB" altLang="it-IT" sz="3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colesterolo</a:t>
            </a:r>
            <a:r>
              <a:rPr lang="en-GB" altLang="it-IT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HDL</a:t>
            </a:r>
            <a:r>
              <a:rPr lang="it-IT" altLang="it-IT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</a:p>
          <a:p>
            <a:pPr algn="l">
              <a:buClr>
                <a:srgbClr val="FF6600"/>
              </a:buClr>
              <a:buFont typeface="Wingdings" panose="05000000000000000000" pitchFamily="2" charset="2"/>
              <a:buChar char="ü"/>
            </a:pPr>
            <a:r>
              <a:rPr lang="en-GB" alt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LDL </a:t>
            </a:r>
            <a:r>
              <a:rPr lang="en-GB" altLang="it-IT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piccole</a:t>
            </a:r>
            <a:r>
              <a:rPr lang="en-GB" altLang="it-IT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dense </a:t>
            </a:r>
          </a:p>
          <a:p>
            <a:pPr algn="l">
              <a:buClr>
                <a:srgbClr val="FF6600"/>
              </a:buClr>
              <a:buFont typeface="Wingdings" panose="05000000000000000000" pitchFamily="2" charset="2"/>
              <a:buChar char="ü"/>
            </a:pPr>
            <a:endParaRPr lang="it-IT" altLang="it-IT" sz="32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9012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4199" y="887500"/>
            <a:ext cx="8283601" cy="50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69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B278C26-5ACC-417E-AC0F-BFDE3B87FD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4900"/>
            <a:ext cx="12192000" cy="1943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6E08D57-5F26-4CC6-B0F4-1A617784B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9185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AD5F1B6-73D4-4E7D-8407-0ED2C3629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325791"/>
            <a:ext cx="7729728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it-IT" dirty="0" err="1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SEMplici</a:t>
            </a:r>
            <a:r>
              <a:rPr lang="it-IT" dirty="0">
                <a:solidFill>
                  <a:srgbClr val="26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score per la valutazione della fibrosi severa (F3-F4)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3488F0A2-FE16-43A2-8B2B-0AA1430CD8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1254250"/>
              </p:ext>
            </p:extLst>
          </p:nvPr>
        </p:nvGraphicFramePr>
        <p:xfrm>
          <a:off x="938825" y="941466"/>
          <a:ext cx="10505029" cy="2788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6499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3"/>
          <p:cNvSpPr>
            <a:spLocks noChangeArrowheads="1"/>
          </p:cNvSpPr>
          <p:nvPr/>
        </p:nvSpPr>
        <p:spPr bwMode="auto">
          <a:xfrm>
            <a:off x="2063750" y="4221164"/>
            <a:ext cx="1042988" cy="682625"/>
          </a:xfrm>
          <a:prstGeom prst="rect">
            <a:avLst/>
          </a:prstGeom>
          <a:solidFill>
            <a:srgbClr val="0080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  <a:contourClr>
              <a:srgbClr val="008000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1800" b="0" i="0" u="none" strike="noStrike" kern="1200" cap="none" spc="0" normalizeH="0" baseline="0" noProof="0">
              <a:ln>
                <a:noFill/>
              </a:ln>
              <a:solidFill>
                <a:srgbClr val="9933FF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6019" name="Rectangle 4"/>
          <p:cNvSpPr>
            <a:spLocks noChangeArrowheads="1"/>
          </p:cNvSpPr>
          <p:nvPr/>
        </p:nvSpPr>
        <p:spPr bwMode="auto">
          <a:xfrm>
            <a:off x="3216275" y="3284538"/>
            <a:ext cx="1620838" cy="971550"/>
          </a:xfrm>
          <a:prstGeom prst="rect">
            <a:avLst/>
          </a:prstGeom>
          <a:solidFill>
            <a:srgbClr val="0080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  <a:contourClr>
              <a:srgbClr val="008000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Fat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Inflammation</a:t>
            </a:r>
          </a:p>
        </p:txBody>
      </p:sp>
      <p:sp>
        <p:nvSpPr>
          <p:cNvPr id="86020" name="Rectangle 5"/>
          <p:cNvSpPr>
            <a:spLocks noChangeArrowheads="1"/>
          </p:cNvSpPr>
          <p:nvPr/>
        </p:nvSpPr>
        <p:spPr bwMode="auto">
          <a:xfrm>
            <a:off x="5087939" y="2492375"/>
            <a:ext cx="2160587" cy="1295400"/>
          </a:xfrm>
          <a:prstGeom prst="rect">
            <a:avLst/>
          </a:prstGeom>
          <a:solidFill>
            <a:srgbClr val="0080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  <a:contourClr>
              <a:srgbClr val="008000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Fat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Inflammation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Ballooning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Degeneration</a:t>
            </a:r>
          </a:p>
        </p:txBody>
      </p:sp>
      <p:sp>
        <p:nvSpPr>
          <p:cNvPr id="86021" name="Rectangle 6"/>
          <p:cNvSpPr>
            <a:spLocks noChangeArrowheads="1"/>
          </p:cNvSpPr>
          <p:nvPr/>
        </p:nvSpPr>
        <p:spPr bwMode="auto">
          <a:xfrm>
            <a:off x="7467601" y="1600201"/>
            <a:ext cx="2773363" cy="1368425"/>
          </a:xfrm>
          <a:prstGeom prst="rect">
            <a:avLst/>
          </a:prstGeom>
          <a:solidFill>
            <a:srgbClr val="008000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8000"/>
            </a:extrusionClr>
            <a:contourClr>
              <a:srgbClr val="008000"/>
            </a:contourClr>
          </a:sp3d>
        </p:spPr>
        <p:txBody>
          <a:bodyPr wrap="none" anchor="ctr">
            <a:flatTx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Fat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Ballooning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Degeneration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Fibrosis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+/-Mallory Bodies</a:t>
            </a:r>
          </a:p>
        </p:txBody>
      </p:sp>
      <p:sp>
        <p:nvSpPr>
          <p:cNvPr id="86022" name="Text Box 7"/>
          <p:cNvSpPr txBox="1">
            <a:spLocks noChangeArrowheads="1"/>
          </p:cNvSpPr>
          <p:nvPr/>
        </p:nvSpPr>
        <p:spPr bwMode="auto">
          <a:xfrm>
            <a:off x="2279651" y="4365626"/>
            <a:ext cx="612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FAT</a:t>
            </a:r>
          </a:p>
        </p:txBody>
      </p:sp>
      <p:sp>
        <p:nvSpPr>
          <p:cNvPr id="86023" name="Text Box 8"/>
          <p:cNvSpPr txBox="1">
            <a:spLocks noChangeArrowheads="1"/>
          </p:cNvSpPr>
          <p:nvPr/>
        </p:nvSpPr>
        <p:spPr bwMode="auto">
          <a:xfrm>
            <a:off x="2063750" y="5084763"/>
            <a:ext cx="1023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Stage I</a:t>
            </a:r>
          </a:p>
        </p:txBody>
      </p:sp>
      <p:sp>
        <p:nvSpPr>
          <p:cNvPr id="86024" name="Text Box 9"/>
          <p:cNvSpPr txBox="1">
            <a:spLocks noChangeArrowheads="1"/>
          </p:cNvSpPr>
          <p:nvPr/>
        </p:nvSpPr>
        <p:spPr bwMode="auto">
          <a:xfrm>
            <a:off x="3432176" y="4365626"/>
            <a:ext cx="1120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Stage II</a:t>
            </a:r>
          </a:p>
        </p:txBody>
      </p:sp>
      <p:sp>
        <p:nvSpPr>
          <p:cNvPr id="86025" name="Text Box 10"/>
          <p:cNvSpPr txBox="1">
            <a:spLocks noChangeArrowheads="1"/>
          </p:cNvSpPr>
          <p:nvPr/>
        </p:nvSpPr>
        <p:spPr bwMode="auto">
          <a:xfrm>
            <a:off x="5448301" y="4005263"/>
            <a:ext cx="12176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Stage III</a:t>
            </a:r>
          </a:p>
        </p:txBody>
      </p:sp>
      <p:sp>
        <p:nvSpPr>
          <p:cNvPr id="86026" name="Text Box 11"/>
          <p:cNvSpPr txBox="1">
            <a:spLocks noChangeArrowheads="1"/>
          </p:cNvSpPr>
          <p:nvPr/>
        </p:nvSpPr>
        <p:spPr bwMode="auto">
          <a:xfrm>
            <a:off x="8382001" y="3138488"/>
            <a:ext cx="11795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Stage IV</a:t>
            </a:r>
          </a:p>
        </p:txBody>
      </p:sp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2640013" y="620713"/>
            <a:ext cx="61198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Arial" panose="020B0604020202020204" pitchFamily="34" charset="0"/>
              </a:rPr>
              <a:t>Histologic progression of NAFLD</a:t>
            </a:r>
          </a:p>
        </p:txBody>
      </p:sp>
      <p:sp>
        <p:nvSpPr>
          <p:cNvPr id="86028" name="Text Box 12"/>
          <p:cNvSpPr txBox="1">
            <a:spLocks noChangeArrowheads="1"/>
          </p:cNvSpPr>
          <p:nvPr/>
        </p:nvSpPr>
        <p:spPr bwMode="auto">
          <a:xfrm>
            <a:off x="3648076" y="5373688"/>
            <a:ext cx="1584325" cy="469900"/>
          </a:xfrm>
          <a:prstGeom prst="rect">
            <a:avLst/>
          </a:prstGeom>
          <a:solidFill>
            <a:srgbClr val="CCFFFF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NAFL</a:t>
            </a:r>
          </a:p>
        </p:txBody>
      </p:sp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7896226" y="4508500"/>
            <a:ext cx="1655763" cy="469900"/>
          </a:xfrm>
          <a:prstGeom prst="rect">
            <a:avLst/>
          </a:prstGeom>
          <a:solidFill>
            <a:schemeClr val="tx2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NASH</a:t>
            </a:r>
          </a:p>
        </p:txBody>
      </p:sp>
      <p:sp>
        <p:nvSpPr>
          <p:cNvPr id="86030" name="Line 14"/>
          <p:cNvSpPr>
            <a:spLocks noChangeShapeType="1"/>
          </p:cNvSpPr>
          <p:nvPr/>
        </p:nvSpPr>
        <p:spPr bwMode="auto">
          <a:xfrm flipV="1">
            <a:off x="4151314" y="5300663"/>
            <a:ext cx="4537075" cy="1008062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MS PGothic" panose="020B0600070205080204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88117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665" y="408516"/>
            <a:ext cx="7686675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252664" y="6036748"/>
            <a:ext cx="776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dvTT5235d5a9"/>
              </a:rPr>
              <a:t>T.G. Simon, et al., The nonalcoholic fatty liver disease (NAFLD) </a:t>
            </a:r>
            <a:r>
              <a:rPr lang="en-US" sz="1400" dirty="0">
                <a:solidFill>
                  <a:schemeClr val="bg1"/>
                </a:solidFill>
                <a:latin typeface="AdvTT5235d5a9+fb"/>
              </a:rPr>
              <a:t>fi</a:t>
            </a:r>
            <a:r>
              <a:rPr lang="en-US" sz="1400" dirty="0">
                <a:solidFill>
                  <a:schemeClr val="bg1"/>
                </a:solidFill>
                <a:latin typeface="AdvTT5235d5a9"/>
              </a:rPr>
              <a:t>brosis score, cardiovascular risk strati</a:t>
            </a:r>
            <a:r>
              <a:rPr lang="en-US" sz="1400" dirty="0">
                <a:solidFill>
                  <a:schemeClr val="bg1"/>
                </a:solidFill>
                <a:latin typeface="AdvTT5235d5a9+fb"/>
              </a:rPr>
              <a:t>fi</a:t>
            </a:r>
            <a:r>
              <a:rPr lang="en-US" sz="1400" dirty="0">
                <a:solidFill>
                  <a:schemeClr val="bg1"/>
                </a:solidFill>
                <a:latin typeface="AdvTT5235d5a9"/>
              </a:rPr>
              <a:t>cation and a strategy for secondary prevention with ezetimibe, </a:t>
            </a:r>
            <a:r>
              <a:rPr lang="en-US" sz="1400" dirty="0" err="1">
                <a:solidFill>
                  <a:schemeClr val="bg1"/>
                </a:solidFill>
                <a:latin typeface="AdvTT5235d5a9"/>
              </a:rPr>
              <a:t>Int</a:t>
            </a:r>
            <a:r>
              <a:rPr lang="en-US" sz="1400" dirty="0">
                <a:solidFill>
                  <a:schemeClr val="bg1"/>
                </a:solidFill>
                <a:latin typeface="AdvTT5235d5a9"/>
              </a:rPr>
              <a:t> J </a:t>
            </a:r>
            <a:r>
              <a:rPr lang="en-US" sz="1400" dirty="0" err="1">
                <a:solidFill>
                  <a:schemeClr val="bg1"/>
                </a:solidFill>
                <a:latin typeface="AdvTT5235d5a9"/>
              </a:rPr>
              <a:t>Cardiol</a:t>
            </a:r>
            <a:r>
              <a:rPr lang="en-US" sz="1400" dirty="0">
                <a:solidFill>
                  <a:schemeClr val="bg1"/>
                </a:solidFill>
                <a:latin typeface="AdvTT5235d5a9"/>
              </a:rPr>
              <a:t> (2017),</a:t>
            </a:r>
            <a:endParaRPr lang="it-IT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0477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5000" y="6020763"/>
            <a:ext cx="10515600" cy="711835"/>
          </a:xfrm>
        </p:spPr>
        <p:txBody>
          <a:bodyPr>
            <a:normAutofit/>
          </a:bodyPr>
          <a:lstStyle/>
          <a:p>
            <a:r>
              <a:rPr lang="it-IT" sz="1800" dirty="0">
                <a:latin typeface="+mn-lt"/>
              </a:rPr>
              <a:t>Baratta et al. FIB-4 and NFS </a:t>
            </a:r>
            <a:r>
              <a:rPr lang="it-IT" sz="1800" dirty="0" err="1">
                <a:latin typeface="+mn-lt"/>
              </a:rPr>
              <a:t>predict</a:t>
            </a:r>
            <a:r>
              <a:rPr lang="it-IT" sz="1800" dirty="0">
                <a:latin typeface="+mn-lt"/>
              </a:rPr>
              <a:t> </a:t>
            </a:r>
            <a:r>
              <a:rPr lang="it-IT" sz="1800" dirty="0" err="1">
                <a:latin typeface="+mn-lt"/>
              </a:rPr>
              <a:t>incident</a:t>
            </a:r>
            <a:r>
              <a:rPr lang="it-IT" sz="1800" dirty="0">
                <a:latin typeface="+mn-lt"/>
              </a:rPr>
              <a:t> </a:t>
            </a:r>
            <a:r>
              <a:rPr lang="it-IT" sz="1800" dirty="0" err="1">
                <a:latin typeface="+mn-lt"/>
              </a:rPr>
              <a:t>cardiovascular</a:t>
            </a:r>
            <a:r>
              <a:rPr lang="it-IT" sz="1800" dirty="0">
                <a:latin typeface="+mn-lt"/>
              </a:rPr>
              <a:t> events in non </a:t>
            </a:r>
            <a:r>
              <a:rPr lang="it-IT" sz="1800" dirty="0" err="1">
                <a:latin typeface="+mn-lt"/>
              </a:rPr>
              <a:t>alcoholic</a:t>
            </a:r>
            <a:r>
              <a:rPr lang="it-IT" sz="1800" dirty="0">
                <a:latin typeface="+mn-lt"/>
              </a:rPr>
              <a:t> </a:t>
            </a:r>
            <a:r>
              <a:rPr lang="it-IT" sz="1800" dirty="0" err="1">
                <a:latin typeface="+mn-lt"/>
              </a:rPr>
              <a:t>fatty</a:t>
            </a:r>
            <a:r>
              <a:rPr lang="it-IT" sz="1800" dirty="0">
                <a:latin typeface="+mn-lt"/>
              </a:rPr>
              <a:t> </a:t>
            </a:r>
            <a:r>
              <a:rPr lang="it-IT" sz="1800" dirty="0" err="1">
                <a:latin typeface="+mn-lt"/>
              </a:rPr>
              <a:t>liver</a:t>
            </a:r>
            <a:r>
              <a:rPr lang="it-IT" sz="1800" dirty="0">
                <a:latin typeface="+mn-lt"/>
              </a:rPr>
              <a:t> </a:t>
            </a:r>
            <a:r>
              <a:rPr lang="it-IT" sz="1800" dirty="0" err="1">
                <a:latin typeface="+mn-lt"/>
              </a:rPr>
              <a:t>disease</a:t>
            </a:r>
            <a:r>
              <a:rPr lang="it-IT" sz="1800" dirty="0">
                <a:latin typeface="+mn-lt"/>
              </a:rPr>
              <a:t>. </a:t>
            </a:r>
            <a:r>
              <a:rPr lang="it-IT" sz="1800" dirty="0" err="1">
                <a:latin typeface="+mn-lt"/>
              </a:rPr>
              <a:t>Clin</a:t>
            </a:r>
            <a:r>
              <a:rPr lang="it-IT" sz="1800" dirty="0">
                <a:latin typeface="+mn-lt"/>
              </a:rPr>
              <a:t>. </a:t>
            </a:r>
            <a:r>
              <a:rPr lang="it-IT" sz="1800" dirty="0" err="1">
                <a:latin typeface="+mn-lt"/>
              </a:rPr>
              <a:t>Gastroenterol</a:t>
            </a:r>
            <a:r>
              <a:rPr lang="it-IT" sz="1800" dirty="0">
                <a:latin typeface="+mn-lt"/>
              </a:rPr>
              <a:t>. </a:t>
            </a:r>
            <a:r>
              <a:rPr lang="it-IT" sz="1800" dirty="0" err="1">
                <a:latin typeface="+mn-lt"/>
              </a:rPr>
              <a:t>Hepatol</a:t>
            </a:r>
            <a:r>
              <a:rPr lang="it-IT" sz="1800">
                <a:latin typeface="+mn-lt"/>
              </a:rPr>
              <a:t>. </a:t>
            </a:r>
            <a:r>
              <a:rPr lang="it-IT" sz="1800" dirty="0">
                <a:latin typeface="+mn-lt"/>
              </a:rPr>
              <a:t>2019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2662" y="1503988"/>
            <a:ext cx="5585216" cy="318800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6602" y="1503989"/>
            <a:ext cx="5624878" cy="318800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625C4F2-4A38-4AC5-BB4D-AB638A88A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33605" y="6236154"/>
            <a:ext cx="615749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33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 descr="Figure 1Carotid-Artery Intimal Medial Thickness in Patients with Nonalcoholic Fatty Liver Disease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46888" y="1602879"/>
            <a:ext cx="3390445" cy="4621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8128" y="472085"/>
            <a:ext cx="3671888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68128" y="1094512"/>
            <a:ext cx="2425304" cy="508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Text Box 8"/>
          <p:cNvSpPr txBox="1">
            <a:spLocks noChangeArrowheads="1"/>
          </p:cNvSpPr>
          <p:nvPr/>
        </p:nvSpPr>
        <p:spPr bwMode="auto">
          <a:xfrm>
            <a:off x="7176136" y="289025"/>
            <a:ext cx="275081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it-IT" altLang="it-IT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85 </a:t>
            </a:r>
            <a:r>
              <a:rPr lang="it-IT" altLang="it-IT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subjects</a:t>
            </a:r>
            <a:r>
              <a:rPr lang="it-IT" altLang="it-IT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with positive </a:t>
            </a:r>
            <a:r>
              <a:rPr lang="it-IT" altLang="it-IT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biopsy</a:t>
            </a:r>
            <a:r>
              <a:rPr lang="it-IT" altLang="it-IT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for NAFLD / NASH and 160 </a:t>
            </a:r>
            <a:r>
              <a:rPr lang="it-IT" altLang="it-IT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controls</a:t>
            </a:r>
            <a:r>
              <a:rPr lang="it-IT" altLang="it-IT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57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2161" y="1701404"/>
            <a:ext cx="1674019" cy="10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30983" y="2328334"/>
            <a:ext cx="5270817" cy="334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514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4464" y="199530"/>
            <a:ext cx="7765876" cy="365776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5583" y="3950523"/>
            <a:ext cx="6151775" cy="265440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9733" y="4918550"/>
            <a:ext cx="5078384" cy="35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574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9571" y="0"/>
            <a:ext cx="9335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729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97593" y="2996087"/>
            <a:ext cx="9196813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4000" dirty="0">
                <a:latin typeface="FrutigerLTStd-LightCn"/>
              </a:rPr>
              <a:t>Una patologia epatica o </a:t>
            </a:r>
            <a:r>
              <a:rPr lang="it-IT" sz="4000" dirty="0" err="1">
                <a:latin typeface="FrutigerLTStd-LightCn"/>
              </a:rPr>
              <a:t>cardio-metabolica</a:t>
            </a:r>
            <a:r>
              <a:rPr lang="it-IT" sz="4000" dirty="0">
                <a:latin typeface="FrutigerLTStd-LightCn"/>
              </a:rPr>
              <a:t>?</a:t>
            </a:r>
          </a:p>
          <a:p>
            <a:endParaRPr lang="it-IT" sz="4000" dirty="0">
              <a:latin typeface="FrutigerLTStd-LightCn"/>
            </a:endParaRPr>
          </a:p>
          <a:p>
            <a:r>
              <a:rPr lang="it-IT" sz="3200" dirty="0">
                <a:latin typeface="FrutigerLTStd-LightCn"/>
              </a:rPr>
              <a:t> </a:t>
            </a:r>
            <a:endParaRPr lang="it-IT" sz="3200" dirty="0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0C4B4FB-C880-4132-AFBF-C25E65CD9ABA}"/>
              </a:ext>
            </a:extLst>
          </p:cNvPr>
          <p:cNvSpPr txBox="1"/>
          <p:nvPr/>
        </p:nvSpPr>
        <p:spPr>
          <a:xfrm>
            <a:off x="6095999" y="1851173"/>
            <a:ext cx="17120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FRUTTOSIO</a:t>
            </a:r>
            <a:endParaRPr lang="it-IT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6071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1" name="Organization Chart 2"/>
          <p:cNvGrpSpPr>
            <a:grpSpLocks/>
          </p:cNvGrpSpPr>
          <p:nvPr/>
        </p:nvGrpSpPr>
        <p:grpSpPr bwMode="auto">
          <a:xfrm>
            <a:off x="2495550" y="333375"/>
            <a:ext cx="7561263" cy="5619750"/>
            <a:chOff x="272" y="1212"/>
            <a:chExt cx="2592" cy="1584"/>
          </a:xfrm>
        </p:grpSpPr>
        <p:cxnSp>
          <p:nvCxnSpPr>
            <p:cNvPr id="81922" name="_s5124"/>
            <p:cNvCxnSpPr>
              <a:cxnSpLocks noChangeShapeType="1"/>
              <a:stCxn id="10" idx="1"/>
              <a:endCxn id="7" idx="2"/>
            </p:cNvCxnSpPr>
            <p:nvPr/>
          </p:nvCxnSpPr>
          <p:spPr bwMode="auto">
            <a:xfrm rot="10800000">
              <a:off x="704" y="2364"/>
              <a:ext cx="144" cy="287"/>
            </a:xfrm>
            <a:prstGeom prst="bentConnector2">
              <a:avLst/>
            </a:prstGeom>
            <a:noFill/>
            <a:ln w="50800">
              <a:solidFill>
                <a:srgbClr val="FFFF00"/>
              </a:solidFill>
              <a:miter lim="800000"/>
              <a:headEnd/>
              <a:tailEnd/>
            </a:ln>
          </p:spPr>
        </p:cxnSp>
        <p:cxnSp>
          <p:nvCxnSpPr>
            <p:cNvPr id="81923" name="_s5125"/>
            <p:cNvCxnSpPr>
              <a:cxnSpLocks noChangeShapeType="1"/>
              <a:stCxn id="9" idx="1"/>
              <a:endCxn id="8" idx="2"/>
            </p:cNvCxnSpPr>
            <p:nvPr/>
          </p:nvCxnSpPr>
          <p:spPr bwMode="auto">
            <a:xfrm rot="10800000">
              <a:off x="1856" y="2364"/>
              <a:ext cx="144" cy="288"/>
            </a:xfrm>
            <a:prstGeom prst="bentConnector2">
              <a:avLst/>
            </a:prstGeom>
            <a:noFill/>
            <a:ln w="50800">
              <a:solidFill>
                <a:srgbClr val="FFFF00"/>
              </a:solidFill>
              <a:miter lim="800000"/>
              <a:headEnd/>
              <a:tailEnd/>
            </a:ln>
          </p:spPr>
        </p:cxnSp>
        <p:cxnSp>
          <p:nvCxnSpPr>
            <p:cNvPr id="81924" name="_s5126"/>
            <p:cNvCxnSpPr>
              <a:cxnSpLocks noChangeShapeType="1"/>
              <a:stCxn id="8" idx="0"/>
              <a:endCxn id="6" idx="2"/>
            </p:cNvCxnSpPr>
            <p:nvPr/>
          </p:nvCxnSpPr>
          <p:spPr bwMode="auto">
            <a:xfrm rot="-5400000">
              <a:off x="1785" y="2003"/>
              <a:ext cx="144" cy="1"/>
            </a:xfrm>
            <a:prstGeom prst="straightConnector1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81925" name="_s5127"/>
            <p:cNvCxnSpPr>
              <a:cxnSpLocks noChangeShapeType="1"/>
              <a:stCxn id="7" idx="0"/>
              <a:endCxn id="5" idx="2"/>
            </p:cNvCxnSpPr>
            <p:nvPr/>
          </p:nvCxnSpPr>
          <p:spPr bwMode="auto">
            <a:xfrm rot="-5400000">
              <a:off x="633" y="2003"/>
              <a:ext cx="144" cy="1"/>
            </a:xfrm>
            <a:prstGeom prst="straightConnector1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</p:spPr>
        </p:cxnSp>
        <p:cxnSp>
          <p:nvCxnSpPr>
            <p:cNvPr id="81926" name="_s5128"/>
            <p:cNvCxnSpPr>
              <a:cxnSpLocks noChangeShapeType="1"/>
              <a:stCxn id="6" idx="0"/>
              <a:endCxn id="4" idx="2"/>
            </p:cNvCxnSpPr>
            <p:nvPr/>
          </p:nvCxnSpPr>
          <p:spPr bwMode="auto">
            <a:xfrm rot="5400000" flipH="1">
              <a:off x="1496" y="1284"/>
              <a:ext cx="144" cy="576"/>
            </a:xfrm>
            <a:prstGeom prst="bentConnector3">
              <a:avLst>
                <a:gd name="adj1" fmla="val 22431"/>
              </a:avLst>
            </a:prstGeom>
            <a:noFill/>
            <a:ln w="50800">
              <a:solidFill>
                <a:srgbClr val="FFFF00"/>
              </a:solidFill>
              <a:miter lim="800000"/>
              <a:headEnd/>
              <a:tailEnd/>
            </a:ln>
          </p:spPr>
        </p:cxnSp>
        <p:cxnSp>
          <p:nvCxnSpPr>
            <p:cNvPr id="81927" name="_s5129"/>
            <p:cNvCxnSpPr>
              <a:cxnSpLocks noChangeShapeType="1"/>
              <a:stCxn id="5" idx="0"/>
              <a:endCxn id="4" idx="2"/>
            </p:cNvCxnSpPr>
            <p:nvPr/>
          </p:nvCxnSpPr>
          <p:spPr bwMode="auto">
            <a:xfrm rot="-5400000">
              <a:off x="920" y="1284"/>
              <a:ext cx="144" cy="576"/>
            </a:xfrm>
            <a:prstGeom prst="bentConnector3">
              <a:avLst>
                <a:gd name="adj1" fmla="val 22431"/>
              </a:avLst>
            </a:prstGeom>
            <a:noFill/>
            <a:ln w="50800">
              <a:solidFill>
                <a:srgbClr val="FFFF00"/>
              </a:solidFill>
              <a:miter lim="800000"/>
              <a:headEnd/>
              <a:tailEnd/>
            </a:ln>
          </p:spPr>
        </p:cxnSp>
        <p:sp>
          <p:nvSpPr>
            <p:cNvPr id="4" name="_s5130"/>
            <p:cNvSpPr>
              <a:spLocks noChangeArrowheads="1"/>
            </p:cNvSpPr>
            <p:nvPr/>
          </p:nvSpPr>
          <p:spPr bwMode="auto">
            <a:xfrm>
              <a:off x="848" y="121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339966"/>
            </a:solidFill>
            <a:ln w="28575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4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charset="0"/>
                </a:rPr>
                <a:t>FATTY LIVER</a:t>
              </a:r>
            </a:p>
          </p:txBody>
        </p:sp>
        <p:sp>
          <p:nvSpPr>
            <p:cNvPr id="5" name="_s5131"/>
            <p:cNvSpPr>
              <a:spLocks noChangeArrowheads="1"/>
            </p:cNvSpPr>
            <p:nvPr/>
          </p:nvSpPr>
          <p:spPr bwMode="auto">
            <a:xfrm>
              <a:off x="272" y="164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Arial" charset="0"/>
                </a:rPr>
                <a:t>CV risk </a:t>
              </a:r>
              <a:r>
                <a:rPr kumimoji="0" lang="it-IT" altLang="it-IT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Arial" charset="0"/>
                </a:rPr>
                <a:t>factors</a:t>
              </a:r>
              <a:endPara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Arial" charset="0"/>
              </a:endParaRPr>
            </a:p>
          </p:txBody>
        </p:sp>
        <p:sp>
          <p:nvSpPr>
            <p:cNvPr id="6" name="_s5132"/>
            <p:cNvSpPr>
              <a:spLocks noChangeArrowheads="1"/>
            </p:cNvSpPr>
            <p:nvPr/>
          </p:nvSpPr>
          <p:spPr bwMode="auto">
            <a:xfrm>
              <a:off x="1424" y="164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Arial" charset="0"/>
                </a:rPr>
                <a:t>Steatohepatitis</a:t>
              </a:r>
              <a:endPara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Arial" charset="0"/>
              </a:endParaRPr>
            </a:p>
          </p:txBody>
        </p:sp>
        <p:sp>
          <p:nvSpPr>
            <p:cNvPr id="7" name="_s5133"/>
            <p:cNvSpPr>
              <a:spLocks noChangeArrowheads="1"/>
            </p:cNvSpPr>
            <p:nvPr/>
          </p:nvSpPr>
          <p:spPr bwMode="auto">
            <a:xfrm>
              <a:off x="272" y="207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Arial" charset="0"/>
                </a:rPr>
                <a:t>Metabolic</a:t>
              </a:r>
              <a:r>
                <a:rPr kumimoji="0" lang="it-IT" alt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Arial" charset="0"/>
                </a:rPr>
                <a:t> </a:t>
              </a:r>
              <a:r>
                <a:rPr kumimoji="0" lang="it-IT" altLang="it-IT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Arial" charset="0"/>
                </a:rPr>
                <a:t>Syndrome</a:t>
              </a:r>
              <a:endPara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Arial" charset="0"/>
              </a:endParaRPr>
            </a:p>
          </p:txBody>
        </p:sp>
        <p:sp>
          <p:nvSpPr>
            <p:cNvPr id="8" name="_s5134"/>
            <p:cNvSpPr>
              <a:spLocks noChangeArrowheads="1"/>
            </p:cNvSpPr>
            <p:nvPr/>
          </p:nvSpPr>
          <p:spPr bwMode="auto">
            <a:xfrm>
              <a:off x="1424" y="207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Arial" charset="0"/>
                </a:rPr>
                <a:t>Fibrosis</a:t>
              </a:r>
              <a:endPara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Arial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Arial" charset="0"/>
                </a:rPr>
                <a:t>Cirrhosis</a:t>
              </a:r>
              <a:endPara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Arial" charset="0"/>
              </a:endParaRPr>
            </a:p>
          </p:txBody>
        </p:sp>
        <p:sp>
          <p:nvSpPr>
            <p:cNvPr id="9" name="_s5135"/>
            <p:cNvSpPr>
              <a:spLocks noChangeArrowheads="1"/>
            </p:cNvSpPr>
            <p:nvPr/>
          </p:nvSpPr>
          <p:spPr bwMode="auto">
            <a:xfrm>
              <a:off x="2000" y="2508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rgbClr val="FF0000"/>
            </a:solidFill>
            <a:ln w="12700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Arial" charset="0"/>
                </a:rPr>
                <a:t>LIVER DEATH</a:t>
              </a:r>
            </a:p>
          </p:txBody>
        </p:sp>
        <p:sp>
          <p:nvSpPr>
            <p:cNvPr id="10" name="_s5136"/>
            <p:cNvSpPr>
              <a:spLocks noChangeArrowheads="1"/>
            </p:cNvSpPr>
            <p:nvPr/>
          </p:nvSpPr>
          <p:spPr bwMode="auto">
            <a:xfrm>
              <a:off x="848" y="2508"/>
              <a:ext cx="864" cy="28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0" tIns="0" rIns="0" bIns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altLang="it-IT" sz="2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Comic Sans MS" panose="030F0702030302020204" pitchFamily="66" charset="0"/>
                  <a:ea typeface="MS PGothic" panose="020B0600070205080204" pitchFamily="34" charset="-128"/>
                  <a:cs typeface="Arial" charset="0"/>
                </a:rPr>
                <a:t>CVD DEATH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85071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19F4A417-5B1D-4F00-B059-20B854AE575A}"/>
              </a:ext>
            </a:extLst>
          </p:cNvPr>
          <p:cNvSpPr/>
          <p:nvPr/>
        </p:nvSpPr>
        <p:spPr>
          <a:xfrm>
            <a:off x="3048000" y="2890391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it-IT" sz="4000" dirty="0">
                <a:solidFill>
                  <a:schemeClr val="bg1"/>
                </a:solidFill>
                <a:latin typeface="FrutigerLTStd-LightCn"/>
                <a:cs typeface="Arial"/>
              </a:rPr>
              <a:t>A chi affidare la cura del paziente con NAFLD/NASH?</a:t>
            </a:r>
            <a:endParaRPr lang="it-IT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45333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6" descr="ANd9GcTUBRXedks5_ejH63ZP1CvYGU8wD7EUoGHr4t3lUxDkmkt_d1S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3712" y="4724400"/>
            <a:ext cx="2232025" cy="1697038"/>
          </a:xfrm>
          <a:prstGeom prst="rect">
            <a:avLst/>
          </a:prstGeom>
          <a:noFill/>
          <a:ln w="28575">
            <a:solidFill>
              <a:srgbClr val="00CC00"/>
            </a:solidFill>
            <a:miter lim="800000"/>
            <a:headEnd/>
            <a:tailEnd/>
          </a:ln>
        </p:spPr>
      </p:pic>
      <p:pic>
        <p:nvPicPr>
          <p:cNvPr id="86018" name="Picture 8" descr="complicanze-dellaterosclerosi-338imhp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1354" y="4937125"/>
            <a:ext cx="2520950" cy="1803400"/>
          </a:xfrm>
          <a:prstGeom prst="rect">
            <a:avLst/>
          </a:prstGeom>
          <a:noFill/>
          <a:ln w="28575">
            <a:solidFill>
              <a:srgbClr val="00CC00"/>
            </a:solidFill>
            <a:miter lim="800000"/>
            <a:headEnd/>
            <a:tailEnd/>
          </a:ln>
        </p:spPr>
      </p:pic>
      <p:pic>
        <p:nvPicPr>
          <p:cNvPr id="86019" name="Picture 10" descr="fegatocirros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669" y="4724400"/>
            <a:ext cx="1943100" cy="14382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86020" name="Line 12"/>
          <p:cNvSpPr>
            <a:spLocks noChangeShapeType="1"/>
          </p:cNvSpPr>
          <p:nvPr/>
        </p:nvSpPr>
        <p:spPr bwMode="auto">
          <a:xfrm flipH="1">
            <a:off x="3049485" y="2571751"/>
            <a:ext cx="1366837" cy="2016125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6021" name="Line 13"/>
          <p:cNvSpPr>
            <a:spLocks noChangeShapeType="1"/>
          </p:cNvSpPr>
          <p:nvPr/>
        </p:nvSpPr>
        <p:spPr bwMode="auto">
          <a:xfrm>
            <a:off x="6383338" y="2276475"/>
            <a:ext cx="0" cy="2232025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6022" name="Line 14"/>
          <p:cNvSpPr>
            <a:spLocks noChangeShapeType="1"/>
          </p:cNvSpPr>
          <p:nvPr/>
        </p:nvSpPr>
        <p:spPr bwMode="auto">
          <a:xfrm>
            <a:off x="7681913" y="2276475"/>
            <a:ext cx="1006475" cy="1944688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8199338" y="1100906"/>
            <a:ext cx="2378075" cy="1615827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MS PGothic" pitchFamily="34" charset="-128"/>
                <a:cs typeface="Arial" charset="0"/>
              </a:rPr>
              <a:t> INTERNISTA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MS PGothic" pitchFamily="34" charset="-128"/>
                <a:cs typeface="Arial" charset="0"/>
              </a:rPr>
              <a:t>DIABETOLOGO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Arial" charset="0"/>
              </a:rPr>
              <a:t>CARDIOLOGO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MS PGothic" pitchFamily="34" charset="-128"/>
                <a:cs typeface="Arial" charset="0"/>
              </a:rPr>
              <a:t>NUTRIZIONISTA</a:t>
            </a: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979166" y="2399516"/>
            <a:ext cx="2305050" cy="10541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MS PGothic" pitchFamily="34" charset="-128"/>
                <a:cs typeface="Arial" charset="0"/>
              </a:rPr>
              <a:t>EPATOLOGO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MS PGothic" pitchFamily="34" charset="-128"/>
                <a:cs typeface="Arial" charset="0"/>
              </a:rPr>
              <a:t>GASTRO-ENTEROLOGO</a:t>
            </a:r>
          </a:p>
        </p:txBody>
      </p:sp>
      <p:sp>
        <p:nvSpPr>
          <p:cNvPr id="113674" name="Text Box 17"/>
          <p:cNvSpPr txBox="1">
            <a:spLocks noChangeArrowheads="1"/>
          </p:cNvSpPr>
          <p:nvPr/>
        </p:nvSpPr>
        <p:spPr bwMode="auto">
          <a:xfrm>
            <a:off x="1185654" y="4221163"/>
            <a:ext cx="1655763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Arial" panose="020B0604020202020204" pitchFamily="34" charset="0"/>
              </a:rPr>
              <a:t>Cirrosi</a:t>
            </a:r>
          </a:p>
        </p:txBody>
      </p:sp>
      <p:sp>
        <p:nvSpPr>
          <p:cNvPr id="113675" name="Text Box 18"/>
          <p:cNvSpPr txBox="1">
            <a:spLocks noChangeArrowheads="1"/>
          </p:cNvSpPr>
          <p:nvPr/>
        </p:nvSpPr>
        <p:spPr bwMode="auto">
          <a:xfrm>
            <a:off x="5592763" y="4508500"/>
            <a:ext cx="2305050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Arial" panose="020B0604020202020204" pitchFamily="34" charset="0"/>
              </a:rPr>
              <a:t>Arteriosclerosi</a:t>
            </a:r>
          </a:p>
        </p:txBody>
      </p:sp>
      <p:sp>
        <p:nvSpPr>
          <p:cNvPr id="86027" name="Text Box 19"/>
          <p:cNvSpPr txBox="1">
            <a:spLocks noChangeArrowheads="1"/>
          </p:cNvSpPr>
          <p:nvPr/>
        </p:nvSpPr>
        <p:spPr bwMode="auto">
          <a:xfrm>
            <a:off x="8688388" y="4149725"/>
            <a:ext cx="165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Arial" charset="0"/>
              </a:rPr>
              <a:t>Diabete</a:t>
            </a:r>
          </a:p>
        </p:txBody>
      </p:sp>
      <p:pic>
        <p:nvPicPr>
          <p:cNvPr id="86028" name="Picture 23" descr="Steatosis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3019" y="589974"/>
            <a:ext cx="2049791" cy="148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9" name="Text Box 24"/>
          <p:cNvSpPr txBox="1">
            <a:spLocks noChangeArrowheads="1"/>
          </p:cNvSpPr>
          <p:nvPr/>
        </p:nvSpPr>
        <p:spPr bwMode="auto">
          <a:xfrm>
            <a:off x="5718749" y="1556966"/>
            <a:ext cx="1727200" cy="36671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Arial" charset="0"/>
              </a:rPr>
              <a:t>STEATOSI</a:t>
            </a:r>
          </a:p>
        </p:txBody>
      </p: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100B38AD-E68D-4B5E-8545-E57EBC914272}"/>
              </a:ext>
            </a:extLst>
          </p:cNvPr>
          <p:cNvGrpSpPr/>
          <p:nvPr/>
        </p:nvGrpSpPr>
        <p:grpSpPr>
          <a:xfrm>
            <a:off x="4390283" y="184200"/>
            <a:ext cx="1064899" cy="2131963"/>
            <a:chOff x="4637088" y="1135063"/>
            <a:chExt cx="2386013" cy="5419725"/>
          </a:xfrm>
        </p:grpSpPr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87D4122C-9467-4AE6-93F5-E1A8CF5D6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963" y="1330325"/>
              <a:ext cx="601662" cy="1062038"/>
            </a:xfrm>
            <a:custGeom>
              <a:avLst/>
              <a:gdLst>
                <a:gd name="T0" fmla="*/ 2147483647 w 427"/>
                <a:gd name="T1" fmla="*/ 2147483647 h 669"/>
                <a:gd name="T2" fmla="*/ 2147483647 w 427"/>
                <a:gd name="T3" fmla="*/ 2147483647 h 669"/>
                <a:gd name="T4" fmla="*/ 2147483647 w 427"/>
                <a:gd name="T5" fmla="*/ 2147483647 h 669"/>
                <a:gd name="T6" fmla="*/ 2147483647 w 427"/>
                <a:gd name="T7" fmla="*/ 2147483647 h 669"/>
                <a:gd name="T8" fmla="*/ 2147483647 w 427"/>
                <a:gd name="T9" fmla="*/ 2147483647 h 669"/>
                <a:gd name="T10" fmla="*/ 2147483647 w 427"/>
                <a:gd name="T11" fmla="*/ 2147483647 h 669"/>
                <a:gd name="T12" fmla="*/ 2147483647 w 427"/>
                <a:gd name="T13" fmla="*/ 2147483647 h 669"/>
                <a:gd name="T14" fmla="*/ 2147483647 w 427"/>
                <a:gd name="T15" fmla="*/ 2147483647 h 669"/>
                <a:gd name="T16" fmla="*/ 2147483647 w 427"/>
                <a:gd name="T17" fmla="*/ 2147483647 h 669"/>
                <a:gd name="T18" fmla="*/ 2147483647 w 427"/>
                <a:gd name="T19" fmla="*/ 2147483647 h 669"/>
                <a:gd name="T20" fmla="*/ 2147483647 w 427"/>
                <a:gd name="T21" fmla="*/ 2147483647 h 669"/>
                <a:gd name="T22" fmla="*/ 2147483647 w 427"/>
                <a:gd name="T23" fmla="*/ 2147483647 h 669"/>
                <a:gd name="T24" fmla="*/ 2147483647 w 427"/>
                <a:gd name="T25" fmla="*/ 2147483647 h 669"/>
                <a:gd name="T26" fmla="*/ 2147483647 w 427"/>
                <a:gd name="T27" fmla="*/ 2147483647 h 669"/>
                <a:gd name="T28" fmla="*/ 2147483647 w 427"/>
                <a:gd name="T29" fmla="*/ 2147483647 h 669"/>
                <a:gd name="T30" fmla="*/ 2147483647 w 427"/>
                <a:gd name="T31" fmla="*/ 2147483647 h 669"/>
                <a:gd name="T32" fmla="*/ 2147483647 w 427"/>
                <a:gd name="T33" fmla="*/ 0 h 669"/>
                <a:gd name="T34" fmla="*/ 2147483647 w 427"/>
                <a:gd name="T35" fmla="*/ 2147483647 h 669"/>
                <a:gd name="T36" fmla="*/ 2147483647 w 427"/>
                <a:gd name="T37" fmla="*/ 2147483647 h 669"/>
                <a:gd name="T38" fmla="*/ 2147483647 w 427"/>
                <a:gd name="T39" fmla="*/ 2147483647 h 669"/>
                <a:gd name="T40" fmla="*/ 2147483647 w 427"/>
                <a:gd name="T41" fmla="*/ 2147483647 h 669"/>
                <a:gd name="T42" fmla="*/ 2147483647 w 427"/>
                <a:gd name="T43" fmla="*/ 2147483647 h 669"/>
                <a:gd name="T44" fmla="*/ 2147483647 w 427"/>
                <a:gd name="T45" fmla="*/ 2147483647 h 669"/>
                <a:gd name="T46" fmla="*/ 2147483647 w 427"/>
                <a:gd name="T47" fmla="*/ 2147483647 h 669"/>
                <a:gd name="T48" fmla="*/ 2147483647 w 427"/>
                <a:gd name="T49" fmla="*/ 2147483647 h 669"/>
                <a:gd name="T50" fmla="*/ 2147483647 w 427"/>
                <a:gd name="T51" fmla="*/ 2147483647 h 669"/>
                <a:gd name="T52" fmla="*/ 2147483647 w 427"/>
                <a:gd name="T53" fmla="*/ 2147483647 h 669"/>
                <a:gd name="T54" fmla="*/ 2147483647 w 427"/>
                <a:gd name="T55" fmla="*/ 2147483647 h 669"/>
                <a:gd name="T56" fmla="*/ 2147483647 w 427"/>
                <a:gd name="T57" fmla="*/ 2147483647 h 669"/>
                <a:gd name="T58" fmla="*/ 2147483647 w 427"/>
                <a:gd name="T59" fmla="*/ 2147483647 h 669"/>
                <a:gd name="T60" fmla="*/ 2147483647 w 427"/>
                <a:gd name="T61" fmla="*/ 2147483647 h 669"/>
                <a:gd name="T62" fmla="*/ 2147483647 w 427"/>
                <a:gd name="T63" fmla="*/ 2147483647 h 669"/>
                <a:gd name="T64" fmla="*/ 2147483647 w 427"/>
                <a:gd name="T65" fmla="*/ 2147483647 h 669"/>
                <a:gd name="T66" fmla="*/ 2147483647 w 427"/>
                <a:gd name="T67" fmla="*/ 2147483647 h 669"/>
                <a:gd name="T68" fmla="*/ 2147483647 w 427"/>
                <a:gd name="T69" fmla="*/ 2147483647 h 669"/>
                <a:gd name="T70" fmla="*/ 2147483647 w 427"/>
                <a:gd name="T71" fmla="*/ 2147483647 h 669"/>
                <a:gd name="T72" fmla="*/ 2147483647 w 427"/>
                <a:gd name="T73" fmla="*/ 2147483647 h 669"/>
                <a:gd name="T74" fmla="*/ 2147483647 w 427"/>
                <a:gd name="T75" fmla="*/ 2147483647 h 669"/>
                <a:gd name="T76" fmla="*/ 2147483647 w 427"/>
                <a:gd name="T77" fmla="*/ 2147483647 h 669"/>
                <a:gd name="T78" fmla="*/ 2147483647 w 427"/>
                <a:gd name="T79" fmla="*/ 2147483647 h 669"/>
                <a:gd name="T80" fmla="*/ 2147483647 w 427"/>
                <a:gd name="T81" fmla="*/ 2147483647 h 669"/>
                <a:gd name="T82" fmla="*/ 2147483647 w 427"/>
                <a:gd name="T83" fmla="*/ 2147483647 h 669"/>
                <a:gd name="T84" fmla="*/ 2147483647 w 427"/>
                <a:gd name="T85" fmla="*/ 2147483647 h 669"/>
                <a:gd name="T86" fmla="*/ 2147483647 w 427"/>
                <a:gd name="T87" fmla="*/ 2147483647 h 669"/>
                <a:gd name="T88" fmla="*/ 2147483647 w 427"/>
                <a:gd name="T89" fmla="*/ 2147483647 h 669"/>
                <a:gd name="T90" fmla="*/ 2147483647 w 427"/>
                <a:gd name="T91" fmla="*/ 2147483647 h 669"/>
                <a:gd name="T92" fmla="*/ 2147483647 w 427"/>
                <a:gd name="T93" fmla="*/ 2147483647 h 669"/>
                <a:gd name="T94" fmla="*/ 2147483647 w 427"/>
                <a:gd name="T95" fmla="*/ 2147483647 h 669"/>
                <a:gd name="T96" fmla="*/ 2147483647 w 427"/>
                <a:gd name="T97" fmla="*/ 2147483647 h 669"/>
                <a:gd name="T98" fmla="*/ 2147483647 w 427"/>
                <a:gd name="T99" fmla="*/ 2147483647 h 669"/>
                <a:gd name="T100" fmla="*/ 2147483647 w 427"/>
                <a:gd name="T101" fmla="*/ 2147483647 h 669"/>
                <a:gd name="T102" fmla="*/ 2147483647 w 427"/>
                <a:gd name="T103" fmla="*/ 2147483647 h 669"/>
                <a:gd name="T104" fmla="*/ 2147483647 w 427"/>
                <a:gd name="T105" fmla="*/ 2147483647 h 669"/>
                <a:gd name="T106" fmla="*/ 2147483647 w 427"/>
                <a:gd name="T107" fmla="*/ 2147483647 h 669"/>
                <a:gd name="T108" fmla="*/ 2147483647 w 427"/>
                <a:gd name="T109" fmla="*/ 2147483647 h 669"/>
                <a:gd name="T110" fmla="*/ 2147483647 w 427"/>
                <a:gd name="T111" fmla="*/ 2147483647 h 669"/>
                <a:gd name="T112" fmla="*/ 2147483647 w 427"/>
                <a:gd name="T113" fmla="*/ 2147483647 h 669"/>
                <a:gd name="T114" fmla="*/ 2147483647 w 427"/>
                <a:gd name="T115" fmla="*/ 2147483647 h 6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27"/>
                <a:gd name="T175" fmla="*/ 0 h 669"/>
                <a:gd name="T176" fmla="*/ 427 w 427"/>
                <a:gd name="T177" fmla="*/ 669 h 66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27" h="669">
                  <a:moveTo>
                    <a:pt x="12" y="329"/>
                  </a:moveTo>
                  <a:lnTo>
                    <a:pt x="5" y="217"/>
                  </a:lnTo>
                  <a:lnTo>
                    <a:pt x="6" y="216"/>
                  </a:lnTo>
                  <a:lnTo>
                    <a:pt x="7" y="214"/>
                  </a:lnTo>
                  <a:lnTo>
                    <a:pt x="9" y="212"/>
                  </a:lnTo>
                  <a:lnTo>
                    <a:pt x="12" y="207"/>
                  </a:lnTo>
                  <a:lnTo>
                    <a:pt x="15" y="203"/>
                  </a:lnTo>
                  <a:lnTo>
                    <a:pt x="19" y="197"/>
                  </a:lnTo>
                  <a:lnTo>
                    <a:pt x="23" y="190"/>
                  </a:lnTo>
                  <a:lnTo>
                    <a:pt x="28" y="183"/>
                  </a:lnTo>
                  <a:lnTo>
                    <a:pt x="33" y="176"/>
                  </a:lnTo>
                  <a:lnTo>
                    <a:pt x="38" y="167"/>
                  </a:lnTo>
                  <a:lnTo>
                    <a:pt x="43" y="159"/>
                  </a:lnTo>
                  <a:lnTo>
                    <a:pt x="48" y="150"/>
                  </a:lnTo>
                  <a:lnTo>
                    <a:pt x="53" y="140"/>
                  </a:lnTo>
                  <a:lnTo>
                    <a:pt x="58" y="131"/>
                  </a:lnTo>
                  <a:lnTo>
                    <a:pt x="63" y="122"/>
                  </a:lnTo>
                  <a:lnTo>
                    <a:pt x="67" y="112"/>
                  </a:lnTo>
                  <a:lnTo>
                    <a:pt x="72" y="102"/>
                  </a:lnTo>
                  <a:lnTo>
                    <a:pt x="81" y="92"/>
                  </a:lnTo>
                  <a:lnTo>
                    <a:pt x="92" y="83"/>
                  </a:lnTo>
                  <a:lnTo>
                    <a:pt x="105" y="73"/>
                  </a:lnTo>
                  <a:lnTo>
                    <a:pt x="119" y="64"/>
                  </a:lnTo>
                  <a:lnTo>
                    <a:pt x="135" y="54"/>
                  </a:lnTo>
                  <a:lnTo>
                    <a:pt x="151" y="45"/>
                  </a:lnTo>
                  <a:lnTo>
                    <a:pt x="167" y="36"/>
                  </a:lnTo>
                  <a:lnTo>
                    <a:pt x="183" y="29"/>
                  </a:lnTo>
                  <a:lnTo>
                    <a:pt x="198" y="21"/>
                  </a:lnTo>
                  <a:lnTo>
                    <a:pt x="213" y="16"/>
                  </a:lnTo>
                  <a:lnTo>
                    <a:pt x="226" y="10"/>
                  </a:lnTo>
                  <a:lnTo>
                    <a:pt x="236" y="5"/>
                  </a:lnTo>
                  <a:lnTo>
                    <a:pt x="245" y="2"/>
                  </a:lnTo>
                  <a:lnTo>
                    <a:pt x="250" y="0"/>
                  </a:lnTo>
                  <a:lnTo>
                    <a:pt x="251" y="0"/>
                  </a:lnTo>
                  <a:lnTo>
                    <a:pt x="254" y="11"/>
                  </a:lnTo>
                  <a:lnTo>
                    <a:pt x="259" y="23"/>
                  </a:lnTo>
                  <a:lnTo>
                    <a:pt x="265" y="37"/>
                  </a:lnTo>
                  <a:lnTo>
                    <a:pt x="273" y="52"/>
                  </a:lnTo>
                  <a:lnTo>
                    <a:pt x="281" y="67"/>
                  </a:lnTo>
                  <a:lnTo>
                    <a:pt x="290" y="83"/>
                  </a:lnTo>
                  <a:lnTo>
                    <a:pt x="300" y="99"/>
                  </a:lnTo>
                  <a:lnTo>
                    <a:pt x="310" y="114"/>
                  </a:lnTo>
                  <a:lnTo>
                    <a:pt x="319" y="129"/>
                  </a:lnTo>
                  <a:lnTo>
                    <a:pt x="328" y="142"/>
                  </a:lnTo>
                  <a:lnTo>
                    <a:pt x="337" y="155"/>
                  </a:lnTo>
                  <a:lnTo>
                    <a:pt x="344" y="166"/>
                  </a:lnTo>
                  <a:lnTo>
                    <a:pt x="351" y="175"/>
                  </a:lnTo>
                  <a:lnTo>
                    <a:pt x="356" y="182"/>
                  </a:lnTo>
                  <a:lnTo>
                    <a:pt x="359" y="186"/>
                  </a:lnTo>
                  <a:lnTo>
                    <a:pt x="360" y="188"/>
                  </a:lnTo>
                  <a:lnTo>
                    <a:pt x="382" y="278"/>
                  </a:lnTo>
                  <a:lnTo>
                    <a:pt x="395" y="383"/>
                  </a:lnTo>
                  <a:lnTo>
                    <a:pt x="395" y="385"/>
                  </a:lnTo>
                  <a:lnTo>
                    <a:pt x="395" y="390"/>
                  </a:lnTo>
                  <a:lnTo>
                    <a:pt x="395" y="399"/>
                  </a:lnTo>
                  <a:lnTo>
                    <a:pt x="395" y="409"/>
                  </a:lnTo>
                  <a:lnTo>
                    <a:pt x="395" y="422"/>
                  </a:lnTo>
                  <a:lnTo>
                    <a:pt x="395" y="436"/>
                  </a:lnTo>
                  <a:lnTo>
                    <a:pt x="396" y="451"/>
                  </a:lnTo>
                  <a:lnTo>
                    <a:pt x="397" y="467"/>
                  </a:lnTo>
                  <a:lnTo>
                    <a:pt x="394" y="472"/>
                  </a:lnTo>
                  <a:lnTo>
                    <a:pt x="388" y="479"/>
                  </a:lnTo>
                  <a:lnTo>
                    <a:pt x="379" y="486"/>
                  </a:lnTo>
                  <a:lnTo>
                    <a:pt x="369" y="494"/>
                  </a:lnTo>
                  <a:lnTo>
                    <a:pt x="359" y="502"/>
                  </a:lnTo>
                  <a:lnTo>
                    <a:pt x="350" y="509"/>
                  </a:lnTo>
                  <a:lnTo>
                    <a:pt x="344" y="516"/>
                  </a:lnTo>
                  <a:lnTo>
                    <a:pt x="342" y="521"/>
                  </a:lnTo>
                  <a:lnTo>
                    <a:pt x="346" y="533"/>
                  </a:lnTo>
                  <a:lnTo>
                    <a:pt x="355" y="540"/>
                  </a:lnTo>
                  <a:lnTo>
                    <a:pt x="365" y="544"/>
                  </a:lnTo>
                  <a:lnTo>
                    <a:pt x="377" y="545"/>
                  </a:lnTo>
                  <a:lnTo>
                    <a:pt x="389" y="544"/>
                  </a:lnTo>
                  <a:lnTo>
                    <a:pt x="399" y="544"/>
                  </a:lnTo>
                  <a:lnTo>
                    <a:pt x="406" y="544"/>
                  </a:lnTo>
                  <a:lnTo>
                    <a:pt x="410" y="546"/>
                  </a:lnTo>
                  <a:lnTo>
                    <a:pt x="416" y="559"/>
                  </a:lnTo>
                  <a:lnTo>
                    <a:pt x="421" y="572"/>
                  </a:lnTo>
                  <a:lnTo>
                    <a:pt x="425" y="583"/>
                  </a:lnTo>
                  <a:lnTo>
                    <a:pt x="427" y="593"/>
                  </a:lnTo>
                  <a:lnTo>
                    <a:pt x="425" y="604"/>
                  </a:lnTo>
                  <a:lnTo>
                    <a:pt x="420" y="614"/>
                  </a:lnTo>
                  <a:lnTo>
                    <a:pt x="410" y="624"/>
                  </a:lnTo>
                  <a:lnTo>
                    <a:pt x="395" y="636"/>
                  </a:lnTo>
                  <a:lnTo>
                    <a:pt x="385" y="642"/>
                  </a:lnTo>
                  <a:lnTo>
                    <a:pt x="371" y="648"/>
                  </a:lnTo>
                  <a:lnTo>
                    <a:pt x="355" y="653"/>
                  </a:lnTo>
                  <a:lnTo>
                    <a:pt x="337" y="657"/>
                  </a:lnTo>
                  <a:lnTo>
                    <a:pt x="317" y="661"/>
                  </a:lnTo>
                  <a:lnTo>
                    <a:pt x="295" y="665"/>
                  </a:lnTo>
                  <a:lnTo>
                    <a:pt x="273" y="667"/>
                  </a:lnTo>
                  <a:lnTo>
                    <a:pt x="250" y="669"/>
                  </a:lnTo>
                  <a:lnTo>
                    <a:pt x="227" y="669"/>
                  </a:lnTo>
                  <a:lnTo>
                    <a:pt x="205" y="668"/>
                  </a:lnTo>
                  <a:lnTo>
                    <a:pt x="185" y="667"/>
                  </a:lnTo>
                  <a:lnTo>
                    <a:pt x="165" y="664"/>
                  </a:lnTo>
                  <a:lnTo>
                    <a:pt x="147" y="659"/>
                  </a:lnTo>
                  <a:lnTo>
                    <a:pt x="132" y="653"/>
                  </a:lnTo>
                  <a:lnTo>
                    <a:pt x="120" y="645"/>
                  </a:lnTo>
                  <a:lnTo>
                    <a:pt x="110" y="636"/>
                  </a:lnTo>
                  <a:lnTo>
                    <a:pt x="102" y="626"/>
                  </a:lnTo>
                  <a:lnTo>
                    <a:pt x="92" y="614"/>
                  </a:lnTo>
                  <a:lnTo>
                    <a:pt x="82" y="603"/>
                  </a:lnTo>
                  <a:lnTo>
                    <a:pt x="71" y="589"/>
                  </a:lnTo>
                  <a:lnTo>
                    <a:pt x="60" y="576"/>
                  </a:lnTo>
                  <a:lnTo>
                    <a:pt x="49" y="561"/>
                  </a:lnTo>
                  <a:lnTo>
                    <a:pt x="38" y="544"/>
                  </a:lnTo>
                  <a:lnTo>
                    <a:pt x="29" y="527"/>
                  </a:lnTo>
                  <a:lnTo>
                    <a:pt x="19" y="508"/>
                  </a:lnTo>
                  <a:lnTo>
                    <a:pt x="12" y="488"/>
                  </a:lnTo>
                  <a:lnTo>
                    <a:pt x="6" y="466"/>
                  </a:lnTo>
                  <a:lnTo>
                    <a:pt x="2" y="442"/>
                  </a:lnTo>
                  <a:lnTo>
                    <a:pt x="0" y="417"/>
                  </a:lnTo>
                  <a:lnTo>
                    <a:pt x="1" y="390"/>
                  </a:lnTo>
                  <a:lnTo>
                    <a:pt x="6" y="361"/>
                  </a:lnTo>
                  <a:lnTo>
                    <a:pt x="12" y="329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9435BEC0-DB9E-4CD5-B2DF-C62AB4B84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514" y="1666876"/>
              <a:ext cx="92075" cy="163513"/>
            </a:xfrm>
            <a:custGeom>
              <a:avLst/>
              <a:gdLst>
                <a:gd name="T0" fmla="*/ 2147483647 w 65"/>
                <a:gd name="T1" fmla="*/ 2147483647 h 103"/>
                <a:gd name="T2" fmla="*/ 2147483647 w 65"/>
                <a:gd name="T3" fmla="*/ 2147483647 h 103"/>
                <a:gd name="T4" fmla="*/ 2147483647 w 65"/>
                <a:gd name="T5" fmla="*/ 0 h 103"/>
                <a:gd name="T6" fmla="*/ 2147483647 w 65"/>
                <a:gd name="T7" fmla="*/ 0 h 103"/>
                <a:gd name="T8" fmla="*/ 2147483647 w 65"/>
                <a:gd name="T9" fmla="*/ 2147483647 h 103"/>
                <a:gd name="T10" fmla="*/ 2147483647 w 65"/>
                <a:gd name="T11" fmla="*/ 2147483647 h 103"/>
                <a:gd name="T12" fmla="*/ 2147483647 w 65"/>
                <a:gd name="T13" fmla="*/ 2147483647 h 103"/>
                <a:gd name="T14" fmla="*/ 2147483647 w 65"/>
                <a:gd name="T15" fmla="*/ 2147483647 h 103"/>
                <a:gd name="T16" fmla="*/ 0 w 65"/>
                <a:gd name="T17" fmla="*/ 2147483647 h 103"/>
                <a:gd name="T18" fmla="*/ 0 w 65"/>
                <a:gd name="T19" fmla="*/ 2147483647 h 103"/>
                <a:gd name="T20" fmla="*/ 2147483647 w 65"/>
                <a:gd name="T21" fmla="*/ 2147483647 h 103"/>
                <a:gd name="T22" fmla="*/ 2147483647 w 65"/>
                <a:gd name="T23" fmla="*/ 2147483647 h 103"/>
                <a:gd name="T24" fmla="*/ 2147483647 w 65"/>
                <a:gd name="T25" fmla="*/ 2147483647 h 103"/>
                <a:gd name="T26" fmla="*/ 2147483647 w 65"/>
                <a:gd name="T27" fmla="*/ 2147483647 h 103"/>
                <a:gd name="T28" fmla="*/ 2147483647 w 65"/>
                <a:gd name="T29" fmla="*/ 2147483647 h 103"/>
                <a:gd name="T30" fmla="*/ 2147483647 w 65"/>
                <a:gd name="T31" fmla="*/ 2147483647 h 103"/>
                <a:gd name="T32" fmla="*/ 2147483647 w 65"/>
                <a:gd name="T33" fmla="*/ 2147483647 h 103"/>
                <a:gd name="T34" fmla="*/ 2147483647 w 65"/>
                <a:gd name="T35" fmla="*/ 2147483647 h 103"/>
                <a:gd name="T36" fmla="*/ 2147483647 w 65"/>
                <a:gd name="T37" fmla="*/ 2147483647 h 103"/>
                <a:gd name="T38" fmla="*/ 2147483647 w 65"/>
                <a:gd name="T39" fmla="*/ 2147483647 h 103"/>
                <a:gd name="T40" fmla="*/ 2147483647 w 65"/>
                <a:gd name="T41" fmla="*/ 2147483647 h 103"/>
                <a:gd name="T42" fmla="*/ 2147483647 w 65"/>
                <a:gd name="T43" fmla="*/ 2147483647 h 103"/>
                <a:gd name="T44" fmla="*/ 2147483647 w 65"/>
                <a:gd name="T45" fmla="*/ 2147483647 h 103"/>
                <a:gd name="T46" fmla="*/ 2147483647 w 65"/>
                <a:gd name="T47" fmla="*/ 2147483647 h 103"/>
                <a:gd name="T48" fmla="*/ 2147483647 w 65"/>
                <a:gd name="T49" fmla="*/ 2147483647 h 103"/>
                <a:gd name="T50" fmla="*/ 2147483647 w 65"/>
                <a:gd name="T51" fmla="*/ 2147483647 h 10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5"/>
                <a:gd name="T79" fmla="*/ 0 h 103"/>
                <a:gd name="T80" fmla="*/ 65 w 65"/>
                <a:gd name="T81" fmla="*/ 103 h 10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5" h="103">
                  <a:moveTo>
                    <a:pt x="43" y="1"/>
                  </a:moveTo>
                  <a:lnTo>
                    <a:pt x="42" y="1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5" y="5"/>
                  </a:lnTo>
                  <a:lnTo>
                    <a:pt x="8" y="12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0" y="54"/>
                  </a:lnTo>
                  <a:lnTo>
                    <a:pt x="3" y="67"/>
                  </a:lnTo>
                  <a:lnTo>
                    <a:pt x="7" y="78"/>
                  </a:lnTo>
                  <a:lnTo>
                    <a:pt x="13" y="88"/>
                  </a:lnTo>
                  <a:lnTo>
                    <a:pt x="20" y="95"/>
                  </a:lnTo>
                  <a:lnTo>
                    <a:pt x="28" y="99"/>
                  </a:lnTo>
                  <a:lnTo>
                    <a:pt x="36" y="101"/>
                  </a:lnTo>
                  <a:lnTo>
                    <a:pt x="43" y="103"/>
                  </a:lnTo>
                  <a:lnTo>
                    <a:pt x="50" y="103"/>
                  </a:lnTo>
                  <a:lnTo>
                    <a:pt x="54" y="103"/>
                  </a:lnTo>
                  <a:lnTo>
                    <a:pt x="58" y="103"/>
                  </a:lnTo>
                  <a:lnTo>
                    <a:pt x="61" y="103"/>
                  </a:lnTo>
                  <a:lnTo>
                    <a:pt x="63" y="103"/>
                  </a:lnTo>
                  <a:lnTo>
                    <a:pt x="64" y="103"/>
                  </a:lnTo>
                  <a:lnTo>
                    <a:pt x="65" y="103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011DC2D2-7075-4FE0-8649-19EE08BC9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3488" y="4059239"/>
              <a:ext cx="1784350" cy="1671637"/>
            </a:xfrm>
            <a:custGeom>
              <a:avLst/>
              <a:gdLst>
                <a:gd name="T0" fmla="*/ 2147483647 w 1265"/>
                <a:gd name="T1" fmla="*/ 2147483647 h 1053"/>
                <a:gd name="T2" fmla="*/ 2147483647 w 1265"/>
                <a:gd name="T3" fmla="*/ 2147483647 h 1053"/>
                <a:gd name="T4" fmla="*/ 2147483647 w 1265"/>
                <a:gd name="T5" fmla="*/ 2147483647 h 1053"/>
                <a:gd name="T6" fmla="*/ 2147483647 w 1265"/>
                <a:gd name="T7" fmla="*/ 2147483647 h 1053"/>
                <a:gd name="T8" fmla="*/ 2147483647 w 1265"/>
                <a:gd name="T9" fmla="*/ 2147483647 h 1053"/>
                <a:gd name="T10" fmla="*/ 2147483647 w 1265"/>
                <a:gd name="T11" fmla="*/ 2147483647 h 1053"/>
                <a:gd name="T12" fmla="*/ 2147483647 w 1265"/>
                <a:gd name="T13" fmla="*/ 2147483647 h 1053"/>
                <a:gd name="T14" fmla="*/ 2147483647 w 1265"/>
                <a:gd name="T15" fmla="*/ 2147483647 h 1053"/>
                <a:gd name="T16" fmla="*/ 2147483647 w 1265"/>
                <a:gd name="T17" fmla="*/ 2147483647 h 1053"/>
                <a:gd name="T18" fmla="*/ 2147483647 w 1265"/>
                <a:gd name="T19" fmla="*/ 2147483647 h 1053"/>
                <a:gd name="T20" fmla="*/ 2147483647 w 1265"/>
                <a:gd name="T21" fmla="*/ 2147483647 h 1053"/>
                <a:gd name="T22" fmla="*/ 2147483647 w 1265"/>
                <a:gd name="T23" fmla="*/ 2147483647 h 1053"/>
                <a:gd name="T24" fmla="*/ 2147483647 w 1265"/>
                <a:gd name="T25" fmla="*/ 2147483647 h 1053"/>
                <a:gd name="T26" fmla="*/ 2147483647 w 1265"/>
                <a:gd name="T27" fmla="*/ 2147483647 h 1053"/>
                <a:gd name="T28" fmla="*/ 2147483647 w 1265"/>
                <a:gd name="T29" fmla="*/ 2147483647 h 1053"/>
                <a:gd name="T30" fmla="*/ 2147483647 w 1265"/>
                <a:gd name="T31" fmla="*/ 2147483647 h 1053"/>
                <a:gd name="T32" fmla="*/ 2147483647 w 1265"/>
                <a:gd name="T33" fmla="*/ 2147483647 h 1053"/>
                <a:gd name="T34" fmla="*/ 2147483647 w 1265"/>
                <a:gd name="T35" fmla="*/ 2147483647 h 1053"/>
                <a:gd name="T36" fmla="*/ 2147483647 w 1265"/>
                <a:gd name="T37" fmla="*/ 2147483647 h 1053"/>
                <a:gd name="T38" fmla="*/ 2147483647 w 1265"/>
                <a:gd name="T39" fmla="*/ 2147483647 h 1053"/>
                <a:gd name="T40" fmla="*/ 2147483647 w 1265"/>
                <a:gd name="T41" fmla="*/ 2147483647 h 1053"/>
                <a:gd name="T42" fmla="*/ 2147483647 w 1265"/>
                <a:gd name="T43" fmla="*/ 2147483647 h 1053"/>
                <a:gd name="T44" fmla="*/ 2147483647 w 1265"/>
                <a:gd name="T45" fmla="*/ 2147483647 h 1053"/>
                <a:gd name="T46" fmla="*/ 2147483647 w 1265"/>
                <a:gd name="T47" fmla="*/ 2147483647 h 1053"/>
                <a:gd name="T48" fmla="*/ 2147483647 w 1265"/>
                <a:gd name="T49" fmla="*/ 2147483647 h 1053"/>
                <a:gd name="T50" fmla="*/ 2147483647 w 1265"/>
                <a:gd name="T51" fmla="*/ 2147483647 h 1053"/>
                <a:gd name="T52" fmla="*/ 2147483647 w 1265"/>
                <a:gd name="T53" fmla="*/ 2147483647 h 1053"/>
                <a:gd name="T54" fmla="*/ 2147483647 w 1265"/>
                <a:gd name="T55" fmla="*/ 2147483647 h 1053"/>
                <a:gd name="T56" fmla="*/ 2147483647 w 1265"/>
                <a:gd name="T57" fmla="*/ 2147483647 h 1053"/>
                <a:gd name="T58" fmla="*/ 2147483647 w 1265"/>
                <a:gd name="T59" fmla="*/ 2147483647 h 1053"/>
                <a:gd name="T60" fmla="*/ 2147483647 w 1265"/>
                <a:gd name="T61" fmla="*/ 2147483647 h 1053"/>
                <a:gd name="T62" fmla="*/ 2147483647 w 1265"/>
                <a:gd name="T63" fmla="*/ 2147483647 h 1053"/>
                <a:gd name="T64" fmla="*/ 2147483647 w 1265"/>
                <a:gd name="T65" fmla="*/ 2147483647 h 1053"/>
                <a:gd name="T66" fmla="*/ 2147483647 w 1265"/>
                <a:gd name="T67" fmla="*/ 2147483647 h 1053"/>
                <a:gd name="T68" fmla="*/ 2147483647 w 1265"/>
                <a:gd name="T69" fmla="*/ 2147483647 h 1053"/>
                <a:gd name="T70" fmla="*/ 2147483647 w 1265"/>
                <a:gd name="T71" fmla="*/ 2147483647 h 1053"/>
                <a:gd name="T72" fmla="*/ 2147483647 w 1265"/>
                <a:gd name="T73" fmla="*/ 2147483647 h 1053"/>
                <a:gd name="T74" fmla="*/ 2147483647 w 1265"/>
                <a:gd name="T75" fmla="*/ 2147483647 h 1053"/>
                <a:gd name="T76" fmla="*/ 2147483647 w 1265"/>
                <a:gd name="T77" fmla="*/ 2147483647 h 1053"/>
                <a:gd name="T78" fmla="*/ 2147483647 w 1265"/>
                <a:gd name="T79" fmla="*/ 2147483647 h 1053"/>
                <a:gd name="T80" fmla="*/ 2147483647 w 1265"/>
                <a:gd name="T81" fmla="*/ 2147483647 h 1053"/>
                <a:gd name="T82" fmla="*/ 2147483647 w 1265"/>
                <a:gd name="T83" fmla="*/ 2147483647 h 1053"/>
                <a:gd name="T84" fmla="*/ 2147483647 w 1265"/>
                <a:gd name="T85" fmla="*/ 2147483647 h 1053"/>
                <a:gd name="T86" fmla="*/ 2147483647 w 1265"/>
                <a:gd name="T87" fmla="*/ 2147483647 h 1053"/>
                <a:gd name="T88" fmla="*/ 2147483647 w 1265"/>
                <a:gd name="T89" fmla="*/ 2147483647 h 1053"/>
                <a:gd name="T90" fmla="*/ 2147483647 w 1265"/>
                <a:gd name="T91" fmla="*/ 2147483647 h 1053"/>
                <a:gd name="T92" fmla="*/ 2147483647 w 1265"/>
                <a:gd name="T93" fmla="*/ 2147483647 h 1053"/>
                <a:gd name="T94" fmla="*/ 2147483647 w 1265"/>
                <a:gd name="T95" fmla="*/ 0 h 1053"/>
                <a:gd name="T96" fmla="*/ 2147483647 w 1265"/>
                <a:gd name="T97" fmla="*/ 2147483647 h 1053"/>
                <a:gd name="T98" fmla="*/ 2147483647 w 1265"/>
                <a:gd name="T99" fmla="*/ 2147483647 h 1053"/>
                <a:gd name="T100" fmla="*/ 2147483647 w 1265"/>
                <a:gd name="T101" fmla="*/ 2147483647 h 1053"/>
                <a:gd name="T102" fmla="*/ 2147483647 w 1265"/>
                <a:gd name="T103" fmla="*/ 2147483647 h 1053"/>
                <a:gd name="T104" fmla="*/ 2147483647 w 1265"/>
                <a:gd name="T105" fmla="*/ 2147483647 h 1053"/>
                <a:gd name="T106" fmla="*/ 2147483647 w 1265"/>
                <a:gd name="T107" fmla="*/ 2147483647 h 1053"/>
                <a:gd name="T108" fmla="*/ 2147483647 w 1265"/>
                <a:gd name="T109" fmla="*/ 2147483647 h 1053"/>
                <a:gd name="T110" fmla="*/ 2147483647 w 1265"/>
                <a:gd name="T111" fmla="*/ 2147483647 h 1053"/>
                <a:gd name="T112" fmla="*/ 2147483647 w 1265"/>
                <a:gd name="T113" fmla="*/ 2147483647 h 105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65"/>
                <a:gd name="T172" fmla="*/ 0 h 1053"/>
                <a:gd name="T173" fmla="*/ 1265 w 1265"/>
                <a:gd name="T174" fmla="*/ 1053 h 105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65" h="1053">
                  <a:moveTo>
                    <a:pt x="1265" y="330"/>
                  </a:moveTo>
                  <a:lnTo>
                    <a:pt x="1255" y="365"/>
                  </a:lnTo>
                  <a:lnTo>
                    <a:pt x="1243" y="397"/>
                  </a:lnTo>
                  <a:lnTo>
                    <a:pt x="1229" y="425"/>
                  </a:lnTo>
                  <a:lnTo>
                    <a:pt x="1214" y="451"/>
                  </a:lnTo>
                  <a:lnTo>
                    <a:pt x="1198" y="475"/>
                  </a:lnTo>
                  <a:lnTo>
                    <a:pt x="1181" y="496"/>
                  </a:lnTo>
                  <a:lnTo>
                    <a:pt x="1163" y="514"/>
                  </a:lnTo>
                  <a:lnTo>
                    <a:pt x="1144" y="531"/>
                  </a:lnTo>
                  <a:lnTo>
                    <a:pt x="1124" y="545"/>
                  </a:lnTo>
                  <a:lnTo>
                    <a:pt x="1103" y="558"/>
                  </a:lnTo>
                  <a:lnTo>
                    <a:pt x="1082" y="569"/>
                  </a:lnTo>
                  <a:lnTo>
                    <a:pt x="1061" y="579"/>
                  </a:lnTo>
                  <a:lnTo>
                    <a:pt x="1039" y="587"/>
                  </a:lnTo>
                  <a:lnTo>
                    <a:pt x="1018" y="595"/>
                  </a:lnTo>
                  <a:lnTo>
                    <a:pt x="996" y="602"/>
                  </a:lnTo>
                  <a:lnTo>
                    <a:pt x="975" y="607"/>
                  </a:lnTo>
                  <a:lnTo>
                    <a:pt x="954" y="613"/>
                  </a:lnTo>
                  <a:lnTo>
                    <a:pt x="933" y="618"/>
                  </a:lnTo>
                  <a:lnTo>
                    <a:pt x="913" y="623"/>
                  </a:lnTo>
                  <a:lnTo>
                    <a:pt x="893" y="628"/>
                  </a:lnTo>
                  <a:lnTo>
                    <a:pt x="874" y="633"/>
                  </a:lnTo>
                  <a:lnTo>
                    <a:pt x="856" y="639"/>
                  </a:lnTo>
                  <a:lnTo>
                    <a:pt x="840" y="645"/>
                  </a:lnTo>
                  <a:lnTo>
                    <a:pt x="823" y="652"/>
                  </a:lnTo>
                  <a:lnTo>
                    <a:pt x="809" y="660"/>
                  </a:lnTo>
                  <a:lnTo>
                    <a:pt x="796" y="669"/>
                  </a:lnTo>
                  <a:lnTo>
                    <a:pt x="784" y="679"/>
                  </a:lnTo>
                  <a:lnTo>
                    <a:pt x="774" y="691"/>
                  </a:lnTo>
                  <a:lnTo>
                    <a:pt x="766" y="704"/>
                  </a:lnTo>
                  <a:lnTo>
                    <a:pt x="760" y="719"/>
                  </a:lnTo>
                  <a:lnTo>
                    <a:pt x="755" y="737"/>
                  </a:lnTo>
                  <a:lnTo>
                    <a:pt x="753" y="756"/>
                  </a:lnTo>
                  <a:lnTo>
                    <a:pt x="742" y="923"/>
                  </a:lnTo>
                  <a:lnTo>
                    <a:pt x="743" y="921"/>
                  </a:lnTo>
                  <a:lnTo>
                    <a:pt x="746" y="918"/>
                  </a:lnTo>
                  <a:lnTo>
                    <a:pt x="748" y="914"/>
                  </a:lnTo>
                  <a:lnTo>
                    <a:pt x="749" y="911"/>
                  </a:lnTo>
                  <a:lnTo>
                    <a:pt x="748" y="910"/>
                  </a:lnTo>
                  <a:lnTo>
                    <a:pt x="744" y="912"/>
                  </a:lnTo>
                  <a:lnTo>
                    <a:pt x="735" y="920"/>
                  </a:lnTo>
                  <a:lnTo>
                    <a:pt x="721" y="933"/>
                  </a:lnTo>
                  <a:lnTo>
                    <a:pt x="712" y="942"/>
                  </a:lnTo>
                  <a:lnTo>
                    <a:pt x="701" y="950"/>
                  </a:lnTo>
                  <a:lnTo>
                    <a:pt x="689" y="957"/>
                  </a:lnTo>
                  <a:lnTo>
                    <a:pt x="676" y="964"/>
                  </a:lnTo>
                  <a:lnTo>
                    <a:pt x="663" y="970"/>
                  </a:lnTo>
                  <a:lnTo>
                    <a:pt x="650" y="976"/>
                  </a:lnTo>
                  <a:lnTo>
                    <a:pt x="636" y="981"/>
                  </a:lnTo>
                  <a:lnTo>
                    <a:pt x="623" y="985"/>
                  </a:lnTo>
                  <a:lnTo>
                    <a:pt x="610" y="989"/>
                  </a:lnTo>
                  <a:lnTo>
                    <a:pt x="598" y="993"/>
                  </a:lnTo>
                  <a:lnTo>
                    <a:pt x="588" y="996"/>
                  </a:lnTo>
                  <a:lnTo>
                    <a:pt x="578" y="998"/>
                  </a:lnTo>
                  <a:lnTo>
                    <a:pt x="571" y="1000"/>
                  </a:lnTo>
                  <a:lnTo>
                    <a:pt x="565" y="1001"/>
                  </a:lnTo>
                  <a:lnTo>
                    <a:pt x="561" y="1002"/>
                  </a:lnTo>
                  <a:lnTo>
                    <a:pt x="560" y="1002"/>
                  </a:lnTo>
                  <a:lnTo>
                    <a:pt x="544" y="965"/>
                  </a:lnTo>
                  <a:lnTo>
                    <a:pt x="570" y="568"/>
                  </a:lnTo>
                  <a:lnTo>
                    <a:pt x="570" y="569"/>
                  </a:lnTo>
                  <a:lnTo>
                    <a:pt x="571" y="570"/>
                  </a:lnTo>
                  <a:lnTo>
                    <a:pt x="572" y="573"/>
                  </a:lnTo>
                  <a:lnTo>
                    <a:pt x="574" y="576"/>
                  </a:lnTo>
                  <a:lnTo>
                    <a:pt x="575" y="580"/>
                  </a:lnTo>
                  <a:lnTo>
                    <a:pt x="576" y="586"/>
                  </a:lnTo>
                  <a:lnTo>
                    <a:pt x="579" y="593"/>
                  </a:lnTo>
                  <a:lnTo>
                    <a:pt x="580" y="600"/>
                  </a:lnTo>
                  <a:lnTo>
                    <a:pt x="581" y="604"/>
                  </a:lnTo>
                  <a:lnTo>
                    <a:pt x="581" y="609"/>
                  </a:lnTo>
                  <a:lnTo>
                    <a:pt x="580" y="615"/>
                  </a:lnTo>
                  <a:lnTo>
                    <a:pt x="579" y="621"/>
                  </a:lnTo>
                  <a:lnTo>
                    <a:pt x="578" y="628"/>
                  </a:lnTo>
                  <a:lnTo>
                    <a:pt x="575" y="636"/>
                  </a:lnTo>
                  <a:lnTo>
                    <a:pt x="574" y="643"/>
                  </a:lnTo>
                  <a:lnTo>
                    <a:pt x="571" y="651"/>
                  </a:lnTo>
                  <a:lnTo>
                    <a:pt x="569" y="660"/>
                  </a:lnTo>
                  <a:lnTo>
                    <a:pt x="567" y="669"/>
                  </a:lnTo>
                  <a:lnTo>
                    <a:pt x="565" y="678"/>
                  </a:lnTo>
                  <a:lnTo>
                    <a:pt x="564" y="688"/>
                  </a:lnTo>
                  <a:lnTo>
                    <a:pt x="564" y="697"/>
                  </a:lnTo>
                  <a:lnTo>
                    <a:pt x="563" y="707"/>
                  </a:lnTo>
                  <a:lnTo>
                    <a:pt x="564" y="716"/>
                  </a:lnTo>
                  <a:lnTo>
                    <a:pt x="565" y="726"/>
                  </a:lnTo>
                  <a:lnTo>
                    <a:pt x="566" y="735"/>
                  </a:lnTo>
                  <a:lnTo>
                    <a:pt x="566" y="745"/>
                  </a:lnTo>
                  <a:lnTo>
                    <a:pt x="566" y="754"/>
                  </a:lnTo>
                  <a:lnTo>
                    <a:pt x="565" y="764"/>
                  </a:lnTo>
                  <a:lnTo>
                    <a:pt x="564" y="773"/>
                  </a:lnTo>
                  <a:lnTo>
                    <a:pt x="561" y="782"/>
                  </a:lnTo>
                  <a:lnTo>
                    <a:pt x="560" y="791"/>
                  </a:lnTo>
                  <a:lnTo>
                    <a:pt x="557" y="799"/>
                  </a:lnTo>
                  <a:lnTo>
                    <a:pt x="555" y="806"/>
                  </a:lnTo>
                  <a:lnTo>
                    <a:pt x="552" y="813"/>
                  </a:lnTo>
                  <a:lnTo>
                    <a:pt x="550" y="819"/>
                  </a:lnTo>
                  <a:lnTo>
                    <a:pt x="548" y="825"/>
                  </a:lnTo>
                  <a:lnTo>
                    <a:pt x="546" y="829"/>
                  </a:lnTo>
                  <a:lnTo>
                    <a:pt x="545" y="832"/>
                  </a:lnTo>
                  <a:lnTo>
                    <a:pt x="544" y="834"/>
                  </a:lnTo>
                  <a:lnTo>
                    <a:pt x="544" y="965"/>
                  </a:lnTo>
                  <a:lnTo>
                    <a:pt x="544" y="964"/>
                  </a:lnTo>
                  <a:lnTo>
                    <a:pt x="546" y="960"/>
                  </a:lnTo>
                  <a:lnTo>
                    <a:pt x="550" y="955"/>
                  </a:lnTo>
                  <a:lnTo>
                    <a:pt x="554" y="948"/>
                  </a:lnTo>
                  <a:lnTo>
                    <a:pt x="558" y="941"/>
                  </a:lnTo>
                  <a:lnTo>
                    <a:pt x="563" y="933"/>
                  </a:lnTo>
                  <a:lnTo>
                    <a:pt x="567" y="927"/>
                  </a:lnTo>
                  <a:lnTo>
                    <a:pt x="569" y="921"/>
                  </a:lnTo>
                  <a:lnTo>
                    <a:pt x="571" y="917"/>
                  </a:lnTo>
                  <a:lnTo>
                    <a:pt x="572" y="915"/>
                  </a:lnTo>
                  <a:lnTo>
                    <a:pt x="571" y="916"/>
                  </a:lnTo>
                  <a:lnTo>
                    <a:pt x="567" y="920"/>
                  </a:lnTo>
                  <a:lnTo>
                    <a:pt x="561" y="928"/>
                  </a:lnTo>
                  <a:lnTo>
                    <a:pt x="552" y="940"/>
                  </a:lnTo>
                  <a:lnTo>
                    <a:pt x="539" y="958"/>
                  </a:lnTo>
                  <a:lnTo>
                    <a:pt x="523" y="981"/>
                  </a:lnTo>
                  <a:lnTo>
                    <a:pt x="503" y="1004"/>
                  </a:lnTo>
                  <a:lnTo>
                    <a:pt x="482" y="1022"/>
                  </a:lnTo>
                  <a:lnTo>
                    <a:pt x="459" y="1035"/>
                  </a:lnTo>
                  <a:lnTo>
                    <a:pt x="434" y="1045"/>
                  </a:lnTo>
                  <a:lnTo>
                    <a:pt x="409" y="1050"/>
                  </a:lnTo>
                  <a:lnTo>
                    <a:pt x="383" y="1053"/>
                  </a:lnTo>
                  <a:lnTo>
                    <a:pt x="358" y="1053"/>
                  </a:lnTo>
                  <a:lnTo>
                    <a:pt x="333" y="1051"/>
                  </a:lnTo>
                  <a:lnTo>
                    <a:pt x="310" y="1048"/>
                  </a:lnTo>
                  <a:lnTo>
                    <a:pt x="288" y="1043"/>
                  </a:lnTo>
                  <a:lnTo>
                    <a:pt x="268" y="1037"/>
                  </a:lnTo>
                  <a:lnTo>
                    <a:pt x="250" y="1032"/>
                  </a:lnTo>
                  <a:lnTo>
                    <a:pt x="236" y="1027"/>
                  </a:lnTo>
                  <a:lnTo>
                    <a:pt x="225" y="1022"/>
                  </a:lnTo>
                  <a:lnTo>
                    <a:pt x="218" y="1019"/>
                  </a:lnTo>
                  <a:lnTo>
                    <a:pt x="216" y="1018"/>
                  </a:lnTo>
                  <a:lnTo>
                    <a:pt x="216" y="1016"/>
                  </a:lnTo>
                  <a:lnTo>
                    <a:pt x="217" y="1012"/>
                  </a:lnTo>
                  <a:lnTo>
                    <a:pt x="218" y="1004"/>
                  </a:lnTo>
                  <a:lnTo>
                    <a:pt x="220" y="995"/>
                  </a:lnTo>
                  <a:lnTo>
                    <a:pt x="222" y="983"/>
                  </a:lnTo>
                  <a:lnTo>
                    <a:pt x="223" y="970"/>
                  </a:lnTo>
                  <a:lnTo>
                    <a:pt x="226" y="957"/>
                  </a:lnTo>
                  <a:lnTo>
                    <a:pt x="227" y="942"/>
                  </a:lnTo>
                  <a:lnTo>
                    <a:pt x="230" y="927"/>
                  </a:lnTo>
                  <a:lnTo>
                    <a:pt x="231" y="912"/>
                  </a:lnTo>
                  <a:lnTo>
                    <a:pt x="233" y="897"/>
                  </a:lnTo>
                  <a:lnTo>
                    <a:pt x="234" y="883"/>
                  </a:lnTo>
                  <a:lnTo>
                    <a:pt x="234" y="871"/>
                  </a:lnTo>
                  <a:lnTo>
                    <a:pt x="234" y="860"/>
                  </a:lnTo>
                  <a:lnTo>
                    <a:pt x="233" y="852"/>
                  </a:lnTo>
                  <a:lnTo>
                    <a:pt x="232" y="845"/>
                  </a:lnTo>
                  <a:lnTo>
                    <a:pt x="231" y="837"/>
                  </a:lnTo>
                  <a:lnTo>
                    <a:pt x="235" y="829"/>
                  </a:lnTo>
                  <a:lnTo>
                    <a:pt x="242" y="822"/>
                  </a:lnTo>
                  <a:lnTo>
                    <a:pt x="252" y="815"/>
                  </a:lnTo>
                  <a:lnTo>
                    <a:pt x="263" y="809"/>
                  </a:lnTo>
                  <a:lnTo>
                    <a:pt x="275" y="803"/>
                  </a:lnTo>
                  <a:lnTo>
                    <a:pt x="285" y="796"/>
                  </a:lnTo>
                  <a:lnTo>
                    <a:pt x="294" y="788"/>
                  </a:lnTo>
                  <a:lnTo>
                    <a:pt x="298" y="781"/>
                  </a:lnTo>
                  <a:lnTo>
                    <a:pt x="294" y="776"/>
                  </a:lnTo>
                  <a:lnTo>
                    <a:pt x="286" y="771"/>
                  </a:lnTo>
                  <a:lnTo>
                    <a:pt x="273" y="768"/>
                  </a:lnTo>
                  <a:lnTo>
                    <a:pt x="260" y="765"/>
                  </a:lnTo>
                  <a:lnTo>
                    <a:pt x="249" y="764"/>
                  </a:lnTo>
                  <a:lnTo>
                    <a:pt x="240" y="762"/>
                  </a:lnTo>
                  <a:lnTo>
                    <a:pt x="237" y="762"/>
                  </a:lnTo>
                  <a:lnTo>
                    <a:pt x="237" y="761"/>
                  </a:lnTo>
                  <a:lnTo>
                    <a:pt x="238" y="759"/>
                  </a:lnTo>
                  <a:lnTo>
                    <a:pt x="239" y="755"/>
                  </a:lnTo>
                  <a:lnTo>
                    <a:pt x="240" y="750"/>
                  </a:lnTo>
                  <a:lnTo>
                    <a:pt x="242" y="743"/>
                  </a:lnTo>
                  <a:lnTo>
                    <a:pt x="244" y="735"/>
                  </a:lnTo>
                  <a:lnTo>
                    <a:pt x="246" y="727"/>
                  </a:lnTo>
                  <a:lnTo>
                    <a:pt x="248" y="718"/>
                  </a:lnTo>
                  <a:lnTo>
                    <a:pt x="250" y="708"/>
                  </a:lnTo>
                  <a:lnTo>
                    <a:pt x="252" y="698"/>
                  </a:lnTo>
                  <a:lnTo>
                    <a:pt x="254" y="688"/>
                  </a:lnTo>
                  <a:lnTo>
                    <a:pt x="255" y="678"/>
                  </a:lnTo>
                  <a:lnTo>
                    <a:pt x="257" y="668"/>
                  </a:lnTo>
                  <a:lnTo>
                    <a:pt x="257" y="658"/>
                  </a:lnTo>
                  <a:lnTo>
                    <a:pt x="257" y="648"/>
                  </a:lnTo>
                  <a:lnTo>
                    <a:pt x="257" y="640"/>
                  </a:lnTo>
                  <a:lnTo>
                    <a:pt x="256" y="627"/>
                  </a:lnTo>
                  <a:lnTo>
                    <a:pt x="252" y="617"/>
                  </a:lnTo>
                  <a:lnTo>
                    <a:pt x="248" y="607"/>
                  </a:lnTo>
                  <a:lnTo>
                    <a:pt x="241" y="600"/>
                  </a:lnTo>
                  <a:lnTo>
                    <a:pt x="233" y="592"/>
                  </a:lnTo>
                  <a:lnTo>
                    <a:pt x="224" y="584"/>
                  </a:lnTo>
                  <a:lnTo>
                    <a:pt x="213" y="575"/>
                  </a:lnTo>
                  <a:lnTo>
                    <a:pt x="200" y="564"/>
                  </a:lnTo>
                  <a:lnTo>
                    <a:pt x="198" y="564"/>
                  </a:lnTo>
                  <a:lnTo>
                    <a:pt x="192" y="561"/>
                  </a:lnTo>
                  <a:lnTo>
                    <a:pt x="184" y="558"/>
                  </a:lnTo>
                  <a:lnTo>
                    <a:pt x="172" y="553"/>
                  </a:lnTo>
                  <a:lnTo>
                    <a:pt x="158" y="546"/>
                  </a:lnTo>
                  <a:lnTo>
                    <a:pt x="142" y="538"/>
                  </a:lnTo>
                  <a:lnTo>
                    <a:pt x="125" y="528"/>
                  </a:lnTo>
                  <a:lnTo>
                    <a:pt x="108" y="516"/>
                  </a:lnTo>
                  <a:lnTo>
                    <a:pt x="90" y="504"/>
                  </a:lnTo>
                  <a:lnTo>
                    <a:pt x="72" y="489"/>
                  </a:lnTo>
                  <a:lnTo>
                    <a:pt x="56" y="474"/>
                  </a:lnTo>
                  <a:lnTo>
                    <a:pt x="40" y="456"/>
                  </a:lnTo>
                  <a:lnTo>
                    <a:pt x="26" y="437"/>
                  </a:lnTo>
                  <a:lnTo>
                    <a:pt x="15" y="416"/>
                  </a:lnTo>
                  <a:lnTo>
                    <a:pt x="6" y="394"/>
                  </a:lnTo>
                  <a:lnTo>
                    <a:pt x="1" y="370"/>
                  </a:lnTo>
                  <a:lnTo>
                    <a:pt x="0" y="360"/>
                  </a:lnTo>
                  <a:lnTo>
                    <a:pt x="0" y="350"/>
                  </a:lnTo>
                  <a:lnTo>
                    <a:pt x="0" y="339"/>
                  </a:lnTo>
                  <a:lnTo>
                    <a:pt x="0" y="326"/>
                  </a:lnTo>
                  <a:lnTo>
                    <a:pt x="1" y="314"/>
                  </a:lnTo>
                  <a:lnTo>
                    <a:pt x="2" y="302"/>
                  </a:lnTo>
                  <a:lnTo>
                    <a:pt x="3" y="290"/>
                  </a:lnTo>
                  <a:lnTo>
                    <a:pt x="4" y="279"/>
                  </a:lnTo>
                  <a:lnTo>
                    <a:pt x="6" y="268"/>
                  </a:lnTo>
                  <a:lnTo>
                    <a:pt x="7" y="257"/>
                  </a:lnTo>
                  <a:lnTo>
                    <a:pt x="8" y="248"/>
                  </a:lnTo>
                  <a:lnTo>
                    <a:pt x="9" y="240"/>
                  </a:lnTo>
                  <a:lnTo>
                    <a:pt x="10" y="233"/>
                  </a:lnTo>
                  <a:lnTo>
                    <a:pt x="11" y="228"/>
                  </a:lnTo>
                  <a:lnTo>
                    <a:pt x="12" y="225"/>
                  </a:lnTo>
                  <a:lnTo>
                    <a:pt x="12" y="224"/>
                  </a:lnTo>
                  <a:lnTo>
                    <a:pt x="14" y="224"/>
                  </a:lnTo>
                  <a:lnTo>
                    <a:pt x="21" y="224"/>
                  </a:lnTo>
                  <a:lnTo>
                    <a:pt x="31" y="224"/>
                  </a:lnTo>
                  <a:lnTo>
                    <a:pt x="45" y="224"/>
                  </a:lnTo>
                  <a:lnTo>
                    <a:pt x="62" y="223"/>
                  </a:lnTo>
                  <a:lnTo>
                    <a:pt x="82" y="220"/>
                  </a:lnTo>
                  <a:lnTo>
                    <a:pt x="104" y="216"/>
                  </a:lnTo>
                  <a:lnTo>
                    <a:pt x="127" y="210"/>
                  </a:lnTo>
                  <a:lnTo>
                    <a:pt x="152" y="202"/>
                  </a:lnTo>
                  <a:lnTo>
                    <a:pt x="177" y="192"/>
                  </a:lnTo>
                  <a:lnTo>
                    <a:pt x="204" y="178"/>
                  </a:lnTo>
                  <a:lnTo>
                    <a:pt x="230" y="162"/>
                  </a:lnTo>
                  <a:lnTo>
                    <a:pt x="257" y="142"/>
                  </a:lnTo>
                  <a:lnTo>
                    <a:pt x="282" y="118"/>
                  </a:lnTo>
                  <a:lnTo>
                    <a:pt x="306" y="90"/>
                  </a:lnTo>
                  <a:lnTo>
                    <a:pt x="329" y="57"/>
                  </a:lnTo>
                  <a:lnTo>
                    <a:pt x="350" y="28"/>
                  </a:lnTo>
                  <a:lnTo>
                    <a:pt x="368" y="10"/>
                  </a:lnTo>
                  <a:lnTo>
                    <a:pt x="383" y="0"/>
                  </a:lnTo>
                  <a:lnTo>
                    <a:pt x="397" y="0"/>
                  </a:lnTo>
                  <a:lnTo>
                    <a:pt x="410" y="6"/>
                  </a:lnTo>
                  <a:lnTo>
                    <a:pt x="421" y="18"/>
                  </a:lnTo>
                  <a:lnTo>
                    <a:pt x="431" y="35"/>
                  </a:lnTo>
                  <a:lnTo>
                    <a:pt x="442" y="55"/>
                  </a:lnTo>
                  <a:lnTo>
                    <a:pt x="452" y="78"/>
                  </a:lnTo>
                  <a:lnTo>
                    <a:pt x="463" y="102"/>
                  </a:lnTo>
                  <a:lnTo>
                    <a:pt x="474" y="127"/>
                  </a:lnTo>
                  <a:lnTo>
                    <a:pt x="487" y="150"/>
                  </a:lnTo>
                  <a:lnTo>
                    <a:pt x="502" y="170"/>
                  </a:lnTo>
                  <a:lnTo>
                    <a:pt x="519" y="188"/>
                  </a:lnTo>
                  <a:lnTo>
                    <a:pt x="538" y="201"/>
                  </a:lnTo>
                  <a:lnTo>
                    <a:pt x="560" y="208"/>
                  </a:lnTo>
                  <a:lnTo>
                    <a:pt x="573" y="211"/>
                  </a:lnTo>
                  <a:lnTo>
                    <a:pt x="588" y="213"/>
                  </a:lnTo>
                  <a:lnTo>
                    <a:pt x="606" y="216"/>
                  </a:lnTo>
                  <a:lnTo>
                    <a:pt x="625" y="219"/>
                  </a:lnTo>
                  <a:lnTo>
                    <a:pt x="647" y="223"/>
                  </a:lnTo>
                  <a:lnTo>
                    <a:pt x="670" y="227"/>
                  </a:lnTo>
                  <a:lnTo>
                    <a:pt x="694" y="231"/>
                  </a:lnTo>
                  <a:lnTo>
                    <a:pt x="720" y="235"/>
                  </a:lnTo>
                  <a:lnTo>
                    <a:pt x="747" y="240"/>
                  </a:lnTo>
                  <a:lnTo>
                    <a:pt x="775" y="245"/>
                  </a:lnTo>
                  <a:lnTo>
                    <a:pt x="803" y="250"/>
                  </a:lnTo>
                  <a:lnTo>
                    <a:pt x="833" y="255"/>
                  </a:lnTo>
                  <a:lnTo>
                    <a:pt x="862" y="260"/>
                  </a:lnTo>
                  <a:lnTo>
                    <a:pt x="892" y="265"/>
                  </a:lnTo>
                  <a:lnTo>
                    <a:pt x="922" y="270"/>
                  </a:lnTo>
                  <a:lnTo>
                    <a:pt x="951" y="275"/>
                  </a:lnTo>
                  <a:lnTo>
                    <a:pt x="981" y="280"/>
                  </a:lnTo>
                  <a:lnTo>
                    <a:pt x="1010" y="285"/>
                  </a:lnTo>
                  <a:lnTo>
                    <a:pt x="1038" y="290"/>
                  </a:lnTo>
                  <a:lnTo>
                    <a:pt x="1066" y="295"/>
                  </a:lnTo>
                  <a:lnTo>
                    <a:pt x="1092" y="299"/>
                  </a:lnTo>
                  <a:lnTo>
                    <a:pt x="1117" y="304"/>
                  </a:lnTo>
                  <a:lnTo>
                    <a:pt x="1141" y="308"/>
                  </a:lnTo>
                  <a:lnTo>
                    <a:pt x="1164" y="311"/>
                  </a:lnTo>
                  <a:lnTo>
                    <a:pt x="1184" y="315"/>
                  </a:lnTo>
                  <a:lnTo>
                    <a:pt x="1203" y="318"/>
                  </a:lnTo>
                  <a:lnTo>
                    <a:pt x="1220" y="321"/>
                  </a:lnTo>
                  <a:lnTo>
                    <a:pt x="1234" y="324"/>
                  </a:lnTo>
                  <a:lnTo>
                    <a:pt x="1246" y="326"/>
                  </a:lnTo>
                  <a:lnTo>
                    <a:pt x="1255" y="328"/>
                  </a:lnTo>
                  <a:lnTo>
                    <a:pt x="1262" y="329"/>
                  </a:lnTo>
                  <a:lnTo>
                    <a:pt x="1265" y="330"/>
                  </a:lnTo>
                  <a:close/>
                </a:path>
              </a:pathLst>
            </a:custGeom>
            <a:solidFill>
              <a:srgbClr val="66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5C7B8C6A-D85F-42BB-B393-EA0480526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514" y="1666876"/>
              <a:ext cx="92075" cy="163513"/>
            </a:xfrm>
            <a:custGeom>
              <a:avLst/>
              <a:gdLst>
                <a:gd name="T0" fmla="*/ 2147483647 w 65"/>
                <a:gd name="T1" fmla="*/ 2147483647 h 103"/>
                <a:gd name="T2" fmla="*/ 2147483647 w 65"/>
                <a:gd name="T3" fmla="*/ 2147483647 h 103"/>
                <a:gd name="T4" fmla="*/ 2147483647 w 65"/>
                <a:gd name="T5" fmla="*/ 2147483647 h 103"/>
                <a:gd name="T6" fmla="*/ 2147483647 w 65"/>
                <a:gd name="T7" fmla="*/ 0 h 103"/>
                <a:gd name="T8" fmla="*/ 2147483647 w 65"/>
                <a:gd name="T9" fmla="*/ 0 h 103"/>
                <a:gd name="T10" fmla="*/ 2147483647 w 65"/>
                <a:gd name="T11" fmla="*/ 2147483647 h 103"/>
                <a:gd name="T12" fmla="*/ 2147483647 w 65"/>
                <a:gd name="T13" fmla="*/ 2147483647 h 103"/>
                <a:gd name="T14" fmla="*/ 2147483647 w 65"/>
                <a:gd name="T15" fmla="*/ 2147483647 h 103"/>
                <a:gd name="T16" fmla="*/ 2147483647 w 65"/>
                <a:gd name="T17" fmla="*/ 2147483647 h 103"/>
                <a:gd name="T18" fmla="*/ 0 w 65"/>
                <a:gd name="T19" fmla="*/ 2147483647 h 103"/>
                <a:gd name="T20" fmla="*/ 0 w 65"/>
                <a:gd name="T21" fmla="*/ 2147483647 h 103"/>
                <a:gd name="T22" fmla="*/ 0 w 65"/>
                <a:gd name="T23" fmla="*/ 2147483647 h 103"/>
                <a:gd name="T24" fmla="*/ 2147483647 w 65"/>
                <a:gd name="T25" fmla="*/ 2147483647 h 103"/>
                <a:gd name="T26" fmla="*/ 2147483647 w 65"/>
                <a:gd name="T27" fmla="*/ 2147483647 h 103"/>
                <a:gd name="T28" fmla="*/ 2147483647 w 65"/>
                <a:gd name="T29" fmla="*/ 2147483647 h 103"/>
                <a:gd name="T30" fmla="*/ 2147483647 w 65"/>
                <a:gd name="T31" fmla="*/ 2147483647 h 103"/>
                <a:gd name="T32" fmla="*/ 2147483647 w 65"/>
                <a:gd name="T33" fmla="*/ 2147483647 h 103"/>
                <a:gd name="T34" fmla="*/ 2147483647 w 65"/>
                <a:gd name="T35" fmla="*/ 2147483647 h 103"/>
                <a:gd name="T36" fmla="*/ 2147483647 w 65"/>
                <a:gd name="T37" fmla="*/ 2147483647 h 103"/>
                <a:gd name="T38" fmla="*/ 2147483647 w 65"/>
                <a:gd name="T39" fmla="*/ 2147483647 h 103"/>
                <a:gd name="T40" fmla="*/ 2147483647 w 65"/>
                <a:gd name="T41" fmla="*/ 2147483647 h 103"/>
                <a:gd name="T42" fmla="*/ 2147483647 w 65"/>
                <a:gd name="T43" fmla="*/ 2147483647 h 103"/>
                <a:gd name="T44" fmla="*/ 2147483647 w 65"/>
                <a:gd name="T45" fmla="*/ 2147483647 h 103"/>
                <a:gd name="T46" fmla="*/ 2147483647 w 65"/>
                <a:gd name="T47" fmla="*/ 2147483647 h 103"/>
                <a:gd name="T48" fmla="*/ 2147483647 w 65"/>
                <a:gd name="T49" fmla="*/ 2147483647 h 103"/>
                <a:gd name="T50" fmla="*/ 2147483647 w 65"/>
                <a:gd name="T51" fmla="*/ 2147483647 h 103"/>
                <a:gd name="T52" fmla="*/ 2147483647 w 65"/>
                <a:gd name="T53" fmla="*/ 2147483647 h 103"/>
                <a:gd name="T54" fmla="*/ 2147483647 w 65"/>
                <a:gd name="T55" fmla="*/ 2147483647 h 10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5"/>
                <a:gd name="T85" fmla="*/ 0 h 103"/>
                <a:gd name="T86" fmla="*/ 65 w 65"/>
                <a:gd name="T87" fmla="*/ 103 h 10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5" h="103">
                  <a:moveTo>
                    <a:pt x="43" y="1"/>
                  </a:moveTo>
                  <a:lnTo>
                    <a:pt x="43" y="1"/>
                  </a:lnTo>
                  <a:lnTo>
                    <a:pt x="42" y="1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5" y="5"/>
                  </a:lnTo>
                  <a:lnTo>
                    <a:pt x="8" y="12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0" y="54"/>
                  </a:lnTo>
                  <a:lnTo>
                    <a:pt x="3" y="67"/>
                  </a:lnTo>
                  <a:lnTo>
                    <a:pt x="7" y="78"/>
                  </a:lnTo>
                  <a:lnTo>
                    <a:pt x="13" y="88"/>
                  </a:lnTo>
                  <a:lnTo>
                    <a:pt x="20" y="95"/>
                  </a:lnTo>
                  <a:lnTo>
                    <a:pt x="28" y="99"/>
                  </a:lnTo>
                  <a:lnTo>
                    <a:pt x="36" y="101"/>
                  </a:lnTo>
                  <a:lnTo>
                    <a:pt x="43" y="103"/>
                  </a:lnTo>
                  <a:lnTo>
                    <a:pt x="50" y="103"/>
                  </a:lnTo>
                  <a:lnTo>
                    <a:pt x="54" y="103"/>
                  </a:lnTo>
                  <a:lnTo>
                    <a:pt x="58" y="103"/>
                  </a:lnTo>
                  <a:lnTo>
                    <a:pt x="61" y="103"/>
                  </a:lnTo>
                  <a:lnTo>
                    <a:pt x="63" y="103"/>
                  </a:lnTo>
                  <a:lnTo>
                    <a:pt x="64" y="103"/>
                  </a:lnTo>
                  <a:lnTo>
                    <a:pt x="65" y="103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63B8E03D-8D93-4A90-96BC-5277B87D3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3488" y="4059239"/>
              <a:ext cx="1784350" cy="1671637"/>
            </a:xfrm>
            <a:custGeom>
              <a:avLst/>
              <a:gdLst>
                <a:gd name="T0" fmla="*/ 2147483647 w 1265"/>
                <a:gd name="T1" fmla="*/ 2147483647 h 1053"/>
                <a:gd name="T2" fmla="*/ 2147483647 w 1265"/>
                <a:gd name="T3" fmla="*/ 2147483647 h 1053"/>
                <a:gd name="T4" fmla="*/ 2147483647 w 1265"/>
                <a:gd name="T5" fmla="*/ 2147483647 h 1053"/>
                <a:gd name="T6" fmla="*/ 2147483647 w 1265"/>
                <a:gd name="T7" fmla="*/ 2147483647 h 1053"/>
                <a:gd name="T8" fmla="*/ 2147483647 w 1265"/>
                <a:gd name="T9" fmla="*/ 2147483647 h 1053"/>
                <a:gd name="T10" fmla="*/ 2147483647 w 1265"/>
                <a:gd name="T11" fmla="*/ 2147483647 h 1053"/>
                <a:gd name="T12" fmla="*/ 2147483647 w 1265"/>
                <a:gd name="T13" fmla="*/ 2147483647 h 1053"/>
                <a:gd name="T14" fmla="*/ 2147483647 w 1265"/>
                <a:gd name="T15" fmla="*/ 2147483647 h 1053"/>
                <a:gd name="T16" fmla="*/ 2147483647 w 1265"/>
                <a:gd name="T17" fmla="*/ 2147483647 h 1053"/>
                <a:gd name="T18" fmla="*/ 2147483647 w 1265"/>
                <a:gd name="T19" fmla="*/ 2147483647 h 1053"/>
                <a:gd name="T20" fmla="*/ 2147483647 w 1265"/>
                <a:gd name="T21" fmla="*/ 2147483647 h 1053"/>
                <a:gd name="T22" fmla="*/ 2147483647 w 1265"/>
                <a:gd name="T23" fmla="*/ 2147483647 h 1053"/>
                <a:gd name="T24" fmla="*/ 2147483647 w 1265"/>
                <a:gd name="T25" fmla="*/ 2147483647 h 1053"/>
                <a:gd name="T26" fmla="*/ 2147483647 w 1265"/>
                <a:gd name="T27" fmla="*/ 2147483647 h 1053"/>
                <a:gd name="T28" fmla="*/ 2147483647 w 1265"/>
                <a:gd name="T29" fmla="*/ 2147483647 h 1053"/>
                <a:gd name="T30" fmla="*/ 2147483647 w 1265"/>
                <a:gd name="T31" fmla="*/ 2147483647 h 1053"/>
                <a:gd name="T32" fmla="*/ 2147483647 w 1265"/>
                <a:gd name="T33" fmla="*/ 2147483647 h 1053"/>
                <a:gd name="T34" fmla="*/ 2147483647 w 1265"/>
                <a:gd name="T35" fmla="*/ 2147483647 h 1053"/>
                <a:gd name="T36" fmla="*/ 2147483647 w 1265"/>
                <a:gd name="T37" fmla="*/ 2147483647 h 1053"/>
                <a:gd name="T38" fmla="*/ 2147483647 w 1265"/>
                <a:gd name="T39" fmla="*/ 2147483647 h 1053"/>
                <a:gd name="T40" fmla="*/ 2147483647 w 1265"/>
                <a:gd name="T41" fmla="*/ 2147483647 h 1053"/>
                <a:gd name="T42" fmla="*/ 2147483647 w 1265"/>
                <a:gd name="T43" fmla="*/ 2147483647 h 1053"/>
                <a:gd name="T44" fmla="*/ 2147483647 w 1265"/>
                <a:gd name="T45" fmla="*/ 2147483647 h 1053"/>
                <a:gd name="T46" fmla="*/ 2147483647 w 1265"/>
                <a:gd name="T47" fmla="*/ 2147483647 h 1053"/>
                <a:gd name="T48" fmla="*/ 2147483647 w 1265"/>
                <a:gd name="T49" fmla="*/ 2147483647 h 1053"/>
                <a:gd name="T50" fmla="*/ 2147483647 w 1265"/>
                <a:gd name="T51" fmla="*/ 2147483647 h 1053"/>
                <a:gd name="T52" fmla="*/ 2147483647 w 1265"/>
                <a:gd name="T53" fmla="*/ 2147483647 h 1053"/>
                <a:gd name="T54" fmla="*/ 2147483647 w 1265"/>
                <a:gd name="T55" fmla="*/ 2147483647 h 1053"/>
                <a:gd name="T56" fmla="*/ 2147483647 w 1265"/>
                <a:gd name="T57" fmla="*/ 2147483647 h 1053"/>
                <a:gd name="T58" fmla="*/ 2147483647 w 1265"/>
                <a:gd name="T59" fmla="*/ 2147483647 h 1053"/>
                <a:gd name="T60" fmla="*/ 2147483647 w 1265"/>
                <a:gd name="T61" fmla="*/ 2147483647 h 1053"/>
                <a:gd name="T62" fmla="*/ 2147483647 w 1265"/>
                <a:gd name="T63" fmla="*/ 2147483647 h 1053"/>
                <a:gd name="T64" fmla="*/ 2147483647 w 1265"/>
                <a:gd name="T65" fmla="*/ 2147483647 h 1053"/>
                <a:gd name="T66" fmla="*/ 2147483647 w 1265"/>
                <a:gd name="T67" fmla="*/ 2147483647 h 1053"/>
                <a:gd name="T68" fmla="*/ 2147483647 w 1265"/>
                <a:gd name="T69" fmla="*/ 2147483647 h 1053"/>
                <a:gd name="T70" fmla="*/ 2147483647 w 1265"/>
                <a:gd name="T71" fmla="*/ 2147483647 h 1053"/>
                <a:gd name="T72" fmla="*/ 2147483647 w 1265"/>
                <a:gd name="T73" fmla="*/ 2147483647 h 1053"/>
                <a:gd name="T74" fmla="*/ 2147483647 w 1265"/>
                <a:gd name="T75" fmla="*/ 2147483647 h 1053"/>
                <a:gd name="T76" fmla="*/ 2147483647 w 1265"/>
                <a:gd name="T77" fmla="*/ 2147483647 h 1053"/>
                <a:gd name="T78" fmla="*/ 2147483647 w 1265"/>
                <a:gd name="T79" fmla="*/ 2147483647 h 1053"/>
                <a:gd name="T80" fmla="*/ 2147483647 w 1265"/>
                <a:gd name="T81" fmla="*/ 2147483647 h 1053"/>
                <a:gd name="T82" fmla="*/ 2147483647 w 1265"/>
                <a:gd name="T83" fmla="*/ 2147483647 h 1053"/>
                <a:gd name="T84" fmla="*/ 2147483647 w 1265"/>
                <a:gd name="T85" fmla="*/ 2147483647 h 1053"/>
                <a:gd name="T86" fmla="*/ 2147483647 w 1265"/>
                <a:gd name="T87" fmla="*/ 2147483647 h 1053"/>
                <a:gd name="T88" fmla="*/ 2147483647 w 1265"/>
                <a:gd name="T89" fmla="*/ 2147483647 h 1053"/>
                <a:gd name="T90" fmla="*/ 2147483647 w 1265"/>
                <a:gd name="T91" fmla="*/ 2147483647 h 1053"/>
                <a:gd name="T92" fmla="*/ 2147483647 w 1265"/>
                <a:gd name="T93" fmla="*/ 2147483647 h 1053"/>
                <a:gd name="T94" fmla="*/ 2147483647 w 1265"/>
                <a:gd name="T95" fmla="*/ 2147483647 h 1053"/>
                <a:gd name="T96" fmla="*/ 2147483647 w 1265"/>
                <a:gd name="T97" fmla="*/ 2147483647 h 1053"/>
                <a:gd name="T98" fmla="*/ 2147483647 w 1265"/>
                <a:gd name="T99" fmla="*/ 2147483647 h 1053"/>
                <a:gd name="T100" fmla="*/ 2147483647 w 1265"/>
                <a:gd name="T101" fmla="*/ 2147483647 h 1053"/>
                <a:gd name="T102" fmla="*/ 2147483647 w 1265"/>
                <a:gd name="T103" fmla="*/ 2147483647 h 1053"/>
                <a:gd name="T104" fmla="*/ 2147483647 w 1265"/>
                <a:gd name="T105" fmla="*/ 2147483647 h 1053"/>
                <a:gd name="T106" fmla="*/ 2147483647 w 1265"/>
                <a:gd name="T107" fmla="*/ 2147483647 h 1053"/>
                <a:gd name="T108" fmla="*/ 2147483647 w 1265"/>
                <a:gd name="T109" fmla="*/ 2147483647 h 1053"/>
                <a:gd name="T110" fmla="*/ 2147483647 w 1265"/>
                <a:gd name="T111" fmla="*/ 2147483647 h 1053"/>
                <a:gd name="T112" fmla="*/ 2147483647 w 1265"/>
                <a:gd name="T113" fmla="*/ 2147483647 h 1053"/>
                <a:gd name="T114" fmla="*/ 2147483647 w 1265"/>
                <a:gd name="T115" fmla="*/ 2147483647 h 1053"/>
                <a:gd name="T116" fmla="*/ 2147483647 w 1265"/>
                <a:gd name="T117" fmla="*/ 2147483647 h 1053"/>
                <a:gd name="T118" fmla="*/ 2147483647 w 1265"/>
                <a:gd name="T119" fmla="*/ 2147483647 h 105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65"/>
                <a:gd name="T181" fmla="*/ 0 h 1053"/>
                <a:gd name="T182" fmla="*/ 1265 w 1265"/>
                <a:gd name="T183" fmla="*/ 1053 h 105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65" h="1053">
                  <a:moveTo>
                    <a:pt x="1265" y="330"/>
                  </a:moveTo>
                  <a:lnTo>
                    <a:pt x="1265" y="330"/>
                  </a:lnTo>
                  <a:lnTo>
                    <a:pt x="1255" y="365"/>
                  </a:lnTo>
                  <a:lnTo>
                    <a:pt x="1243" y="397"/>
                  </a:lnTo>
                  <a:lnTo>
                    <a:pt x="1229" y="425"/>
                  </a:lnTo>
                  <a:lnTo>
                    <a:pt x="1214" y="451"/>
                  </a:lnTo>
                  <a:lnTo>
                    <a:pt x="1198" y="475"/>
                  </a:lnTo>
                  <a:lnTo>
                    <a:pt x="1181" y="496"/>
                  </a:lnTo>
                  <a:lnTo>
                    <a:pt x="1163" y="514"/>
                  </a:lnTo>
                  <a:lnTo>
                    <a:pt x="1144" y="531"/>
                  </a:lnTo>
                  <a:lnTo>
                    <a:pt x="1124" y="545"/>
                  </a:lnTo>
                  <a:lnTo>
                    <a:pt x="1103" y="558"/>
                  </a:lnTo>
                  <a:lnTo>
                    <a:pt x="1082" y="569"/>
                  </a:lnTo>
                  <a:lnTo>
                    <a:pt x="1061" y="579"/>
                  </a:lnTo>
                  <a:lnTo>
                    <a:pt x="1039" y="587"/>
                  </a:lnTo>
                  <a:lnTo>
                    <a:pt x="1018" y="595"/>
                  </a:lnTo>
                  <a:lnTo>
                    <a:pt x="996" y="602"/>
                  </a:lnTo>
                  <a:lnTo>
                    <a:pt x="975" y="607"/>
                  </a:lnTo>
                  <a:lnTo>
                    <a:pt x="954" y="613"/>
                  </a:lnTo>
                  <a:lnTo>
                    <a:pt x="933" y="618"/>
                  </a:lnTo>
                  <a:lnTo>
                    <a:pt x="913" y="623"/>
                  </a:lnTo>
                  <a:lnTo>
                    <a:pt x="893" y="628"/>
                  </a:lnTo>
                  <a:lnTo>
                    <a:pt x="874" y="633"/>
                  </a:lnTo>
                  <a:lnTo>
                    <a:pt x="856" y="639"/>
                  </a:lnTo>
                  <a:lnTo>
                    <a:pt x="840" y="645"/>
                  </a:lnTo>
                  <a:lnTo>
                    <a:pt x="823" y="652"/>
                  </a:lnTo>
                  <a:lnTo>
                    <a:pt x="809" y="660"/>
                  </a:lnTo>
                  <a:lnTo>
                    <a:pt x="796" y="669"/>
                  </a:lnTo>
                  <a:lnTo>
                    <a:pt x="784" y="679"/>
                  </a:lnTo>
                  <a:lnTo>
                    <a:pt x="774" y="691"/>
                  </a:lnTo>
                  <a:lnTo>
                    <a:pt x="766" y="704"/>
                  </a:lnTo>
                  <a:lnTo>
                    <a:pt x="760" y="719"/>
                  </a:lnTo>
                  <a:lnTo>
                    <a:pt x="755" y="737"/>
                  </a:lnTo>
                  <a:lnTo>
                    <a:pt x="753" y="756"/>
                  </a:lnTo>
                  <a:lnTo>
                    <a:pt x="742" y="923"/>
                  </a:lnTo>
                  <a:lnTo>
                    <a:pt x="743" y="921"/>
                  </a:lnTo>
                  <a:lnTo>
                    <a:pt x="746" y="918"/>
                  </a:lnTo>
                  <a:lnTo>
                    <a:pt x="748" y="914"/>
                  </a:lnTo>
                  <a:lnTo>
                    <a:pt x="749" y="911"/>
                  </a:lnTo>
                  <a:lnTo>
                    <a:pt x="748" y="910"/>
                  </a:lnTo>
                  <a:lnTo>
                    <a:pt x="744" y="912"/>
                  </a:lnTo>
                  <a:lnTo>
                    <a:pt x="735" y="920"/>
                  </a:lnTo>
                  <a:lnTo>
                    <a:pt x="721" y="933"/>
                  </a:lnTo>
                  <a:lnTo>
                    <a:pt x="712" y="942"/>
                  </a:lnTo>
                  <a:lnTo>
                    <a:pt x="701" y="950"/>
                  </a:lnTo>
                  <a:lnTo>
                    <a:pt x="689" y="957"/>
                  </a:lnTo>
                  <a:lnTo>
                    <a:pt x="676" y="964"/>
                  </a:lnTo>
                  <a:lnTo>
                    <a:pt x="663" y="970"/>
                  </a:lnTo>
                  <a:lnTo>
                    <a:pt x="650" y="976"/>
                  </a:lnTo>
                  <a:lnTo>
                    <a:pt x="636" y="981"/>
                  </a:lnTo>
                  <a:lnTo>
                    <a:pt x="623" y="985"/>
                  </a:lnTo>
                  <a:lnTo>
                    <a:pt x="610" y="989"/>
                  </a:lnTo>
                  <a:lnTo>
                    <a:pt x="598" y="993"/>
                  </a:lnTo>
                  <a:lnTo>
                    <a:pt x="588" y="996"/>
                  </a:lnTo>
                  <a:lnTo>
                    <a:pt x="578" y="998"/>
                  </a:lnTo>
                  <a:lnTo>
                    <a:pt x="571" y="1000"/>
                  </a:lnTo>
                  <a:lnTo>
                    <a:pt x="565" y="1001"/>
                  </a:lnTo>
                  <a:lnTo>
                    <a:pt x="561" y="1002"/>
                  </a:lnTo>
                  <a:lnTo>
                    <a:pt x="560" y="1002"/>
                  </a:lnTo>
                  <a:lnTo>
                    <a:pt x="544" y="965"/>
                  </a:lnTo>
                  <a:lnTo>
                    <a:pt x="570" y="568"/>
                  </a:lnTo>
                  <a:lnTo>
                    <a:pt x="570" y="569"/>
                  </a:lnTo>
                  <a:lnTo>
                    <a:pt x="571" y="570"/>
                  </a:lnTo>
                  <a:lnTo>
                    <a:pt x="572" y="573"/>
                  </a:lnTo>
                  <a:lnTo>
                    <a:pt x="574" y="576"/>
                  </a:lnTo>
                  <a:lnTo>
                    <a:pt x="575" y="580"/>
                  </a:lnTo>
                  <a:lnTo>
                    <a:pt x="576" y="586"/>
                  </a:lnTo>
                  <a:lnTo>
                    <a:pt x="579" y="593"/>
                  </a:lnTo>
                  <a:lnTo>
                    <a:pt x="580" y="600"/>
                  </a:lnTo>
                  <a:lnTo>
                    <a:pt x="581" y="604"/>
                  </a:lnTo>
                  <a:lnTo>
                    <a:pt x="581" y="609"/>
                  </a:lnTo>
                  <a:lnTo>
                    <a:pt x="580" y="615"/>
                  </a:lnTo>
                  <a:lnTo>
                    <a:pt x="579" y="621"/>
                  </a:lnTo>
                  <a:lnTo>
                    <a:pt x="578" y="628"/>
                  </a:lnTo>
                  <a:lnTo>
                    <a:pt x="575" y="636"/>
                  </a:lnTo>
                  <a:lnTo>
                    <a:pt x="574" y="643"/>
                  </a:lnTo>
                  <a:lnTo>
                    <a:pt x="571" y="651"/>
                  </a:lnTo>
                  <a:lnTo>
                    <a:pt x="569" y="660"/>
                  </a:lnTo>
                  <a:lnTo>
                    <a:pt x="567" y="669"/>
                  </a:lnTo>
                  <a:lnTo>
                    <a:pt x="565" y="678"/>
                  </a:lnTo>
                  <a:lnTo>
                    <a:pt x="564" y="688"/>
                  </a:lnTo>
                  <a:lnTo>
                    <a:pt x="564" y="697"/>
                  </a:lnTo>
                  <a:lnTo>
                    <a:pt x="563" y="707"/>
                  </a:lnTo>
                  <a:lnTo>
                    <a:pt x="564" y="716"/>
                  </a:lnTo>
                  <a:lnTo>
                    <a:pt x="565" y="726"/>
                  </a:lnTo>
                  <a:lnTo>
                    <a:pt x="566" y="735"/>
                  </a:lnTo>
                  <a:lnTo>
                    <a:pt x="566" y="745"/>
                  </a:lnTo>
                  <a:lnTo>
                    <a:pt x="566" y="754"/>
                  </a:lnTo>
                  <a:lnTo>
                    <a:pt x="565" y="764"/>
                  </a:lnTo>
                  <a:lnTo>
                    <a:pt x="564" y="773"/>
                  </a:lnTo>
                  <a:lnTo>
                    <a:pt x="561" y="782"/>
                  </a:lnTo>
                  <a:lnTo>
                    <a:pt x="560" y="791"/>
                  </a:lnTo>
                  <a:lnTo>
                    <a:pt x="557" y="799"/>
                  </a:lnTo>
                  <a:lnTo>
                    <a:pt x="555" y="806"/>
                  </a:lnTo>
                  <a:lnTo>
                    <a:pt x="552" y="813"/>
                  </a:lnTo>
                  <a:lnTo>
                    <a:pt x="550" y="819"/>
                  </a:lnTo>
                  <a:lnTo>
                    <a:pt x="548" y="825"/>
                  </a:lnTo>
                  <a:lnTo>
                    <a:pt x="546" y="829"/>
                  </a:lnTo>
                  <a:lnTo>
                    <a:pt x="545" y="832"/>
                  </a:lnTo>
                  <a:lnTo>
                    <a:pt x="544" y="834"/>
                  </a:lnTo>
                  <a:lnTo>
                    <a:pt x="544" y="965"/>
                  </a:lnTo>
                  <a:lnTo>
                    <a:pt x="544" y="964"/>
                  </a:lnTo>
                  <a:lnTo>
                    <a:pt x="546" y="960"/>
                  </a:lnTo>
                  <a:lnTo>
                    <a:pt x="550" y="955"/>
                  </a:lnTo>
                  <a:lnTo>
                    <a:pt x="554" y="948"/>
                  </a:lnTo>
                  <a:lnTo>
                    <a:pt x="558" y="941"/>
                  </a:lnTo>
                  <a:lnTo>
                    <a:pt x="563" y="933"/>
                  </a:lnTo>
                  <a:lnTo>
                    <a:pt x="567" y="927"/>
                  </a:lnTo>
                  <a:lnTo>
                    <a:pt x="569" y="921"/>
                  </a:lnTo>
                  <a:lnTo>
                    <a:pt x="571" y="917"/>
                  </a:lnTo>
                  <a:lnTo>
                    <a:pt x="572" y="915"/>
                  </a:lnTo>
                  <a:lnTo>
                    <a:pt x="571" y="916"/>
                  </a:lnTo>
                  <a:lnTo>
                    <a:pt x="567" y="920"/>
                  </a:lnTo>
                  <a:lnTo>
                    <a:pt x="561" y="928"/>
                  </a:lnTo>
                  <a:lnTo>
                    <a:pt x="552" y="940"/>
                  </a:lnTo>
                  <a:lnTo>
                    <a:pt x="539" y="958"/>
                  </a:lnTo>
                  <a:lnTo>
                    <a:pt x="523" y="981"/>
                  </a:lnTo>
                  <a:lnTo>
                    <a:pt x="503" y="1004"/>
                  </a:lnTo>
                  <a:lnTo>
                    <a:pt x="482" y="1022"/>
                  </a:lnTo>
                  <a:lnTo>
                    <a:pt x="459" y="1035"/>
                  </a:lnTo>
                  <a:lnTo>
                    <a:pt x="434" y="1045"/>
                  </a:lnTo>
                  <a:lnTo>
                    <a:pt x="409" y="1050"/>
                  </a:lnTo>
                  <a:lnTo>
                    <a:pt x="383" y="1053"/>
                  </a:lnTo>
                  <a:lnTo>
                    <a:pt x="358" y="1053"/>
                  </a:lnTo>
                  <a:lnTo>
                    <a:pt x="333" y="1051"/>
                  </a:lnTo>
                  <a:lnTo>
                    <a:pt x="310" y="1048"/>
                  </a:lnTo>
                  <a:lnTo>
                    <a:pt x="288" y="1043"/>
                  </a:lnTo>
                  <a:lnTo>
                    <a:pt x="268" y="1037"/>
                  </a:lnTo>
                  <a:lnTo>
                    <a:pt x="250" y="1032"/>
                  </a:lnTo>
                  <a:lnTo>
                    <a:pt x="236" y="1027"/>
                  </a:lnTo>
                  <a:lnTo>
                    <a:pt x="225" y="1022"/>
                  </a:lnTo>
                  <a:lnTo>
                    <a:pt x="218" y="1019"/>
                  </a:lnTo>
                  <a:lnTo>
                    <a:pt x="216" y="1018"/>
                  </a:lnTo>
                  <a:lnTo>
                    <a:pt x="216" y="1016"/>
                  </a:lnTo>
                  <a:lnTo>
                    <a:pt x="217" y="1012"/>
                  </a:lnTo>
                  <a:lnTo>
                    <a:pt x="218" y="1004"/>
                  </a:lnTo>
                  <a:lnTo>
                    <a:pt x="220" y="995"/>
                  </a:lnTo>
                  <a:lnTo>
                    <a:pt x="222" y="983"/>
                  </a:lnTo>
                  <a:lnTo>
                    <a:pt x="223" y="970"/>
                  </a:lnTo>
                  <a:lnTo>
                    <a:pt x="226" y="957"/>
                  </a:lnTo>
                  <a:lnTo>
                    <a:pt x="227" y="942"/>
                  </a:lnTo>
                  <a:lnTo>
                    <a:pt x="230" y="927"/>
                  </a:lnTo>
                  <a:lnTo>
                    <a:pt x="231" y="912"/>
                  </a:lnTo>
                  <a:lnTo>
                    <a:pt x="233" y="897"/>
                  </a:lnTo>
                  <a:lnTo>
                    <a:pt x="234" y="883"/>
                  </a:lnTo>
                  <a:lnTo>
                    <a:pt x="234" y="871"/>
                  </a:lnTo>
                  <a:lnTo>
                    <a:pt x="234" y="860"/>
                  </a:lnTo>
                  <a:lnTo>
                    <a:pt x="233" y="852"/>
                  </a:lnTo>
                  <a:lnTo>
                    <a:pt x="232" y="845"/>
                  </a:lnTo>
                  <a:lnTo>
                    <a:pt x="231" y="837"/>
                  </a:lnTo>
                  <a:lnTo>
                    <a:pt x="235" y="829"/>
                  </a:lnTo>
                  <a:lnTo>
                    <a:pt x="242" y="822"/>
                  </a:lnTo>
                  <a:lnTo>
                    <a:pt x="252" y="815"/>
                  </a:lnTo>
                  <a:lnTo>
                    <a:pt x="263" y="809"/>
                  </a:lnTo>
                  <a:lnTo>
                    <a:pt x="275" y="803"/>
                  </a:lnTo>
                  <a:lnTo>
                    <a:pt x="285" y="796"/>
                  </a:lnTo>
                  <a:lnTo>
                    <a:pt x="294" y="788"/>
                  </a:lnTo>
                  <a:lnTo>
                    <a:pt x="298" y="781"/>
                  </a:lnTo>
                  <a:lnTo>
                    <a:pt x="294" y="776"/>
                  </a:lnTo>
                  <a:lnTo>
                    <a:pt x="286" y="771"/>
                  </a:lnTo>
                  <a:lnTo>
                    <a:pt x="273" y="768"/>
                  </a:lnTo>
                  <a:lnTo>
                    <a:pt x="260" y="765"/>
                  </a:lnTo>
                  <a:lnTo>
                    <a:pt x="249" y="764"/>
                  </a:lnTo>
                  <a:lnTo>
                    <a:pt x="240" y="762"/>
                  </a:lnTo>
                  <a:lnTo>
                    <a:pt x="237" y="762"/>
                  </a:lnTo>
                  <a:lnTo>
                    <a:pt x="237" y="761"/>
                  </a:lnTo>
                  <a:lnTo>
                    <a:pt x="238" y="759"/>
                  </a:lnTo>
                  <a:lnTo>
                    <a:pt x="239" y="755"/>
                  </a:lnTo>
                  <a:lnTo>
                    <a:pt x="240" y="750"/>
                  </a:lnTo>
                  <a:lnTo>
                    <a:pt x="242" y="743"/>
                  </a:lnTo>
                  <a:lnTo>
                    <a:pt x="244" y="735"/>
                  </a:lnTo>
                  <a:lnTo>
                    <a:pt x="246" y="727"/>
                  </a:lnTo>
                  <a:lnTo>
                    <a:pt x="248" y="718"/>
                  </a:lnTo>
                  <a:lnTo>
                    <a:pt x="250" y="708"/>
                  </a:lnTo>
                  <a:lnTo>
                    <a:pt x="252" y="698"/>
                  </a:lnTo>
                  <a:lnTo>
                    <a:pt x="254" y="688"/>
                  </a:lnTo>
                  <a:lnTo>
                    <a:pt x="255" y="678"/>
                  </a:lnTo>
                  <a:lnTo>
                    <a:pt x="257" y="668"/>
                  </a:lnTo>
                  <a:lnTo>
                    <a:pt x="257" y="658"/>
                  </a:lnTo>
                  <a:lnTo>
                    <a:pt x="257" y="648"/>
                  </a:lnTo>
                  <a:lnTo>
                    <a:pt x="257" y="640"/>
                  </a:lnTo>
                  <a:lnTo>
                    <a:pt x="256" y="627"/>
                  </a:lnTo>
                  <a:lnTo>
                    <a:pt x="252" y="617"/>
                  </a:lnTo>
                  <a:lnTo>
                    <a:pt x="248" y="607"/>
                  </a:lnTo>
                  <a:lnTo>
                    <a:pt x="241" y="600"/>
                  </a:lnTo>
                  <a:lnTo>
                    <a:pt x="233" y="592"/>
                  </a:lnTo>
                  <a:lnTo>
                    <a:pt x="224" y="584"/>
                  </a:lnTo>
                  <a:lnTo>
                    <a:pt x="213" y="575"/>
                  </a:lnTo>
                  <a:lnTo>
                    <a:pt x="200" y="564"/>
                  </a:lnTo>
                  <a:lnTo>
                    <a:pt x="198" y="564"/>
                  </a:lnTo>
                  <a:lnTo>
                    <a:pt x="192" y="561"/>
                  </a:lnTo>
                  <a:lnTo>
                    <a:pt x="184" y="558"/>
                  </a:lnTo>
                  <a:lnTo>
                    <a:pt x="172" y="553"/>
                  </a:lnTo>
                  <a:lnTo>
                    <a:pt x="158" y="546"/>
                  </a:lnTo>
                  <a:lnTo>
                    <a:pt x="142" y="538"/>
                  </a:lnTo>
                  <a:lnTo>
                    <a:pt x="125" y="528"/>
                  </a:lnTo>
                  <a:lnTo>
                    <a:pt x="108" y="516"/>
                  </a:lnTo>
                  <a:lnTo>
                    <a:pt x="90" y="504"/>
                  </a:lnTo>
                  <a:lnTo>
                    <a:pt x="72" y="489"/>
                  </a:lnTo>
                  <a:lnTo>
                    <a:pt x="56" y="474"/>
                  </a:lnTo>
                  <a:lnTo>
                    <a:pt x="40" y="456"/>
                  </a:lnTo>
                  <a:lnTo>
                    <a:pt x="26" y="437"/>
                  </a:lnTo>
                  <a:lnTo>
                    <a:pt x="15" y="416"/>
                  </a:lnTo>
                  <a:lnTo>
                    <a:pt x="6" y="394"/>
                  </a:lnTo>
                  <a:lnTo>
                    <a:pt x="1" y="370"/>
                  </a:lnTo>
                  <a:lnTo>
                    <a:pt x="0" y="360"/>
                  </a:lnTo>
                  <a:lnTo>
                    <a:pt x="0" y="350"/>
                  </a:lnTo>
                  <a:lnTo>
                    <a:pt x="0" y="339"/>
                  </a:lnTo>
                  <a:lnTo>
                    <a:pt x="0" y="326"/>
                  </a:lnTo>
                  <a:lnTo>
                    <a:pt x="1" y="314"/>
                  </a:lnTo>
                  <a:lnTo>
                    <a:pt x="2" y="302"/>
                  </a:lnTo>
                  <a:lnTo>
                    <a:pt x="3" y="290"/>
                  </a:lnTo>
                  <a:lnTo>
                    <a:pt x="4" y="279"/>
                  </a:lnTo>
                  <a:lnTo>
                    <a:pt x="6" y="268"/>
                  </a:lnTo>
                  <a:lnTo>
                    <a:pt x="7" y="257"/>
                  </a:lnTo>
                  <a:lnTo>
                    <a:pt x="8" y="248"/>
                  </a:lnTo>
                  <a:lnTo>
                    <a:pt x="9" y="240"/>
                  </a:lnTo>
                  <a:lnTo>
                    <a:pt x="10" y="233"/>
                  </a:lnTo>
                  <a:lnTo>
                    <a:pt x="11" y="228"/>
                  </a:lnTo>
                  <a:lnTo>
                    <a:pt x="12" y="225"/>
                  </a:lnTo>
                  <a:lnTo>
                    <a:pt x="12" y="224"/>
                  </a:lnTo>
                  <a:lnTo>
                    <a:pt x="14" y="224"/>
                  </a:lnTo>
                  <a:lnTo>
                    <a:pt x="21" y="224"/>
                  </a:lnTo>
                  <a:lnTo>
                    <a:pt x="31" y="224"/>
                  </a:lnTo>
                  <a:lnTo>
                    <a:pt x="45" y="224"/>
                  </a:lnTo>
                  <a:lnTo>
                    <a:pt x="62" y="223"/>
                  </a:lnTo>
                  <a:lnTo>
                    <a:pt x="82" y="220"/>
                  </a:lnTo>
                  <a:lnTo>
                    <a:pt x="104" y="216"/>
                  </a:lnTo>
                  <a:lnTo>
                    <a:pt x="127" y="210"/>
                  </a:lnTo>
                  <a:lnTo>
                    <a:pt x="152" y="202"/>
                  </a:lnTo>
                  <a:lnTo>
                    <a:pt x="177" y="192"/>
                  </a:lnTo>
                  <a:lnTo>
                    <a:pt x="204" y="178"/>
                  </a:lnTo>
                  <a:lnTo>
                    <a:pt x="230" y="162"/>
                  </a:lnTo>
                  <a:lnTo>
                    <a:pt x="257" y="142"/>
                  </a:lnTo>
                  <a:lnTo>
                    <a:pt x="282" y="118"/>
                  </a:lnTo>
                  <a:lnTo>
                    <a:pt x="306" y="90"/>
                  </a:lnTo>
                  <a:lnTo>
                    <a:pt x="329" y="57"/>
                  </a:lnTo>
                  <a:lnTo>
                    <a:pt x="350" y="28"/>
                  </a:lnTo>
                  <a:lnTo>
                    <a:pt x="368" y="10"/>
                  </a:lnTo>
                  <a:lnTo>
                    <a:pt x="383" y="0"/>
                  </a:lnTo>
                  <a:lnTo>
                    <a:pt x="397" y="0"/>
                  </a:lnTo>
                  <a:lnTo>
                    <a:pt x="410" y="6"/>
                  </a:lnTo>
                  <a:lnTo>
                    <a:pt x="421" y="18"/>
                  </a:lnTo>
                  <a:lnTo>
                    <a:pt x="431" y="35"/>
                  </a:lnTo>
                  <a:lnTo>
                    <a:pt x="442" y="55"/>
                  </a:lnTo>
                  <a:lnTo>
                    <a:pt x="452" y="78"/>
                  </a:lnTo>
                  <a:lnTo>
                    <a:pt x="463" y="102"/>
                  </a:lnTo>
                  <a:lnTo>
                    <a:pt x="474" y="127"/>
                  </a:lnTo>
                  <a:lnTo>
                    <a:pt x="487" y="150"/>
                  </a:lnTo>
                  <a:lnTo>
                    <a:pt x="502" y="170"/>
                  </a:lnTo>
                  <a:lnTo>
                    <a:pt x="519" y="188"/>
                  </a:lnTo>
                  <a:lnTo>
                    <a:pt x="538" y="201"/>
                  </a:lnTo>
                  <a:lnTo>
                    <a:pt x="560" y="208"/>
                  </a:lnTo>
                  <a:lnTo>
                    <a:pt x="573" y="211"/>
                  </a:lnTo>
                  <a:lnTo>
                    <a:pt x="588" y="213"/>
                  </a:lnTo>
                  <a:lnTo>
                    <a:pt x="606" y="216"/>
                  </a:lnTo>
                  <a:lnTo>
                    <a:pt x="625" y="219"/>
                  </a:lnTo>
                  <a:lnTo>
                    <a:pt x="647" y="223"/>
                  </a:lnTo>
                  <a:lnTo>
                    <a:pt x="670" y="227"/>
                  </a:lnTo>
                  <a:lnTo>
                    <a:pt x="694" y="231"/>
                  </a:lnTo>
                  <a:lnTo>
                    <a:pt x="720" y="235"/>
                  </a:lnTo>
                  <a:lnTo>
                    <a:pt x="747" y="240"/>
                  </a:lnTo>
                  <a:lnTo>
                    <a:pt x="775" y="245"/>
                  </a:lnTo>
                  <a:lnTo>
                    <a:pt x="803" y="250"/>
                  </a:lnTo>
                  <a:lnTo>
                    <a:pt x="833" y="255"/>
                  </a:lnTo>
                  <a:lnTo>
                    <a:pt x="862" y="260"/>
                  </a:lnTo>
                  <a:lnTo>
                    <a:pt x="892" y="265"/>
                  </a:lnTo>
                  <a:lnTo>
                    <a:pt x="922" y="270"/>
                  </a:lnTo>
                  <a:lnTo>
                    <a:pt x="951" y="275"/>
                  </a:lnTo>
                  <a:lnTo>
                    <a:pt x="981" y="280"/>
                  </a:lnTo>
                  <a:lnTo>
                    <a:pt x="1010" y="285"/>
                  </a:lnTo>
                  <a:lnTo>
                    <a:pt x="1038" y="290"/>
                  </a:lnTo>
                  <a:lnTo>
                    <a:pt x="1066" y="295"/>
                  </a:lnTo>
                  <a:lnTo>
                    <a:pt x="1092" y="299"/>
                  </a:lnTo>
                  <a:lnTo>
                    <a:pt x="1117" y="304"/>
                  </a:lnTo>
                  <a:lnTo>
                    <a:pt x="1141" y="308"/>
                  </a:lnTo>
                  <a:lnTo>
                    <a:pt x="1164" y="311"/>
                  </a:lnTo>
                  <a:lnTo>
                    <a:pt x="1184" y="315"/>
                  </a:lnTo>
                  <a:lnTo>
                    <a:pt x="1203" y="318"/>
                  </a:lnTo>
                  <a:lnTo>
                    <a:pt x="1220" y="321"/>
                  </a:lnTo>
                  <a:lnTo>
                    <a:pt x="1234" y="324"/>
                  </a:lnTo>
                  <a:lnTo>
                    <a:pt x="1246" y="326"/>
                  </a:lnTo>
                  <a:lnTo>
                    <a:pt x="1255" y="328"/>
                  </a:lnTo>
                  <a:lnTo>
                    <a:pt x="1262" y="329"/>
                  </a:lnTo>
                  <a:lnTo>
                    <a:pt x="1265" y="33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CAB9639-7129-48F1-8984-00A352E69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251" y="4414838"/>
              <a:ext cx="1209675" cy="341312"/>
            </a:xfrm>
            <a:custGeom>
              <a:avLst/>
              <a:gdLst>
                <a:gd name="T0" fmla="*/ 2147483647 w 858"/>
                <a:gd name="T1" fmla="*/ 2147483647 h 215"/>
                <a:gd name="T2" fmla="*/ 2147483647 w 858"/>
                <a:gd name="T3" fmla="*/ 2147483647 h 215"/>
                <a:gd name="T4" fmla="*/ 2147483647 w 858"/>
                <a:gd name="T5" fmla="*/ 2147483647 h 215"/>
                <a:gd name="T6" fmla="*/ 2147483647 w 858"/>
                <a:gd name="T7" fmla="*/ 2147483647 h 215"/>
                <a:gd name="T8" fmla="*/ 2147483647 w 858"/>
                <a:gd name="T9" fmla="*/ 2147483647 h 215"/>
                <a:gd name="T10" fmla="*/ 2147483647 w 858"/>
                <a:gd name="T11" fmla="*/ 2147483647 h 215"/>
                <a:gd name="T12" fmla="*/ 2147483647 w 858"/>
                <a:gd name="T13" fmla="*/ 2147483647 h 215"/>
                <a:gd name="T14" fmla="*/ 2147483647 w 858"/>
                <a:gd name="T15" fmla="*/ 2147483647 h 215"/>
                <a:gd name="T16" fmla="*/ 2147483647 w 858"/>
                <a:gd name="T17" fmla="*/ 2147483647 h 215"/>
                <a:gd name="T18" fmla="*/ 2147483647 w 858"/>
                <a:gd name="T19" fmla="*/ 2147483647 h 215"/>
                <a:gd name="T20" fmla="*/ 2147483647 w 858"/>
                <a:gd name="T21" fmla="*/ 2147483647 h 215"/>
                <a:gd name="T22" fmla="*/ 2147483647 w 858"/>
                <a:gd name="T23" fmla="*/ 2147483647 h 215"/>
                <a:gd name="T24" fmla="*/ 2147483647 w 858"/>
                <a:gd name="T25" fmla="*/ 2147483647 h 215"/>
                <a:gd name="T26" fmla="*/ 2147483647 w 858"/>
                <a:gd name="T27" fmla="*/ 2147483647 h 215"/>
                <a:gd name="T28" fmla="*/ 2147483647 w 858"/>
                <a:gd name="T29" fmla="*/ 2147483647 h 215"/>
                <a:gd name="T30" fmla="*/ 2147483647 w 858"/>
                <a:gd name="T31" fmla="*/ 2147483647 h 215"/>
                <a:gd name="T32" fmla="*/ 2147483647 w 858"/>
                <a:gd name="T33" fmla="*/ 2147483647 h 215"/>
                <a:gd name="T34" fmla="*/ 2147483647 w 858"/>
                <a:gd name="T35" fmla="*/ 2147483647 h 215"/>
                <a:gd name="T36" fmla="*/ 2147483647 w 858"/>
                <a:gd name="T37" fmla="*/ 2147483647 h 215"/>
                <a:gd name="T38" fmla="*/ 2147483647 w 858"/>
                <a:gd name="T39" fmla="*/ 2147483647 h 215"/>
                <a:gd name="T40" fmla="*/ 2147483647 w 858"/>
                <a:gd name="T41" fmla="*/ 2147483647 h 215"/>
                <a:gd name="T42" fmla="*/ 2147483647 w 858"/>
                <a:gd name="T43" fmla="*/ 2147483647 h 215"/>
                <a:gd name="T44" fmla="*/ 2147483647 w 858"/>
                <a:gd name="T45" fmla="*/ 2147483647 h 215"/>
                <a:gd name="T46" fmla="*/ 2147483647 w 858"/>
                <a:gd name="T47" fmla="*/ 2147483647 h 215"/>
                <a:gd name="T48" fmla="*/ 2147483647 w 858"/>
                <a:gd name="T49" fmla="*/ 2147483647 h 215"/>
                <a:gd name="T50" fmla="*/ 2147483647 w 858"/>
                <a:gd name="T51" fmla="*/ 2147483647 h 215"/>
                <a:gd name="T52" fmla="*/ 2147483647 w 858"/>
                <a:gd name="T53" fmla="*/ 2147483647 h 215"/>
                <a:gd name="T54" fmla="*/ 2147483647 w 858"/>
                <a:gd name="T55" fmla="*/ 2147483647 h 215"/>
                <a:gd name="T56" fmla="*/ 2147483647 w 858"/>
                <a:gd name="T57" fmla="*/ 2147483647 h 215"/>
                <a:gd name="T58" fmla="*/ 2147483647 w 858"/>
                <a:gd name="T59" fmla="*/ 2147483647 h 215"/>
                <a:gd name="T60" fmla="*/ 2147483647 w 858"/>
                <a:gd name="T61" fmla="*/ 2147483647 h 215"/>
                <a:gd name="T62" fmla="*/ 2147483647 w 858"/>
                <a:gd name="T63" fmla="*/ 2147483647 h 215"/>
                <a:gd name="T64" fmla="*/ 2147483647 w 858"/>
                <a:gd name="T65" fmla="*/ 2147483647 h 215"/>
                <a:gd name="T66" fmla="*/ 2147483647 w 858"/>
                <a:gd name="T67" fmla="*/ 2147483647 h 215"/>
                <a:gd name="T68" fmla="*/ 2147483647 w 858"/>
                <a:gd name="T69" fmla="*/ 2147483647 h 215"/>
                <a:gd name="T70" fmla="*/ 0 w 858"/>
                <a:gd name="T71" fmla="*/ 2147483647 h 215"/>
                <a:gd name="T72" fmla="*/ 2147483647 w 858"/>
                <a:gd name="T73" fmla="*/ 2147483647 h 215"/>
                <a:gd name="T74" fmla="*/ 2147483647 w 858"/>
                <a:gd name="T75" fmla="*/ 2147483647 h 215"/>
                <a:gd name="T76" fmla="*/ 2147483647 w 858"/>
                <a:gd name="T77" fmla="*/ 0 h 215"/>
                <a:gd name="T78" fmla="*/ 2147483647 w 858"/>
                <a:gd name="T79" fmla="*/ 0 h 215"/>
                <a:gd name="T80" fmla="*/ 2147483647 w 858"/>
                <a:gd name="T81" fmla="*/ 2147483647 h 215"/>
                <a:gd name="T82" fmla="*/ 2147483647 w 858"/>
                <a:gd name="T83" fmla="*/ 2147483647 h 215"/>
                <a:gd name="T84" fmla="*/ 2147483647 w 858"/>
                <a:gd name="T85" fmla="*/ 2147483647 h 2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58"/>
                <a:gd name="T130" fmla="*/ 0 h 215"/>
                <a:gd name="T131" fmla="*/ 858 w 858"/>
                <a:gd name="T132" fmla="*/ 215 h 21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58" h="215">
                  <a:moveTo>
                    <a:pt x="55" y="5"/>
                  </a:moveTo>
                  <a:lnTo>
                    <a:pt x="858" y="17"/>
                  </a:lnTo>
                  <a:lnTo>
                    <a:pt x="783" y="186"/>
                  </a:lnTo>
                  <a:lnTo>
                    <a:pt x="777" y="190"/>
                  </a:lnTo>
                  <a:lnTo>
                    <a:pt x="768" y="194"/>
                  </a:lnTo>
                  <a:lnTo>
                    <a:pt x="755" y="198"/>
                  </a:lnTo>
                  <a:lnTo>
                    <a:pt x="741" y="201"/>
                  </a:lnTo>
                  <a:lnTo>
                    <a:pt x="723" y="205"/>
                  </a:lnTo>
                  <a:lnTo>
                    <a:pt x="703" y="208"/>
                  </a:lnTo>
                  <a:lnTo>
                    <a:pt x="682" y="210"/>
                  </a:lnTo>
                  <a:lnTo>
                    <a:pt x="658" y="212"/>
                  </a:lnTo>
                  <a:lnTo>
                    <a:pt x="633" y="214"/>
                  </a:lnTo>
                  <a:lnTo>
                    <a:pt x="606" y="215"/>
                  </a:lnTo>
                  <a:lnTo>
                    <a:pt x="578" y="215"/>
                  </a:lnTo>
                  <a:lnTo>
                    <a:pt x="548" y="215"/>
                  </a:lnTo>
                  <a:lnTo>
                    <a:pt x="518" y="215"/>
                  </a:lnTo>
                  <a:lnTo>
                    <a:pt x="487" y="214"/>
                  </a:lnTo>
                  <a:lnTo>
                    <a:pt x="456" y="212"/>
                  </a:lnTo>
                  <a:lnTo>
                    <a:pt x="423" y="209"/>
                  </a:lnTo>
                  <a:lnTo>
                    <a:pt x="391" y="206"/>
                  </a:lnTo>
                  <a:lnTo>
                    <a:pt x="359" y="201"/>
                  </a:lnTo>
                  <a:lnTo>
                    <a:pt x="327" y="196"/>
                  </a:lnTo>
                  <a:lnTo>
                    <a:pt x="294" y="189"/>
                  </a:lnTo>
                  <a:lnTo>
                    <a:pt x="263" y="182"/>
                  </a:lnTo>
                  <a:lnTo>
                    <a:pt x="233" y="174"/>
                  </a:lnTo>
                  <a:lnTo>
                    <a:pt x="203" y="165"/>
                  </a:lnTo>
                  <a:lnTo>
                    <a:pt x="174" y="155"/>
                  </a:lnTo>
                  <a:lnTo>
                    <a:pt x="146" y="144"/>
                  </a:lnTo>
                  <a:lnTo>
                    <a:pt x="121" y="131"/>
                  </a:lnTo>
                  <a:lnTo>
                    <a:pt x="96" y="118"/>
                  </a:lnTo>
                  <a:lnTo>
                    <a:pt x="74" y="103"/>
                  </a:lnTo>
                  <a:lnTo>
                    <a:pt x="54" y="87"/>
                  </a:lnTo>
                  <a:lnTo>
                    <a:pt x="35" y="70"/>
                  </a:lnTo>
                  <a:lnTo>
                    <a:pt x="19" y="51"/>
                  </a:lnTo>
                  <a:lnTo>
                    <a:pt x="6" y="30"/>
                  </a:lnTo>
                  <a:lnTo>
                    <a:pt x="0" y="16"/>
                  </a:lnTo>
                  <a:lnTo>
                    <a:pt x="2" y="7"/>
                  </a:lnTo>
                  <a:lnTo>
                    <a:pt x="10" y="2"/>
                  </a:lnTo>
                  <a:lnTo>
                    <a:pt x="20" y="0"/>
                  </a:lnTo>
                  <a:lnTo>
                    <a:pt x="32" y="0"/>
                  </a:lnTo>
                  <a:lnTo>
                    <a:pt x="43" y="2"/>
                  </a:lnTo>
                  <a:lnTo>
                    <a:pt x="51" y="4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665E3EF4-D8E9-457E-97EF-032CF0B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076" y="3013075"/>
              <a:ext cx="892175" cy="1677988"/>
            </a:xfrm>
            <a:custGeom>
              <a:avLst/>
              <a:gdLst>
                <a:gd name="T0" fmla="*/ 2147483647 w 632"/>
                <a:gd name="T1" fmla="*/ 2147483647 h 1057"/>
                <a:gd name="T2" fmla="*/ 2147483647 w 632"/>
                <a:gd name="T3" fmla="*/ 2147483647 h 1057"/>
                <a:gd name="T4" fmla="*/ 2147483647 w 632"/>
                <a:gd name="T5" fmla="*/ 2147483647 h 1057"/>
                <a:gd name="T6" fmla="*/ 2147483647 w 632"/>
                <a:gd name="T7" fmla="*/ 2147483647 h 1057"/>
                <a:gd name="T8" fmla="*/ 2147483647 w 632"/>
                <a:gd name="T9" fmla="*/ 2147483647 h 1057"/>
                <a:gd name="T10" fmla="*/ 2147483647 w 632"/>
                <a:gd name="T11" fmla="*/ 2147483647 h 1057"/>
                <a:gd name="T12" fmla="*/ 2147483647 w 632"/>
                <a:gd name="T13" fmla="*/ 2147483647 h 1057"/>
                <a:gd name="T14" fmla="*/ 2147483647 w 632"/>
                <a:gd name="T15" fmla="*/ 2147483647 h 1057"/>
                <a:gd name="T16" fmla="*/ 2147483647 w 632"/>
                <a:gd name="T17" fmla="*/ 2147483647 h 1057"/>
                <a:gd name="T18" fmla="*/ 2147483647 w 632"/>
                <a:gd name="T19" fmla="*/ 2147483647 h 1057"/>
                <a:gd name="T20" fmla="*/ 2147483647 w 632"/>
                <a:gd name="T21" fmla="*/ 2147483647 h 1057"/>
                <a:gd name="T22" fmla="*/ 2147483647 w 632"/>
                <a:gd name="T23" fmla="*/ 2147483647 h 1057"/>
                <a:gd name="T24" fmla="*/ 2147483647 w 632"/>
                <a:gd name="T25" fmla="*/ 2147483647 h 1057"/>
                <a:gd name="T26" fmla="*/ 2147483647 w 632"/>
                <a:gd name="T27" fmla="*/ 2147483647 h 1057"/>
                <a:gd name="T28" fmla="*/ 2147483647 w 632"/>
                <a:gd name="T29" fmla="*/ 2147483647 h 1057"/>
                <a:gd name="T30" fmla="*/ 2147483647 w 632"/>
                <a:gd name="T31" fmla="*/ 2147483647 h 1057"/>
                <a:gd name="T32" fmla="*/ 2147483647 w 632"/>
                <a:gd name="T33" fmla="*/ 2147483647 h 1057"/>
                <a:gd name="T34" fmla="*/ 2147483647 w 632"/>
                <a:gd name="T35" fmla="*/ 2147483647 h 1057"/>
                <a:gd name="T36" fmla="*/ 2147483647 w 632"/>
                <a:gd name="T37" fmla="*/ 2147483647 h 1057"/>
                <a:gd name="T38" fmla="*/ 2147483647 w 632"/>
                <a:gd name="T39" fmla="*/ 2147483647 h 1057"/>
                <a:gd name="T40" fmla="*/ 2147483647 w 632"/>
                <a:gd name="T41" fmla="*/ 2147483647 h 1057"/>
                <a:gd name="T42" fmla="*/ 2147483647 w 632"/>
                <a:gd name="T43" fmla="*/ 2147483647 h 1057"/>
                <a:gd name="T44" fmla="*/ 2147483647 w 632"/>
                <a:gd name="T45" fmla="*/ 2147483647 h 1057"/>
                <a:gd name="T46" fmla="*/ 2147483647 w 632"/>
                <a:gd name="T47" fmla="*/ 2147483647 h 1057"/>
                <a:gd name="T48" fmla="*/ 2147483647 w 632"/>
                <a:gd name="T49" fmla="*/ 2147483647 h 1057"/>
                <a:gd name="T50" fmla="*/ 2147483647 w 632"/>
                <a:gd name="T51" fmla="*/ 2147483647 h 1057"/>
                <a:gd name="T52" fmla="*/ 2147483647 w 632"/>
                <a:gd name="T53" fmla="*/ 2147483647 h 1057"/>
                <a:gd name="T54" fmla="*/ 2147483647 w 632"/>
                <a:gd name="T55" fmla="*/ 2147483647 h 1057"/>
                <a:gd name="T56" fmla="*/ 2147483647 w 632"/>
                <a:gd name="T57" fmla="*/ 2147483647 h 1057"/>
                <a:gd name="T58" fmla="*/ 2147483647 w 632"/>
                <a:gd name="T59" fmla="*/ 2147483647 h 1057"/>
                <a:gd name="T60" fmla="*/ 2147483647 w 632"/>
                <a:gd name="T61" fmla="*/ 2147483647 h 1057"/>
                <a:gd name="T62" fmla="*/ 2147483647 w 632"/>
                <a:gd name="T63" fmla="*/ 2147483647 h 1057"/>
                <a:gd name="T64" fmla="*/ 2147483647 w 632"/>
                <a:gd name="T65" fmla="*/ 2147483647 h 1057"/>
                <a:gd name="T66" fmla="*/ 2147483647 w 632"/>
                <a:gd name="T67" fmla="*/ 2147483647 h 1057"/>
                <a:gd name="T68" fmla="*/ 2147483647 w 632"/>
                <a:gd name="T69" fmla="*/ 2147483647 h 1057"/>
                <a:gd name="T70" fmla="*/ 2147483647 w 632"/>
                <a:gd name="T71" fmla="*/ 2147483647 h 1057"/>
                <a:gd name="T72" fmla="*/ 2147483647 w 632"/>
                <a:gd name="T73" fmla="*/ 2147483647 h 1057"/>
                <a:gd name="T74" fmla="*/ 2147483647 w 632"/>
                <a:gd name="T75" fmla="*/ 2147483647 h 1057"/>
                <a:gd name="T76" fmla="*/ 2147483647 w 632"/>
                <a:gd name="T77" fmla="*/ 2147483647 h 1057"/>
                <a:gd name="T78" fmla="*/ 2147483647 w 632"/>
                <a:gd name="T79" fmla="*/ 2147483647 h 1057"/>
                <a:gd name="T80" fmla="*/ 2147483647 w 632"/>
                <a:gd name="T81" fmla="*/ 2147483647 h 1057"/>
                <a:gd name="T82" fmla="*/ 2147483647 w 632"/>
                <a:gd name="T83" fmla="*/ 0 h 105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32"/>
                <a:gd name="T127" fmla="*/ 0 h 1057"/>
                <a:gd name="T128" fmla="*/ 632 w 632"/>
                <a:gd name="T129" fmla="*/ 1057 h 105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32" h="1057">
                  <a:moveTo>
                    <a:pt x="22" y="0"/>
                  </a:moveTo>
                  <a:lnTo>
                    <a:pt x="25" y="3"/>
                  </a:lnTo>
                  <a:lnTo>
                    <a:pt x="30" y="11"/>
                  </a:lnTo>
                  <a:lnTo>
                    <a:pt x="40" y="24"/>
                  </a:lnTo>
                  <a:lnTo>
                    <a:pt x="53" y="41"/>
                  </a:lnTo>
                  <a:lnTo>
                    <a:pt x="68" y="62"/>
                  </a:lnTo>
                  <a:lnTo>
                    <a:pt x="85" y="85"/>
                  </a:lnTo>
                  <a:lnTo>
                    <a:pt x="103" y="110"/>
                  </a:lnTo>
                  <a:lnTo>
                    <a:pt x="123" y="136"/>
                  </a:lnTo>
                  <a:lnTo>
                    <a:pt x="142" y="164"/>
                  </a:lnTo>
                  <a:lnTo>
                    <a:pt x="162" y="190"/>
                  </a:lnTo>
                  <a:lnTo>
                    <a:pt x="181" y="216"/>
                  </a:lnTo>
                  <a:lnTo>
                    <a:pt x="200" y="241"/>
                  </a:lnTo>
                  <a:lnTo>
                    <a:pt x="216" y="263"/>
                  </a:lnTo>
                  <a:lnTo>
                    <a:pt x="231" y="282"/>
                  </a:lnTo>
                  <a:lnTo>
                    <a:pt x="244" y="298"/>
                  </a:lnTo>
                  <a:lnTo>
                    <a:pt x="253" y="309"/>
                  </a:lnTo>
                  <a:lnTo>
                    <a:pt x="263" y="320"/>
                  </a:lnTo>
                  <a:lnTo>
                    <a:pt x="275" y="332"/>
                  </a:lnTo>
                  <a:lnTo>
                    <a:pt x="290" y="347"/>
                  </a:lnTo>
                  <a:lnTo>
                    <a:pt x="307" y="363"/>
                  </a:lnTo>
                  <a:lnTo>
                    <a:pt x="326" y="381"/>
                  </a:lnTo>
                  <a:lnTo>
                    <a:pt x="346" y="400"/>
                  </a:lnTo>
                  <a:lnTo>
                    <a:pt x="367" y="419"/>
                  </a:lnTo>
                  <a:lnTo>
                    <a:pt x="389" y="439"/>
                  </a:lnTo>
                  <a:lnTo>
                    <a:pt x="411" y="460"/>
                  </a:lnTo>
                  <a:lnTo>
                    <a:pt x="432" y="480"/>
                  </a:lnTo>
                  <a:lnTo>
                    <a:pt x="454" y="500"/>
                  </a:lnTo>
                  <a:lnTo>
                    <a:pt x="474" y="519"/>
                  </a:lnTo>
                  <a:lnTo>
                    <a:pt x="492" y="537"/>
                  </a:lnTo>
                  <a:lnTo>
                    <a:pt x="509" y="553"/>
                  </a:lnTo>
                  <a:lnTo>
                    <a:pt x="523" y="568"/>
                  </a:lnTo>
                  <a:lnTo>
                    <a:pt x="535" y="582"/>
                  </a:lnTo>
                  <a:lnTo>
                    <a:pt x="549" y="599"/>
                  </a:lnTo>
                  <a:lnTo>
                    <a:pt x="562" y="616"/>
                  </a:lnTo>
                  <a:lnTo>
                    <a:pt x="574" y="634"/>
                  </a:lnTo>
                  <a:lnTo>
                    <a:pt x="584" y="650"/>
                  </a:lnTo>
                  <a:lnTo>
                    <a:pt x="594" y="667"/>
                  </a:lnTo>
                  <a:lnTo>
                    <a:pt x="602" y="684"/>
                  </a:lnTo>
                  <a:lnTo>
                    <a:pt x="609" y="700"/>
                  </a:lnTo>
                  <a:lnTo>
                    <a:pt x="615" y="716"/>
                  </a:lnTo>
                  <a:lnTo>
                    <a:pt x="620" y="732"/>
                  </a:lnTo>
                  <a:lnTo>
                    <a:pt x="624" y="748"/>
                  </a:lnTo>
                  <a:lnTo>
                    <a:pt x="627" y="764"/>
                  </a:lnTo>
                  <a:lnTo>
                    <a:pt x="629" y="779"/>
                  </a:lnTo>
                  <a:lnTo>
                    <a:pt x="631" y="794"/>
                  </a:lnTo>
                  <a:lnTo>
                    <a:pt x="632" y="810"/>
                  </a:lnTo>
                  <a:lnTo>
                    <a:pt x="632" y="824"/>
                  </a:lnTo>
                  <a:lnTo>
                    <a:pt x="631" y="839"/>
                  </a:lnTo>
                  <a:lnTo>
                    <a:pt x="629" y="854"/>
                  </a:lnTo>
                  <a:lnTo>
                    <a:pt x="627" y="868"/>
                  </a:lnTo>
                  <a:lnTo>
                    <a:pt x="624" y="882"/>
                  </a:lnTo>
                  <a:lnTo>
                    <a:pt x="620" y="896"/>
                  </a:lnTo>
                  <a:lnTo>
                    <a:pt x="616" y="910"/>
                  </a:lnTo>
                  <a:lnTo>
                    <a:pt x="612" y="923"/>
                  </a:lnTo>
                  <a:lnTo>
                    <a:pt x="606" y="937"/>
                  </a:lnTo>
                  <a:lnTo>
                    <a:pt x="601" y="950"/>
                  </a:lnTo>
                  <a:lnTo>
                    <a:pt x="595" y="963"/>
                  </a:lnTo>
                  <a:lnTo>
                    <a:pt x="589" y="976"/>
                  </a:lnTo>
                  <a:lnTo>
                    <a:pt x="582" y="988"/>
                  </a:lnTo>
                  <a:lnTo>
                    <a:pt x="575" y="1001"/>
                  </a:lnTo>
                  <a:lnTo>
                    <a:pt x="567" y="1013"/>
                  </a:lnTo>
                  <a:lnTo>
                    <a:pt x="560" y="1025"/>
                  </a:lnTo>
                  <a:lnTo>
                    <a:pt x="552" y="1037"/>
                  </a:lnTo>
                  <a:lnTo>
                    <a:pt x="544" y="1048"/>
                  </a:lnTo>
                  <a:lnTo>
                    <a:pt x="532" y="1047"/>
                  </a:lnTo>
                  <a:lnTo>
                    <a:pt x="519" y="1047"/>
                  </a:lnTo>
                  <a:lnTo>
                    <a:pt x="508" y="1048"/>
                  </a:lnTo>
                  <a:lnTo>
                    <a:pt x="496" y="1049"/>
                  </a:lnTo>
                  <a:lnTo>
                    <a:pt x="485" y="1052"/>
                  </a:lnTo>
                  <a:lnTo>
                    <a:pt x="474" y="1053"/>
                  </a:lnTo>
                  <a:lnTo>
                    <a:pt x="462" y="1056"/>
                  </a:lnTo>
                  <a:lnTo>
                    <a:pt x="451" y="1057"/>
                  </a:lnTo>
                  <a:lnTo>
                    <a:pt x="439" y="1057"/>
                  </a:lnTo>
                  <a:lnTo>
                    <a:pt x="427" y="1056"/>
                  </a:lnTo>
                  <a:lnTo>
                    <a:pt x="414" y="1053"/>
                  </a:lnTo>
                  <a:lnTo>
                    <a:pt x="401" y="1049"/>
                  </a:lnTo>
                  <a:lnTo>
                    <a:pt x="386" y="1042"/>
                  </a:lnTo>
                  <a:lnTo>
                    <a:pt x="371" y="1033"/>
                  </a:lnTo>
                  <a:lnTo>
                    <a:pt x="355" y="1021"/>
                  </a:lnTo>
                  <a:lnTo>
                    <a:pt x="338" y="1005"/>
                  </a:lnTo>
                  <a:lnTo>
                    <a:pt x="204" y="546"/>
                  </a:lnTo>
                  <a:lnTo>
                    <a:pt x="0" y="12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A5061253-B143-4832-A492-B3A188DFD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251" y="4414838"/>
              <a:ext cx="1209675" cy="341312"/>
            </a:xfrm>
            <a:custGeom>
              <a:avLst/>
              <a:gdLst>
                <a:gd name="T0" fmla="*/ 2147483647 w 858"/>
                <a:gd name="T1" fmla="*/ 2147483647 h 215"/>
                <a:gd name="T2" fmla="*/ 2147483647 w 858"/>
                <a:gd name="T3" fmla="*/ 2147483647 h 215"/>
                <a:gd name="T4" fmla="*/ 2147483647 w 858"/>
                <a:gd name="T5" fmla="*/ 2147483647 h 215"/>
                <a:gd name="T6" fmla="*/ 2147483647 w 858"/>
                <a:gd name="T7" fmla="*/ 2147483647 h 215"/>
                <a:gd name="T8" fmla="*/ 2147483647 w 858"/>
                <a:gd name="T9" fmla="*/ 2147483647 h 215"/>
                <a:gd name="T10" fmla="*/ 2147483647 w 858"/>
                <a:gd name="T11" fmla="*/ 2147483647 h 215"/>
                <a:gd name="T12" fmla="*/ 2147483647 w 858"/>
                <a:gd name="T13" fmla="*/ 2147483647 h 215"/>
                <a:gd name="T14" fmla="*/ 2147483647 w 858"/>
                <a:gd name="T15" fmla="*/ 2147483647 h 215"/>
                <a:gd name="T16" fmla="*/ 2147483647 w 858"/>
                <a:gd name="T17" fmla="*/ 2147483647 h 215"/>
                <a:gd name="T18" fmla="*/ 2147483647 w 858"/>
                <a:gd name="T19" fmla="*/ 2147483647 h 215"/>
                <a:gd name="T20" fmla="*/ 2147483647 w 858"/>
                <a:gd name="T21" fmla="*/ 2147483647 h 215"/>
                <a:gd name="T22" fmla="*/ 2147483647 w 858"/>
                <a:gd name="T23" fmla="*/ 2147483647 h 215"/>
                <a:gd name="T24" fmla="*/ 2147483647 w 858"/>
                <a:gd name="T25" fmla="*/ 2147483647 h 215"/>
                <a:gd name="T26" fmla="*/ 2147483647 w 858"/>
                <a:gd name="T27" fmla="*/ 2147483647 h 215"/>
                <a:gd name="T28" fmla="*/ 2147483647 w 858"/>
                <a:gd name="T29" fmla="*/ 2147483647 h 215"/>
                <a:gd name="T30" fmla="*/ 2147483647 w 858"/>
                <a:gd name="T31" fmla="*/ 2147483647 h 215"/>
                <a:gd name="T32" fmla="*/ 2147483647 w 858"/>
                <a:gd name="T33" fmla="*/ 2147483647 h 215"/>
                <a:gd name="T34" fmla="*/ 2147483647 w 858"/>
                <a:gd name="T35" fmla="*/ 2147483647 h 215"/>
                <a:gd name="T36" fmla="*/ 2147483647 w 858"/>
                <a:gd name="T37" fmla="*/ 2147483647 h 215"/>
                <a:gd name="T38" fmla="*/ 2147483647 w 858"/>
                <a:gd name="T39" fmla="*/ 2147483647 h 215"/>
                <a:gd name="T40" fmla="*/ 2147483647 w 858"/>
                <a:gd name="T41" fmla="*/ 2147483647 h 215"/>
                <a:gd name="T42" fmla="*/ 2147483647 w 858"/>
                <a:gd name="T43" fmla="*/ 2147483647 h 215"/>
                <a:gd name="T44" fmla="*/ 2147483647 w 858"/>
                <a:gd name="T45" fmla="*/ 2147483647 h 215"/>
                <a:gd name="T46" fmla="*/ 2147483647 w 858"/>
                <a:gd name="T47" fmla="*/ 2147483647 h 215"/>
                <a:gd name="T48" fmla="*/ 2147483647 w 858"/>
                <a:gd name="T49" fmla="*/ 2147483647 h 215"/>
                <a:gd name="T50" fmla="*/ 2147483647 w 858"/>
                <a:gd name="T51" fmla="*/ 2147483647 h 215"/>
                <a:gd name="T52" fmla="*/ 2147483647 w 858"/>
                <a:gd name="T53" fmla="*/ 2147483647 h 215"/>
                <a:gd name="T54" fmla="*/ 2147483647 w 858"/>
                <a:gd name="T55" fmla="*/ 2147483647 h 215"/>
                <a:gd name="T56" fmla="*/ 2147483647 w 858"/>
                <a:gd name="T57" fmla="*/ 2147483647 h 215"/>
                <a:gd name="T58" fmla="*/ 2147483647 w 858"/>
                <a:gd name="T59" fmla="*/ 2147483647 h 215"/>
                <a:gd name="T60" fmla="*/ 2147483647 w 858"/>
                <a:gd name="T61" fmla="*/ 2147483647 h 215"/>
                <a:gd name="T62" fmla="*/ 2147483647 w 858"/>
                <a:gd name="T63" fmla="*/ 2147483647 h 215"/>
                <a:gd name="T64" fmla="*/ 2147483647 w 858"/>
                <a:gd name="T65" fmla="*/ 2147483647 h 215"/>
                <a:gd name="T66" fmla="*/ 2147483647 w 858"/>
                <a:gd name="T67" fmla="*/ 2147483647 h 215"/>
                <a:gd name="T68" fmla="*/ 2147483647 w 858"/>
                <a:gd name="T69" fmla="*/ 2147483647 h 215"/>
                <a:gd name="T70" fmla="*/ 2147483647 w 858"/>
                <a:gd name="T71" fmla="*/ 2147483647 h 215"/>
                <a:gd name="T72" fmla="*/ 2147483647 w 858"/>
                <a:gd name="T73" fmla="*/ 2147483647 h 215"/>
                <a:gd name="T74" fmla="*/ 0 w 858"/>
                <a:gd name="T75" fmla="*/ 2147483647 h 215"/>
                <a:gd name="T76" fmla="*/ 2147483647 w 858"/>
                <a:gd name="T77" fmla="*/ 2147483647 h 215"/>
                <a:gd name="T78" fmla="*/ 2147483647 w 858"/>
                <a:gd name="T79" fmla="*/ 2147483647 h 215"/>
                <a:gd name="T80" fmla="*/ 2147483647 w 858"/>
                <a:gd name="T81" fmla="*/ 0 h 215"/>
                <a:gd name="T82" fmla="*/ 2147483647 w 858"/>
                <a:gd name="T83" fmla="*/ 0 h 215"/>
                <a:gd name="T84" fmla="*/ 2147483647 w 858"/>
                <a:gd name="T85" fmla="*/ 2147483647 h 215"/>
                <a:gd name="T86" fmla="*/ 2147483647 w 858"/>
                <a:gd name="T87" fmla="*/ 2147483647 h 215"/>
                <a:gd name="T88" fmla="*/ 2147483647 w 858"/>
                <a:gd name="T89" fmla="*/ 2147483647 h 21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58"/>
                <a:gd name="T136" fmla="*/ 0 h 215"/>
                <a:gd name="T137" fmla="*/ 858 w 858"/>
                <a:gd name="T138" fmla="*/ 215 h 21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58" h="215">
                  <a:moveTo>
                    <a:pt x="55" y="5"/>
                  </a:moveTo>
                  <a:lnTo>
                    <a:pt x="858" y="17"/>
                  </a:lnTo>
                  <a:lnTo>
                    <a:pt x="783" y="186"/>
                  </a:lnTo>
                  <a:lnTo>
                    <a:pt x="777" y="190"/>
                  </a:lnTo>
                  <a:lnTo>
                    <a:pt x="768" y="194"/>
                  </a:lnTo>
                  <a:lnTo>
                    <a:pt x="755" y="198"/>
                  </a:lnTo>
                  <a:lnTo>
                    <a:pt x="741" y="201"/>
                  </a:lnTo>
                  <a:lnTo>
                    <a:pt x="723" y="205"/>
                  </a:lnTo>
                  <a:lnTo>
                    <a:pt x="703" y="208"/>
                  </a:lnTo>
                  <a:lnTo>
                    <a:pt x="682" y="210"/>
                  </a:lnTo>
                  <a:lnTo>
                    <a:pt x="658" y="212"/>
                  </a:lnTo>
                  <a:lnTo>
                    <a:pt x="633" y="214"/>
                  </a:lnTo>
                  <a:lnTo>
                    <a:pt x="606" y="215"/>
                  </a:lnTo>
                  <a:lnTo>
                    <a:pt x="578" y="215"/>
                  </a:lnTo>
                  <a:lnTo>
                    <a:pt x="548" y="215"/>
                  </a:lnTo>
                  <a:lnTo>
                    <a:pt x="518" y="215"/>
                  </a:lnTo>
                  <a:lnTo>
                    <a:pt x="487" y="214"/>
                  </a:lnTo>
                  <a:lnTo>
                    <a:pt x="456" y="212"/>
                  </a:lnTo>
                  <a:lnTo>
                    <a:pt x="423" y="209"/>
                  </a:lnTo>
                  <a:lnTo>
                    <a:pt x="391" y="206"/>
                  </a:lnTo>
                  <a:lnTo>
                    <a:pt x="359" y="201"/>
                  </a:lnTo>
                  <a:lnTo>
                    <a:pt x="327" y="196"/>
                  </a:lnTo>
                  <a:lnTo>
                    <a:pt x="294" y="189"/>
                  </a:lnTo>
                  <a:lnTo>
                    <a:pt x="263" y="182"/>
                  </a:lnTo>
                  <a:lnTo>
                    <a:pt x="233" y="174"/>
                  </a:lnTo>
                  <a:lnTo>
                    <a:pt x="203" y="165"/>
                  </a:lnTo>
                  <a:lnTo>
                    <a:pt x="174" y="155"/>
                  </a:lnTo>
                  <a:lnTo>
                    <a:pt x="146" y="144"/>
                  </a:lnTo>
                  <a:lnTo>
                    <a:pt x="121" y="131"/>
                  </a:lnTo>
                  <a:lnTo>
                    <a:pt x="96" y="118"/>
                  </a:lnTo>
                  <a:lnTo>
                    <a:pt x="74" y="103"/>
                  </a:lnTo>
                  <a:lnTo>
                    <a:pt x="54" y="87"/>
                  </a:lnTo>
                  <a:lnTo>
                    <a:pt x="35" y="70"/>
                  </a:lnTo>
                  <a:lnTo>
                    <a:pt x="19" y="51"/>
                  </a:lnTo>
                  <a:lnTo>
                    <a:pt x="6" y="30"/>
                  </a:lnTo>
                  <a:lnTo>
                    <a:pt x="0" y="16"/>
                  </a:lnTo>
                  <a:lnTo>
                    <a:pt x="2" y="7"/>
                  </a:lnTo>
                  <a:lnTo>
                    <a:pt x="10" y="2"/>
                  </a:lnTo>
                  <a:lnTo>
                    <a:pt x="20" y="0"/>
                  </a:lnTo>
                  <a:lnTo>
                    <a:pt x="32" y="0"/>
                  </a:lnTo>
                  <a:lnTo>
                    <a:pt x="43" y="2"/>
                  </a:lnTo>
                  <a:lnTo>
                    <a:pt x="51" y="4"/>
                  </a:lnTo>
                  <a:lnTo>
                    <a:pt x="55" y="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D8EFCB3F-58A2-4129-8666-2E246EC6C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076" y="3013075"/>
              <a:ext cx="892175" cy="1677988"/>
            </a:xfrm>
            <a:custGeom>
              <a:avLst/>
              <a:gdLst>
                <a:gd name="T0" fmla="*/ 2147483647 w 632"/>
                <a:gd name="T1" fmla="*/ 0 h 1057"/>
                <a:gd name="T2" fmla="*/ 2147483647 w 632"/>
                <a:gd name="T3" fmla="*/ 2147483647 h 1057"/>
                <a:gd name="T4" fmla="*/ 2147483647 w 632"/>
                <a:gd name="T5" fmla="*/ 2147483647 h 1057"/>
                <a:gd name="T6" fmla="*/ 2147483647 w 632"/>
                <a:gd name="T7" fmla="*/ 2147483647 h 1057"/>
                <a:gd name="T8" fmla="*/ 2147483647 w 632"/>
                <a:gd name="T9" fmla="*/ 2147483647 h 1057"/>
                <a:gd name="T10" fmla="*/ 2147483647 w 632"/>
                <a:gd name="T11" fmla="*/ 2147483647 h 1057"/>
                <a:gd name="T12" fmla="*/ 2147483647 w 632"/>
                <a:gd name="T13" fmla="*/ 2147483647 h 1057"/>
                <a:gd name="T14" fmla="*/ 2147483647 w 632"/>
                <a:gd name="T15" fmla="*/ 2147483647 h 1057"/>
                <a:gd name="T16" fmla="*/ 2147483647 w 632"/>
                <a:gd name="T17" fmla="*/ 2147483647 h 1057"/>
                <a:gd name="T18" fmla="*/ 2147483647 w 632"/>
                <a:gd name="T19" fmla="*/ 2147483647 h 1057"/>
                <a:gd name="T20" fmla="*/ 2147483647 w 632"/>
                <a:gd name="T21" fmla="*/ 2147483647 h 1057"/>
                <a:gd name="T22" fmla="*/ 2147483647 w 632"/>
                <a:gd name="T23" fmla="*/ 2147483647 h 1057"/>
                <a:gd name="T24" fmla="*/ 2147483647 w 632"/>
                <a:gd name="T25" fmla="*/ 2147483647 h 1057"/>
                <a:gd name="T26" fmla="*/ 2147483647 w 632"/>
                <a:gd name="T27" fmla="*/ 2147483647 h 1057"/>
                <a:gd name="T28" fmla="*/ 2147483647 w 632"/>
                <a:gd name="T29" fmla="*/ 2147483647 h 1057"/>
                <a:gd name="T30" fmla="*/ 2147483647 w 632"/>
                <a:gd name="T31" fmla="*/ 2147483647 h 1057"/>
                <a:gd name="T32" fmla="*/ 2147483647 w 632"/>
                <a:gd name="T33" fmla="*/ 2147483647 h 1057"/>
                <a:gd name="T34" fmla="*/ 2147483647 w 632"/>
                <a:gd name="T35" fmla="*/ 2147483647 h 1057"/>
                <a:gd name="T36" fmla="*/ 2147483647 w 632"/>
                <a:gd name="T37" fmla="*/ 2147483647 h 1057"/>
                <a:gd name="T38" fmla="*/ 2147483647 w 632"/>
                <a:gd name="T39" fmla="*/ 2147483647 h 1057"/>
                <a:gd name="T40" fmla="*/ 2147483647 w 632"/>
                <a:gd name="T41" fmla="*/ 2147483647 h 1057"/>
                <a:gd name="T42" fmla="*/ 2147483647 w 632"/>
                <a:gd name="T43" fmla="*/ 2147483647 h 1057"/>
                <a:gd name="T44" fmla="*/ 2147483647 w 632"/>
                <a:gd name="T45" fmla="*/ 2147483647 h 1057"/>
                <a:gd name="T46" fmla="*/ 2147483647 w 632"/>
                <a:gd name="T47" fmla="*/ 2147483647 h 1057"/>
                <a:gd name="T48" fmla="*/ 2147483647 w 632"/>
                <a:gd name="T49" fmla="*/ 2147483647 h 1057"/>
                <a:gd name="T50" fmla="*/ 2147483647 w 632"/>
                <a:gd name="T51" fmla="*/ 2147483647 h 1057"/>
                <a:gd name="T52" fmla="*/ 2147483647 w 632"/>
                <a:gd name="T53" fmla="*/ 2147483647 h 1057"/>
                <a:gd name="T54" fmla="*/ 2147483647 w 632"/>
                <a:gd name="T55" fmla="*/ 2147483647 h 1057"/>
                <a:gd name="T56" fmla="*/ 2147483647 w 632"/>
                <a:gd name="T57" fmla="*/ 2147483647 h 1057"/>
                <a:gd name="T58" fmla="*/ 2147483647 w 632"/>
                <a:gd name="T59" fmla="*/ 2147483647 h 1057"/>
                <a:gd name="T60" fmla="*/ 2147483647 w 632"/>
                <a:gd name="T61" fmla="*/ 2147483647 h 1057"/>
                <a:gd name="T62" fmla="*/ 2147483647 w 632"/>
                <a:gd name="T63" fmla="*/ 2147483647 h 1057"/>
                <a:gd name="T64" fmla="*/ 2147483647 w 632"/>
                <a:gd name="T65" fmla="*/ 2147483647 h 1057"/>
                <a:gd name="T66" fmla="*/ 2147483647 w 632"/>
                <a:gd name="T67" fmla="*/ 2147483647 h 1057"/>
                <a:gd name="T68" fmla="*/ 2147483647 w 632"/>
                <a:gd name="T69" fmla="*/ 2147483647 h 1057"/>
                <a:gd name="T70" fmla="*/ 2147483647 w 632"/>
                <a:gd name="T71" fmla="*/ 2147483647 h 1057"/>
                <a:gd name="T72" fmla="*/ 2147483647 w 632"/>
                <a:gd name="T73" fmla="*/ 2147483647 h 1057"/>
                <a:gd name="T74" fmla="*/ 2147483647 w 632"/>
                <a:gd name="T75" fmla="*/ 2147483647 h 1057"/>
                <a:gd name="T76" fmla="*/ 2147483647 w 632"/>
                <a:gd name="T77" fmla="*/ 2147483647 h 1057"/>
                <a:gd name="T78" fmla="*/ 2147483647 w 632"/>
                <a:gd name="T79" fmla="*/ 2147483647 h 1057"/>
                <a:gd name="T80" fmla="*/ 2147483647 w 632"/>
                <a:gd name="T81" fmla="*/ 2147483647 h 1057"/>
                <a:gd name="T82" fmla="*/ 2147483647 w 632"/>
                <a:gd name="T83" fmla="*/ 2147483647 h 1057"/>
                <a:gd name="T84" fmla="*/ 2147483647 w 632"/>
                <a:gd name="T85" fmla="*/ 2147483647 h 1057"/>
                <a:gd name="T86" fmla="*/ 2147483647 w 632"/>
                <a:gd name="T87" fmla="*/ 0 h 10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32"/>
                <a:gd name="T133" fmla="*/ 0 h 1057"/>
                <a:gd name="T134" fmla="*/ 632 w 632"/>
                <a:gd name="T135" fmla="*/ 1057 h 10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32" h="1057">
                  <a:moveTo>
                    <a:pt x="22" y="0"/>
                  </a:moveTo>
                  <a:lnTo>
                    <a:pt x="22" y="0"/>
                  </a:lnTo>
                  <a:lnTo>
                    <a:pt x="25" y="3"/>
                  </a:lnTo>
                  <a:lnTo>
                    <a:pt x="30" y="11"/>
                  </a:lnTo>
                  <a:lnTo>
                    <a:pt x="40" y="24"/>
                  </a:lnTo>
                  <a:lnTo>
                    <a:pt x="53" y="41"/>
                  </a:lnTo>
                  <a:lnTo>
                    <a:pt x="68" y="62"/>
                  </a:lnTo>
                  <a:lnTo>
                    <a:pt x="85" y="85"/>
                  </a:lnTo>
                  <a:lnTo>
                    <a:pt x="103" y="110"/>
                  </a:lnTo>
                  <a:lnTo>
                    <a:pt x="123" y="136"/>
                  </a:lnTo>
                  <a:lnTo>
                    <a:pt x="142" y="164"/>
                  </a:lnTo>
                  <a:lnTo>
                    <a:pt x="162" y="190"/>
                  </a:lnTo>
                  <a:lnTo>
                    <a:pt x="181" y="216"/>
                  </a:lnTo>
                  <a:lnTo>
                    <a:pt x="200" y="241"/>
                  </a:lnTo>
                  <a:lnTo>
                    <a:pt x="216" y="263"/>
                  </a:lnTo>
                  <a:lnTo>
                    <a:pt x="231" y="282"/>
                  </a:lnTo>
                  <a:lnTo>
                    <a:pt x="244" y="298"/>
                  </a:lnTo>
                  <a:lnTo>
                    <a:pt x="253" y="309"/>
                  </a:lnTo>
                  <a:lnTo>
                    <a:pt x="263" y="320"/>
                  </a:lnTo>
                  <a:lnTo>
                    <a:pt x="275" y="332"/>
                  </a:lnTo>
                  <a:lnTo>
                    <a:pt x="290" y="347"/>
                  </a:lnTo>
                  <a:lnTo>
                    <a:pt x="307" y="363"/>
                  </a:lnTo>
                  <a:lnTo>
                    <a:pt x="326" y="381"/>
                  </a:lnTo>
                  <a:lnTo>
                    <a:pt x="346" y="400"/>
                  </a:lnTo>
                  <a:lnTo>
                    <a:pt x="367" y="419"/>
                  </a:lnTo>
                  <a:lnTo>
                    <a:pt x="389" y="439"/>
                  </a:lnTo>
                  <a:lnTo>
                    <a:pt x="411" y="460"/>
                  </a:lnTo>
                  <a:lnTo>
                    <a:pt x="432" y="480"/>
                  </a:lnTo>
                  <a:lnTo>
                    <a:pt x="454" y="500"/>
                  </a:lnTo>
                  <a:lnTo>
                    <a:pt x="474" y="519"/>
                  </a:lnTo>
                  <a:lnTo>
                    <a:pt x="492" y="537"/>
                  </a:lnTo>
                  <a:lnTo>
                    <a:pt x="509" y="553"/>
                  </a:lnTo>
                  <a:lnTo>
                    <a:pt x="523" y="568"/>
                  </a:lnTo>
                  <a:lnTo>
                    <a:pt x="535" y="582"/>
                  </a:lnTo>
                  <a:lnTo>
                    <a:pt x="549" y="599"/>
                  </a:lnTo>
                  <a:lnTo>
                    <a:pt x="562" y="616"/>
                  </a:lnTo>
                  <a:lnTo>
                    <a:pt x="574" y="634"/>
                  </a:lnTo>
                  <a:lnTo>
                    <a:pt x="584" y="650"/>
                  </a:lnTo>
                  <a:lnTo>
                    <a:pt x="594" y="667"/>
                  </a:lnTo>
                  <a:lnTo>
                    <a:pt x="602" y="684"/>
                  </a:lnTo>
                  <a:lnTo>
                    <a:pt x="609" y="700"/>
                  </a:lnTo>
                  <a:lnTo>
                    <a:pt x="615" y="716"/>
                  </a:lnTo>
                  <a:lnTo>
                    <a:pt x="620" y="732"/>
                  </a:lnTo>
                  <a:lnTo>
                    <a:pt x="624" y="748"/>
                  </a:lnTo>
                  <a:lnTo>
                    <a:pt x="627" y="764"/>
                  </a:lnTo>
                  <a:lnTo>
                    <a:pt x="629" y="779"/>
                  </a:lnTo>
                  <a:lnTo>
                    <a:pt x="631" y="794"/>
                  </a:lnTo>
                  <a:lnTo>
                    <a:pt x="632" y="810"/>
                  </a:lnTo>
                  <a:lnTo>
                    <a:pt x="632" y="824"/>
                  </a:lnTo>
                  <a:lnTo>
                    <a:pt x="631" y="839"/>
                  </a:lnTo>
                  <a:lnTo>
                    <a:pt x="629" y="854"/>
                  </a:lnTo>
                  <a:lnTo>
                    <a:pt x="627" y="868"/>
                  </a:lnTo>
                  <a:lnTo>
                    <a:pt x="624" y="882"/>
                  </a:lnTo>
                  <a:lnTo>
                    <a:pt x="620" y="896"/>
                  </a:lnTo>
                  <a:lnTo>
                    <a:pt x="616" y="910"/>
                  </a:lnTo>
                  <a:lnTo>
                    <a:pt x="612" y="923"/>
                  </a:lnTo>
                  <a:lnTo>
                    <a:pt x="606" y="937"/>
                  </a:lnTo>
                  <a:lnTo>
                    <a:pt x="601" y="950"/>
                  </a:lnTo>
                  <a:lnTo>
                    <a:pt x="595" y="963"/>
                  </a:lnTo>
                  <a:lnTo>
                    <a:pt x="589" y="976"/>
                  </a:lnTo>
                  <a:lnTo>
                    <a:pt x="582" y="988"/>
                  </a:lnTo>
                  <a:lnTo>
                    <a:pt x="575" y="1001"/>
                  </a:lnTo>
                  <a:lnTo>
                    <a:pt x="567" y="1013"/>
                  </a:lnTo>
                  <a:lnTo>
                    <a:pt x="560" y="1025"/>
                  </a:lnTo>
                  <a:lnTo>
                    <a:pt x="552" y="1037"/>
                  </a:lnTo>
                  <a:lnTo>
                    <a:pt x="544" y="1048"/>
                  </a:lnTo>
                  <a:lnTo>
                    <a:pt x="532" y="1047"/>
                  </a:lnTo>
                  <a:lnTo>
                    <a:pt x="519" y="1047"/>
                  </a:lnTo>
                  <a:lnTo>
                    <a:pt x="508" y="1048"/>
                  </a:lnTo>
                  <a:lnTo>
                    <a:pt x="496" y="1049"/>
                  </a:lnTo>
                  <a:lnTo>
                    <a:pt x="485" y="1052"/>
                  </a:lnTo>
                  <a:lnTo>
                    <a:pt x="474" y="1053"/>
                  </a:lnTo>
                  <a:lnTo>
                    <a:pt x="462" y="1056"/>
                  </a:lnTo>
                  <a:lnTo>
                    <a:pt x="451" y="1057"/>
                  </a:lnTo>
                  <a:lnTo>
                    <a:pt x="439" y="1057"/>
                  </a:lnTo>
                  <a:lnTo>
                    <a:pt x="427" y="1056"/>
                  </a:lnTo>
                  <a:lnTo>
                    <a:pt x="414" y="1053"/>
                  </a:lnTo>
                  <a:lnTo>
                    <a:pt x="401" y="1049"/>
                  </a:lnTo>
                  <a:lnTo>
                    <a:pt x="386" y="1042"/>
                  </a:lnTo>
                  <a:lnTo>
                    <a:pt x="371" y="1033"/>
                  </a:lnTo>
                  <a:lnTo>
                    <a:pt x="355" y="1021"/>
                  </a:lnTo>
                  <a:lnTo>
                    <a:pt x="338" y="1005"/>
                  </a:lnTo>
                  <a:lnTo>
                    <a:pt x="204" y="546"/>
                  </a:lnTo>
                  <a:lnTo>
                    <a:pt x="0" y="121"/>
                  </a:lnTo>
                  <a:lnTo>
                    <a:pt x="22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6593560F-0DD6-4B54-887F-B354725A4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964" y="2633664"/>
              <a:ext cx="904875" cy="2008187"/>
            </a:xfrm>
            <a:custGeom>
              <a:avLst/>
              <a:gdLst>
                <a:gd name="T0" fmla="*/ 2147483647 w 642"/>
                <a:gd name="T1" fmla="*/ 2147483647 h 1265"/>
                <a:gd name="T2" fmla="*/ 2147483647 w 642"/>
                <a:gd name="T3" fmla="*/ 2147483647 h 1265"/>
                <a:gd name="T4" fmla="*/ 2147483647 w 642"/>
                <a:gd name="T5" fmla="*/ 2147483647 h 1265"/>
                <a:gd name="T6" fmla="*/ 2147483647 w 642"/>
                <a:gd name="T7" fmla="*/ 2147483647 h 1265"/>
                <a:gd name="T8" fmla="*/ 2147483647 w 642"/>
                <a:gd name="T9" fmla="*/ 2147483647 h 1265"/>
                <a:gd name="T10" fmla="*/ 2147483647 w 642"/>
                <a:gd name="T11" fmla="*/ 2147483647 h 1265"/>
                <a:gd name="T12" fmla="*/ 2147483647 w 642"/>
                <a:gd name="T13" fmla="*/ 2147483647 h 1265"/>
                <a:gd name="T14" fmla="*/ 2147483647 w 642"/>
                <a:gd name="T15" fmla="*/ 2147483647 h 1265"/>
                <a:gd name="T16" fmla="*/ 2147483647 w 642"/>
                <a:gd name="T17" fmla="*/ 2147483647 h 1265"/>
                <a:gd name="T18" fmla="*/ 2147483647 w 642"/>
                <a:gd name="T19" fmla="*/ 2147483647 h 1265"/>
                <a:gd name="T20" fmla="*/ 2147483647 w 642"/>
                <a:gd name="T21" fmla="*/ 2147483647 h 1265"/>
                <a:gd name="T22" fmla="*/ 2147483647 w 642"/>
                <a:gd name="T23" fmla="*/ 2147483647 h 1265"/>
                <a:gd name="T24" fmla="*/ 2147483647 w 642"/>
                <a:gd name="T25" fmla="*/ 2147483647 h 1265"/>
                <a:gd name="T26" fmla="*/ 2147483647 w 642"/>
                <a:gd name="T27" fmla="*/ 2147483647 h 1265"/>
                <a:gd name="T28" fmla="*/ 2147483647 w 642"/>
                <a:gd name="T29" fmla="*/ 2147483647 h 1265"/>
                <a:gd name="T30" fmla="*/ 2147483647 w 642"/>
                <a:gd name="T31" fmla="*/ 2147483647 h 1265"/>
                <a:gd name="T32" fmla="*/ 2147483647 w 642"/>
                <a:gd name="T33" fmla="*/ 2147483647 h 1265"/>
                <a:gd name="T34" fmla="*/ 2147483647 w 642"/>
                <a:gd name="T35" fmla="*/ 2147483647 h 1265"/>
                <a:gd name="T36" fmla="*/ 2147483647 w 642"/>
                <a:gd name="T37" fmla="*/ 2147483647 h 1265"/>
                <a:gd name="T38" fmla="*/ 2147483647 w 642"/>
                <a:gd name="T39" fmla="*/ 2147483647 h 1265"/>
                <a:gd name="T40" fmla="*/ 2147483647 w 642"/>
                <a:gd name="T41" fmla="*/ 2147483647 h 1265"/>
                <a:gd name="T42" fmla="*/ 2147483647 w 642"/>
                <a:gd name="T43" fmla="*/ 2147483647 h 1265"/>
                <a:gd name="T44" fmla="*/ 2147483647 w 642"/>
                <a:gd name="T45" fmla="*/ 2147483647 h 1265"/>
                <a:gd name="T46" fmla="*/ 2147483647 w 642"/>
                <a:gd name="T47" fmla="*/ 2147483647 h 1265"/>
                <a:gd name="T48" fmla="*/ 2147483647 w 642"/>
                <a:gd name="T49" fmla="*/ 2147483647 h 1265"/>
                <a:gd name="T50" fmla="*/ 2147483647 w 642"/>
                <a:gd name="T51" fmla="*/ 2147483647 h 1265"/>
                <a:gd name="T52" fmla="*/ 2147483647 w 642"/>
                <a:gd name="T53" fmla="*/ 2147483647 h 1265"/>
                <a:gd name="T54" fmla="*/ 2147483647 w 642"/>
                <a:gd name="T55" fmla="*/ 2147483647 h 1265"/>
                <a:gd name="T56" fmla="*/ 2147483647 w 642"/>
                <a:gd name="T57" fmla="*/ 2147483647 h 1265"/>
                <a:gd name="T58" fmla="*/ 2147483647 w 642"/>
                <a:gd name="T59" fmla="*/ 2147483647 h 1265"/>
                <a:gd name="T60" fmla="*/ 2147483647 w 642"/>
                <a:gd name="T61" fmla="*/ 2147483647 h 1265"/>
                <a:gd name="T62" fmla="*/ 2147483647 w 642"/>
                <a:gd name="T63" fmla="*/ 2147483647 h 1265"/>
                <a:gd name="T64" fmla="*/ 2147483647 w 642"/>
                <a:gd name="T65" fmla="*/ 2147483647 h 1265"/>
                <a:gd name="T66" fmla="*/ 2147483647 w 642"/>
                <a:gd name="T67" fmla="*/ 2147483647 h 1265"/>
                <a:gd name="T68" fmla="*/ 2147483647 w 642"/>
                <a:gd name="T69" fmla="*/ 2147483647 h 1265"/>
                <a:gd name="T70" fmla="*/ 2147483647 w 642"/>
                <a:gd name="T71" fmla="*/ 2147483647 h 1265"/>
                <a:gd name="T72" fmla="*/ 2147483647 w 642"/>
                <a:gd name="T73" fmla="*/ 2147483647 h 1265"/>
                <a:gd name="T74" fmla="*/ 2147483647 w 642"/>
                <a:gd name="T75" fmla="*/ 2147483647 h 1265"/>
                <a:gd name="T76" fmla="*/ 2147483647 w 642"/>
                <a:gd name="T77" fmla="*/ 2147483647 h 1265"/>
                <a:gd name="T78" fmla="*/ 2147483647 w 642"/>
                <a:gd name="T79" fmla="*/ 2147483647 h 1265"/>
                <a:gd name="T80" fmla="*/ 2147483647 w 642"/>
                <a:gd name="T81" fmla="*/ 2147483647 h 1265"/>
                <a:gd name="T82" fmla="*/ 2147483647 w 642"/>
                <a:gd name="T83" fmla="*/ 2147483647 h 1265"/>
                <a:gd name="T84" fmla="*/ 2147483647 w 642"/>
                <a:gd name="T85" fmla="*/ 2147483647 h 1265"/>
                <a:gd name="T86" fmla="*/ 2147483647 w 642"/>
                <a:gd name="T87" fmla="*/ 2147483647 h 1265"/>
                <a:gd name="T88" fmla="*/ 2147483647 w 642"/>
                <a:gd name="T89" fmla="*/ 2147483647 h 1265"/>
                <a:gd name="T90" fmla="*/ 2147483647 w 642"/>
                <a:gd name="T91" fmla="*/ 2147483647 h 1265"/>
                <a:gd name="T92" fmla="*/ 2147483647 w 642"/>
                <a:gd name="T93" fmla="*/ 2147483647 h 1265"/>
                <a:gd name="T94" fmla="*/ 2147483647 w 642"/>
                <a:gd name="T95" fmla="*/ 2147483647 h 1265"/>
                <a:gd name="T96" fmla="*/ 2147483647 w 642"/>
                <a:gd name="T97" fmla="*/ 2147483647 h 1265"/>
                <a:gd name="T98" fmla="*/ 2147483647 w 642"/>
                <a:gd name="T99" fmla="*/ 2147483647 h 1265"/>
                <a:gd name="T100" fmla="*/ 2147483647 w 642"/>
                <a:gd name="T101" fmla="*/ 2147483647 h 1265"/>
                <a:gd name="T102" fmla="*/ 2147483647 w 642"/>
                <a:gd name="T103" fmla="*/ 2147483647 h 1265"/>
                <a:gd name="T104" fmla="*/ 2147483647 w 642"/>
                <a:gd name="T105" fmla="*/ 2147483647 h 1265"/>
                <a:gd name="T106" fmla="*/ 2147483647 w 642"/>
                <a:gd name="T107" fmla="*/ 2147483647 h 1265"/>
                <a:gd name="T108" fmla="*/ 2147483647 w 642"/>
                <a:gd name="T109" fmla="*/ 2147483647 h 1265"/>
                <a:gd name="T110" fmla="*/ 2147483647 w 642"/>
                <a:gd name="T111" fmla="*/ 2147483647 h 1265"/>
                <a:gd name="T112" fmla="*/ 2147483647 w 642"/>
                <a:gd name="T113" fmla="*/ 2147483647 h 1265"/>
                <a:gd name="T114" fmla="*/ 2147483647 w 642"/>
                <a:gd name="T115" fmla="*/ 2147483647 h 1265"/>
                <a:gd name="T116" fmla="*/ 2147483647 w 642"/>
                <a:gd name="T117" fmla="*/ 2147483647 h 1265"/>
                <a:gd name="T118" fmla="*/ 2147483647 w 642"/>
                <a:gd name="T119" fmla="*/ 2147483647 h 12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42"/>
                <a:gd name="T181" fmla="*/ 0 h 1265"/>
                <a:gd name="T182" fmla="*/ 642 w 642"/>
                <a:gd name="T183" fmla="*/ 1265 h 126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42" h="1265">
                  <a:moveTo>
                    <a:pt x="104" y="120"/>
                  </a:moveTo>
                  <a:lnTo>
                    <a:pt x="108" y="120"/>
                  </a:lnTo>
                  <a:lnTo>
                    <a:pt x="114" y="124"/>
                  </a:lnTo>
                  <a:lnTo>
                    <a:pt x="122" y="130"/>
                  </a:lnTo>
                  <a:lnTo>
                    <a:pt x="133" y="139"/>
                  </a:lnTo>
                  <a:lnTo>
                    <a:pt x="144" y="151"/>
                  </a:lnTo>
                  <a:lnTo>
                    <a:pt x="157" y="164"/>
                  </a:lnTo>
                  <a:lnTo>
                    <a:pt x="171" y="180"/>
                  </a:lnTo>
                  <a:lnTo>
                    <a:pt x="184" y="196"/>
                  </a:lnTo>
                  <a:lnTo>
                    <a:pt x="198" y="214"/>
                  </a:lnTo>
                  <a:lnTo>
                    <a:pt x="210" y="233"/>
                  </a:lnTo>
                  <a:lnTo>
                    <a:pt x="222" y="251"/>
                  </a:lnTo>
                  <a:lnTo>
                    <a:pt x="232" y="270"/>
                  </a:lnTo>
                  <a:lnTo>
                    <a:pt x="239" y="288"/>
                  </a:lnTo>
                  <a:lnTo>
                    <a:pt x="245" y="306"/>
                  </a:lnTo>
                  <a:lnTo>
                    <a:pt x="247" y="324"/>
                  </a:lnTo>
                  <a:lnTo>
                    <a:pt x="246" y="339"/>
                  </a:lnTo>
                  <a:lnTo>
                    <a:pt x="246" y="352"/>
                  </a:lnTo>
                  <a:lnTo>
                    <a:pt x="250" y="369"/>
                  </a:lnTo>
                  <a:lnTo>
                    <a:pt x="258" y="388"/>
                  </a:lnTo>
                  <a:lnTo>
                    <a:pt x="269" y="409"/>
                  </a:lnTo>
                  <a:lnTo>
                    <a:pt x="281" y="433"/>
                  </a:lnTo>
                  <a:lnTo>
                    <a:pt x="296" y="458"/>
                  </a:lnTo>
                  <a:lnTo>
                    <a:pt x="313" y="484"/>
                  </a:lnTo>
                  <a:lnTo>
                    <a:pt x="330" y="510"/>
                  </a:lnTo>
                  <a:lnTo>
                    <a:pt x="348" y="536"/>
                  </a:lnTo>
                  <a:lnTo>
                    <a:pt x="366" y="561"/>
                  </a:lnTo>
                  <a:lnTo>
                    <a:pt x="384" y="585"/>
                  </a:lnTo>
                  <a:lnTo>
                    <a:pt x="400" y="608"/>
                  </a:lnTo>
                  <a:lnTo>
                    <a:pt x="415" y="627"/>
                  </a:lnTo>
                  <a:lnTo>
                    <a:pt x="428" y="644"/>
                  </a:lnTo>
                  <a:lnTo>
                    <a:pt x="438" y="658"/>
                  </a:lnTo>
                  <a:lnTo>
                    <a:pt x="446" y="667"/>
                  </a:lnTo>
                  <a:lnTo>
                    <a:pt x="450" y="671"/>
                  </a:lnTo>
                  <a:lnTo>
                    <a:pt x="455" y="677"/>
                  </a:lnTo>
                  <a:lnTo>
                    <a:pt x="460" y="683"/>
                  </a:lnTo>
                  <a:lnTo>
                    <a:pt x="466" y="690"/>
                  </a:lnTo>
                  <a:lnTo>
                    <a:pt x="472" y="697"/>
                  </a:lnTo>
                  <a:lnTo>
                    <a:pt x="480" y="705"/>
                  </a:lnTo>
                  <a:lnTo>
                    <a:pt x="487" y="714"/>
                  </a:lnTo>
                  <a:lnTo>
                    <a:pt x="496" y="723"/>
                  </a:lnTo>
                  <a:lnTo>
                    <a:pt x="504" y="732"/>
                  </a:lnTo>
                  <a:lnTo>
                    <a:pt x="513" y="742"/>
                  </a:lnTo>
                  <a:lnTo>
                    <a:pt x="522" y="753"/>
                  </a:lnTo>
                  <a:lnTo>
                    <a:pt x="531" y="764"/>
                  </a:lnTo>
                  <a:lnTo>
                    <a:pt x="540" y="776"/>
                  </a:lnTo>
                  <a:lnTo>
                    <a:pt x="549" y="788"/>
                  </a:lnTo>
                  <a:lnTo>
                    <a:pt x="558" y="800"/>
                  </a:lnTo>
                  <a:lnTo>
                    <a:pt x="567" y="813"/>
                  </a:lnTo>
                  <a:lnTo>
                    <a:pt x="576" y="826"/>
                  </a:lnTo>
                  <a:lnTo>
                    <a:pt x="584" y="840"/>
                  </a:lnTo>
                  <a:lnTo>
                    <a:pt x="593" y="853"/>
                  </a:lnTo>
                  <a:lnTo>
                    <a:pt x="600" y="868"/>
                  </a:lnTo>
                  <a:lnTo>
                    <a:pt x="608" y="883"/>
                  </a:lnTo>
                  <a:lnTo>
                    <a:pt x="614" y="897"/>
                  </a:lnTo>
                  <a:lnTo>
                    <a:pt x="620" y="912"/>
                  </a:lnTo>
                  <a:lnTo>
                    <a:pt x="626" y="928"/>
                  </a:lnTo>
                  <a:lnTo>
                    <a:pt x="631" y="943"/>
                  </a:lnTo>
                  <a:lnTo>
                    <a:pt x="635" y="959"/>
                  </a:lnTo>
                  <a:lnTo>
                    <a:pt x="638" y="975"/>
                  </a:lnTo>
                  <a:lnTo>
                    <a:pt x="640" y="991"/>
                  </a:lnTo>
                  <a:lnTo>
                    <a:pt x="641" y="1007"/>
                  </a:lnTo>
                  <a:lnTo>
                    <a:pt x="642" y="1024"/>
                  </a:lnTo>
                  <a:lnTo>
                    <a:pt x="641" y="1040"/>
                  </a:lnTo>
                  <a:lnTo>
                    <a:pt x="638" y="1057"/>
                  </a:lnTo>
                  <a:lnTo>
                    <a:pt x="635" y="1077"/>
                  </a:lnTo>
                  <a:lnTo>
                    <a:pt x="630" y="1097"/>
                  </a:lnTo>
                  <a:lnTo>
                    <a:pt x="626" y="1115"/>
                  </a:lnTo>
                  <a:lnTo>
                    <a:pt x="622" y="1132"/>
                  </a:lnTo>
                  <a:lnTo>
                    <a:pt x="616" y="1148"/>
                  </a:lnTo>
                  <a:lnTo>
                    <a:pt x="611" y="1164"/>
                  </a:lnTo>
                  <a:lnTo>
                    <a:pt x="606" y="1178"/>
                  </a:lnTo>
                  <a:lnTo>
                    <a:pt x="600" y="1192"/>
                  </a:lnTo>
                  <a:lnTo>
                    <a:pt x="595" y="1203"/>
                  </a:lnTo>
                  <a:lnTo>
                    <a:pt x="588" y="1214"/>
                  </a:lnTo>
                  <a:lnTo>
                    <a:pt x="582" y="1224"/>
                  </a:lnTo>
                  <a:lnTo>
                    <a:pt x="576" y="1232"/>
                  </a:lnTo>
                  <a:lnTo>
                    <a:pt x="570" y="1239"/>
                  </a:lnTo>
                  <a:lnTo>
                    <a:pt x="563" y="1245"/>
                  </a:lnTo>
                  <a:lnTo>
                    <a:pt x="557" y="1249"/>
                  </a:lnTo>
                  <a:lnTo>
                    <a:pt x="551" y="1252"/>
                  </a:lnTo>
                  <a:lnTo>
                    <a:pt x="544" y="1254"/>
                  </a:lnTo>
                  <a:lnTo>
                    <a:pt x="536" y="1256"/>
                  </a:lnTo>
                  <a:lnTo>
                    <a:pt x="528" y="1258"/>
                  </a:lnTo>
                  <a:lnTo>
                    <a:pt x="518" y="1259"/>
                  </a:lnTo>
                  <a:lnTo>
                    <a:pt x="507" y="1261"/>
                  </a:lnTo>
                  <a:lnTo>
                    <a:pt x="495" y="1262"/>
                  </a:lnTo>
                  <a:lnTo>
                    <a:pt x="482" y="1263"/>
                  </a:lnTo>
                  <a:lnTo>
                    <a:pt x="468" y="1264"/>
                  </a:lnTo>
                  <a:lnTo>
                    <a:pt x="454" y="1264"/>
                  </a:lnTo>
                  <a:lnTo>
                    <a:pt x="439" y="1265"/>
                  </a:lnTo>
                  <a:lnTo>
                    <a:pt x="424" y="1265"/>
                  </a:lnTo>
                  <a:lnTo>
                    <a:pt x="408" y="1265"/>
                  </a:lnTo>
                  <a:lnTo>
                    <a:pt x="392" y="1265"/>
                  </a:lnTo>
                  <a:lnTo>
                    <a:pt x="375" y="1265"/>
                  </a:lnTo>
                  <a:lnTo>
                    <a:pt x="358" y="1264"/>
                  </a:lnTo>
                  <a:lnTo>
                    <a:pt x="342" y="1264"/>
                  </a:lnTo>
                  <a:lnTo>
                    <a:pt x="324" y="1262"/>
                  </a:lnTo>
                  <a:lnTo>
                    <a:pt x="308" y="1261"/>
                  </a:lnTo>
                  <a:lnTo>
                    <a:pt x="291" y="1260"/>
                  </a:lnTo>
                  <a:lnTo>
                    <a:pt x="274" y="1258"/>
                  </a:lnTo>
                  <a:lnTo>
                    <a:pt x="258" y="1256"/>
                  </a:lnTo>
                  <a:lnTo>
                    <a:pt x="242" y="1254"/>
                  </a:lnTo>
                  <a:lnTo>
                    <a:pt x="227" y="1251"/>
                  </a:lnTo>
                  <a:lnTo>
                    <a:pt x="212" y="1249"/>
                  </a:lnTo>
                  <a:lnTo>
                    <a:pt x="197" y="1246"/>
                  </a:lnTo>
                  <a:lnTo>
                    <a:pt x="184" y="1243"/>
                  </a:lnTo>
                  <a:lnTo>
                    <a:pt x="171" y="1239"/>
                  </a:lnTo>
                  <a:lnTo>
                    <a:pt x="159" y="1235"/>
                  </a:lnTo>
                  <a:lnTo>
                    <a:pt x="148" y="1231"/>
                  </a:lnTo>
                  <a:lnTo>
                    <a:pt x="137" y="1227"/>
                  </a:lnTo>
                  <a:lnTo>
                    <a:pt x="129" y="1222"/>
                  </a:lnTo>
                  <a:lnTo>
                    <a:pt x="121" y="1217"/>
                  </a:lnTo>
                  <a:lnTo>
                    <a:pt x="111" y="1210"/>
                  </a:lnTo>
                  <a:lnTo>
                    <a:pt x="102" y="1202"/>
                  </a:lnTo>
                  <a:lnTo>
                    <a:pt x="91" y="1193"/>
                  </a:lnTo>
                  <a:lnTo>
                    <a:pt x="80" y="1184"/>
                  </a:lnTo>
                  <a:lnTo>
                    <a:pt x="69" y="1173"/>
                  </a:lnTo>
                  <a:lnTo>
                    <a:pt x="58" y="1163"/>
                  </a:lnTo>
                  <a:lnTo>
                    <a:pt x="48" y="1153"/>
                  </a:lnTo>
                  <a:lnTo>
                    <a:pt x="38" y="1143"/>
                  </a:lnTo>
                  <a:lnTo>
                    <a:pt x="30" y="1133"/>
                  </a:lnTo>
                  <a:lnTo>
                    <a:pt x="22" y="1124"/>
                  </a:lnTo>
                  <a:lnTo>
                    <a:pt x="15" y="1116"/>
                  </a:lnTo>
                  <a:lnTo>
                    <a:pt x="9" y="1109"/>
                  </a:lnTo>
                  <a:lnTo>
                    <a:pt x="5" y="1103"/>
                  </a:lnTo>
                  <a:lnTo>
                    <a:pt x="4" y="1098"/>
                  </a:lnTo>
                  <a:lnTo>
                    <a:pt x="4" y="1095"/>
                  </a:lnTo>
                  <a:lnTo>
                    <a:pt x="7" y="1094"/>
                  </a:lnTo>
                  <a:lnTo>
                    <a:pt x="12" y="1091"/>
                  </a:lnTo>
                  <a:lnTo>
                    <a:pt x="19" y="1083"/>
                  </a:lnTo>
                  <a:lnTo>
                    <a:pt x="28" y="1070"/>
                  </a:lnTo>
                  <a:lnTo>
                    <a:pt x="38" y="1053"/>
                  </a:lnTo>
                  <a:lnTo>
                    <a:pt x="48" y="1033"/>
                  </a:lnTo>
                  <a:lnTo>
                    <a:pt x="58" y="1011"/>
                  </a:lnTo>
                  <a:lnTo>
                    <a:pt x="69" y="987"/>
                  </a:lnTo>
                  <a:lnTo>
                    <a:pt x="80" y="962"/>
                  </a:lnTo>
                  <a:lnTo>
                    <a:pt x="90" y="938"/>
                  </a:lnTo>
                  <a:lnTo>
                    <a:pt x="99" y="913"/>
                  </a:lnTo>
                  <a:lnTo>
                    <a:pt x="107" y="891"/>
                  </a:lnTo>
                  <a:lnTo>
                    <a:pt x="113" y="870"/>
                  </a:lnTo>
                  <a:lnTo>
                    <a:pt x="118" y="852"/>
                  </a:lnTo>
                  <a:lnTo>
                    <a:pt x="119" y="839"/>
                  </a:lnTo>
                  <a:lnTo>
                    <a:pt x="119" y="829"/>
                  </a:lnTo>
                  <a:lnTo>
                    <a:pt x="115" y="825"/>
                  </a:lnTo>
                  <a:lnTo>
                    <a:pt x="114" y="822"/>
                  </a:lnTo>
                  <a:lnTo>
                    <a:pt x="112" y="817"/>
                  </a:lnTo>
                  <a:lnTo>
                    <a:pt x="110" y="807"/>
                  </a:lnTo>
                  <a:lnTo>
                    <a:pt x="108" y="795"/>
                  </a:lnTo>
                  <a:lnTo>
                    <a:pt x="106" y="780"/>
                  </a:lnTo>
                  <a:lnTo>
                    <a:pt x="103" y="761"/>
                  </a:lnTo>
                  <a:lnTo>
                    <a:pt x="100" y="741"/>
                  </a:lnTo>
                  <a:lnTo>
                    <a:pt x="98" y="719"/>
                  </a:lnTo>
                  <a:lnTo>
                    <a:pt x="94" y="694"/>
                  </a:lnTo>
                  <a:lnTo>
                    <a:pt x="91" y="668"/>
                  </a:lnTo>
                  <a:lnTo>
                    <a:pt x="88" y="640"/>
                  </a:lnTo>
                  <a:lnTo>
                    <a:pt x="84" y="612"/>
                  </a:lnTo>
                  <a:lnTo>
                    <a:pt x="81" y="582"/>
                  </a:lnTo>
                  <a:lnTo>
                    <a:pt x="78" y="551"/>
                  </a:lnTo>
                  <a:lnTo>
                    <a:pt x="74" y="521"/>
                  </a:lnTo>
                  <a:lnTo>
                    <a:pt x="71" y="489"/>
                  </a:lnTo>
                  <a:lnTo>
                    <a:pt x="68" y="458"/>
                  </a:lnTo>
                  <a:lnTo>
                    <a:pt x="65" y="427"/>
                  </a:lnTo>
                  <a:lnTo>
                    <a:pt x="61" y="397"/>
                  </a:lnTo>
                  <a:lnTo>
                    <a:pt x="58" y="367"/>
                  </a:lnTo>
                  <a:lnTo>
                    <a:pt x="55" y="338"/>
                  </a:lnTo>
                  <a:lnTo>
                    <a:pt x="53" y="311"/>
                  </a:lnTo>
                  <a:lnTo>
                    <a:pt x="50" y="284"/>
                  </a:lnTo>
                  <a:lnTo>
                    <a:pt x="47" y="260"/>
                  </a:lnTo>
                  <a:lnTo>
                    <a:pt x="45" y="238"/>
                  </a:lnTo>
                  <a:lnTo>
                    <a:pt x="43" y="218"/>
                  </a:lnTo>
                  <a:lnTo>
                    <a:pt x="41" y="200"/>
                  </a:lnTo>
                  <a:lnTo>
                    <a:pt x="40" y="185"/>
                  </a:lnTo>
                  <a:lnTo>
                    <a:pt x="39" y="173"/>
                  </a:lnTo>
                  <a:lnTo>
                    <a:pt x="38" y="164"/>
                  </a:lnTo>
                  <a:lnTo>
                    <a:pt x="37" y="158"/>
                  </a:lnTo>
                  <a:lnTo>
                    <a:pt x="37" y="157"/>
                  </a:lnTo>
                  <a:lnTo>
                    <a:pt x="0" y="89"/>
                  </a:lnTo>
                  <a:lnTo>
                    <a:pt x="21" y="0"/>
                  </a:lnTo>
                  <a:lnTo>
                    <a:pt x="94" y="36"/>
                  </a:lnTo>
                  <a:lnTo>
                    <a:pt x="104" y="120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9D32E2BC-8977-46F0-B0FC-D882F98D8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4538" y="2533651"/>
              <a:ext cx="169862" cy="322263"/>
            </a:xfrm>
            <a:custGeom>
              <a:avLst/>
              <a:gdLst>
                <a:gd name="T0" fmla="*/ 0 w 120"/>
                <a:gd name="T1" fmla="*/ 0 h 203"/>
                <a:gd name="T2" fmla="*/ 2147483647 w 120"/>
                <a:gd name="T3" fmla="*/ 2147483647 h 203"/>
                <a:gd name="T4" fmla="*/ 2147483647 w 120"/>
                <a:gd name="T5" fmla="*/ 2147483647 h 203"/>
                <a:gd name="T6" fmla="*/ 2147483647 w 120"/>
                <a:gd name="T7" fmla="*/ 2147483647 h 203"/>
                <a:gd name="T8" fmla="*/ 2147483647 w 120"/>
                <a:gd name="T9" fmla="*/ 2147483647 h 203"/>
                <a:gd name="T10" fmla="*/ 2147483647 w 120"/>
                <a:gd name="T11" fmla="*/ 2147483647 h 203"/>
                <a:gd name="T12" fmla="*/ 2147483647 w 120"/>
                <a:gd name="T13" fmla="*/ 2147483647 h 203"/>
                <a:gd name="T14" fmla="*/ 2147483647 w 120"/>
                <a:gd name="T15" fmla="*/ 2147483647 h 203"/>
                <a:gd name="T16" fmla="*/ 2147483647 w 120"/>
                <a:gd name="T17" fmla="*/ 2147483647 h 203"/>
                <a:gd name="T18" fmla="*/ 2147483647 w 120"/>
                <a:gd name="T19" fmla="*/ 2147483647 h 203"/>
                <a:gd name="T20" fmla="*/ 2147483647 w 120"/>
                <a:gd name="T21" fmla="*/ 2147483647 h 203"/>
                <a:gd name="T22" fmla="*/ 2147483647 w 120"/>
                <a:gd name="T23" fmla="*/ 2147483647 h 203"/>
                <a:gd name="T24" fmla="*/ 2147483647 w 120"/>
                <a:gd name="T25" fmla="*/ 2147483647 h 203"/>
                <a:gd name="T26" fmla="*/ 2147483647 w 120"/>
                <a:gd name="T27" fmla="*/ 2147483647 h 203"/>
                <a:gd name="T28" fmla="*/ 2147483647 w 120"/>
                <a:gd name="T29" fmla="*/ 2147483647 h 203"/>
                <a:gd name="T30" fmla="*/ 2147483647 w 120"/>
                <a:gd name="T31" fmla="*/ 2147483647 h 203"/>
                <a:gd name="T32" fmla="*/ 2147483647 w 120"/>
                <a:gd name="T33" fmla="*/ 2147483647 h 203"/>
                <a:gd name="T34" fmla="*/ 2147483647 w 120"/>
                <a:gd name="T35" fmla="*/ 2147483647 h 203"/>
                <a:gd name="T36" fmla="*/ 2147483647 w 120"/>
                <a:gd name="T37" fmla="*/ 2147483647 h 203"/>
                <a:gd name="T38" fmla="*/ 2147483647 w 120"/>
                <a:gd name="T39" fmla="*/ 2147483647 h 203"/>
                <a:gd name="T40" fmla="*/ 2147483647 w 120"/>
                <a:gd name="T41" fmla="*/ 2147483647 h 203"/>
                <a:gd name="T42" fmla="*/ 2147483647 w 120"/>
                <a:gd name="T43" fmla="*/ 2147483647 h 203"/>
                <a:gd name="T44" fmla="*/ 2147483647 w 120"/>
                <a:gd name="T45" fmla="*/ 2147483647 h 203"/>
                <a:gd name="T46" fmla="*/ 2147483647 w 120"/>
                <a:gd name="T47" fmla="*/ 2147483647 h 203"/>
                <a:gd name="T48" fmla="*/ 2147483647 w 120"/>
                <a:gd name="T49" fmla="*/ 2147483647 h 203"/>
                <a:gd name="T50" fmla="*/ 2147483647 w 120"/>
                <a:gd name="T51" fmla="*/ 2147483647 h 203"/>
                <a:gd name="T52" fmla="*/ 2147483647 w 120"/>
                <a:gd name="T53" fmla="*/ 2147483647 h 203"/>
                <a:gd name="T54" fmla="*/ 2147483647 w 120"/>
                <a:gd name="T55" fmla="*/ 2147483647 h 203"/>
                <a:gd name="T56" fmla="*/ 2147483647 w 120"/>
                <a:gd name="T57" fmla="*/ 2147483647 h 203"/>
                <a:gd name="T58" fmla="*/ 2147483647 w 120"/>
                <a:gd name="T59" fmla="*/ 2147483647 h 203"/>
                <a:gd name="T60" fmla="*/ 2147483647 w 120"/>
                <a:gd name="T61" fmla="*/ 2147483647 h 203"/>
                <a:gd name="T62" fmla="*/ 2147483647 w 120"/>
                <a:gd name="T63" fmla="*/ 2147483647 h 203"/>
                <a:gd name="T64" fmla="*/ 2147483647 w 120"/>
                <a:gd name="T65" fmla="*/ 2147483647 h 203"/>
                <a:gd name="T66" fmla="*/ 2147483647 w 120"/>
                <a:gd name="T67" fmla="*/ 2147483647 h 203"/>
                <a:gd name="T68" fmla="*/ 2147483647 w 120"/>
                <a:gd name="T69" fmla="*/ 2147483647 h 203"/>
                <a:gd name="T70" fmla="*/ 2147483647 w 120"/>
                <a:gd name="T71" fmla="*/ 2147483647 h 203"/>
                <a:gd name="T72" fmla="*/ 2147483647 w 120"/>
                <a:gd name="T73" fmla="*/ 2147483647 h 203"/>
                <a:gd name="T74" fmla="*/ 2147483647 w 120"/>
                <a:gd name="T75" fmla="*/ 2147483647 h 203"/>
                <a:gd name="T76" fmla="*/ 2147483647 w 120"/>
                <a:gd name="T77" fmla="*/ 2147483647 h 203"/>
                <a:gd name="T78" fmla="*/ 2147483647 w 120"/>
                <a:gd name="T79" fmla="*/ 2147483647 h 203"/>
                <a:gd name="T80" fmla="*/ 2147483647 w 120"/>
                <a:gd name="T81" fmla="*/ 2147483647 h 203"/>
                <a:gd name="T82" fmla="*/ 2147483647 w 120"/>
                <a:gd name="T83" fmla="*/ 2147483647 h 203"/>
                <a:gd name="T84" fmla="*/ 2147483647 w 120"/>
                <a:gd name="T85" fmla="*/ 2147483647 h 203"/>
                <a:gd name="T86" fmla="*/ 2147483647 w 120"/>
                <a:gd name="T87" fmla="*/ 2147483647 h 203"/>
                <a:gd name="T88" fmla="*/ 2147483647 w 120"/>
                <a:gd name="T89" fmla="*/ 2147483647 h 203"/>
                <a:gd name="T90" fmla="*/ 2147483647 w 120"/>
                <a:gd name="T91" fmla="*/ 2147483647 h 203"/>
                <a:gd name="T92" fmla="*/ 2147483647 w 120"/>
                <a:gd name="T93" fmla="*/ 2147483647 h 203"/>
                <a:gd name="T94" fmla="*/ 2147483647 w 120"/>
                <a:gd name="T95" fmla="*/ 2147483647 h 203"/>
                <a:gd name="T96" fmla="*/ 0 w 120"/>
                <a:gd name="T97" fmla="*/ 0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0"/>
                <a:gd name="T148" fmla="*/ 0 h 203"/>
                <a:gd name="T149" fmla="*/ 120 w 120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0" h="203">
                  <a:moveTo>
                    <a:pt x="0" y="0"/>
                  </a:moveTo>
                  <a:lnTo>
                    <a:pt x="1" y="1"/>
                  </a:lnTo>
                  <a:lnTo>
                    <a:pt x="5" y="6"/>
                  </a:lnTo>
                  <a:lnTo>
                    <a:pt x="11" y="12"/>
                  </a:lnTo>
                  <a:lnTo>
                    <a:pt x="19" y="20"/>
                  </a:lnTo>
                  <a:lnTo>
                    <a:pt x="28" y="31"/>
                  </a:lnTo>
                  <a:lnTo>
                    <a:pt x="38" y="42"/>
                  </a:lnTo>
                  <a:lnTo>
                    <a:pt x="49" y="55"/>
                  </a:lnTo>
                  <a:lnTo>
                    <a:pt x="60" y="68"/>
                  </a:lnTo>
                  <a:lnTo>
                    <a:pt x="71" y="82"/>
                  </a:lnTo>
                  <a:lnTo>
                    <a:pt x="82" y="96"/>
                  </a:lnTo>
                  <a:lnTo>
                    <a:pt x="93" y="110"/>
                  </a:lnTo>
                  <a:lnTo>
                    <a:pt x="101" y="124"/>
                  </a:lnTo>
                  <a:lnTo>
                    <a:pt x="109" y="137"/>
                  </a:lnTo>
                  <a:lnTo>
                    <a:pt x="115" y="149"/>
                  </a:lnTo>
                  <a:lnTo>
                    <a:pt x="119" y="159"/>
                  </a:lnTo>
                  <a:lnTo>
                    <a:pt x="120" y="168"/>
                  </a:lnTo>
                  <a:lnTo>
                    <a:pt x="118" y="181"/>
                  </a:lnTo>
                  <a:lnTo>
                    <a:pt x="112" y="191"/>
                  </a:lnTo>
                  <a:lnTo>
                    <a:pt x="104" y="197"/>
                  </a:lnTo>
                  <a:lnTo>
                    <a:pt x="94" y="201"/>
                  </a:lnTo>
                  <a:lnTo>
                    <a:pt x="85" y="203"/>
                  </a:lnTo>
                  <a:lnTo>
                    <a:pt x="76" y="203"/>
                  </a:lnTo>
                  <a:lnTo>
                    <a:pt x="70" y="203"/>
                  </a:lnTo>
                  <a:lnTo>
                    <a:pt x="68" y="203"/>
                  </a:lnTo>
                  <a:lnTo>
                    <a:pt x="68" y="202"/>
                  </a:lnTo>
                  <a:lnTo>
                    <a:pt x="68" y="199"/>
                  </a:lnTo>
                  <a:lnTo>
                    <a:pt x="67" y="194"/>
                  </a:lnTo>
                  <a:lnTo>
                    <a:pt x="67" y="187"/>
                  </a:lnTo>
                  <a:lnTo>
                    <a:pt x="66" y="178"/>
                  </a:lnTo>
                  <a:lnTo>
                    <a:pt x="66" y="169"/>
                  </a:lnTo>
                  <a:lnTo>
                    <a:pt x="65" y="159"/>
                  </a:lnTo>
                  <a:lnTo>
                    <a:pt x="64" y="148"/>
                  </a:lnTo>
                  <a:lnTo>
                    <a:pt x="63" y="136"/>
                  </a:lnTo>
                  <a:lnTo>
                    <a:pt x="62" y="125"/>
                  </a:lnTo>
                  <a:lnTo>
                    <a:pt x="60" y="114"/>
                  </a:lnTo>
                  <a:lnTo>
                    <a:pt x="59" y="103"/>
                  </a:lnTo>
                  <a:lnTo>
                    <a:pt x="58" y="92"/>
                  </a:lnTo>
                  <a:lnTo>
                    <a:pt x="56" y="83"/>
                  </a:lnTo>
                  <a:lnTo>
                    <a:pt x="54" y="75"/>
                  </a:lnTo>
                  <a:lnTo>
                    <a:pt x="52" y="69"/>
                  </a:lnTo>
                  <a:lnTo>
                    <a:pt x="47" y="57"/>
                  </a:lnTo>
                  <a:lnTo>
                    <a:pt x="40" y="44"/>
                  </a:lnTo>
                  <a:lnTo>
                    <a:pt x="32" y="33"/>
                  </a:lnTo>
                  <a:lnTo>
                    <a:pt x="22" y="23"/>
                  </a:lnTo>
                  <a:lnTo>
                    <a:pt x="14" y="13"/>
                  </a:lnTo>
                  <a:lnTo>
                    <a:pt x="7" y="6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5D1A5D06-6B9F-4CE2-B326-F743FDEB2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964" y="2633664"/>
              <a:ext cx="904875" cy="2008187"/>
            </a:xfrm>
            <a:custGeom>
              <a:avLst/>
              <a:gdLst>
                <a:gd name="T0" fmla="*/ 2147483647 w 642"/>
                <a:gd name="T1" fmla="*/ 2147483647 h 1265"/>
                <a:gd name="T2" fmla="*/ 2147483647 w 642"/>
                <a:gd name="T3" fmla="*/ 2147483647 h 1265"/>
                <a:gd name="T4" fmla="*/ 2147483647 w 642"/>
                <a:gd name="T5" fmla="*/ 2147483647 h 1265"/>
                <a:gd name="T6" fmla="*/ 2147483647 w 642"/>
                <a:gd name="T7" fmla="*/ 2147483647 h 1265"/>
                <a:gd name="T8" fmla="*/ 2147483647 w 642"/>
                <a:gd name="T9" fmla="*/ 2147483647 h 1265"/>
                <a:gd name="T10" fmla="*/ 2147483647 w 642"/>
                <a:gd name="T11" fmla="*/ 2147483647 h 1265"/>
                <a:gd name="T12" fmla="*/ 2147483647 w 642"/>
                <a:gd name="T13" fmla="*/ 2147483647 h 1265"/>
                <a:gd name="T14" fmla="*/ 2147483647 w 642"/>
                <a:gd name="T15" fmla="*/ 2147483647 h 1265"/>
                <a:gd name="T16" fmla="*/ 2147483647 w 642"/>
                <a:gd name="T17" fmla="*/ 2147483647 h 1265"/>
                <a:gd name="T18" fmla="*/ 2147483647 w 642"/>
                <a:gd name="T19" fmla="*/ 2147483647 h 1265"/>
                <a:gd name="T20" fmla="*/ 2147483647 w 642"/>
                <a:gd name="T21" fmla="*/ 2147483647 h 1265"/>
                <a:gd name="T22" fmla="*/ 2147483647 w 642"/>
                <a:gd name="T23" fmla="*/ 2147483647 h 1265"/>
                <a:gd name="T24" fmla="*/ 2147483647 w 642"/>
                <a:gd name="T25" fmla="*/ 2147483647 h 1265"/>
                <a:gd name="T26" fmla="*/ 2147483647 w 642"/>
                <a:gd name="T27" fmla="*/ 2147483647 h 1265"/>
                <a:gd name="T28" fmla="*/ 2147483647 w 642"/>
                <a:gd name="T29" fmla="*/ 2147483647 h 1265"/>
                <a:gd name="T30" fmla="*/ 2147483647 w 642"/>
                <a:gd name="T31" fmla="*/ 2147483647 h 1265"/>
                <a:gd name="T32" fmla="*/ 2147483647 w 642"/>
                <a:gd name="T33" fmla="*/ 2147483647 h 1265"/>
                <a:gd name="T34" fmla="*/ 2147483647 w 642"/>
                <a:gd name="T35" fmla="*/ 2147483647 h 1265"/>
                <a:gd name="T36" fmla="*/ 2147483647 w 642"/>
                <a:gd name="T37" fmla="*/ 2147483647 h 1265"/>
                <a:gd name="T38" fmla="*/ 2147483647 w 642"/>
                <a:gd name="T39" fmla="*/ 2147483647 h 1265"/>
                <a:gd name="T40" fmla="*/ 2147483647 w 642"/>
                <a:gd name="T41" fmla="*/ 2147483647 h 1265"/>
                <a:gd name="T42" fmla="*/ 2147483647 w 642"/>
                <a:gd name="T43" fmla="*/ 2147483647 h 1265"/>
                <a:gd name="T44" fmla="*/ 2147483647 w 642"/>
                <a:gd name="T45" fmla="*/ 2147483647 h 1265"/>
                <a:gd name="T46" fmla="*/ 2147483647 w 642"/>
                <a:gd name="T47" fmla="*/ 2147483647 h 1265"/>
                <a:gd name="T48" fmla="*/ 2147483647 w 642"/>
                <a:gd name="T49" fmla="*/ 2147483647 h 1265"/>
                <a:gd name="T50" fmla="*/ 2147483647 w 642"/>
                <a:gd name="T51" fmla="*/ 2147483647 h 1265"/>
                <a:gd name="T52" fmla="*/ 2147483647 w 642"/>
                <a:gd name="T53" fmla="*/ 2147483647 h 1265"/>
                <a:gd name="T54" fmla="*/ 2147483647 w 642"/>
                <a:gd name="T55" fmla="*/ 2147483647 h 1265"/>
                <a:gd name="T56" fmla="*/ 2147483647 w 642"/>
                <a:gd name="T57" fmla="*/ 2147483647 h 1265"/>
                <a:gd name="T58" fmla="*/ 2147483647 w 642"/>
                <a:gd name="T59" fmla="*/ 2147483647 h 1265"/>
                <a:gd name="T60" fmla="*/ 2147483647 w 642"/>
                <a:gd name="T61" fmla="*/ 2147483647 h 1265"/>
                <a:gd name="T62" fmla="*/ 2147483647 w 642"/>
                <a:gd name="T63" fmla="*/ 2147483647 h 1265"/>
                <a:gd name="T64" fmla="*/ 2147483647 w 642"/>
                <a:gd name="T65" fmla="*/ 2147483647 h 1265"/>
                <a:gd name="T66" fmla="*/ 2147483647 w 642"/>
                <a:gd name="T67" fmla="*/ 2147483647 h 1265"/>
                <a:gd name="T68" fmla="*/ 2147483647 w 642"/>
                <a:gd name="T69" fmla="*/ 2147483647 h 1265"/>
                <a:gd name="T70" fmla="*/ 2147483647 w 642"/>
                <a:gd name="T71" fmla="*/ 2147483647 h 1265"/>
                <a:gd name="T72" fmla="*/ 2147483647 w 642"/>
                <a:gd name="T73" fmla="*/ 2147483647 h 1265"/>
                <a:gd name="T74" fmla="*/ 2147483647 w 642"/>
                <a:gd name="T75" fmla="*/ 2147483647 h 1265"/>
                <a:gd name="T76" fmla="*/ 2147483647 w 642"/>
                <a:gd name="T77" fmla="*/ 2147483647 h 1265"/>
                <a:gd name="T78" fmla="*/ 2147483647 w 642"/>
                <a:gd name="T79" fmla="*/ 2147483647 h 1265"/>
                <a:gd name="T80" fmla="*/ 2147483647 w 642"/>
                <a:gd name="T81" fmla="*/ 2147483647 h 1265"/>
                <a:gd name="T82" fmla="*/ 2147483647 w 642"/>
                <a:gd name="T83" fmla="*/ 2147483647 h 1265"/>
                <a:gd name="T84" fmla="*/ 2147483647 w 642"/>
                <a:gd name="T85" fmla="*/ 2147483647 h 1265"/>
                <a:gd name="T86" fmla="*/ 2147483647 w 642"/>
                <a:gd name="T87" fmla="*/ 2147483647 h 1265"/>
                <a:gd name="T88" fmla="*/ 2147483647 w 642"/>
                <a:gd name="T89" fmla="*/ 2147483647 h 1265"/>
                <a:gd name="T90" fmla="*/ 2147483647 w 642"/>
                <a:gd name="T91" fmla="*/ 2147483647 h 1265"/>
                <a:gd name="T92" fmla="*/ 2147483647 w 642"/>
                <a:gd name="T93" fmla="*/ 2147483647 h 1265"/>
                <a:gd name="T94" fmla="*/ 2147483647 w 642"/>
                <a:gd name="T95" fmla="*/ 2147483647 h 1265"/>
                <a:gd name="T96" fmla="*/ 2147483647 w 642"/>
                <a:gd name="T97" fmla="*/ 2147483647 h 1265"/>
                <a:gd name="T98" fmla="*/ 2147483647 w 642"/>
                <a:gd name="T99" fmla="*/ 2147483647 h 1265"/>
                <a:gd name="T100" fmla="*/ 2147483647 w 642"/>
                <a:gd name="T101" fmla="*/ 2147483647 h 1265"/>
                <a:gd name="T102" fmla="*/ 2147483647 w 642"/>
                <a:gd name="T103" fmla="*/ 2147483647 h 1265"/>
                <a:gd name="T104" fmla="*/ 2147483647 w 642"/>
                <a:gd name="T105" fmla="*/ 2147483647 h 1265"/>
                <a:gd name="T106" fmla="*/ 2147483647 w 642"/>
                <a:gd name="T107" fmla="*/ 2147483647 h 1265"/>
                <a:gd name="T108" fmla="*/ 2147483647 w 642"/>
                <a:gd name="T109" fmla="*/ 2147483647 h 1265"/>
                <a:gd name="T110" fmla="*/ 2147483647 w 642"/>
                <a:gd name="T111" fmla="*/ 2147483647 h 1265"/>
                <a:gd name="T112" fmla="*/ 2147483647 w 642"/>
                <a:gd name="T113" fmla="*/ 2147483647 h 1265"/>
                <a:gd name="T114" fmla="*/ 2147483647 w 642"/>
                <a:gd name="T115" fmla="*/ 2147483647 h 1265"/>
                <a:gd name="T116" fmla="*/ 2147483647 w 642"/>
                <a:gd name="T117" fmla="*/ 2147483647 h 1265"/>
                <a:gd name="T118" fmla="*/ 2147483647 w 642"/>
                <a:gd name="T119" fmla="*/ 2147483647 h 1265"/>
                <a:gd name="T120" fmla="*/ 2147483647 w 642"/>
                <a:gd name="T121" fmla="*/ 2147483647 h 1265"/>
                <a:gd name="T122" fmla="*/ 0 w 642"/>
                <a:gd name="T123" fmla="*/ 2147483647 h 1265"/>
                <a:gd name="T124" fmla="*/ 2147483647 w 642"/>
                <a:gd name="T125" fmla="*/ 2147483647 h 126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42"/>
                <a:gd name="T190" fmla="*/ 0 h 1265"/>
                <a:gd name="T191" fmla="*/ 642 w 642"/>
                <a:gd name="T192" fmla="*/ 1265 h 126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42" h="1265">
                  <a:moveTo>
                    <a:pt x="104" y="120"/>
                  </a:moveTo>
                  <a:lnTo>
                    <a:pt x="104" y="120"/>
                  </a:lnTo>
                  <a:lnTo>
                    <a:pt x="108" y="120"/>
                  </a:lnTo>
                  <a:lnTo>
                    <a:pt x="114" y="124"/>
                  </a:lnTo>
                  <a:lnTo>
                    <a:pt x="122" y="130"/>
                  </a:lnTo>
                  <a:lnTo>
                    <a:pt x="133" y="139"/>
                  </a:lnTo>
                  <a:lnTo>
                    <a:pt x="144" y="151"/>
                  </a:lnTo>
                  <a:lnTo>
                    <a:pt x="157" y="164"/>
                  </a:lnTo>
                  <a:lnTo>
                    <a:pt x="171" y="180"/>
                  </a:lnTo>
                  <a:lnTo>
                    <a:pt x="184" y="196"/>
                  </a:lnTo>
                  <a:lnTo>
                    <a:pt x="198" y="214"/>
                  </a:lnTo>
                  <a:lnTo>
                    <a:pt x="210" y="233"/>
                  </a:lnTo>
                  <a:lnTo>
                    <a:pt x="222" y="251"/>
                  </a:lnTo>
                  <a:lnTo>
                    <a:pt x="232" y="270"/>
                  </a:lnTo>
                  <a:lnTo>
                    <a:pt x="239" y="288"/>
                  </a:lnTo>
                  <a:lnTo>
                    <a:pt x="245" y="306"/>
                  </a:lnTo>
                  <a:lnTo>
                    <a:pt x="247" y="324"/>
                  </a:lnTo>
                  <a:lnTo>
                    <a:pt x="246" y="339"/>
                  </a:lnTo>
                  <a:lnTo>
                    <a:pt x="246" y="352"/>
                  </a:lnTo>
                  <a:lnTo>
                    <a:pt x="250" y="369"/>
                  </a:lnTo>
                  <a:lnTo>
                    <a:pt x="258" y="388"/>
                  </a:lnTo>
                  <a:lnTo>
                    <a:pt x="269" y="409"/>
                  </a:lnTo>
                  <a:lnTo>
                    <a:pt x="281" y="433"/>
                  </a:lnTo>
                  <a:lnTo>
                    <a:pt x="296" y="458"/>
                  </a:lnTo>
                  <a:lnTo>
                    <a:pt x="313" y="484"/>
                  </a:lnTo>
                  <a:lnTo>
                    <a:pt x="330" y="510"/>
                  </a:lnTo>
                  <a:lnTo>
                    <a:pt x="348" y="536"/>
                  </a:lnTo>
                  <a:lnTo>
                    <a:pt x="366" y="561"/>
                  </a:lnTo>
                  <a:lnTo>
                    <a:pt x="384" y="585"/>
                  </a:lnTo>
                  <a:lnTo>
                    <a:pt x="400" y="608"/>
                  </a:lnTo>
                  <a:lnTo>
                    <a:pt x="415" y="627"/>
                  </a:lnTo>
                  <a:lnTo>
                    <a:pt x="428" y="644"/>
                  </a:lnTo>
                  <a:lnTo>
                    <a:pt x="438" y="658"/>
                  </a:lnTo>
                  <a:lnTo>
                    <a:pt x="446" y="667"/>
                  </a:lnTo>
                  <a:lnTo>
                    <a:pt x="450" y="671"/>
                  </a:lnTo>
                  <a:lnTo>
                    <a:pt x="455" y="677"/>
                  </a:lnTo>
                  <a:lnTo>
                    <a:pt x="460" y="683"/>
                  </a:lnTo>
                  <a:lnTo>
                    <a:pt x="466" y="690"/>
                  </a:lnTo>
                  <a:lnTo>
                    <a:pt x="472" y="697"/>
                  </a:lnTo>
                  <a:lnTo>
                    <a:pt x="480" y="705"/>
                  </a:lnTo>
                  <a:lnTo>
                    <a:pt x="487" y="714"/>
                  </a:lnTo>
                  <a:lnTo>
                    <a:pt x="496" y="723"/>
                  </a:lnTo>
                  <a:lnTo>
                    <a:pt x="504" y="732"/>
                  </a:lnTo>
                  <a:lnTo>
                    <a:pt x="513" y="742"/>
                  </a:lnTo>
                  <a:lnTo>
                    <a:pt x="522" y="753"/>
                  </a:lnTo>
                  <a:lnTo>
                    <a:pt x="531" y="764"/>
                  </a:lnTo>
                  <a:lnTo>
                    <a:pt x="540" y="776"/>
                  </a:lnTo>
                  <a:lnTo>
                    <a:pt x="549" y="788"/>
                  </a:lnTo>
                  <a:lnTo>
                    <a:pt x="558" y="800"/>
                  </a:lnTo>
                  <a:lnTo>
                    <a:pt x="567" y="813"/>
                  </a:lnTo>
                  <a:lnTo>
                    <a:pt x="576" y="826"/>
                  </a:lnTo>
                  <a:lnTo>
                    <a:pt x="584" y="840"/>
                  </a:lnTo>
                  <a:lnTo>
                    <a:pt x="593" y="853"/>
                  </a:lnTo>
                  <a:lnTo>
                    <a:pt x="600" y="868"/>
                  </a:lnTo>
                  <a:lnTo>
                    <a:pt x="608" y="883"/>
                  </a:lnTo>
                  <a:lnTo>
                    <a:pt x="614" y="897"/>
                  </a:lnTo>
                  <a:lnTo>
                    <a:pt x="620" y="912"/>
                  </a:lnTo>
                  <a:lnTo>
                    <a:pt x="626" y="928"/>
                  </a:lnTo>
                  <a:lnTo>
                    <a:pt x="631" y="943"/>
                  </a:lnTo>
                  <a:lnTo>
                    <a:pt x="635" y="959"/>
                  </a:lnTo>
                  <a:lnTo>
                    <a:pt x="638" y="975"/>
                  </a:lnTo>
                  <a:lnTo>
                    <a:pt x="640" y="991"/>
                  </a:lnTo>
                  <a:lnTo>
                    <a:pt x="641" y="1007"/>
                  </a:lnTo>
                  <a:lnTo>
                    <a:pt x="642" y="1024"/>
                  </a:lnTo>
                  <a:lnTo>
                    <a:pt x="641" y="1040"/>
                  </a:lnTo>
                  <a:lnTo>
                    <a:pt x="638" y="1057"/>
                  </a:lnTo>
                  <a:lnTo>
                    <a:pt x="635" y="1077"/>
                  </a:lnTo>
                  <a:lnTo>
                    <a:pt x="630" y="1097"/>
                  </a:lnTo>
                  <a:lnTo>
                    <a:pt x="626" y="1115"/>
                  </a:lnTo>
                  <a:lnTo>
                    <a:pt x="622" y="1132"/>
                  </a:lnTo>
                  <a:lnTo>
                    <a:pt x="616" y="1148"/>
                  </a:lnTo>
                  <a:lnTo>
                    <a:pt x="611" y="1164"/>
                  </a:lnTo>
                  <a:lnTo>
                    <a:pt x="606" y="1178"/>
                  </a:lnTo>
                  <a:lnTo>
                    <a:pt x="600" y="1192"/>
                  </a:lnTo>
                  <a:lnTo>
                    <a:pt x="595" y="1203"/>
                  </a:lnTo>
                  <a:lnTo>
                    <a:pt x="588" y="1214"/>
                  </a:lnTo>
                  <a:lnTo>
                    <a:pt x="582" y="1224"/>
                  </a:lnTo>
                  <a:lnTo>
                    <a:pt x="576" y="1232"/>
                  </a:lnTo>
                  <a:lnTo>
                    <a:pt x="570" y="1239"/>
                  </a:lnTo>
                  <a:lnTo>
                    <a:pt x="563" y="1245"/>
                  </a:lnTo>
                  <a:lnTo>
                    <a:pt x="557" y="1249"/>
                  </a:lnTo>
                  <a:lnTo>
                    <a:pt x="551" y="1252"/>
                  </a:lnTo>
                  <a:lnTo>
                    <a:pt x="544" y="1254"/>
                  </a:lnTo>
                  <a:lnTo>
                    <a:pt x="536" y="1256"/>
                  </a:lnTo>
                  <a:lnTo>
                    <a:pt x="528" y="1258"/>
                  </a:lnTo>
                  <a:lnTo>
                    <a:pt x="518" y="1259"/>
                  </a:lnTo>
                  <a:lnTo>
                    <a:pt x="507" y="1261"/>
                  </a:lnTo>
                  <a:lnTo>
                    <a:pt x="495" y="1262"/>
                  </a:lnTo>
                  <a:lnTo>
                    <a:pt x="482" y="1263"/>
                  </a:lnTo>
                  <a:lnTo>
                    <a:pt x="468" y="1264"/>
                  </a:lnTo>
                  <a:lnTo>
                    <a:pt x="454" y="1264"/>
                  </a:lnTo>
                  <a:lnTo>
                    <a:pt x="439" y="1265"/>
                  </a:lnTo>
                  <a:lnTo>
                    <a:pt x="424" y="1265"/>
                  </a:lnTo>
                  <a:lnTo>
                    <a:pt x="408" y="1265"/>
                  </a:lnTo>
                  <a:lnTo>
                    <a:pt x="392" y="1265"/>
                  </a:lnTo>
                  <a:lnTo>
                    <a:pt x="375" y="1265"/>
                  </a:lnTo>
                  <a:lnTo>
                    <a:pt x="358" y="1264"/>
                  </a:lnTo>
                  <a:lnTo>
                    <a:pt x="342" y="1264"/>
                  </a:lnTo>
                  <a:lnTo>
                    <a:pt x="324" y="1262"/>
                  </a:lnTo>
                  <a:lnTo>
                    <a:pt x="308" y="1261"/>
                  </a:lnTo>
                  <a:lnTo>
                    <a:pt x="291" y="1260"/>
                  </a:lnTo>
                  <a:lnTo>
                    <a:pt x="274" y="1258"/>
                  </a:lnTo>
                  <a:lnTo>
                    <a:pt x="258" y="1256"/>
                  </a:lnTo>
                  <a:lnTo>
                    <a:pt x="242" y="1254"/>
                  </a:lnTo>
                  <a:lnTo>
                    <a:pt x="227" y="1251"/>
                  </a:lnTo>
                  <a:lnTo>
                    <a:pt x="212" y="1249"/>
                  </a:lnTo>
                  <a:lnTo>
                    <a:pt x="197" y="1246"/>
                  </a:lnTo>
                  <a:lnTo>
                    <a:pt x="184" y="1243"/>
                  </a:lnTo>
                  <a:lnTo>
                    <a:pt x="171" y="1239"/>
                  </a:lnTo>
                  <a:lnTo>
                    <a:pt x="159" y="1235"/>
                  </a:lnTo>
                  <a:lnTo>
                    <a:pt x="148" y="1231"/>
                  </a:lnTo>
                  <a:lnTo>
                    <a:pt x="137" y="1227"/>
                  </a:lnTo>
                  <a:lnTo>
                    <a:pt x="129" y="1222"/>
                  </a:lnTo>
                  <a:lnTo>
                    <a:pt x="121" y="1217"/>
                  </a:lnTo>
                  <a:lnTo>
                    <a:pt x="111" y="1210"/>
                  </a:lnTo>
                  <a:lnTo>
                    <a:pt x="102" y="1202"/>
                  </a:lnTo>
                  <a:lnTo>
                    <a:pt x="91" y="1193"/>
                  </a:lnTo>
                  <a:lnTo>
                    <a:pt x="80" y="1184"/>
                  </a:lnTo>
                  <a:lnTo>
                    <a:pt x="69" y="1173"/>
                  </a:lnTo>
                  <a:lnTo>
                    <a:pt x="58" y="1163"/>
                  </a:lnTo>
                  <a:lnTo>
                    <a:pt x="48" y="1153"/>
                  </a:lnTo>
                  <a:lnTo>
                    <a:pt x="38" y="1143"/>
                  </a:lnTo>
                  <a:lnTo>
                    <a:pt x="30" y="1133"/>
                  </a:lnTo>
                  <a:lnTo>
                    <a:pt x="22" y="1124"/>
                  </a:lnTo>
                  <a:lnTo>
                    <a:pt x="15" y="1116"/>
                  </a:lnTo>
                  <a:lnTo>
                    <a:pt x="9" y="1109"/>
                  </a:lnTo>
                  <a:lnTo>
                    <a:pt x="5" y="1103"/>
                  </a:lnTo>
                  <a:lnTo>
                    <a:pt x="4" y="1098"/>
                  </a:lnTo>
                  <a:lnTo>
                    <a:pt x="4" y="1095"/>
                  </a:lnTo>
                  <a:lnTo>
                    <a:pt x="7" y="1094"/>
                  </a:lnTo>
                  <a:lnTo>
                    <a:pt x="12" y="1091"/>
                  </a:lnTo>
                  <a:lnTo>
                    <a:pt x="19" y="1083"/>
                  </a:lnTo>
                  <a:lnTo>
                    <a:pt x="28" y="1070"/>
                  </a:lnTo>
                  <a:lnTo>
                    <a:pt x="38" y="1053"/>
                  </a:lnTo>
                  <a:lnTo>
                    <a:pt x="48" y="1033"/>
                  </a:lnTo>
                  <a:lnTo>
                    <a:pt x="58" y="1011"/>
                  </a:lnTo>
                  <a:lnTo>
                    <a:pt x="69" y="987"/>
                  </a:lnTo>
                  <a:lnTo>
                    <a:pt x="80" y="962"/>
                  </a:lnTo>
                  <a:lnTo>
                    <a:pt x="90" y="938"/>
                  </a:lnTo>
                  <a:lnTo>
                    <a:pt x="99" y="913"/>
                  </a:lnTo>
                  <a:lnTo>
                    <a:pt x="107" y="891"/>
                  </a:lnTo>
                  <a:lnTo>
                    <a:pt x="113" y="870"/>
                  </a:lnTo>
                  <a:lnTo>
                    <a:pt x="118" y="852"/>
                  </a:lnTo>
                  <a:lnTo>
                    <a:pt x="119" y="839"/>
                  </a:lnTo>
                  <a:lnTo>
                    <a:pt x="119" y="829"/>
                  </a:lnTo>
                  <a:lnTo>
                    <a:pt x="115" y="825"/>
                  </a:lnTo>
                  <a:lnTo>
                    <a:pt x="114" y="822"/>
                  </a:lnTo>
                  <a:lnTo>
                    <a:pt x="112" y="817"/>
                  </a:lnTo>
                  <a:lnTo>
                    <a:pt x="110" y="807"/>
                  </a:lnTo>
                  <a:lnTo>
                    <a:pt x="108" y="795"/>
                  </a:lnTo>
                  <a:lnTo>
                    <a:pt x="106" y="780"/>
                  </a:lnTo>
                  <a:lnTo>
                    <a:pt x="103" y="761"/>
                  </a:lnTo>
                  <a:lnTo>
                    <a:pt x="100" y="741"/>
                  </a:lnTo>
                  <a:lnTo>
                    <a:pt x="98" y="719"/>
                  </a:lnTo>
                  <a:lnTo>
                    <a:pt x="94" y="694"/>
                  </a:lnTo>
                  <a:lnTo>
                    <a:pt x="91" y="668"/>
                  </a:lnTo>
                  <a:lnTo>
                    <a:pt x="88" y="640"/>
                  </a:lnTo>
                  <a:lnTo>
                    <a:pt x="84" y="612"/>
                  </a:lnTo>
                  <a:lnTo>
                    <a:pt x="81" y="582"/>
                  </a:lnTo>
                  <a:lnTo>
                    <a:pt x="78" y="551"/>
                  </a:lnTo>
                  <a:lnTo>
                    <a:pt x="74" y="521"/>
                  </a:lnTo>
                  <a:lnTo>
                    <a:pt x="71" y="489"/>
                  </a:lnTo>
                  <a:lnTo>
                    <a:pt x="68" y="458"/>
                  </a:lnTo>
                  <a:lnTo>
                    <a:pt x="65" y="427"/>
                  </a:lnTo>
                  <a:lnTo>
                    <a:pt x="61" y="397"/>
                  </a:lnTo>
                  <a:lnTo>
                    <a:pt x="58" y="367"/>
                  </a:lnTo>
                  <a:lnTo>
                    <a:pt x="55" y="338"/>
                  </a:lnTo>
                  <a:lnTo>
                    <a:pt x="53" y="311"/>
                  </a:lnTo>
                  <a:lnTo>
                    <a:pt x="50" y="284"/>
                  </a:lnTo>
                  <a:lnTo>
                    <a:pt x="47" y="260"/>
                  </a:lnTo>
                  <a:lnTo>
                    <a:pt x="45" y="238"/>
                  </a:lnTo>
                  <a:lnTo>
                    <a:pt x="43" y="218"/>
                  </a:lnTo>
                  <a:lnTo>
                    <a:pt x="41" y="200"/>
                  </a:lnTo>
                  <a:lnTo>
                    <a:pt x="40" y="185"/>
                  </a:lnTo>
                  <a:lnTo>
                    <a:pt x="39" y="173"/>
                  </a:lnTo>
                  <a:lnTo>
                    <a:pt x="38" y="164"/>
                  </a:lnTo>
                  <a:lnTo>
                    <a:pt x="37" y="158"/>
                  </a:lnTo>
                  <a:lnTo>
                    <a:pt x="37" y="157"/>
                  </a:lnTo>
                  <a:lnTo>
                    <a:pt x="0" y="89"/>
                  </a:lnTo>
                  <a:lnTo>
                    <a:pt x="21" y="0"/>
                  </a:lnTo>
                  <a:lnTo>
                    <a:pt x="94" y="36"/>
                  </a:lnTo>
                  <a:lnTo>
                    <a:pt x="104" y="12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F76B7D03-79DD-4E59-864F-B66E613B1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4538" y="2533651"/>
              <a:ext cx="169862" cy="322263"/>
            </a:xfrm>
            <a:custGeom>
              <a:avLst/>
              <a:gdLst>
                <a:gd name="T0" fmla="*/ 0 w 120"/>
                <a:gd name="T1" fmla="*/ 0 h 203"/>
                <a:gd name="T2" fmla="*/ 0 w 120"/>
                <a:gd name="T3" fmla="*/ 0 h 203"/>
                <a:gd name="T4" fmla="*/ 2147483647 w 120"/>
                <a:gd name="T5" fmla="*/ 2147483647 h 203"/>
                <a:gd name="T6" fmla="*/ 2147483647 w 120"/>
                <a:gd name="T7" fmla="*/ 2147483647 h 203"/>
                <a:gd name="T8" fmla="*/ 2147483647 w 120"/>
                <a:gd name="T9" fmla="*/ 2147483647 h 203"/>
                <a:gd name="T10" fmla="*/ 2147483647 w 120"/>
                <a:gd name="T11" fmla="*/ 2147483647 h 203"/>
                <a:gd name="T12" fmla="*/ 2147483647 w 120"/>
                <a:gd name="T13" fmla="*/ 2147483647 h 203"/>
                <a:gd name="T14" fmla="*/ 2147483647 w 120"/>
                <a:gd name="T15" fmla="*/ 2147483647 h 203"/>
                <a:gd name="T16" fmla="*/ 2147483647 w 120"/>
                <a:gd name="T17" fmla="*/ 2147483647 h 203"/>
                <a:gd name="T18" fmla="*/ 2147483647 w 120"/>
                <a:gd name="T19" fmla="*/ 2147483647 h 203"/>
                <a:gd name="T20" fmla="*/ 2147483647 w 120"/>
                <a:gd name="T21" fmla="*/ 2147483647 h 203"/>
                <a:gd name="T22" fmla="*/ 2147483647 w 120"/>
                <a:gd name="T23" fmla="*/ 2147483647 h 203"/>
                <a:gd name="T24" fmla="*/ 2147483647 w 120"/>
                <a:gd name="T25" fmla="*/ 2147483647 h 203"/>
                <a:gd name="T26" fmla="*/ 2147483647 w 120"/>
                <a:gd name="T27" fmla="*/ 2147483647 h 203"/>
                <a:gd name="T28" fmla="*/ 2147483647 w 120"/>
                <a:gd name="T29" fmla="*/ 2147483647 h 203"/>
                <a:gd name="T30" fmla="*/ 2147483647 w 120"/>
                <a:gd name="T31" fmla="*/ 2147483647 h 203"/>
                <a:gd name="T32" fmla="*/ 2147483647 w 120"/>
                <a:gd name="T33" fmla="*/ 2147483647 h 203"/>
                <a:gd name="T34" fmla="*/ 2147483647 w 120"/>
                <a:gd name="T35" fmla="*/ 2147483647 h 203"/>
                <a:gd name="T36" fmla="*/ 2147483647 w 120"/>
                <a:gd name="T37" fmla="*/ 2147483647 h 203"/>
                <a:gd name="T38" fmla="*/ 2147483647 w 120"/>
                <a:gd name="T39" fmla="*/ 2147483647 h 203"/>
                <a:gd name="T40" fmla="*/ 2147483647 w 120"/>
                <a:gd name="T41" fmla="*/ 2147483647 h 203"/>
                <a:gd name="T42" fmla="*/ 2147483647 w 120"/>
                <a:gd name="T43" fmla="*/ 2147483647 h 203"/>
                <a:gd name="T44" fmla="*/ 2147483647 w 120"/>
                <a:gd name="T45" fmla="*/ 2147483647 h 203"/>
                <a:gd name="T46" fmla="*/ 2147483647 w 120"/>
                <a:gd name="T47" fmla="*/ 2147483647 h 203"/>
                <a:gd name="T48" fmla="*/ 2147483647 w 120"/>
                <a:gd name="T49" fmla="*/ 2147483647 h 203"/>
                <a:gd name="T50" fmla="*/ 2147483647 w 120"/>
                <a:gd name="T51" fmla="*/ 2147483647 h 203"/>
                <a:gd name="T52" fmla="*/ 2147483647 w 120"/>
                <a:gd name="T53" fmla="*/ 2147483647 h 203"/>
                <a:gd name="T54" fmla="*/ 2147483647 w 120"/>
                <a:gd name="T55" fmla="*/ 2147483647 h 203"/>
                <a:gd name="T56" fmla="*/ 2147483647 w 120"/>
                <a:gd name="T57" fmla="*/ 2147483647 h 203"/>
                <a:gd name="T58" fmla="*/ 2147483647 w 120"/>
                <a:gd name="T59" fmla="*/ 2147483647 h 203"/>
                <a:gd name="T60" fmla="*/ 2147483647 w 120"/>
                <a:gd name="T61" fmla="*/ 2147483647 h 203"/>
                <a:gd name="T62" fmla="*/ 2147483647 w 120"/>
                <a:gd name="T63" fmla="*/ 2147483647 h 203"/>
                <a:gd name="T64" fmla="*/ 2147483647 w 120"/>
                <a:gd name="T65" fmla="*/ 2147483647 h 203"/>
                <a:gd name="T66" fmla="*/ 2147483647 w 120"/>
                <a:gd name="T67" fmla="*/ 2147483647 h 203"/>
                <a:gd name="T68" fmla="*/ 2147483647 w 120"/>
                <a:gd name="T69" fmla="*/ 2147483647 h 203"/>
                <a:gd name="T70" fmla="*/ 2147483647 w 120"/>
                <a:gd name="T71" fmla="*/ 2147483647 h 203"/>
                <a:gd name="T72" fmla="*/ 2147483647 w 120"/>
                <a:gd name="T73" fmla="*/ 2147483647 h 203"/>
                <a:gd name="T74" fmla="*/ 2147483647 w 120"/>
                <a:gd name="T75" fmla="*/ 2147483647 h 203"/>
                <a:gd name="T76" fmla="*/ 2147483647 w 120"/>
                <a:gd name="T77" fmla="*/ 2147483647 h 203"/>
                <a:gd name="T78" fmla="*/ 2147483647 w 120"/>
                <a:gd name="T79" fmla="*/ 2147483647 h 203"/>
                <a:gd name="T80" fmla="*/ 2147483647 w 120"/>
                <a:gd name="T81" fmla="*/ 2147483647 h 203"/>
                <a:gd name="T82" fmla="*/ 2147483647 w 120"/>
                <a:gd name="T83" fmla="*/ 2147483647 h 203"/>
                <a:gd name="T84" fmla="*/ 2147483647 w 120"/>
                <a:gd name="T85" fmla="*/ 2147483647 h 203"/>
                <a:gd name="T86" fmla="*/ 2147483647 w 120"/>
                <a:gd name="T87" fmla="*/ 2147483647 h 203"/>
                <a:gd name="T88" fmla="*/ 2147483647 w 120"/>
                <a:gd name="T89" fmla="*/ 2147483647 h 203"/>
                <a:gd name="T90" fmla="*/ 2147483647 w 120"/>
                <a:gd name="T91" fmla="*/ 2147483647 h 203"/>
                <a:gd name="T92" fmla="*/ 2147483647 w 120"/>
                <a:gd name="T93" fmla="*/ 2147483647 h 203"/>
                <a:gd name="T94" fmla="*/ 2147483647 w 120"/>
                <a:gd name="T95" fmla="*/ 2147483647 h 203"/>
                <a:gd name="T96" fmla="*/ 2147483647 w 120"/>
                <a:gd name="T97" fmla="*/ 2147483647 h 203"/>
                <a:gd name="T98" fmla="*/ 2147483647 w 120"/>
                <a:gd name="T99" fmla="*/ 2147483647 h 203"/>
                <a:gd name="T100" fmla="*/ 2147483647 w 120"/>
                <a:gd name="T101" fmla="*/ 2147483647 h 203"/>
                <a:gd name="T102" fmla="*/ 2147483647 w 120"/>
                <a:gd name="T103" fmla="*/ 2147483647 h 203"/>
                <a:gd name="T104" fmla="*/ 0 w 120"/>
                <a:gd name="T105" fmla="*/ 0 h 2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0"/>
                <a:gd name="T160" fmla="*/ 0 h 203"/>
                <a:gd name="T161" fmla="*/ 120 w 120"/>
                <a:gd name="T162" fmla="*/ 203 h 2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0" h="203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11" y="12"/>
                  </a:lnTo>
                  <a:lnTo>
                    <a:pt x="19" y="20"/>
                  </a:lnTo>
                  <a:lnTo>
                    <a:pt x="28" y="31"/>
                  </a:lnTo>
                  <a:lnTo>
                    <a:pt x="38" y="42"/>
                  </a:lnTo>
                  <a:lnTo>
                    <a:pt x="49" y="55"/>
                  </a:lnTo>
                  <a:lnTo>
                    <a:pt x="60" y="68"/>
                  </a:lnTo>
                  <a:lnTo>
                    <a:pt x="71" y="82"/>
                  </a:lnTo>
                  <a:lnTo>
                    <a:pt x="82" y="96"/>
                  </a:lnTo>
                  <a:lnTo>
                    <a:pt x="93" y="110"/>
                  </a:lnTo>
                  <a:lnTo>
                    <a:pt x="101" y="124"/>
                  </a:lnTo>
                  <a:lnTo>
                    <a:pt x="109" y="137"/>
                  </a:lnTo>
                  <a:lnTo>
                    <a:pt x="115" y="149"/>
                  </a:lnTo>
                  <a:lnTo>
                    <a:pt x="119" y="159"/>
                  </a:lnTo>
                  <a:lnTo>
                    <a:pt x="120" y="168"/>
                  </a:lnTo>
                  <a:lnTo>
                    <a:pt x="118" y="181"/>
                  </a:lnTo>
                  <a:lnTo>
                    <a:pt x="112" y="191"/>
                  </a:lnTo>
                  <a:lnTo>
                    <a:pt x="104" y="197"/>
                  </a:lnTo>
                  <a:lnTo>
                    <a:pt x="94" y="201"/>
                  </a:lnTo>
                  <a:lnTo>
                    <a:pt x="85" y="203"/>
                  </a:lnTo>
                  <a:lnTo>
                    <a:pt x="76" y="203"/>
                  </a:lnTo>
                  <a:lnTo>
                    <a:pt x="70" y="203"/>
                  </a:lnTo>
                  <a:lnTo>
                    <a:pt x="68" y="203"/>
                  </a:lnTo>
                  <a:lnTo>
                    <a:pt x="68" y="202"/>
                  </a:lnTo>
                  <a:lnTo>
                    <a:pt x="68" y="199"/>
                  </a:lnTo>
                  <a:lnTo>
                    <a:pt x="67" y="194"/>
                  </a:lnTo>
                  <a:lnTo>
                    <a:pt x="67" y="187"/>
                  </a:lnTo>
                  <a:lnTo>
                    <a:pt x="66" y="178"/>
                  </a:lnTo>
                  <a:lnTo>
                    <a:pt x="66" y="169"/>
                  </a:lnTo>
                  <a:lnTo>
                    <a:pt x="65" y="159"/>
                  </a:lnTo>
                  <a:lnTo>
                    <a:pt x="64" y="148"/>
                  </a:lnTo>
                  <a:lnTo>
                    <a:pt x="63" y="136"/>
                  </a:lnTo>
                  <a:lnTo>
                    <a:pt x="62" y="125"/>
                  </a:lnTo>
                  <a:lnTo>
                    <a:pt x="60" y="114"/>
                  </a:lnTo>
                  <a:lnTo>
                    <a:pt x="59" y="103"/>
                  </a:lnTo>
                  <a:lnTo>
                    <a:pt x="58" y="92"/>
                  </a:lnTo>
                  <a:lnTo>
                    <a:pt x="56" y="83"/>
                  </a:lnTo>
                  <a:lnTo>
                    <a:pt x="54" y="75"/>
                  </a:lnTo>
                  <a:lnTo>
                    <a:pt x="52" y="69"/>
                  </a:lnTo>
                  <a:lnTo>
                    <a:pt x="47" y="57"/>
                  </a:lnTo>
                  <a:lnTo>
                    <a:pt x="40" y="44"/>
                  </a:lnTo>
                  <a:lnTo>
                    <a:pt x="32" y="33"/>
                  </a:lnTo>
                  <a:lnTo>
                    <a:pt x="22" y="23"/>
                  </a:lnTo>
                  <a:lnTo>
                    <a:pt x="14" y="13"/>
                  </a:lnTo>
                  <a:lnTo>
                    <a:pt x="7" y="6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DC710C2E-9070-4D6A-BBF5-444F114DC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251" y="2127250"/>
              <a:ext cx="379413" cy="539750"/>
            </a:xfrm>
            <a:custGeom>
              <a:avLst/>
              <a:gdLst>
                <a:gd name="T0" fmla="*/ 2147483647 w 269"/>
                <a:gd name="T1" fmla="*/ 2147483647 h 340"/>
                <a:gd name="T2" fmla="*/ 2147483647 w 269"/>
                <a:gd name="T3" fmla="*/ 2147483647 h 340"/>
                <a:gd name="T4" fmla="*/ 2147483647 w 269"/>
                <a:gd name="T5" fmla="*/ 2147483647 h 340"/>
                <a:gd name="T6" fmla="*/ 2147483647 w 269"/>
                <a:gd name="T7" fmla="*/ 2147483647 h 340"/>
                <a:gd name="T8" fmla="*/ 2147483647 w 269"/>
                <a:gd name="T9" fmla="*/ 2147483647 h 340"/>
                <a:gd name="T10" fmla="*/ 2147483647 w 269"/>
                <a:gd name="T11" fmla="*/ 2147483647 h 340"/>
                <a:gd name="T12" fmla="*/ 2147483647 w 269"/>
                <a:gd name="T13" fmla="*/ 2147483647 h 340"/>
                <a:gd name="T14" fmla="*/ 2147483647 w 269"/>
                <a:gd name="T15" fmla="*/ 2147483647 h 340"/>
                <a:gd name="T16" fmla="*/ 0 w 269"/>
                <a:gd name="T17" fmla="*/ 2147483647 h 340"/>
                <a:gd name="T18" fmla="*/ 2147483647 w 269"/>
                <a:gd name="T19" fmla="*/ 2147483647 h 340"/>
                <a:gd name="T20" fmla="*/ 2147483647 w 269"/>
                <a:gd name="T21" fmla="*/ 2147483647 h 340"/>
                <a:gd name="T22" fmla="*/ 2147483647 w 269"/>
                <a:gd name="T23" fmla="*/ 2147483647 h 340"/>
                <a:gd name="T24" fmla="*/ 2147483647 w 269"/>
                <a:gd name="T25" fmla="*/ 2147483647 h 340"/>
                <a:gd name="T26" fmla="*/ 2147483647 w 269"/>
                <a:gd name="T27" fmla="*/ 2147483647 h 340"/>
                <a:gd name="T28" fmla="*/ 2147483647 w 269"/>
                <a:gd name="T29" fmla="*/ 2147483647 h 340"/>
                <a:gd name="T30" fmla="*/ 2147483647 w 269"/>
                <a:gd name="T31" fmla="*/ 2147483647 h 340"/>
                <a:gd name="T32" fmla="*/ 2147483647 w 269"/>
                <a:gd name="T33" fmla="*/ 2147483647 h 340"/>
                <a:gd name="T34" fmla="*/ 2147483647 w 269"/>
                <a:gd name="T35" fmla="*/ 2147483647 h 340"/>
                <a:gd name="T36" fmla="*/ 2147483647 w 269"/>
                <a:gd name="T37" fmla="*/ 2147483647 h 340"/>
                <a:gd name="T38" fmla="*/ 2147483647 w 269"/>
                <a:gd name="T39" fmla="*/ 2147483647 h 340"/>
                <a:gd name="T40" fmla="*/ 2147483647 w 269"/>
                <a:gd name="T41" fmla="*/ 2147483647 h 340"/>
                <a:gd name="T42" fmla="*/ 2147483647 w 269"/>
                <a:gd name="T43" fmla="*/ 2147483647 h 340"/>
                <a:gd name="T44" fmla="*/ 2147483647 w 269"/>
                <a:gd name="T45" fmla="*/ 2147483647 h 340"/>
                <a:gd name="T46" fmla="*/ 2147483647 w 269"/>
                <a:gd name="T47" fmla="*/ 2147483647 h 340"/>
                <a:gd name="T48" fmla="*/ 2147483647 w 269"/>
                <a:gd name="T49" fmla="*/ 2147483647 h 340"/>
                <a:gd name="T50" fmla="*/ 2147483647 w 269"/>
                <a:gd name="T51" fmla="*/ 2147483647 h 340"/>
                <a:gd name="T52" fmla="*/ 2147483647 w 269"/>
                <a:gd name="T53" fmla="*/ 2147483647 h 340"/>
                <a:gd name="T54" fmla="*/ 2147483647 w 269"/>
                <a:gd name="T55" fmla="*/ 2147483647 h 340"/>
                <a:gd name="T56" fmla="*/ 2147483647 w 269"/>
                <a:gd name="T57" fmla="*/ 2147483647 h 340"/>
                <a:gd name="T58" fmla="*/ 2147483647 w 269"/>
                <a:gd name="T59" fmla="*/ 2147483647 h 340"/>
                <a:gd name="T60" fmla="*/ 2147483647 w 269"/>
                <a:gd name="T61" fmla="*/ 2147483647 h 340"/>
                <a:gd name="T62" fmla="*/ 2147483647 w 269"/>
                <a:gd name="T63" fmla="*/ 2147483647 h 34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9"/>
                <a:gd name="T97" fmla="*/ 0 h 340"/>
                <a:gd name="T98" fmla="*/ 269 w 269"/>
                <a:gd name="T99" fmla="*/ 340 h 34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9" h="340">
                  <a:moveTo>
                    <a:pt x="184" y="0"/>
                  </a:moveTo>
                  <a:lnTo>
                    <a:pt x="183" y="2"/>
                  </a:lnTo>
                  <a:lnTo>
                    <a:pt x="178" y="6"/>
                  </a:lnTo>
                  <a:lnTo>
                    <a:pt x="169" y="12"/>
                  </a:lnTo>
                  <a:lnTo>
                    <a:pt x="158" y="20"/>
                  </a:lnTo>
                  <a:lnTo>
                    <a:pt x="145" y="30"/>
                  </a:lnTo>
                  <a:lnTo>
                    <a:pt x="131" y="41"/>
                  </a:lnTo>
                  <a:lnTo>
                    <a:pt x="115" y="54"/>
                  </a:lnTo>
                  <a:lnTo>
                    <a:pt x="99" y="68"/>
                  </a:lnTo>
                  <a:lnTo>
                    <a:pt x="83" y="82"/>
                  </a:lnTo>
                  <a:lnTo>
                    <a:pt x="67" y="97"/>
                  </a:lnTo>
                  <a:lnTo>
                    <a:pt x="51" y="112"/>
                  </a:lnTo>
                  <a:lnTo>
                    <a:pt x="37" y="126"/>
                  </a:lnTo>
                  <a:lnTo>
                    <a:pt x="25" y="140"/>
                  </a:lnTo>
                  <a:lnTo>
                    <a:pt x="15" y="154"/>
                  </a:lnTo>
                  <a:lnTo>
                    <a:pt x="6" y="166"/>
                  </a:lnTo>
                  <a:lnTo>
                    <a:pt x="2" y="178"/>
                  </a:lnTo>
                  <a:lnTo>
                    <a:pt x="0" y="189"/>
                  </a:lnTo>
                  <a:lnTo>
                    <a:pt x="1" y="201"/>
                  </a:lnTo>
                  <a:lnTo>
                    <a:pt x="4" y="215"/>
                  </a:lnTo>
                  <a:lnTo>
                    <a:pt x="8" y="228"/>
                  </a:lnTo>
                  <a:lnTo>
                    <a:pt x="15" y="241"/>
                  </a:lnTo>
                  <a:lnTo>
                    <a:pt x="21" y="255"/>
                  </a:lnTo>
                  <a:lnTo>
                    <a:pt x="30" y="268"/>
                  </a:lnTo>
                  <a:lnTo>
                    <a:pt x="38" y="281"/>
                  </a:lnTo>
                  <a:lnTo>
                    <a:pt x="46" y="293"/>
                  </a:lnTo>
                  <a:lnTo>
                    <a:pt x="55" y="304"/>
                  </a:lnTo>
                  <a:lnTo>
                    <a:pt x="63" y="314"/>
                  </a:lnTo>
                  <a:lnTo>
                    <a:pt x="70" y="323"/>
                  </a:lnTo>
                  <a:lnTo>
                    <a:pt x="76" y="330"/>
                  </a:lnTo>
                  <a:lnTo>
                    <a:pt x="81" y="336"/>
                  </a:lnTo>
                  <a:lnTo>
                    <a:pt x="84" y="339"/>
                  </a:lnTo>
                  <a:lnTo>
                    <a:pt x="85" y="340"/>
                  </a:lnTo>
                  <a:lnTo>
                    <a:pt x="85" y="339"/>
                  </a:lnTo>
                  <a:lnTo>
                    <a:pt x="86" y="335"/>
                  </a:lnTo>
                  <a:lnTo>
                    <a:pt x="87" y="329"/>
                  </a:lnTo>
                  <a:lnTo>
                    <a:pt x="89" y="321"/>
                  </a:lnTo>
                  <a:lnTo>
                    <a:pt x="92" y="310"/>
                  </a:lnTo>
                  <a:lnTo>
                    <a:pt x="95" y="299"/>
                  </a:lnTo>
                  <a:lnTo>
                    <a:pt x="100" y="287"/>
                  </a:lnTo>
                  <a:lnTo>
                    <a:pt x="106" y="273"/>
                  </a:lnTo>
                  <a:lnTo>
                    <a:pt x="114" y="258"/>
                  </a:lnTo>
                  <a:lnTo>
                    <a:pt x="123" y="244"/>
                  </a:lnTo>
                  <a:lnTo>
                    <a:pt x="134" y="229"/>
                  </a:lnTo>
                  <a:lnTo>
                    <a:pt x="147" y="214"/>
                  </a:lnTo>
                  <a:lnTo>
                    <a:pt x="162" y="200"/>
                  </a:lnTo>
                  <a:lnTo>
                    <a:pt x="179" y="186"/>
                  </a:lnTo>
                  <a:lnTo>
                    <a:pt x="199" y="174"/>
                  </a:lnTo>
                  <a:lnTo>
                    <a:pt x="221" y="162"/>
                  </a:lnTo>
                  <a:lnTo>
                    <a:pt x="241" y="151"/>
                  </a:lnTo>
                  <a:lnTo>
                    <a:pt x="256" y="139"/>
                  </a:lnTo>
                  <a:lnTo>
                    <a:pt x="264" y="126"/>
                  </a:lnTo>
                  <a:lnTo>
                    <a:pt x="269" y="113"/>
                  </a:lnTo>
                  <a:lnTo>
                    <a:pt x="268" y="99"/>
                  </a:lnTo>
                  <a:lnTo>
                    <a:pt x="264" y="86"/>
                  </a:lnTo>
                  <a:lnTo>
                    <a:pt x="258" y="73"/>
                  </a:lnTo>
                  <a:lnTo>
                    <a:pt x="250" y="60"/>
                  </a:lnTo>
                  <a:lnTo>
                    <a:pt x="240" y="48"/>
                  </a:lnTo>
                  <a:lnTo>
                    <a:pt x="229" y="37"/>
                  </a:lnTo>
                  <a:lnTo>
                    <a:pt x="218" y="26"/>
                  </a:lnTo>
                  <a:lnTo>
                    <a:pt x="208" y="18"/>
                  </a:lnTo>
                  <a:lnTo>
                    <a:pt x="199" y="10"/>
                  </a:lnTo>
                  <a:lnTo>
                    <a:pt x="191" y="5"/>
                  </a:lnTo>
                  <a:lnTo>
                    <a:pt x="186" y="2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6A990BE2-9550-44EE-8A0E-8F0C2B7A1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1" y="1525588"/>
              <a:ext cx="314325" cy="354012"/>
            </a:xfrm>
            <a:custGeom>
              <a:avLst/>
              <a:gdLst>
                <a:gd name="T0" fmla="*/ 2147483647 w 222"/>
                <a:gd name="T1" fmla="*/ 0 h 223"/>
                <a:gd name="T2" fmla="*/ 2147483647 w 222"/>
                <a:gd name="T3" fmla="*/ 2147483647 h 223"/>
                <a:gd name="T4" fmla="*/ 2147483647 w 222"/>
                <a:gd name="T5" fmla="*/ 2147483647 h 223"/>
                <a:gd name="T6" fmla="*/ 2147483647 w 222"/>
                <a:gd name="T7" fmla="*/ 2147483647 h 223"/>
                <a:gd name="T8" fmla="*/ 2147483647 w 222"/>
                <a:gd name="T9" fmla="*/ 2147483647 h 223"/>
                <a:gd name="T10" fmla="*/ 2147483647 w 222"/>
                <a:gd name="T11" fmla="*/ 2147483647 h 223"/>
                <a:gd name="T12" fmla="*/ 2147483647 w 222"/>
                <a:gd name="T13" fmla="*/ 2147483647 h 223"/>
                <a:gd name="T14" fmla="*/ 2147483647 w 222"/>
                <a:gd name="T15" fmla="*/ 2147483647 h 223"/>
                <a:gd name="T16" fmla="*/ 2147483647 w 222"/>
                <a:gd name="T17" fmla="*/ 2147483647 h 223"/>
                <a:gd name="T18" fmla="*/ 2147483647 w 222"/>
                <a:gd name="T19" fmla="*/ 2147483647 h 223"/>
                <a:gd name="T20" fmla="*/ 2147483647 w 222"/>
                <a:gd name="T21" fmla="*/ 2147483647 h 223"/>
                <a:gd name="T22" fmla="*/ 2147483647 w 222"/>
                <a:gd name="T23" fmla="*/ 2147483647 h 223"/>
                <a:gd name="T24" fmla="*/ 2147483647 w 222"/>
                <a:gd name="T25" fmla="*/ 2147483647 h 223"/>
                <a:gd name="T26" fmla="*/ 2147483647 w 222"/>
                <a:gd name="T27" fmla="*/ 2147483647 h 223"/>
                <a:gd name="T28" fmla="*/ 2147483647 w 222"/>
                <a:gd name="T29" fmla="*/ 2147483647 h 223"/>
                <a:gd name="T30" fmla="*/ 2147483647 w 222"/>
                <a:gd name="T31" fmla="*/ 2147483647 h 223"/>
                <a:gd name="T32" fmla="*/ 2147483647 w 222"/>
                <a:gd name="T33" fmla="*/ 2147483647 h 223"/>
                <a:gd name="T34" fmla="*/ 2147483647 w 222"/>
                <a:gd name="T35" fmla="*/ 2147483647 h 223"/>
                <a:gd name="T36" fmla="*/ 2147483647 w 222"/>
                <a:gd name="T37" fmla="*/ 2147483647 h 223"/>
                <a:gd name="T38" fmla="*/ 2147483647 w 222"/>
                <a:gd name="T39" fmla="*/ 2147483647 h 223"/>
                <a:gd name="T40" fmla="*/ 2147483647 w 222"/>
                <a:gd name="T41" fmla="*/ 2147483647 h 223"/>
                <a:gd name="T42" fmla="*/ 2147483647 w 222"/>
                <a:gd name="T43" fmla="*/ 2147483647 h 223"/>
                <a:gd name="T44" fmla="*/ 2147483647 w 222"/>
                <a:gd name="T45" fmla="*/ 2147483647 h 223"/>
                <a:gd name="T46" fmla="*/ 2147483647 w 222"/>
                <a:gd name="T47" fmla="*/ 2147483647 h 223"/>
                <a:gd name="T48" fmla="*/ 2147483647 w 222"/>
                <a:gd name="T49" fmla="*/ 2147483647 h 223"/>
                <a:gd name="T50" fmla="*/ 2147483647 w 222"/>
                <a:gd name="T51" fmla="*/ 2147483647 h 223"/>
                <a:gd name="T52" fmla="*/ 2147483647 w 222"/>
                <a:gd name="T53" fmla="*/ 2147483647 h 223"/>
                <a:gd name="T54" fmla="*/ 2147483647 w 222"/>
                <a:gd name="T55" fmla="*/ 2147483647 h 223"/>
                <a:gd name="T56" fmla="*/ 2147483647 w 222"/>
                <a:gd name="T57" fmla="*/ 2147483647 h 223"/>
                <a:gd name="T58" fmla="*/ 2147483647 w 222"/>
                <a:gd name="T59" fmla="*/ 2147483647 h 223"/>
                <a:gd name="T60" fmla="*/ 2147483647 w 222"/>
                <a:gd name="T61" fmla="*/ 2147483647 h 223"/>
                <a:gd name="T62" fmla="*/ 2147483647 w 222"/>
                <a:gd name="T63" fmla="*/ 2147483647 h 223"/>
                <a:gd name="T64" fmla="*/ 2147483647 w 222"/>
                <a:gd name="T65" fmla="*/ 2147483647 h 223"/>
                <a:gd name="T66" fmla="*/ 2147483647 w 222"/>
                <a:gd name="T67" fmla="*/ 2147483647 h 223"/>
                <a:gd name="T68" fmla="*/ 2147483647 w 222"/>
                <a:gd name="T69" fmla="*/ 2147483647 h 223"/>
                <a:gd name="T70" fmla="*/ 2147483647 w 222"/>
                <a:gd name="T71" fmla="*/ 2147483647 h 223"/>
                <a:gd name="T72" fmla="*/ 2147483647 w 222"/>
                <a:gd name="T73" fmla="*/ 2147483647 h 223"/>
                <a:gd name="T74" fmla="*/ 2147483647 w 222"/>
                <a:gd name="T75" fmla="*/ 2147483647 h 223"/>
                <a:gd name="T76" fmla="*/ 2147483647 w 222"/>
                <a:gd name="T77" fmla="*/ 2147483647 h 223"/>
                <a:gd name="T78" fmla="*/ 2147483647 w 222"/>
                <a:gd name="T79" fmla="*/ 2147483647 h 223"/>
                <a:gd name="T80" fmla="*/ 2147483647 w 222"/>
                <a:gd name="T81" fmla="*/ 2147483647 h 223"/>
                <a:gd name="T82" fmla="*/ 2147483647 w 222"/>
                <a:gd name="T83" fmla="*/ 2147483647 h 223"/>
                <a:gd name="T84" fmla="*/ 2147483647 w 222"/>
                <a:gd name="T85" fmla="*/ 2147483647 h 223"/>
                <a:gd name="T86" fmla="*/ 2147483647 w 222"/>
                <a:gd name="T87" fmla="*/ 2147483647 h 223"/>
                <a:gd name="T88" fmla="*/ 2147483647 w 222"/>
                <a:gd name="T89" fmla="*/ 2147483647 h 223"/>
                <a:gd name="T90" fmla="*/ 2147483647 w 222"/>
                <a:gd name="T91" fmla="*/ 2147483647 h 223"/>
                <a:gd name="T92" fmla="*/ 2147483647 w 222"/>
                <a:gd name="T93" fmla="*/ 2147483647 h 223"/>
                <a:gd name="T94" fmla="*/ 2147483647 w 222"/>
                <a:gd name="T95" fmla="*/ 2147483647 h 223"/>
                <a:gd name="T96" fmla="*/ 2147483647 w 222"/>
                <a:gd name="T97" fmla="*/ 2147483647 h 223"/>
                <a:gd name="T98" fmla="*/ 2147483647 w 222"/>
                <a:gd name="T99" fmla="*/ 2147483647 h 223"/>
                <a:gd name="T100" fmla="*/ 2147483647 w 222"/>
                <a:gd name="T101" fmla="*/ 2147483647 h 223"/>
                <a:gd name="T102" fmla="*/ 2147483647 w 222"/>
                <a:gd name="T103" fmla="*/ 2147483647 h 223"/>
                <a:gd name="T104" fmla="*/ 0 w 222"/>
                <a:gd name="T105" fmla="*/ 2147483647 h 223"/>
                <a:gd name="T106" fmla="*/ 2147483647 w 222"/>
                <a:gd name="T107" fmla="*/ 2147483647 h 223"/>
                <a:gd name="T108" fmla="*/ 2147483647 w 222"/>
                <a:gd name="T109" fmla="*/ 2147483647 h 223"/>
                <a:gd name="T110" fmla="*/ 2147483647 w 222"/>
                <a:gd name="T111" fmla="*/ 2147483647 h 223"/>
                <a:gd name="T112" fmla="*/ 2147483647 w 222"/>
                <a:gd name="T113" fmla="*/ 2147483647 h 223"/>
                <a:gd name="T114" fmla="*/ 2147483647 w 222"/>
                <a:gd name="T115" fmla="*/ 0 h 2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2"/>
                <a:gd name="T175" fmla="*/ 0 h 223"/>
                <a:gd name="T176" fmla="*/ 222 w 222"/>
                <a:gd name="T177" fmla="*/ 223 h 22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2" h="223">
                  <a:moveTo>
                    <a:pt x="14" y="0"/>
                  </a:moveTo>
                  <a:lnTo>
                    <a:pt x="15" y="1"/>
                  </a:lnTo>
                  <a:lnTo>
                    <a:pt x="19" y="5"/>
                  </a:lnTo>
                  <a:lnTo>
                    <a:pt x="25" y="10"/>
                  </a:lnTo>
                  <a:lnTo>
                    <a:pt x="33" y="16"/>
                  </a:lnTo>
                  <a:lnTo>
                    <a:pt x="42" y="22"/>
                  </a:lnTo>
                  <a:lnTo>
                    <a:pt x="53" y="27"/>
                  </a:lnTo>
                  <a:lnTo>
                    <a:pt x="64" y="31"/>
                  </a:lnTo>
                  <a:lnTo>
                    <a:pt x="75" y="32"/>
                  </a:lnTo>
                  <a:lnTo>
                    <a:pt x="81" y="32"/>
                  </a:lnTo>
                  <a:lnTo>
                    <a:pt x="89" y="32"/>
                  </a:lnTo>
                  <a:lnTo>
                    <a:pt x="98" y="31"/>
                  </a:lnTo>
                  <a:lnTo>
                    <a:pt x="108" y="30"/>
                  </a:lnTo>
                  <a:lnTo>
                    <a:pt x="119" y="30"/>
                  </a:lnTo>
                  <a:lnTo>
                    <a:pt x="131" y="30"/>
                  </a:lnTo>
                  <a:lnTo>
                    <a:pt x="142" y="30"/>
                  </a:lnTo>
                  <a:lnTo>
                    <a:pt x="154" y="31"/>
                  </a:lnTo>
                  <a:lnTo>
                    <a:pt x="166" y="33"/>
                  </a:lnTo>
                  <a:lnTo>
                    <a:pt x="177" y="35"/>
                  </a:lnTo>
                  <a:lnTo>
                    <a:pt x="187" y="38"/>
                  </a:lnTo>
                  <a:lnTo>
                    <a:pt x="197" y="43"/>
                  </a:lnTo>
                  <a:lnTo>
                    <a:pt x="205" y="49"/>
                  </a:lnTo>
                  <a:lnTo>
                    <a:pt x="212" y="56"/>
                  </a:lnTo>
                  <a:lnTo>
                    <a:pt x="217" y="65"/>
                  </a:lnTo>
                  <a:lnTo>
                    <a:pt x="220" y="76"/>
                  </a:lnTo>
                  <a:lnTo>
                    <a:pt x="221" y="87"/>
                  </a:lnTo>
                  <a:lnTo>
                    <a:pt x="222" y="98"/>
                  </a:lnTo>
                  <a:lnTo>
                    <a:pt x="220" y="109"/>
                  </a:lnTo>
                  <a:lnTo>
                    <a:pt x="218" y="120"/>
                  </a:lnTo>
                  <a:lnTo>
                    <a:pt x="215" y="130"/>
                  </a:lnTo>
                  <a:lnTo>
                    <a:pt x="211" y="139"/>
                  </a:lnTo>
                  <a:lnTo>
                    <a:pt x="205" y="149"/>
                  </a:lnTo>
                  <a:lnTo>
                    <a:pt x="200" y="158"/>
                  </a:lnTo>
                  <a:lnTo>
                    <a:pt x="193" y="166"/>
                  </a:lnTo>
                  <a:lnTo>
                    <a:pt x="185" y="174"/>
                  </a:lnTo>
                  <a:lnTo>
                    <a:pt x="178" y="181"/>
                  </a:lnTo>
                  <a:lnTo>
                    <a:pt x="169" y="188"/>
                  </a:lnTo>
                  <a:lnTo>
                    <a:pt x="161" y="195"/>
                  </a:lnTo>
                  <a:lnTo>
                    <a:pt x="152" y="200"/>
                  </a:lnTo>
                  <a:lnTo>
                    <a:pt x="142" y="205"/>
                  </a:lnTo>
                  <a:lnTo>
                    <a:pt x="133" y="209"/>
                  </a:lnTo>
                  <a:lnTo>
                    <a:pt x="123" y="214"/>
                  </a:lnTo>
                  <a:lnTo>
                    <a:pt x="110" y="216"/>
                  </a:lnTo>
                  <a:lnTo>
                    <a:pt x="97" y="219"/>
                  </a:lnTo>
                  <a:lnTo>
                    <a:pt x="82" y="221"/>
                  </a:lnTo>
                  <a:lnTo>
                    <a:pt x="68" y="222"/>
                  </a:lnTo>
                  <a:lnTo>
                    <a:pt x="54" y="223"/>
                  </a:lnTo>
                  <a:lnTo>
                    <a:pt x="40" y="222"/>
                  </a:lnTo>
                  <a:lnTo>
                    <a:pt x="28" y="220"/>
                  </a:lnTo>
                  <a:lnTo>
                    <a:pt x="17" y="217"/>
                  </a:lnTo>
                  <a:lnTo>
                    <a:pt x="9" y="213"/>
                  </a:lnTo>
                  <a:lnTo>
                    <a:pt x="3" y="207"/>
                  </a:lnTo>
                  <a:lnTo>
                    <a:pt x="0" y="200"/>
                  </a:lnTo>
                  <a:lnTo>
                    <a:pt x="2" y="192"/>
                  </a:lnTo>
                  <a:lnTo>
                    <a:pt x="7" y="181"/>
                  </a:lnTo>
                  <a:lnTo>
                    <a:pt x="17" y="169"/>
                  </a:lnTo>
                  <a:lnTo>
                    <a:pt x="32" y="15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DE259241-C222-4977-89FA-A74D9AC3F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251" y="2127250"/>
              <a:ext cx="379413" cy="539750"/>
            </a:xfrm>
            <a:custGeom>
              <a:avLst/>
              <a:gdLst>
                <a:gd name="T0" fmla="*/ 2147483647 w 269"/>
                <a:gd name="T1" fmla="*/ 0 h 340"/>
                <a:gd name="T2" fmla="*/ 2147483647 w 269"/>
                <a:gd name="T3" fmla="*/ 2147483647 h 340"/>
                <a:gd name="T4" fmla="*/ 2147483647 w 269"/>
                <a:gd name="T5" fmla="*/ 2147483647 h 340"/>
                <a:gd name="T6" fmla="*/ 2147483647 w 269"/>
                <a:gd name="T7" fmla="*/ 2147483647 h 340"/>
                <a:gd name="T8" fmla="*/ 2147483647 w 269"/>
                <a:gd name="T9" fmla="*/ 2147483647 h 340"/>
                <a:gd name="T10" fmla="*/ 2147483647 w 269"/>
                <a:gd name="T11" fmla="*/ 2147483647 h 340"/>
                <a:gd name="T12" fmla="*/ 2147483647 w 269"/>
                <a:gd name="T13" fmla="*/ 2147483647 h 340"/>
                <a:gd name="T14" fmla="*/ 2147483647 w 269"/>
                <a:gd name="T15" fmla="*/ 2147483647 h 340"/>
                <a:gd name="T16" fmla="*/ 2147483647 w 269"/>
                <a:gd name="T17" fmla="*/ 2147483647 h 340"/>
                <a:gd name="T18" fmla="*/ 0 w 269"/>
                <a:gd name="T19" fmla="*/ 2147483647 h 340"/>
                <a:gd name="T20" fmla="*/ 2147483647 w 269"/>
                <a:gd name="T21" fmla="*/ 2147483647 h 340"/>
                <a:gd name="T22" fmla="*/ 2147483647 w 269"/>
                <a:gd name="T23" fmla="*/ 2147483647 h 340"/>
                <a:gd name="T24" fmla="*/ 2147483647 w 269"/>
                <a:gd name="T25" fmla="*/ 2147483647 h 340"/>
                <a:gd name="T26" fmla="*/ 2147483647 w 269"/>
                <a:gd name="T27" fmla="*/ 2147483647 h 340"/>
                <a:gd name="T28" fmla="*/ 2147483647 w 269"/>
                <a:gd name="T29" fmla="*/ 2147483647 h 340"/>
                <a:gd name="T30" fmla="*/ 2147483647 w 269"/>
                <a:gd name="T31" fmla="*/ 2147483647 h 340"/>
                <a:gd name="T32" fmla="*/ 2147483647 w 269"/>
                <a:gd name="T33" fmla="*/ 2147483647 h 340"/>
                <a:gd name="T34" fmla="*/ 2147483647 w 269"/>
                <a:gd name="T35" fmla="*/ 2147483647 h 340"/>
                <a:gd name="T36" fmla="*/ 2147483647 w 269"/>
                <a:gd name="T37" fmla="*/ 2147483647 h 340"/>
                <a:gd name="T38" fmla="*/ 2147483647 w 269"/>
                <a:gd name="T39" fmla="*/ 2147483647 h 340"/>
                <a:gd name="T40" fmla="*/ 2147483647 w 269"/>
                <a:gd name="T41" fmla="*/ 2147483647 h 340"/>
                <a:gd name="T42" fmla="*/ 2147483647 w 269"/>
                <a:gd name="T43" fmla="*/ 2147483647 h 340"/>
                <a:gd name="T44" fmla="*/ 2147483647 w 269"/>
                <a:gd name="T45" fmla="*/ 2147483647 h 340"/>
                <a:gd name="T46" fmla="*/ 2147483647 w 269"/>
                <a:gd name="T47" fmla="*/ 2147483647 h 340"/>
                <a:gd name="T48" fmla="*/ 2147483647 w 269"/>
                <a:gd name="T49" fmla="*/ 2147483647 h 340"/>
                <a:gd name="T50" fmla="*/ 2147483647 w 269"/>
                <a:gd name="T51" fmla="*/ 2147483647 h 340"/>
                <a:gd name="T52" fmla="*/ 2147483647 w 269"/>
                <a:gd name="T53" fmla="*/ 2147483647 h 340"/>
                <a:gd name="T54" fmla="*/ 2147483647 w 269"/>
                <a:gd name="T55" fmla="*/ 2147483647 h 340"/>
                <a:gd name="T56" fmla="*/ 2147483647 w 269"/>
                <a:gd name="T57" fmla="*/ 2147483647 h 340"/>
                <a:gd name="T58" fmla="*/ 2147483647 w 269"/>
                <a:gd name="T59" fmla="*/ 2147483647 h 340"/>
                <a:gd name="T60" fmla="*/ 2147483647 w 269"/>
                <a:gd name="T61" fmla="*/ 2147483647 h 340"/>
                <a:gd name="T62" fmla="*/ 2147483647 w 269"/>
                <a:gd name="T63" fmla="*/ 2147483647 h 340"/>
                <a:gd name="T64" fmla="*/ 2147483647 w 269"/>
                <a:gd name="T65" fmla="*/ 2147483647 h 340"/>
                <a:gd name="T66" fmla="*/ 2147483647 w 269"/>
                <a:gd name="T67" fmla="*/ 2147483647 h 3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69"/>
                <a:gd name="T103" fmla="*/ 0 h 340"/>
                <a:gd name="T104" fmla="*/ 269 w 269"/>
                <a:gd name="T105" fmla="*/ 340 h 3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69" h="340">
                  <a:moveTo>
                    <a:pt x="184" y="0"/>
                  </a:moveTo>
                  <a:lnTo>
                    <a:pt x="184" y="0"/>
                  </a:lnTo>
                  <a:lnTo>
                    <a:pt x="183" y="2"/>
                  </a:lnTo>
                  <a:lnTo>
                    <a:pt x="178" y="6"/>
                  </a:lnTo>
                  <a:lnTo>
                    <a:pt x="169" y="12"/>
                  </a:lnTo>
                  <a:lnTo>
                    <a:pt x="158" y="20"/>
                  </a:lnTo>
                  <a:lnTo>
                    <a:pt x="145" y="30"/>
                  </a:lnTo>
                  <a:lnTo>
                    <a:pt x="131" y="41"/>
                  </a:lnTo>
                  <a:lnTo>
                    <a:pt x="115" y="54"/>
                  </a:lnTo>
                  <a:lnTo>
                    <a:pt x="99" y="68"/>
                  </a:lnTo>
                  <a:lnTo>
                    <a:pt x="83" y="82"/>
                  </a:lnTo>
                  <a:lnTo>
                    <a:pt x="67" y="97"/>
                  </a:lnTo>
                  <a:lnTo>
                    <a:pt x="51" y="112"/>
                  </a:lnTo>
                  <a:lnTo>
                    <a:pt x="37" y="126"/>
                  </a:lnTo>
                  <a:lnTo>
                    <a:pt x="25" y="140"/>
                  </a:lnTo>
                  <a:lnTo>
                    <a:pt x="15" y="154"/>
                  </a:lnTo>
                  <a:lnTo>
                    <a:pt x="6" y="166"/>
                  </a:lnTo>
                  <a:lnTo>
                    <a:pt x="2" y="178"/>
                  </a:lnTo>
                  <a:lnTo>
                    <a:pt x="0" y="189"/>
                  </a:lnTo>
                  <a:lnTo>
                    <a:pt x="1" y="201"/>
                  </a:lnTo>
                  <a:lnTo>
                    <a:pt x="4" y="215"/>
                  </a:lnTo>
                  <a:lnTo>
                    <a:pt x="8" y="228"/>
                  </a:lnTo>
                  <a:lnTo>
                    <a:pt x="15" y="241"/>
                  </a:lnTo>
                  <a:lnTo>
                    <a:pt x="21" y="255"/>
                  </a:lnTo>
                  <a:lnTo>
                    <a:pt x="30" y="268"/>
                  </a:lnTo>
                  <a:lnTo>
                    <a:pt x="38" y="281"/>
                  </a:lnTo>
                  <a:lnTo>
                    <a:pt x="46" y="293"/>
                  </a:lnTo>
                  <a:lnTo>
                    <a:pt x="55" y="304"/>
                  </a:lnTo>
                  <a:lnTo>
                    <a:pt x="63" y="314"/>
                  </a:lnTo>
                  <a:lnTo>
                    <a:pt x="70" y="323"/>
                  </a:lnTo>
                  <a:lnTo>
                    <a:pt x="76" y="330"/>
                  </a:lnTo>
                  <a:lnTo>
                    <a:pt x="81" y="336"/>
                  </a:lnTo>
                  <a:lnTo>
                    <a:pt x="84" y="339"/>
                  </a:lnTo>
                  <a:lnTo>
                    <a:pt x="85" y="340"/>
                  </a:lnTo>
                  <a:lnTo>
                    <a:pt x="85" y="339"/>
                  </a:lnTo>
                  <a:lnTo>
                    <a:pt x="86" y="335"/>
                  </a:lnTo>
                  <a:lnTo>
                    <a:pt x="87" y="329"/>
                  </a:lnTo>
                  <a:lnTo>
                    <a:pt x="89" y="321"/>
                  </a:lnTo>
                  <a:lnTo>
                    <a:pt x="92" y="310"/>
                  </a:lnTo>
                  <a:lnTo>
                    <a:pt x="95" y="299"/>
                  </a:lnTo>
                  <a:lnTo>
                    <a:pt x="100" y="287"/>
                  </a:lnTo>
                  <a:lnTo>
                    <a:pt x="106" y="273"/>
                  </a:lnTo>
                  <a:lnTo>
                    <a:pt x="114" y="258"/>
                  </a:lnTo>
                  <a:lnTo>
                    <a:pt x="123" y="244"/>
                  </a:lnTo>
                  <a:lnTo>
                    <a:pt x="134" y="229"/>
                  </a:lnTo>
                  <a:lnTo>
                    <a:pt x="147" y="214"/>
                  </a:lnTo>
                  <a:lnTo>
                    <a:pt x="162" y="200"/>
                  </a:lnTo>
                  <a:lnTo>
                    <a:pt x="179" y="186"/>
                  </a:lnTo>
                  <a:lnTo>
                    <a:pt x="199" y="174"/>
                  </a:lnTo>
                  <a:lnTo>
                    <a:pt x="221" y="162"/>
                  </a:lnTo>
                  <a:lnTo>
                    <a:pt x="241" y="151"/>
                  </a:lnTo>
                  <a:lnTo>
                    <a:pt x="256" y="139"/>
                  </a:lnTo>
                  <a:lnTo>
                    <a:pt x="264" y="126"/>
                  </a:lnTo>
                  <a:lnTo>
                    <a:pt x="269" y="113"/>
                  </a:lnTo>
                  <a:lnTo>
                    <a:pt x="268" y="99"/>
                  </a:lnTo>
                  <a:lnTo>
                    <a:pt x="264" y="86"/>
                  </a:lnTo>
                  <a:lnTo>
                    <a:pt x="258" y="73"/>
                  </a:lnTo>
                  <a:lnTo>
                    <a:pt x="250" y="60"/>
                  </a:lnTo>
                  <a:lnTo>
                    <a:pt x="240" y="48"/>
                  </a:lnTo>
                  <a:lnTo>
                    <a:pt x="229" y="37"/>
                  </a:lnTo>
                  <a:lnTo>
                    <a:pt x="218" y="26"/>
                  </a:lnTo>
                  <a:lnTo>
                    <a:pt x="208" y="18"/>
                  </a:lnTo>
                  <a:lnTo>
                    <a:pt x="199" y="10"/>
                  </a:lnTo>
                  <a:lnTo>
                    <a:pt x="191" y="5"/>
                  </a:lnTo>
                  <a:lnTo>
                    <a:pt x="186" y="2"/>
                  </a:lnTo>
                  <a:lnTo>
                    <a:pt x="184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9E8AF9CC-3A0B-4A74-AD0E-CCC844840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1" y="1525588"/>
              <a:ext cx="314325" cy="354012"/>
            </a:xfrm>
            <a:custGeom>
              <a:avLst/>
              <a:gdLst>
                <a:gd name="T0" fmla="*/ 2147483647 w 222"/>
                <a:gd name="T1" fmla="*/ 0 h 223"/>
                <a:gd name="T2" fmla="*/ 2147483647 w 222"/>
                <a:gd name="T3" fmla="*/ 0 h 223"/>
                <a:gd name="T4" fmla="*/ 2147483647 w 222"/>
                <a:gd name="T5" fmla="*/ 2147483647 h 223"/>
                <a:gd name="T6" fmla="*/ 2147483647 w 222"/>
                <a:gd name="T7" fmla="*/ 2147483647 h 223"/>
                <a:gd name="T8" fmla="*/ 2147483647 w 222"/>
                <a:gd name="T9" fmla="*/ 2147483647 h 223"/>
                <a:gd name="T10" fmla="*/ 2147483647 w 222"/>
                <a:gd name="T11" fmla="*/ 2147483647 h 223"/>
                <a:gd name="T12" fmla="*/ 2147483647 w 222"/>
                <a:gd name="T13" fmla="*/ 2147483647 h 223"/>
                <a:gd name="T14" fmla="*/ 2147483647 w 222"/>
                <a:gd name="T15" fmla="*/ 2147483647 h 223"/>
                <a:gd name="T16" fmla="*/ 2147483647 w 222"/>
                <a:gd name="T17" fmla="*/ 2147483647 h 223"/>
                <a:gd name="T18" fmla="*/ 2147483647 w 222"/>
                <a:gd name="T19" fmla="*/ 2147483647 h 223"/>
                <a:gd name="T20" fmla="*/ 2147483647 w 222"/>
                <a:gd name="T21" fmla="*/ 2147483647 h 223"/>
                <a:gd name="T22" fmla="*/ 2147483647 w 222"/>
                <a:gd name="T23" fmla="*/ 2147483647 h 223"/>
                <a:gd name="T24" fmla="*/ 2147483647 w 222"/>
                <a:gd name="T25" fmla="*/ 2147483647 h 223"/>
                <a:gd name="T26" fmla="*/ 2147483647 w 222"/>
                <a:gd name="T27" fmla="*/ 2147483647 h 223"/>
                <a:gd name="T28" fmla="*/ 2147483647 w 222"/>
                <a:gd name="T29" fmla="*/ 2147483647 h 223"/>
                <a:gd name="T30" fmla="*/ 2147483647 w 222"/>
                <a:gd name="T31" fmla="*/ 2147483647 h 223"/>
                <a:gd name="T32" fmla="*/ 2147483647 w 222"/>
                <a:gd name="T33" fmla="*/ 2147483647 h 223"/>
                <a:gd name="T34" fmla="*/ 2147483647 w 222"/>
                <a:gd name="T35" fmla="*/ 2147483647 h 223"/>
                <a:gd name="T36" fmla="*/ 2147483647 w 222"/>
                <a:gd name="T37" fmla="*/ 2147483647 h 223"/>
                <a:gd name="T38" fmla="*/ 2147483647 w 222"/>
                <a:gd name="T39" fmla="*/ 2147483647 h 223"/>
                <a:gd name="T40" fmla="*/ 2147483647 w 222"/>
                <a:gd name="T41" fmla="*/ 2147483647 h 223"/>
                <a:gd name="T42" fmla="*/ 2147483647 w 222"/>
                <a:gd name="T43" fmla="*/ 2147483647 h 223"/>
                <a:gd name="T44" fmla="*/ 2147483647 w 222"/>
                <a:gd name="T45" fmla="*/ 2147483647 h 223"/>
                <a:gd name="T46" fmla="*/ 2147483647 w 222"/>
                <a:gd name="T47" fmla="*/ 2147483647 h 223"/>
                <a:gd name="T48" fmla="*/ 2147483647 w 222"/>
                <a:gd name="T49" fmla="*/ 2147483647 h 223"/>
                <a:gd name="T50" fmla="*/ 2147483647 w 222"/>
                <a:gd name="T51" fmla="*/ 2147483647 h 223"/>
                <a:gd name="T52" fmla="*/ 2147483647 w 222"/>
                <a:gd name="T53" fmla="*/ 2147483647 h 223"/>
                <a:gd name="T54" fmla="*/ 2147483647 w 222"/>
                <a:gd name="T55" fmla="*/ 2147483647 h 223"/>
                <a:gd name="T56" fmla="*/ 2147483647 w 222"/>
                <a:gd name="T57" fmla="*/ 2147483647 h 223"/>
                <a:gd name="T58" fmla="*/ 2147483647 w 222"/>
                <a:gd name="T59" fmla="*/ 2147483647 h 223"/>
                <a:gd name="T60" fmla="*/ 2147483647 w 222"/>
                <a:gd name="T61" fmla="*/ 2147483647 h 223"/>
                <a:gd name="T62" fmla="*/ 2147483647 w 222"/>
                <a:gd name="T63" fmla="*/ 2147483647 h 223"/>
                <a:gd name="T64" fmla="*/ 2147483647 w 222"/>
                <a:gd name="T65" fmla="*/ 2147483647 h 223"/>
                <a:gd name="T66" fmla="*/ 2147483647 w 222"/>
                <a:gd name="T67" fmla="*/ 2147483647 h 223"/>
                <a:gd name="T68" fmla="*/ 2147483647 w 222"/>
                <a:gd name="T69" fmla="*/ 2147483647 h 223"/>
                <a:gd name="T70" fmla="*/ 2147483647 w 222"/>
                <a:gd name="T71" fmla="*/ 2147483647 h 223"/>
                <a:gd name="T72" fmla="*/ 2147483647 w 222"/>
                <a:gd name="T73" fmla="*/ 2147483647 h 223"/>
                <a:gd name="T74" fmla="*/ 2147483647 w 222"/>
                <a:gd name="T75" fmla="*/ 2147483647 h 223"/>
                <a:gd name="T76" fmla="*/ 2147483647 w 222"/>
                <a:gd name="T77" fmla="*/ 2147483647 h 223"/>
                <a:gd name="T78" fmla="*/ 2147483647 w 222"/>
                <a:gd name="T79" fmla="*/ 2147483647 h 223"/>
                <a:gd name="T80" fmla="*/ 2147483647 w 222"/>
                <a:gd name="T81" fmla="*/ 2147483647 h 223"/>
                <a:gd name="T82" fmla="*/ 2147483647 w 222"/>
                <a:gd name="T83" fmla="*/ 2147483647 h 223"/>
                <a:gd name="T84" fmla="*/ 2147483647 w 222"/>
                <a:gd name="T85" fmla="*/ 2147483647 h 223"/>
                <a:gd name="T86" fmla="*/ 2147483647 w 222"/>
                <a:gd name="T87" fmla="*/ 2147483647 h 223"/>
                <a:gd name="T88" fmla="*/ 2147483647 w 222"/>
                <a:gd name="T89" fmla="*/ 2147483647 h 223"/>
                <a:gd name="T90" fmla="*/ 2147483647 w 222"/>
                <a:gd name="T91" fmla="*/ 2147483647 h 223"/>
                <a:gd name="T92" fmla="*/ 2147483647 w 222"/>
                <a:gd name="T93" fmla="*/ 2147483647 h 223"/>
                <a:gd name="T94" fmla="*/ 2147483647 w 222"/>
                <a:gd name="T95" fmla="*/ 2147483647 h 223"/>
                <a:gd name="T96" fmla="*/ 2147483647 w 222"/>
                <a:gd name="T97" fmla="*/ 2147483647 h 223"/>
                <a:gd name="T98" fmla="*/ 2147483647 w 222"/>
                <a:gd name="T99" fmla="*/ 2147483647 h 223"/>
                <a:gd name="T100" fmla="*/ 2147483647 w 222"/>
                <a:gd name="T101" fmla="*/ 2147483647 h 223"/>
                <a:gd name="T102" fmla="*/ 2147483647 w 222"/>
                <a:gd name="T103" fmla="*/ 2147483647 h 223"/>
                <a:gd name="T104" fmla="*/ 2147483647 w 222"/>
                <a:gd name="T105" fmla="*/ 2147483647 h 223"/>
                <a:gd name="T106" fmla="*/ 2147483647 w 222"/>
                <a:gd name="T107" fmla="*/ 2147483647 h 223"/>
                <a:gd name="T108" fmla="*/ 2147483647 w 222"/>
                <a:gd name="T109" fmla="*/ 2147483647 h 223"/>
                <a:gd name="T110" fmla="*/ 2147483647 w 222"/>
                <a:gd name="T111" fmla="*/ 2147483647 h 223"/>
                <a:gd name="T112" fmla="*/ 0 w 222"/>
                <a:gd name="T113" fmla="*/ 2147483647 h 223"/>
                <a:gd name="T114" fmla="*/ 2147483647 w 222"/>
                <a:gd name="T115" fmla="*/ 2147483647 h 223"/>
                <a:gd name="T116" fmla="*/ 2147483647 w 222"/>
                <a:gd name="T117" fmla="*/ 2147483647 h 223"/>
                <a:gd name="T118" fmla="*/ 2147483647 w 222"/>
                <a:gd name="T119" fmla="*/ 2147483647 h 223"/>
                <a:gd name="T120" fmla="*/ 2147483647 w 222"/>
                <a:gd name="T121" fmla="*/ 2147483647 h 22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2"/>
                <a:gd name="T184" fmla="*/ 0 h 223"/>
                <a:gd name="T185" fmla="*/ 222 w 222"/>
                <a:gd name="T186" fmla="*/ 223 h 22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2" h="223">
                  <a:moveTo>
                    <a:pt x="14" y="0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9" y="5"/>
                  </a:lnTo>
                  <a:lnTo>
                    <a:pt x="25" y="10"/>
                  </a:lnTo>
                  <a:lnTo>
                    <a:pt x="33" y="16"/>
                  </a:lnTo>
                  <a:lnTo>
                    <a:pt x="42" y="22"/>
                  </a:lnTo>
                  <a:lnTo>
                    <a:pt x="53" y="27"/>
                  </a:lnTo>
                  <a:lnTo>
                    <a:pt x="64" y="31"/>
                  </a:lnTo>
                  <a:lnTo>
                    <a:pt x="75" y="32"/>
                  </a:lnTo>
                  <a:lnTo>
                    <a:pt x="81" y="32"/>
                  </a:lnTo>
                  <a:lnTo>
                    <a:pt x="89" y="32"/>
                  </a:lnTo>
                  <a:lnTo>
                    <a:pt x="98" y="31"/>
                  </a:lnTo>
                  <a:lnTo>
                    <a:pt x="108" y="30"/>
                  </a:lnTo>
                  <a:lnTo>
                    <a:pt x="119" y="30"/>
                  </a:lnTo>
                  <a:lnTo>
                    <a:pt x="131" y="30"/>
                  </a:lnTo>
                  <a:lnTo>
                    <a:pt x="142" y="30"/>
                  </a:lnTo>
                  <a:lnTo>
                    <a:pt x="154" y="31"/>
                  </a:lnTo>
                  <a:lnTo>
                    <a:pt x="166" y="33"/>
                  </a:lnTo>
                  <a:lnTo>
                    <a:pt x="177" y="35"/>
                  </a:lnTo>
                  <a:lnTo>
                    <a:pt x="187" y="38"/>
                  </a:lnTo>
                  <a:lnTo>
                    <a:pt x="197" y="43"/>
                  </a:lnTo>
                  <a:lnTo>
                    <a:pt x="205" y="49"/>
                  </a:lnTo>
                  <a:lnTo>
                    <a:pt x="212" y="56"/>
                  </a:lnTo>
                  <a:lnTo>
                    <a:pt x="217" y="65"/>
                  </a:lnTo>
                  <a:lnTo>
                    <a:pt x="220" y="76"/>
                  </a:lnTo>
                  <a:lnTo>
                    <a:pt x="221" y="87"/>
                  </a:lnTo>
                  <a:lnTo>
                    <a:pt x="222" y="98"/>
                  </a:lnTo>
                  <a:lnTo>
                    <a:pt x="220" y="109"/>
                  </a:lnTo>
                  <a:lnTo>
                    <a:pt x="218" y="120"/>
                  </a:lnTo>
                  <a:lnTo>
                    <a:pt x="215" y="130"/>
                  </a:lnTo>
                  <a:lnTo>
                    <a:pt x="211" y="139"/>
                  </a:lnTo>
                  <a:lnTo>
                    <a:pt x="205" y="149"/>
                  </a:lnTo>
                  <a:lnTo>
                    <a:pt x="200" y="158"/>
                  </a:lnTo>
                  <a:lnTo>
                    <a:pt x="193" y="166"/>
                  </a:lnTo>
                  <a:lnTo>
                    <a:pt x="185" y="174"/>
                  </a:lnTo>
                  <a:lnTo>
                    <a:pt x="178" y="181"/>
                  </a:lnTo>
                  <a:lnTo>
                    <a:pt x="169" y="188"/>
                  </a:lnTo>
                  <a:lnTo>
                    <a:pt x="161" y="195"/>
                  </a:lnTo>
                  <a:lnTo>
                    <a:pt x="152" y="200"/>
                  </a:lnTo>
                  <a:lnTo>
                    <a:pt x="142" y="205"/>
                  </a:lnTo>
                  <a:lnTo>
                    <a:pt x="133" y="209"/>
                  </a:lnTo>
                  <a:lnTo>
                    <a:pt x="123" y="214"/>
                  </a:lnTo>
                  <a:lnTo>
                    <a:pt x="110" y="216"/>
                  </a:lnTo>
                  <a:lnTo>
                    <a:pt x="97" y="219"/>
                  </a:lnTo>
                  <a:lnTo>
                    <a:pt x="82" y="221"/>
                  </a:lnTo>
                  <a:lnTo>
                    <a:pt x="68" y="222"/>
                  </a:lnTo>
                  <a:lnTo>
                    <a:pt x="54" y="223"/>
                  </a:lnTo>
                  <a:lnTo>
                    <a:pt x="40" y="222"/>
                  </a:lnTo>
                  <a:lnTo>
                    <a:pt x="28" y="220"/>
                  </a:lnTo>
                  <a:lnTo>
                    <a:pt x="17" y="217"/>
                  </a:lnTo>
                  <a:lnTo>
                    <a:pt x="9" y="213"/>
                  </a:lnTo>
                  <a:lnTo>
                    <a:pt x="3" y="207"/>
                  </a:lnTo>
                  <a:lnTo>
                    <a:pt x="0" y="200"/>
                  </a:lnTo>
                  <a:lnTo>
                    <a:pt x="2" y="192"/>
                  </a:lnTo>
                  <a:lnTo>
                    <a:pt x="7" y="181"/>
                  </a:lnTo>
                  <a:lnTo>
                    <a:pt x="17" y="169"/>
                  </a:lnTo>
                  <a:lnTo>
                    <a:pt x="32" y="15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42018573-3E5A-41D8-A879-55C6FF019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8513" y="1397000"/>
              <a:ext cx="296862" cy="382588"/>
            </a:xfrm>
            <a:custGeom>
              <a:avLst/>
              <a:gdLst>
                <a:gd name="T0" fmla="*/ 2147483647 w 210"/>
                <a:gd name="T1" fmla="*/ 2147483647 h 241"/>
                <a:gd name="T2" fmla="*/ 2147483647 w 210"/>
                <a:gd name="T3" fmla="*/ 2147483647 h 241"/>
                <a:gd name="T4" fmla="*/ 2147483647 w 210"/>
                <a:gd name="T5" fmla="*/ 2147483647 h 241"/>
                <a:gd name="T6" fmla="*/ 2147483647 w 210"/>
                <a:gd name="T7" fmla="*/ 2147483647 h 241"/>
                <a:gd name="T8" fmla="*/ 2147483647 w 210"/>
                <a:gd name="T9" fmla="*/ 2147483647 h 241"/>
                <a:gd name="T10" fmla="*/ 2147483647 w 210"/>
                <a:gd name="T11" fmla="*/ 2147483647 h 241"/>
                <a:gd name="T12" fmla="*/ 2147483647 w 210"/>
                <a:gd name="T13" fmla="*/ 2147483647 h 241"/>
                <a:gd name="T14" fmla="*/ 2147483647 w 210"/>
                <a:gd name="T15" fmla="*/ 2147483647 h 241"/>
                <a:gd name="T16" fmla="*/ 2147483647 w 210"/>
                <a:gd name="T17" fmla="*/ 2147483647 h 241"/>
                <a:gd name="T18" fmla="*/ 2147483647 w 210"/>
                <a:gd name="T19" fmla="*/ 2147483647 h 241"/>
                <a:gd name="T20" fmla="*/ 2147483647 w 210"/>
                <a:gd name="T21" fmla="*/ 2147483647 h 241"/>
                <a:gd name="T22" fmla="*/ 2147483647 w 210"/>
                <a:gd name="T23" fmla="*/ 2147483647 h 241"/>
                <a:gd name="T24" fmla="*/ 2147483647 w 210"/>
                <a:gd name="T25" fmla="*/ 2147483647 h 241"/>
                <a:gd name="T26" fmla="*/ 2147483647 w 210"/>
                <a:gd name="T27" fmla="*/ 2147483647 h 241"/>
                <a:gd name="T28" fmla="*/ 2147483647 w 210"/>
                <a:gd name="T29" fmla="*/ 2147483647 h 241"/>
                <a:gd name="T30" fmla="*/ 2147483647 w 210"/>
                <a:gd name="T31" fmla="*/ 2147483647 h 241"/>
                <a:gd name="T32" fmla="*/ 2147483647 w 210"/>
                <a:gd name="T33" fmla="*/ 2147483647 h 241"/>
                <a:gd name="T34" fmla="*/ 2147483647 w 210"/>
                <a:gd name="T35" fmla="*/ 2147483647 h 241"/>
                <a:gd name="T36" fmla="*/ 2147483647 w 210"/>
                <a:gd name="T37" fmla="*/ 2147483647 h 241"/>
                <a:gd name="T38" fmla="*/ 2147483647 w 210"/>
                <a:gd name="T39" fmla="*/ 2147483647 h 241"/>
                <a:gd name="T40" fmla="*/ 2147483647 w 210"/>
                <a:gd name="T41" fmla="*/ 2147483647 h 241"/>
                <a:gd name="T42" fmla="*/ 2147483647 w 210"/>
                <a:gd name="T43" fmla="*/ 2147483647 h 241"/>
                <a:gd name="T44" fmla="*/ 2147483647 w 210"/>
                <a:gd name="T45" fmla="*/ 0 h 241"/>
                <a:gd name="T46" fmla="*/ 2147483647 w 210"/>
                <a:gd name="T47" fmla="*/ 2147483647 h 241"/>
                <a:gd name="T48" fmla="*/ 2147483647 w 210"/>
                <a:gd name="T49" fmla="*/ 2147483647 h 241"/>
                <a:gd name="T50" fmla="*/ 2147483647 w 210"/>
                <a:gd name="T51" fmla="*/ 2147483647 h 241"/>
                <a:gd name="T52" fmla="*/ 2147483647 w 210"/>
                <a:gd name="T53" fmla="*/ 2147483647 h 241"/>
                <a:gd name="T54" fmla="*/ 2147483647 w 210"/>
                <a:gd name="T55" fmla="*/ 2147483647 h 241"/>
                <a:gd name="T56" fmla="*/ 2147483647 w 210"/>
                <a:gd name="T57" fmla="*/ 2147483647 h 241"/>
                <a:gd name="T58" fmla="*/ 2147483647 w 210"/>
                <a:gd name="T59" fmla="*/ 2147483647 h 241"/>
                <a:gd name="T60" fmla="*/ 2147483647 w 210"/>
                <a:gd name="T61" fmla="*/ 2147483647 h 241"/>
                <a:gd name="T62" fmla="*/ 2147483647 w 210"/>
                <a:gd name="T63" fmla="*/ 2147483647 h 241"/>
                <a:gd name="T64" fmla="*/ 2147483647 w 210"/>
                <a:gd name="T65" fmla="*/ 2147483647 h 241"/>
                <a:gd name="T66" fmla="*/ 2147483647 w 210"/>
                <a:gd name="T67" fmla="*/ 2147483647 h 241"/>
                <a:gd name="T68" fmla="*/ 2147483647 w 210"/>
                <a:gd name="T69" fmla="*/ 2147483647 h 241"/>
                <a:gd name="T70" fmla="*/ 2147483647 w 210"/>
                <a:gd name="T71" fmla="*/ 2147483647 h 241"/>
                <a:gd name="T72" fmla="*/ 2147483647 w 210"/>
                <a:gd name="T73" fmla="*/ 2147483647 h 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10"/>
                <a:gd name="T112" fmla="*/ 0 h 241"/>
                <a:gd name="T113" fmla="*/ 210 w 210"/>
                <a:gd name="T114" fmla="*/ 241 h 24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10" h="241">
                  <a:moveTo>
                    <a:pt x="149" y="160"/>
                  </a:moveTo>
                  <a:lnTo>
                    <a:pt x="150" y="161"/>
                  </a:lnTo>
                  <a:lnTo>
                    <a:pt x="152" y="163"/>
                  </a:lnTo>
                  <a:lnTo>
                    <a:pt x="154" y="167"/>
                  </a:lnTo>
                  <a:lnTo>
                    <a:pt x="152" y="173"/>
                  </a:lnTo>
                  <a:lnTo>
                    <a:pt x="147" y="181"/>
                  </a:lnTo>
                  <a:lnTo>
                    <a:pt x="135" y="191"/>
                  </a:lnTo>
                  <a:lnTo>
                    <a:pt x="116" y="204"/>
                  </a:lnTo>
                  <a:lnTo>
                    <a:pt x="87" y="218"/>
                  </a:lnTo>
                  <a:lnTo>
                    <a:pt x="71" y="226"/>
                  </a:lnTo>
                  <a:lnTo>
                    <a:pt x="57" y="232"/>
                  </a:lnTo>
                  <a:lnTo>
                    <a:pt x="44" y="236"/>
                  </a:lnTo>
                  <a:lnTo>
                    <a:pt x="33" y="240"/>
                  </a:lnTo>
                  <a:lnTo>
                    <a:pt x="23" y="241"/>
                  </a:lnTo>
                  <a:lnTo>
                    <a:pt x="15" y="240"/>
                  </a:lnTo>
                  <a:lnTo>
                    <a:pt x="9" y="238"/>
                  </a:lnTo>
                  <a:lnTo>
                    <a:pt x="5" y="233"/>
                  </a:lnTo>
                  <a:lnTo>
                    <a:pt x="2" y="227"/>
                  </a:lnTo>
                  <a:lnTo>
                    <a:pt x="0" y="218"/>
                  </a:lnTo>
                  <a:lnTo>
                    <a:pt x="1" y="207"/>
                  </a:lnTo>
                  <a:lnTo>
                    <a:pt x="3" y="194"/>
                  </a:lnTo>
                  <a:lnTo>
                    <a:pt x="7" y="178"/>
                  </a:lnTo>
                  <a:lnTo>
                    <a:pt x="13" y="159"/>
                  </a:lnTo>
                  <a:lnTo>
                    <a:pt x="21" y="137"/>
                  </a:lnTo>
                  <a:lnTo>
                    <a:pt x="30" y="113"/>
                  </a:lnTo>
                  <a:lnTo>
                    <a:pt x="40" y="89"/>
                  </a:lnTo>
                  <a:lnTo>
                    <a:pt x="50" y="70"/>
                  </a:lnTo>
                  <a:lnTo>
                    <a:pt x="60" y="54"/>
                  </a:lnTo>
                  <a:lnTo>
                    <a:pt x="70" y="42"/>
                  </a:lnTo>
                  <a:lnTo>
                    <a:pt x="79" y="33"/>
                  </a:lnTo>
                  <a:lnTo>
                    <a:pt x="88" y="27"/>
                  </a:lnTo>
                  <a:lnTo>
                    <a:pt x="97" y="23"/>
                  </a:lnTo>
                  <a:lnTo>
                    <a:pt x="104" y="20"/>
                  </a:lnTo>
                  <a:lnTo>
                    <a:pt x="112" y="20"/>
                  </a:lnTo>
                  <a:lnTo>
                    <a:pt x="118" y="20"/>
                  </a:lnTo>
                  <a:lnTo>
                    <a:pt x="124" y="22"/>
                  </a:lnTo>
                  <a:lnTo>
                    <a:pt x="129" y="24"/>
                  </a:lnTo>
                  <a:lnTo>
                    <a:pt x="133" y="26"/>
                  </a:lnTo>
                  <a:lnTo>
                    <a:pt x="136" y="28"/>
                  </a:lnTo>
                  <a:lnTo>
                    <a:pt x="138" y="30"/>
                  </a:lnTo>
                  <a:lnTo>
                    <a:pt x="139" y="28"/>
                  </a:lnTo>
                  <a:lnTo>
                    <a:pt x="142" y="22"/>
                  </a:lnTo>
                  <a:lnTo>
                    <a:pt x="147" y="13"/>
                  </a:lnTo>
                  <a:lnTo>
                    <a:pt x="154" y="5"/>
                  </a:lnTo>
                  <a:lnTo>
                    <a:pt x="161" y="0"/>
                  </a:lnTo>
                  <a:lnTo>
                    <a:pt x="169" y="0"/>
                  </a:lnTo>
                  <a:lnTo>
                    <a:pt x="177" y="5"/>
                  </a:lnTo>
                  <a:lnTo>
                    <a:pt x="185" y="19"/>
                  </a:lnTo>
                  <a:lnTo>
                    <a:pt x="189" y="28"/>
                  </a:lnTo>
                  <a:lnTo>
                    <a:pt x="192" y="36"/>
                  </a:lnTo>
                  <a:lnTo>
                    <a:pt x="196" y="44"/>
                  </a:lnTo>
                  <a:lnTo>
                    <a:pt x="199" y="51"/>
                  </a:lnTo>
                  <a:lnTo>
                    <a:pt x="201" y="58"/>
                  </a:lnTo>
                  <a:lnTo>
                    <a:pt x="203" y="64"/>
                  </a:lnTo>
                  <a:lnTo>
                    <a:pt x="205" y="69"/>
                  </a:lnTo>
                  <a:lnTo>
                    <a:pt x="207" y="74"/>
                  </a:lnTo>
                  <a:lnTo>
                    <a:pt x="208" y="79"/>
                  </a:lnTo>
                  <a:lnTo>
                    <a:pt x="209" y="84"/>
                  </a:lnTo>
                  <a:lnTo>
                    <a:pt x="210" y="89"/>
                  </a:lnTo>
                  <a:lnTo>
                    <a:pt x="210" y="93"/>
                  </a:lnTo>
                  <a:lnTo>
                    <a:pt x="210" y="98"/>
                  </a:lnTo>
                  <a:lnTo>
                    <a:pt x="209" y="103"/>
                  </a:lnTo>
                  <a:lnTo>
                    <a:pt x="208" y="108"/>
                  </a:lnTo>
                  <a:lnTo>
                    <a:pt x="207" y="113"/>
                  </a:lnTo>
                  <a:lnTo>
                    <a:pt x="206" y="113"/>
                  </a:lnTo>
                  <a:lnTo>
                    <a:pt x="202" y="112"/>
                  </a:lnTo>
                  <a:lnTo>
                    <a:pt x="196" y="110"/>
                  </a:lnTo>
                  <a:lnTo>
                    <a:pt x="189" y="108"/>
                  </a:lnTo>
                  <a:lnTo>
                    <a:pt x="182" y="106"/>
                  </a:lnTo>
                  <a:lnTo>
                    <a:pt x="174" y="103"/>
                  </a:lnTo>
                  <a:lnTo>
                    <a:pt x="168" y="99"/>
                  </a:lnTo>
                  <a:lnTo>
                    <a:pt x="164" y="95"/>
                  </a:lnTo>
                  <a:lnTo>
                    <a:pt x="149" y="1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2DC30A6A-2C7A-4235-9358-4C0E73AF8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6" y="1485900"/>
              <a:ext cx="22225" cy="39688"/>
            </a:xfrm>
            <a:custGeom>
              <a:avLst/>
              <a:gdLst>
                <a:gd name="T0" fmla="*/ 2147483647 w 16"/>
                <a:gd name="T1" fmla="*/ 2147483647 h 25"/>
                <a:gd name="T2" fmla="*/ 2147483647 w 16"/>
                <a:gd name="T3" fmla="*/ 2147483647 h 25"/>
                <a:gd name="T4" fmla="*/ 2147483647 w 16"/>
                <a:gd name="T5" fmla="*/ 2147483647 h 25"/>
                <a:gd name="T6" fmla="*/ 2147483647 w 16"/>
                <a:gd name="T7" fmla="*/ 2147483647 h 25"/>
                <a:gd name="T8" fmla="*/ 2147483647 w 16"/>
                <a:gd name="T9" fmla="*/ 2147483647 h 25"/>
                <a:gd name="T10" fmla="*/ 2147483647 w 16"/>
                <a:gd name="T11" fmla="*/ 2147483647 h 25"/>
                <a:gd name="T12" fmla="*/ 2147483647 w 16"/>
                <a:gd name="T13" fmla="*/ 2147483647 h 25"/>
                <a:gd name="T14" fmla="*/ 2147483647 w 16"/>
                <a:gd name="T15" fmla="*/ 2147483647 h 25"/>
                <a:gd name="T16" fmla="*/ 2147483647 w 16"/>
                <a:gd name="T17" fmla="*/ 0 h 25"/>
                <a:gd name="T18" fmla="*/ 2147483647 w 16"/>
                <a:gd name="T19" fmla="*/ 0 h 25"/>
                <a:gd name="T20" fmla="*/ 2147483647 w 16"/>
                <a:gd name="T21" fmla="*/ 2147483647 h 25"/>
                <a:gd name="T22" fmla="*/ 2147483647 w 16"/>
                <a:gd name="T23" fmla="*/ 2147483647 h 25"/>
                <a:gd name="T24" fmla="*/ 2147483647 w 16"/>
                <a:gd name="T25" fmla="*/ 2147483647 h 25"/>
                <a:gd name="T26" fmla="*/ 0 w 16"/>
                <a:gd name="T27" fmla="*/ 2147483647 h 25"/>
                <a:gd name="T28" fmla="*/ 0 w 16"/>
                <a:gd name="T29" fmla="*/ 2147483647 h 25"/>
                <a:gd name="T30" fmla="*/ 2147483647 w 16"/>
                <a:gd name="T31" fmla="*/ 2147483647 h 25"/>
                <a:gd name="T32" fmla="*/ 2147483647 w 16"/>
                <a:gd name="T33" fmla="*/ 2147483647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25"/>
                <a:gd name="T53" fmla="*/ 16 w 16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25">
                  <a:moveTo>
                    <a:pt x="4" y="25"/>
                  </a:moveTo>
                  <a:lnTo>
                    <a:pt x="7" y="25"/>
                  </a:lnTo>
                  <a:lnTo>
                    <a:pt x="11" y="23"/>
                  </a:lnTo>
                  <a:lnTo>
                    <a:pt x="14" y="20"/>
                  </a:lnTo>
                  <a:lnTo>
                    <a:pt x="15" y="15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3" y="5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3"/>
                  </a:lnTo>
                  <a:lnTo>
                    <a:pt x="4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489F1C66-66B0-4624-9A0E-65FA1815C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8513" y="1397000"/>
              <a:ext cx="296862" cy="382588"/>
            </a:xfrm>
            <a:custGeom>
              <a:avLst/>
              <a:gdLst>
                <a:gd name="T0" fmla="*/ 2147483647 w 210"/>
                <a:gd name="T1" fmla="*/ 2147483647 h 241"/>
                <a:gd name="T2" fmla="*/ 2147483647 w 210"/>
                <a:gd name="T3" fmla="*/ 2147483647 h 241"/>
                <a:gd name="T4" fmla="*/ 2147483647 w 210"/>
                <a:gd name="T5" fmla="*/ 2147483647 h 241"/>
                <a:gd name="T6" fmla="*/ 2147483647 w 210"/>
                <a:gd name="T7" fmla="*/ 2147483647 h 241"/>
                <a:gd name="T8" fmla="*/ 2147483647 w 210"/>
                <a:gd name="T9" fmla="*/ 2147483647 h 241"/>
                <a:gd name="T10" fmla="*/ 2147483647 w 210"/>
                <a:gd name="T11" fmla="*/ 2147483647 h 241"/>
                <a:gd name="T12" fmla="*/ 2147483647 w 210"/>
                <a:gd name="T13" fmla="*/ 2147483647 h 241"/>
                <a:gd name="T14" fmla="*/ 2147483647 w 210"/>
                <a:gd name="T15" fmla="*/ 2147483647 h 241"/>
                <a:gd name="T16" fmla="*/ 2147483647 w 210"/>
                <a:gd name="T17" fmla="*/ 2147483647 h 241"/>
                <a:gd name="T18" fmla="*/ 2147483647 w 210"/>
                <a:gd name="T19" fmla="*/ 2147483647 h 241"/>
                <a:gd name="T20" fmla="*/ 2147483647 w 210"/>
                <a:gd name="T21" fmla="*/ 2147483647 h 241"/>
                <a:gd name="T22" fmla="*/ 2147483647 w 210"/>
                <a:gd name="T23" fmla="*/ 2147483647 h 241"/>
                <a:gd name="T24" fmla="*/ 2147483647 w 210"/>
                <a:gd name="T25" fmla="*/ 2147483647 h 241"/>
                <a:gd name="T26" fmla="*/ 2147483647 w 210"/>
                <a:gd name="T27" fmla="*/ 2147483647 h 241"/>
                <a:gd name="T28" fmla="*/ 2147483647 w 210"/>
                <a:gd name="T29" fmla="*/ 2147483647 h 241"/>
                <a:gd name="T30" fmla="*/ 2147483647 w 210"/>
                <a:gd name="T31" fmla="*/ 2147483647 h 241"/>
                <a:gd name="T32" fmla="*/ 2147483647 w 210"/>
                <a:gd name="T33" fmla="*/ 2147483647 h 241"/>
                <a:gd name="T34" fmla="*/ 2147483647 w 210"/>
                <a:gd name="T35" fmla="*/ 2147483647 h 241"/>
                <a:gd name="T36" fmla="*/ 2147483647 w 210"/>
                <a:gd name="T37" fmla="*/ 2147483647 h 241"/>
                <a:gd name="T38" fmla="*/ 2147483647 w 210"/>
                <a:gd name="T39" fmla="*/ 2147483647 h 241"/>
                <a:gd name="T40" fmla="*/ 2147483647 w 210"/>
                <a:gd name="T41" fmla="*/ 2147483647 h 241"/>
                <a:gd name="T42" fmla="*/ 2147483647 w 210"/>
                <a:gd name="T43" fmla="*/ 2147483647 h 241"/>
                <a:gd name="T44" fmla="*/ 2147483647 w 210"/>
                <a:gd name="T45" fmla="*/ 2147483647 h 241"/>
                <a:gd name="T46" fmla="*/ 2147483647 w 210"/>
                <a:gd name="T47" fmla="*/ 2147483647 h 241"/>
                <a:gd name="T48" fmla="*/ 2147483647 w 210"/>
                <a:gd name="T49" fmla="*/ 0 h 241"/>
                <a:gd name="T50" fmla="*/ 2147483647 w 210"/>
                <a:gd name="T51" fmla="*/ 2147483647 h 241"/>
                <a:gd name="T52" fmla="*/ 2147483647 w 210"/>
                <a:gd name="T53" fmla="*/ 2147483647 h 241"/>
                <a:gd name="T54" fmla="*/ 2147483647 w 210"/>
                <a:gd name="T55" fmla="*/ 2147483647 h 241"/>
                <a:gd name="T56" fmla="*/ 2147483647 w 210"/>
                <a:gd name="T57" fmla="*/ 2147483647 h 241"/>
                <a:gd name="T58" fmla="*/ 2147483647 w 210"/>
                <a:gd name="T59" fmla="*/ 2147483647 h 241"/>
                <a:gd name="T60" fmla="*/ 2147483647 w 210"/>
                <a:gd name="T61" fmla="*/ 2147483647 h 241"/>
                <a:gd name="T62" fmla="*/ 2147483647 w 210"/>
                <a:gd name="T63" fmla="*/ 2147483647 h 241"/>
                <a:gd name="T64" fmla="*/ 2147483647 w 210"/>
                <a:gd name="T65" fmla="*/ 2147483647 h 241"/>
                <a:gd name="T66" fmla="*/ 2147483647 w 210"/>
                <a:gd name="T67" fmla="*/ 2147483647 h 241"/>
                <a:gd name="T68" fmla="*/ 2147483647 w 210"/>
                <a:gd name="T69" fmla="*/ 2147483647 h 241"/>
                <a:gd name="T70" fmla="*/ 2147483647 w 210"/>
                <a:gd name="T71" fmla="*/ 2147483647 h 241"/>
                <a:gd name="T72" fmla="*/ 2147483647 w 210"/>
                <a:gd name="T73" fmla="*/ 2147483647 h 241"/>
                <a:gd name="T74" fmla="*/ 2147483647 w 210"/>
                <a:gd name="T75" fmla="*/ 2147483647 h 241"/>
                <a:gd name="T76" fmla="*/ 2147483647 w 210"/>
                <a:gd name="T77" fmla="*/ 2147483647 h 24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10"/>
                <a:gd name="T118" fmla="*/ 0 h 241"/>
                <a:gd name="T119" fmla="*/ 210 w 210"/>
                <a:gd name="T120" fmla="*/ 241 h 24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10" h="241">
                  <a:moveTo>
                    <a:pt x="149" y="160"/>
                  </a:moveTo>
                  <a:lnTo>
                    <a:pt x="149" y="160"/>
                  </a:lnTo>
                  <a:lnTo>
                    <a:pt x="150" y="161"/>
                  </a:lnTo>
                  <a:lnTo>
                    <a:pt x="152" y="163"/>
                  </a:lnTo>
                  <a:lnTo>
                    <a:pt x="154" y="167"/>
                  </a:lnTo>
                  <a:lnTo>
                    <a:pt x="152" y="173"/>
                  </a:lnTo>
                  <a:lnTo>
                    <a:pt x="147" y="181"/>
                  </a:lnTo>
                  <a:lnTo>
                    <a:pt x="135" y="191"/>
                  </a:lnTo>
                  <a:lnTo>
                    <a:pt x="116" y="204"/>
                  </a:lnTo>
                  <a:lnTo>
                    <a:pt x="87" y="218"/>
                  </a:lnTo>
                  <a:lnTo>
                    <a:pt x="71" y="226"/>
                  </a:lnTo>
                  <a:lnTo>
                    <a:pt x="57" y="232"/>
                  </a:lnTo>
                  <a:lnTo>
                    <a:pt x="44" y="236"/>
                  </a:lnTo>
                  <a:lnTo>
                    <a:pt x="33" y="240"/>
                  </a:lnTo>
                  <a:lnTo>
                    <a:pt x="23" y="241"/>
                  </a:lnTo>
                  <a:lnTo>
                    <a:pt x="15" y="240"/>
                  </a:lnTo>
                  <a:lnTo>
                    <a:pt x="9" y="238"/>
                  </a:lnTo>
                  <a:lnTo>
                    <a:pt x="5" y="233"/>
                  </a:lnTo>
                  <a:lnTo>
                    <a:pt x="2" y="227"/>
                  </a:lnTo>
                  <a:lnTo>
                    <a:pt x="0" y="218"/>
                  </a:lnTo>
                  <a:lnTo>
                    <a:pt x="1" y="207"/>
                  </a:lnTo>
                  <a:lnTo>
                    <a:pt x="3" y="194"/>
                  </a:lnTo>
                  <a:lnTo>
                    <a:pt x="7" y="178"/>
                  </a:lnTo>
                  <a:lnTo>
                    <a:pt x="13" y="159"/>
                  </a:lnTo>
                  <a:lnTo>
                    <a:pt x="21" y="137"/>
                  </a:lnTo>
                  <a:lnTo>
                    <a:pt x="30" y="113"/>
                  </a:lnTo>
                  <a:lnTo>
                    <a:pt x="40" y="89"/>
                  </a:lnTo>
                  <a:lnTo>
                    <a:pt x="50" y="70"/>
                  </a:lnTo>
                  <a:lnTo>
                    <a:pt x="60" y="54"/>
                  </a:lnTo>
                  <a:lnTo>
                    <a:pt x="70" y="42"/>
                  </a:lnTo>
                  <a:lnTo>
                    <a:pt x="79" y="33"/>
                  </a:lnTo>
                  <a:lnTo>
                    <a:pt x="88" y="27"/>
                  </a:lnTo>
                  <a:lnTo>
                    <a:pt x="97" y="23"/>
                  </a:lnTo>
                  <a:lnTo>
                    <a:pt x="104" y="20"/>
                  </a:lnTo>
                  <a:lnTo>
                    <a:pt x="112" y="20"/>
                  </a:lnTo>
                  <a:lnTo>
                    <a:pt x="118" y="20"/>
                  </a:lnTo>
                  <a:lnTo>
                    <a:pt x="124" y="22"/>
                  </a:lnTo>
                  <a:lnTo>
                    <a:pt x="129" y="24"/>
                  </a:lnTo>
                  <a:lnTo>
                    <a:pt x="133" y="26"/>
                  </a:lnTo>
                  <a:lnTo>
                    <a:pt x="136" y="28"/>
                  </a:lnTo>
                  <a:lnTo>
                    <a:pt x="138" y="30"/>
                  </a:lnTo>
                  <a:lnTo>
                    <a:pt x="139" y="28"/>
                  </a:lnTo>
                  <a:lnTo>
                    <a:pt x="142" y="22"/>
                  </a:lnTo>
                  <a:lnTo>
                    <a:pt x="147" y="13"/>
                  </a:lnTo>
                  <a:lnTo>
                    <a:pt x="154" y="5"/>
                  </a:lnTo>
                  <a:lnTo>
                    <a:pt x="161" y="0"/>
                  </a:lnTo>
                  <a:lnTo>
                    <a:pt x="169" y="0"/>
                  </a:lnTo>
                  <a:lnTo>
                    <a:pt x="177" y="5"/>
                  </a:lnTo>
                  <a:lnTo>
                    <a:pt x="185" y="19"/>
                  </a:lnTo>
                  <a:lnTo>
                    <a:pt x="189" y="28"/>
                  </a:lnTo>
                  <a:lnTo>
                    <a:pt x="192" y="36"/>
                  </a:lnTo>
                  <a:lnTo>
                    <a:pt x="196" y="44"/>
                  </a:lnTo>
                  <a:lnTo>
                    <a:pt x="199" y="51"/>
                  </a:lnTo>
                  <a:lnTo>
                    <a:pt x="201" y="58"/>
                  </a:lnTo>
                  <a:lnTo>
                    <a:pt x="203" y="64"/>
                  </a:lnTo>
                  <a:lnTo>
                    <a:pt x="205" y="69"/>
                  </a:lnTo>
                  <a:lnTo>
                    <a:pt x="207" y="74"/>
                  </a:lnTo>
                  <a:lnTo>
                    <a:pt x="208" y="79"/>
                  </a:lnTo>
                  <a:lnTo>
                    <a:pt x="209" y="84"/>
                  </a:lnTo>
                  <a:lnTo>
                    <a:pt x="210" y="89"/>
                  </a:lnTo>
                  <a:lnTo>
                    <a:pt x="210" y="93"/>
                  </a:lnTo>
                  <a:lnTo>
                    <a:pt x="210" y="98"/>
                  </a:lnTo>
                  <a:lnTo>
                    <a:pt x="209" y="103"/>
                  </a:lnTo>
                  <a:lnTo>
                    <a:pt x="208" y="108"/>
                  </a:lnTo>
                  <a:lnTo>
                    <a:pt x="207" y="113"/>
                  </a:lnTo>
                  <a:lnTo>
                    <a:pt x="206" y="113"/>
                  </a:lnTo>
                  <a:lnTo>
                    <a:pt x="202" y="112"/>
                  </a:lnTo>
                  <a:lnTo>
                    <a:pt x="196" y="110"/>
                  </a:lnTo>
                  <a:lnTo>
                    <a:pt x="189" y="108"/>
                  </a:lnTo>
                  <a:lnTo>
                    <a:pt x="182" y="106"/>
                  </a:lnTo>
                  <a:lnTo>
                    <a:pt x="174" y="103"/>
                  </a:lnTo>
                  <a:lnTo>
                    <a:pt x="168" y="99"/>
                  </a:lnTo>
                  <a:lnTo>
                    <a:pt x="164" y="9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785C5238-0691-46A3-8914-F9DF6B724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6" y="1485900"/>
              <a:ext cx="22225" cy="39688"/>
            </a:xfrm>
            <a:custGeom>
              <a:avLst/>
              <a:gdLst>
                <a:gd name="T0" fmla="*/ 2147483647 w 16"/>
                <a:gd name="T1" fmla="*/ 2147483647 h 25"/>
                <a:gd name="T2" fmla="*/ 2147483647 w 16"/>
                <a:gd name="T3" fmla="*/ 2147483647 h 25"/>
                <a:gd name="T4" fmla="*/ 2147483647 w 16"/>
                <a:gd name="T5" fmla="*/ 2147483647 h 25"/>
                <a:gd name="T6" fmla="*/ 2147483647 w 16"/>
                <a:gd name="T7" fmla="*/ 2147483647 h 25"/>
                <a:gd name="T8" fmla="*/ 2147483647 w 16"/>
                <a:gd name="T9" fmla="*/ 2147483647 h 25"/>
                <a:gd name="T10" fmla="*/ 2147483647 w 16"/>
                <a:gd name="T11" fmla="*/ 2147483647 h 25"/>
                <a:gd name="T12" fmla="*/ 2147483647 w 16"/>
                <a:gd name="T13" fmla="*/ 2147483647 h 25"/>
                <a:gd name="T14" fmla="*/ 2147483647 w 16"/>
                <a:gd name="T15" fmla="*/ 2147483647 h 25"/>
                <a:gd name="T16" fmla="*/ 2147483647 w 16"/>
                <a:gd name="T17" fmla="*/ 2147483647 h 25"/>
                <a:gd name="T18" fmla="*/ 2147483647 w 16"/>
                <a:gd name="T19" fmla="*/ 2147483647 h 25"/>
                <a:gd name="T20" fmla="*/ 2147483647 w 16"/>
                <a:gd name="T21" fmla="*/ 0 h 25"/>
                <a:gd name="T22" fmla="*/ 2147483647 w 16"/>
                <a:gd name="T23" fmla="*/ 0 h 25"/>
                <a:gd name="T24" fmla="*/ 2147483647 w 16"/>
                <a:gd name="T25" fmla="*/ 0 h 25"/>
                <a:gd name="T26" fmla="*/ 2147483647 w 16"/>
                <a:gd name="T27" fmla="*/ 2147483647 h 25"/>
                <a:gd name="T28" fmla="*/ 2147483647 w 16"/>
                <a:gd name="T29" fmla="*/ 2147483647 h 25"/>
                <a:gd name="T30" fmla="*/ 2147483647 w 16"/>
                <a:gd name="T31" fmla="*/ 2147483647 h 25"/>
                <a:gd name="T32" fmla="*/ 2147483647 w 16"/>
                <a:gd name="T33" fmla="*/ 2147483647 h 25"/>
                <a:gd name="T34" fmla="*/ 0 w 16"/>
                <a:gd name="T35" fmla="*/ 2147483647 h 25"/>
                <a:gd name="T36" fmla="*/ 0 w 16"/>
                <a:gd name="T37" fmla="*/ 2147483647 h 25"/>
                <a:gd name="T38" fmla="*/ 2147483647 w 16"/>
                <a:gd name="T39" fmla="*/ 2147483647 h 25"/>
                <a:gd name="T40" fmla="*/ 2147483647 w 16"/>
                <a:gd name="T41" fmla="*/ 2147483647 h 2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"/>
                <a:gd name="T64" fmla="*/ 0 h 25"/>
                <a:gd name="T65" fmla="*/ 16 w 16"/>
                <a:gd name="T66" fmla="*/ 25 h 2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" h="25">
                  <a:moveTo>
                    <a:pt x="4" y="25"/>
                  </a:moveTo>
                  <a:lnTo>
                    <a:pt x="4" y="25"/>
                  </a:lnTo>
                  <a:lnTo>
                    <a:pt x="7" y="25"/>
                  </a:lnTo>
                  <a:lnTo>
                    <a:pt x="11" y="23"/>
                  </a:lnTo>
                  <a:lnTo>
                    <a:pt x="14" y="20"/>
                  </a:lnTo>
                  <a:lnTo>
                    <a:pt x="15" y="15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3" y="5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3"/>
                  </a:lnTo>
                  <a:lnTo>
                    <a:pt x="4" y="2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73E66ADB-7F10-4DA5-9EE1-9CC380E6A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9" y="1479550"/>
              <a:ext cx="22225" cy="39688"/>
            </a:xfrm>
            <a:custGeom>
              <a:avLst/>
              <a:gdLst>
                <a:gd name="T0" fmla="*/ 2147483647 w 16"/>
                <a:gd name="T1" fmla="*/ 2147483647 h 25"/>
                <a:gd name="T2" fmla="*/ 2147483647 w 16"/>
                <a:gd name="T3" fmla="*/ 2147483647 h 25"/>
                <a:gd name="T4" fmla="*/ 2147483647 w 16"/>
                <a:gd name="T5" fmla="*/ 2147483647 h 25"/>
                <a:gd name="T6" fmla="*/ 2147483647 w 16"/>
                <a:gd name="T7" fmla="*/ 2147483647 h 25"/>
                <a:gd name="T8" fmla="*/ 2147483647 w 16"/>
                <a:gd name="T9" fmla="*/ 2147483647 h 25"/>
                <a:gd name="T10" fmla="*/ 2147483647 w 16"/>
                <a:gd name="T11" fmla="*/ 2147483647 h 25"/>
                <a:gd name="T12" fmla="*/ 2147483647 w 16"/>
                <a:gd name="T13" fmla="*/ 2147483647 h 25"/>
                <a:gd name="T14" fmla="*/ 2147483647 w 16"/>
                <a:gd name="T15" fmla="*/ 0 h 25"/>
                <a:gd name="T16" fmla="*/ 2147483647 w 16"/>
                <a:gd name="T17" fmla="*/ 0 h 25"/>
                <a:gd name="T18" fmla="*/ 2147483647 w 16"/>
                <a:gd name="T19" fmla="*/ 2147483647 h 25"/>
                <a:gd name="T20" fmla="*/ 0 w 16"/>
                <a:gd name="T21" fmla="*/ 2147483647 h 25"/>
                <a:gd name="T22" fmla="*/ 0 w 16"/>
                <a:gd name="T23" fmla="*/ 2147483647 h 25"/>
                <a:gd name="T24" fmla="*/ 0 w 16"/>
                <a:gd name="T25" fmla="*/ 2147483647 h 25"/>
                <a:gd name="T26" fmla="*/ 2147483647 w 16"/>
                <a:gd name="T27" fmla="*/ 2147483647 h 25"/>
                <a:gd name="T28" fmla="*/ 2147483647 w 16"/>
                <a:gd name="T29" fmla="*/ 2147483647 h 25"/>
                <a:gd name="T30" fmla="*/ 2147483647 w 16"/>
                <a:gd name="T31" fmla="*/ 2147483647 h 25"/>
                <a:gd name="T32" fmla="*/ 2147483647 w 16"/>
                <a:gd name="T33" fmla="*/ 2147483647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25"/>
                <a:gd name="T53" fmla="*/ 16 w 16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25">
                  <a:moveTo>
                    <a:pt x="11" y="25"/>
                  </a:moveTo>
                  <a:lnTo>
                    <a:pt x="13" y="24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5" y="11"/>
                  </a:lnTo>
                  <a:lnTo>
                    <a:pt x="13" y="6"/>
                  </a:lnTo>
                  <a:lnTo>
                    <a:pt x="11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22"/>
                  </a:lnTo>
                  <a:lnTo>
                    <a:pt x="7" y="25"/>
                  </a:lnTo>
                  <a:lnTo>
                    <a:pt x="11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24">
              <a:extLst>
                <a:ext uri="{FF2B5EF4-FFF2-40B4-BE49-F238E27FC236}">
                  <a16:creationId xmlns:a16="http://schemas.microsoft.com/office/drawing/2014/main" id="{2BD55215-BA20-4F26-B628-F93EC874D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9" y="1479550"/>
              <a:ext cx="22225" cy="39688"/>
            </a:xfrm>
            <a:custGeom>
              <a:avLst/>
              <a:gdLst>
                <a:gd name="T0" fmla="*/ 2147483647 w 16"/>
                <a:gd name="T1" fmla="*/ 2147483647 h 25"/>
                <a:gd name="T2" fmla="*/ 2147483647 w 16"/>
                <a:gd name="T3" fmla="*/ 2147483647 h 25"/>
                <a:gd name="T4" fmla="*/ 2147483647 w 16"/>
                <a:gd name="T5" fmla="*/ 2147483647 h 25"/>
                <a:gd name="T6" fmla="*/ 2147483647 w 16"/>
                <a:gd name="T7" fmla="*/ 2147483647 h 25"/>
                <a:gd name="T8" fmla="*/ 2147483647 w 16"/>
                <a:gd name="T9" fmla="*/ 2147483647 h 25"/>
                <a:gd name="T10" fmla="*/ 2147483647 w 16"/>
                <a:gd name="T11" fmla="*/ 2147483647 h 25"/>
                <a:gd name="T12" fmla="*/ 2147483647 w 16"/>
                <a:gd name="T13" fmla="*/ 2147483647 h 25"/>
                <a:gd name="T14" fmla="*/ 2147483647 w 16"/>
                <a:gd name="T15" fmla="*/ 2147483647 h 25"/>
                <a:gd name="T16" fmla="*/ 2147483647 w 16"/>
                <a:gd name="T17" fmla="*/ 2147483647 h 25"/>
                <a:gd name="T18" fmla="*/ 2147483647 w 16"/>
                <a:gd name="T19" fmla="*/ 0 h 25"/>
                <a:gd name="T20" fmla="*/ 2147483647 w 16"/>
                <a:gd name="T21" fmla="*/ 0 h 25"/>
                <a:gd name="T22" fmla="*/ 2147483647 w 16"/>
                <a:gd name="T23" fmla="*/ 0 h 25"/>
                <a:gd name="T24" fmla="*/ 2147483647 w 16"/>
                <a:gd name="T25" fmla="*/ 2147483647 h 25"/>
                <a:gd name="T26" fmla="*/ 0 w 16"/>
                <a:gd name="T27" fmla="*/ 2147483647 h 25"/>
                <a:gd name="T28" fmla="*/ 0 w 16"/>
                <a:gd name="T29" fmla="*/ 2147483647 h 25"/>
                <a:gd name="T30" fmla="*/ 0 w 16"/>
                <a:gd name="T31" fmla="*/ 2147483647 h 25"/>
                <a:gd name="T32" fmla="*/ 0 w 16"/>
                <a:gd name="T33" fmla="*/ 2147483647 h 25"/>
                <a:gd name="T34" fmla="*/ 2147483647 w 16"/>
                <a:gd name="T35" fmla="*/ 2147483647 h 25"/>
                <a:gd name="T36" fmla="*/ 2147483647 w 16"/>
                <a:gd name="T37" fmla="*/ 2147483647 h 25"/>
                <a:gd name="T38" fmla="*/ 2147483647 w 16"/>
                <a:gd name="T39" fmla="*/ 2147483647 h 25"/>
                <a:gd name="T40" fmla="*/ 2147483647 w 16"/>
                <a:gd name="T41" fmla="*/ 2147483647 h 2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"/>
                <a:gd name="T64" fmla="*/ 0 h 25"/>
                <a:gd name="T65" fmla="*/ 16 w 16"/>
                <a:gd name="T66" fmla="*/ 25 h 2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" h="25">
                  <a:moveTo>
                    <a:pt x="11" y="25"/>
                  </a:moveTo>
                  <a:lnTo>
                    <a:pt x="11" y="25"/>
                  </a:lnTo>
                  <a:lnTo>
                    <a:pt x="13" y="24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5" y="11"/>
                  </a:lnTo>
                  <a:lnTo>
                    <a:pt x="13" y="6"/>
                  </a:lnTo>
                  <a:lnTo>
                    <a:pt x="11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22"/>
                  </a:lnTo>
                  <a:lnTo>
                    <a:pt x="7" y="25"/>
                  </a:lnTo>
                  <a:lnTo>
                    <a:pt x="11" y="2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25">
              <a:extLst>
                <a:ext uri="{FF2B5EF4-FFF2-40B4-BE49-F238E27FC236}">
                  <a16:creationId xmlns:a16="http://schemas.microsoft.com/office/drawing/2014/main" id="{81E0458C-AD78-4CE1-BBBC-648109F07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125" y="1679575"/>
              <a:ext cx="120650" cy="141288"/>
            </a:xfrm>
            <a:custGeom>
              <a:avLst/>
              <a:gdLst>
                <a:gd name="T0" fmla="*/ 2147483647 w 85"/>
                <a:gd name="T1" fmla="*/ 0 h 89"/>
                <a:gd name="T2" fmla="*/ 2147483647 w 85"/>
                <a:gd name="T3" fmla="*/ 0 h 89"/>
                <a:gd name="T4" fmla="*/ 2147483647 w 85"/>
                <a:gd name="T5" fmla="*/ 2147483647 h 89"/>
                <a:gd name="T6" fmla="*/ 2147483647 w 85"/>
                <a:gd name="T7" fmla="*/ 2147483647 h 89"/>
                <a:gd name="T8" fmla="*/ 2147483647 w 85"/>
                <a:gd name="T9" fmla="*/ 2147483647 h 89"/>
                <a:gd name="T10" fmla="*/ 2147483647 w 85"/>
                <a:gd name="T11" fmla="*/ 2147483647 h 89"/>
                <a:gd name="T12" fmla="*/ 2147483647 w 85"/>
                <a:gd name="T13" fmla="*/ 2147483647 h 89"/>
                <a:gd name="T14" fmla="*/ 2147483647 w 85"/>
                <a:gd name="T15" fmla="*/ 2147483647 h 89"/>
                <a:gd name="T16" fmla="*/ 0 w 85"/>
                <a:gd name="T17" fmla="*/ 2147483647 h 89"/>
                <a:gd name="T18" fmla="*/ 0 w 85"/>
                <a:gd name="T19" fmla="*/ 2147483647 h 89"/>
                <a:gd name="T20" fmla="*/ 2147483647 w 85"/>
                <a:gd name="T21" fmla="*/ 2147483647 h 89"/>
                <a:gd name="T22" fmla="*/ 2147483647 w 85"/>
                <a:gd name="T23" fmla="*/ 2147483647 h 89"/>
                <a:gd name="T24" fmla="*/ 2147483647 w 85"/>
                <a:gd name="T25" fmla="*/ 2147483647 h 89"/>
                <a:gd name="T26" fmla="*/ 2147483647 w 85"/>
                <a:gd name="T27" fmla="*/ 2147483647 h 89"/>
                <a:gd name="T28" fmla="*/ 2147483647 w 85"/>
                <a:gd name="T29" fmla="*/ 2147483647 h 89"/>
                <a:gd name="T30" fmla="*/ 2147483647 w 85"/>
                <a:gd name="T31" fmla="*/ 2147483647 h 89"/>
                <a:gd name="T32" fmla="*/ 2147483647 w 85"/>
                <a:gd name="T33" fmla="*/ 2147483647 h 89"/>
                <a:gd name="T34" fmla="*/ 2147483647 w 85"/>
                <a:gd name="T35" fmla="*/ 2147483647 h 8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5"/>
                <a:gd name="T55" fmla="*/ 0 h 89"/>
                <a:gd name="T56" fmla="*/ 85 w 85"/>
                <a:gd name="T57" fmla="*/ 89 h 8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5" h="89">
                  <a:moveTo>
                    <a:pt x="12" y="0"/>
                  </a:moveTo>
                  <a:lnTo>
                    <a:pt x="12" y="0"/>
                  </a:lnTo>
                  <a:lnTo>
                    <a:pt x="12" y="1"/>
                  </a:lnTo>
                  <a:lnTo>
                    <a:pt x="10" y="5"/>
                  </a:lnTo>
                  <a:lnTo>
                    <a:pt x="8" y="11"/>
                  </a:lnTo>
                  <a:lnTo>
                    <a:pt x="5" y="19"/>
                  </a:lnTo>
                  <a:lnTo>
                    <a:pt x="3" y="27"/>
                  </a:lnTo>
                  <a:lnTo>
                    <a:pt x="1" y="37"/>
                  </a:lnTo>
                  <a:lnTo>
                    <a:pt x="0" y="47"/>
                  </a:lnTo>
                  <a:lnTo>
                    <a:pt x="0" y="56"/>
                  </a:lnTo>
                  <a:lnTo>
                    <a:pt x="1" y="65"/>
                  </a:lnTo>
                  <a:lnTo>
                    <a:pt x="5" y="74"/>
                  </a:lnTo>
                  <a:lnTo>
                    <a:pt x="10" y="81"/>
                  </a:lnTo>
                  <a:lnTo>
                    <a:pt x="19" y="85"/>
                  </a:lnTo>
                  <a:lnTo>
                    <a:pt x="29" y="88"/>
                  </a:lnTo>
                  <a:lnTo>
                    <a:pt x="44" y="89"/>
                  </a:lnTo>
                  <a:lnTo>
                    <a:pt x="62" y="86"/>
                  </a:lnTo>
                  <a:lnTo>
                    <a:pt x="85" y="8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26">
              <a:extLst>
                <a:ext uri="{FF2B5EF4-FFF2-40B4-BE49-F238E27FC236}">
                  <a16:creationId xmlns:a16="http://schemas.microsoft.com/office/drawing/2014/main" id="{4B4C3E4E-AD68-441D-A2CD-4D2A509B2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0263" y="1381126"/>
              <a:ext cx="82550" cy="92075"/>
            </a:xfrm>
            <a:custGeom>
              <a:avLst/>
              <a:gdLst>
                <a:gd name="T0" fmla="*/ 2147483647 w 59"/>
                <a:gd name="T1" fmla="*/ 2147483647 h 58"/>
                <a:gd name="T2" fmla="*/ 0 w 59"/>
                <a:gd name="T3" fmla="*/ 2147483647 h 58"/>
                <a:gd name="T4" fmla="*/ 2147483647 w 59"/>
                <a:gd name="T5" fmla="*/ 2147483647 h 58"/>
                <a:gd name="T6" fmla="*/ 2147483647 w 59"/>
                <a:gd name="T7" fmla="*/ 2147483647 h 58"/>
                <a:gd name="T8" fmla="*/ 2147483647 w 59"/>
                <a:gd name="T9" fmla="*/ 2147483647 h 58"/>
                <a:gd name="T10" fmla="*/ 2147483647 w 59"/>
                <a:gd name="T11" fmla="*/ 2147483647 h 58"/>
                <a:gd name="T12" fmla="*/ 2147483647 w 59"/>
                <a:gd name="T13" fmla="*/ 2147483647 h 58"/>
                <a:gd name="T14" fmla="*/ 2147483647 w 59"/>
                <a:gd name="T15" fmla="*/ 2147483647 h 58"/>
                <a:gd name="T16" fmla="*/ 2147483647 w 59"/>
                <a:gd name="T17" fmla="*/ 2147483647 h 58"/>
                <a:gd name="T18" fmla="*/ 2147483647 w 59"/>
                <a:gd name="T19" fmla="*/ 0 h 58"/>
                <a:gd name="T20" fmla="*/ 2147483647 w 59"/>
                <a:gd name="T21" fmla="*/ 2147483647 h 58"/>
                <a:gd name="T22" fmla="*/ 2147483647 w 59"/>
                <a:gd name="T23" fmla="*/ 2147483647 h 58"/>
                <a:gd name="T24" fmla="*/ 2147483647 w 59"/>
                <a:gd name="T25" fmla="*/ 2147483647 h 58"/>
                <a:gd name="T26" fmla="*/ 2147483647 w 59"/>
                <a:gd name="T27" fmla="*/ 2147483647 h 58"/>
                <a:gd name="T28" fmla="*/ 2147483647 w 59"/>
                <a:gd name="T29" fmla="*/ 2147483647 h 58"/>
                <a:gd name="T30" fmla="*/ 2147483647 w 59"/>
                <a:gd name="T31" fmla="*/ 2147483647 h 58"/>
                <a:gd name="T32" fmla="*/ 2147483647 w 59"/>
                <a:gd name="T33" fmla="*/ 2147483647 h 58"/>
                <a:gd name="T34" fmla="*/ 2147483647 w 59"/>
                <a:gd name="T35" fmla="*/ 2147483647 h 58"/>
                <a:gd name="T36" fmla="*/ 2147483647 w 59"/>
                <a:gd name="T37" fmla="*/ 2147483647 h 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58"/>
                <a:gd name="T59" fmla="*/ 59 w 59"/>
                <a:gd name="T60" fmla="*/ 58 h 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58">
                  <a:moveTo>
                    <a:pt x="15" y="58"/>
                  </a:moveTo>
                  <a:lnTo>
                    <a:pt x="0" y="44"/>
                  </a:lnTo>
                  <a:lnTo>
                    <a:pt x="2" y="42"/>
                  </a:lnTo>
                  <a:lnTo>
                    <a:pt x="4" y="38"/>
                  </a:lnTo>
                  <a:lnTo>
                    <a:pt x="8" y="32"/>
                  </a:lnTo>
                  <a:lnTo>
                    <a:pt x="14" y="25"/>
                  </a:lnTo>
                  <a:lnTo>
                    <a:pt x="21" y="17"/>
                  </a:lnTo>
                  <a:lnTo>
                    <a:pt x="27" y="10"/>
                  </a:lnTo>
                  <a:lnTo>
                    <a:pt x="36" y="4"/>
                  </a:lnTo>
                  <a:lnTo>
                    <a:pt x="44" y="0"/>
                  </a:lnTo>
                  <a:lnTo>
                    <a:pt x="59" y="22"/>
                  </a:lnTo>
                  <a:lnTo>
                    <a:pt x="57" y="22"/>
                  </a:lnTo>
                  <a:lnTo>
                    <a:pt x="53" y="25"/>
                  </a:lnTo>
                  <a:lnTo>
                    <a:pt x="46" y="29"/>
                  </a:lnTo>
                  <a:lnTo>
                    <a:pt x="40" y="33"/>
                  </a:lnTo>
                  <a:lnTo>
                    <a:pt x="32" y="38"/>
                  </a:lnTo>
                  <a:lnTo>
                    <a:pt x="25" y="45"/>
                  </a:lnTo>
                  <a:lnTo>
                    <a:pt x="19" y="51"/>
                  </a:lnTo>
                  <a:lnTo>
                    <a:pt x="15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27">
              <a:extLst>
                <a:ext uri="{FF2B5EF4-FFF2-40B4-BE49-F238E27FC236}">
                  <a16:creationId xmlns:a16="http://schemas.microsoft.com/office/drawing/2014/main" id="{D63EF7B3-168F-4CC0-AECC-F5BFE0B67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1323976"/>
              <a:ext cx="65088" cy="85725"/>
            </a:xfrm>
            <a:custGeom>
              <a:avLst/>
              <a:gdLst>
                <a:gd name="T0" fmla="*/ 0 w 46"/>
                <a:gd name="T1" fmla="*/ 2147483647 h 54"/>
                <a:gd name="T2" fmla="*/ 2147483647 w 46"/>
                <a:gd name="T3" fmla="*/ 0 h 54"/>
                <a:gd name="T4" fmla="*/ 2147483647 w 46"/>
                <a:gd name="T5" fmla="*/ 2147483647 h 54"/>
                <a:gd name="T6" fmla="*/ 2147483647 w 46"/>
                <a:gd name="T7" fmla="*/ 2147483647 h 54"/>
                <a:gd name="T8" fmla="*/ 2147483647 w 46"/>
                <a:gd name="T9" fmla="*/ 2147483647 h 54"/>
                <a:gd name="T10" fmla="*/ 2147483647 w 46"/>
                <a:gd name="T11" fmla="*/ 2147483647 h 54"/>
                <a:gd name="T12" fmla="*/ 2147483647 w 46"/>
                <a:gd name="T13" fmla="*/ 2147483647 h 54"/>
                <a:gd name="T14" fmla="*/ 2147483647 w 46"/>
                <a:gd name="T15" fmla="*/ 2147483647 h 54"/>
                <a:gd name="T16" fmla="*/ 2147483647 w 46"/>
                <a:gd name="T17" fmla="*/ 2147483647 h 54"/>
                <a:gd name="T18" fmla="*/ 2147483647 w 46"/>
                <a:gd name="T19" fmla="*/ 2147483647 h 54"/>
                <a:gd name="T20" fmla="*/ 2147483647 w 46"/>
                <a:gd name="T21" fmla="*/ 2147483647 h 54"/>
                <a:gd name="T22" fmla="*/ 2147483647 w 46"/>
                <a:gd name="T23" fmla="*/ 2147483647 h 54"/>
                <a:gd name="T24" fmla="*/ 2147483647 w 46"/>
                <a:gd name="T25" fmla="*/ 2147483647 h 54"/>
                <a:gd name="T26" fmla="*/ 2147483647 w 46"/>
                <a:gd name="T27" fmla="*/ 2147483647 h 54"/>
                <a:gd name="T28" fmla="*/ 2147483647 w 46"/>
                <a:gd name="T29" fmla="*/ 2147483647 h 54"/>
                <a:gd name="T30" fmla="*/ 2147483647 w 46"/>
                <a:gd name="T31" fmla="*/ 2147483647 h 54"/>
                <a:gd name="T32" fmla="*/ 2147483647 w 46"/>
                <a:gd name="T33" fmla="*/ 2147483647 h 54"/>
                <a:gd name="T34" fmla="*/ 2147483647 w 46"/>
                <a:gd name="T35" fmla="*/ 2147483647 h 54"/>
                <a:gd name="T36" fmla="*/ 0 w 4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"/>
                <a:gd name="T58" fmla="*/ 0 h 54"/>
                <a:gd name="T59" fmla="*/ 46 w 4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" h="54">
                  <a:moveTo>
                    <a:pt x="0" y="25"/>
                  </a:moveTo>
                  <a:lnTo>
                    <a:pt x="13" y="0"/>
                  </a:lnTo>
                  <a:lnTo>
                    <a:pt x="15" y="1"/>
                  </a:lnTo>
                  <a:lnTo>
                    <a:pt x="19" y="5"/>
                  </a:lnTo>
                  <a:lnTo>
                    <a:pt x="25" y="10"/>
                  </a:lnTo>
                  <a:lnTo>
                    <a:pt x="31" y="17"/>
                  </a:lnTo>
                  <a:lnTo>
                    <a:pt x="38" y="24"/>
                  </a:lnTo>
                  <a:lnTo>
                    <a:pt x="43" y="32"/>
                  </a:lnTo>
                  <a:lnTo>
                    <a:pt x="46" y="40"/>
                  </a:lnTo>
                  <a:lnTo>
                    <a:pt x="46" y="47"/>
                  </a:lnTo>
                  <a:lnTo>
                    <a:pt x="35" y="54"/>
                  </a:lnTo>
                  <a:lnTo>
                    <a:pt x="34" y="53"/>
                  </a:lnTo>
                  <a:lnTo>
                    <a:pt x="32" y="50"/>
                  </a:lnTo>
                  <a:lnTo>
                    <a:pt x="28" y="45"/>
                  </a:lnTo>
                  <a:lnTo>
                    <a:pt x="23" y="39"/>
                  </a:lnTo>
                  <a:lnTo>
                    <a:pt x="17" y="34"/>
                  </a:lnTo>
                  <a:lnTo>
                    <a:pt x="11" y="29"/>
                  </a:lnTo>
                  <a:lnTo>
                    <a:pt x="5" y="26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28">
              <a:extLst>
                <a:ext uri="{FF2B5EF4-FFF2-40B4-BE49-F238E27FC236}">
                  <a16:creationId xmlns:a16="http://schemas.microsoft.com/office/drawing/2014/main" id="{B8E91CA7-0110-438B-A875-BF8BD0ED6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0263" y="1381126"/>
              <a:ext cx="82550" cy="92075"/>
            </a:xfrm>
            <a:custGeom>
              <a:avLst/>
              <a:gdLst>
                <a:gd name="T0" fmla="*/ 2147483647 w 59"/>
                <a:gd name="T1" fmla="*/ 2147483647 h 58"/>
                <a:gd name="T2" fmla="*/ 0 w 59"/>
                <a:gd name="T3" fmla="*/ 2147483647 h 58"/>
                <a:gd name="T4" fmla="*/ 0 w 59"/>
                <a:gd name="T5" fmla="*/ 2147483647 h 58"/>
                <a:gd name="T6" fmla="*/ 2147483647 w 59"/>
                <a:gd name="T7" fmla="*/ 2147483647 h 58"/>
                <a:gd name="T8" fmla="*/ 2147483647 w 59"/>
                <a:gd name="T9" fmla="*/ 2147483647 h 58"/>
                <a:gd name="T10" fmla="*/ 2147483647 w 59"/>
                <a:gd name="T11" fmla="*/ 2147483647 h 58"/>
                <a:gd name="T12" fmla="*/ 2147483647 w 59"/>
                <a:gd name="T13" fmla="*/ 2147483647 h 58"/>
                <a:gd name="T14" fmla="*/ 2147483647 w 59"/>
                <a:gd name="T15" fmla="*/ 2147483647 h 58"/>
                <a:gd name="T16" fmla="*/ 2147483647 w 59"/>
                <a:gd name="T17" fmla="*/ 2147483647 h 58"/>
                <a:gd name="T18" fmla="*/ 2147483647 w 59"/>
                <a:gd name="T19" fmla="*/ 2147483647 h 58"/>
                <a:gd name="T20" fmla="*/ 2147483647 w 59"/>
                <a:gd name="T21" fmla="*/ 0 h 58"/>
                <a:gd name="T22" fmla="*/ 2147483647 w 59"/>
                <a:gd name="T23" fmla="*/ 2147483647 h 58"/>
                <a:gd name="T24" fmla="*/ 2147483647 w 59"/>
                <a:gd name="T25" fmla="*/ 2147483647 h 58"/>
                <a:gd name="T26" fmla="*/ 2147483647 w 59"/>
                <a:gd name="T27" fmla="*/ 2147483647 h 58"/>
                <a:gd name="T28" fmla="*/ 2147483647 w 59"/>
                <a:gd name="T29" fmla="*/ 2147483647 h 58"/>
                <a:gd name="T30" fmla="*/ 2147483647 w 59"/>
                <a:gd name="T31" fmla="*/ 2147483647 h 58"/>
                <a:gd name="T32" fmla="*/ 2147483647 w 59"/>
                <a:gd name="T33" fmla="*/ 2147483647 h 58"/>
                <a:gd name="T34" fmla="*/ 2147483647 w 59"/>
                <a:gd name="T35" fmla="*/ 2147483647 h 58"/>
                <a:gd name="T36" fmla="*/ 2147483647 w 59"/>
                <a:gd name="T37" fmla="*/ 2147483647 h 58"/>
                <a:gd name="T38" fmla="*/ 2147483647 w 59"/>
                <a:gd name="T39" fmla="*/ 2147483647 h 58"/>
                <a:gd name="T40" fmla="*/ 2147483647 w 59"/>
                <a:gd name="T41" fmla="*/ 2147483647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58"/>
                <a:gd name="T65" fmla="*/ 59 w 59"/>
                <a:gd name="T66" fmla="*/ 58 h 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58">
                  <a:moveTo>
                    <a:pt x="15" y="58"/>
                  </a:moveTo>
                  <a:lnTo>
                    <a:pt x="0" y="44"/>
                  </a:lnTo>
                  <a:lnTo>
                    <a:pt x="2" y="42"/>
                  </a:lnTo>
                  <a:lnTo>
                    <a:pt x="4" y="38"/>
                  </a:lnTo>
                  <a:lnTo>
                    <a:pt x="8" y="32"/>
                  </a:lnTo>
                  <a:lnTo>
                    <a:pt x="14" y="25"/>
                  </a:lnTo>
                  <a:lnTo>
                    <a:pt x="21" y="17"/>
                  </a:lnTo>
                  <a:lnTo>
                    <a:pt x="27" y="10"/>
                  </a:lnTo>
                  <a:lnTo>
                    <a:pt x="36" y="4"/>
                  </a:lnTo>
                  <a:lnTo>
                    <a:pt x="44" y="0"/>
                  </a:lnTo>
                  <a:lnTo>
                    <a:pt x="59" y="22"/>
                  </a:lnTo>
                  <a:lnTo>
                    <a:pt x="57" y="22"/>
                  </a:lnTo>
                  <a:lnTo>
                    <a:pt x="53" y="25"/>
                  </a:lnTo>
                  <a:lnTo>
                    <a:pt x="46" y="29"/>
                  </a:lnTo>
                  <a:lnTo>
                    <a:pt x="40" y="33"/>
                  </a:lnTo>
                  <a:lnTo>
                    <a:pt x="32" y="38"/>
                  </a:lnTo>
                  <a:lnTo>
                    <a:pt x="25" y="45"/>
                  </a:lnTo>
                  <a:lnTo>
                    <a:pt x="19" y="51"/>
                  </a:lnTo>
                  <a:lnTo>
                    <a:pt x="15" y="58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F92A91A6-EC50-4E8C-B93A-C62009E9D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1323976"/>
              <a:ext cx="65088" cy="85725"/>
            </a:xfrm>
            <a:custGeom>
              <a:avLst/>
              <a:gdLst>
                <a:gd name="T0" fmla="*/ 0 w 46"/>
                <a:gd name="T1" fmla="*/ 2147483647 h 54"/>
                <a:gd name="T2" fmla="*/ 2147483647 w 46"/>
                <a:gd name="T3" fmla="*/ 0 h 54"/>
                <a:gd name="T4" fmla="*/ 2147483647 w 46"/>
                <a:gd name="T5" fmla="*/ 0 h 54"/>
                <a:gd name="T6" fmla="*/ 2147483647 w 46"/>
                <a:gd name="T7" fmla="*/ 2147483647 h 54"/>
                <a:gd name="T8" fmla="*/ 2147483647 w 46"/>
                <a:gd name="T9" fmla="*/ 2147483647 h 54"/>
                <a:gd name="T10" fmla="*/ 2147483647 w 46"/>
                <a:gd name="T11" fmla="*/ 2147483647 h 54"/>
                <a:gd name="T12" fmla="*/ 2147483647 w 46"/>
                <a:gd name="T13" fmla="*/ 2147483647 h 54"/>
                <a:gd name="T14" fmla="*/ 2147483647 w 46"/>
                <a:gd name="T15" fmla="*/ 2147483647 h 54"/>
                <a:gd name="T16" fmla="*/ 2147483647 w 46"/>
                <a:gd name="T17" fmla="*/ 2147483647 h 54"/>
                <a:gd name="T18" fmla="*/ 2147483647 w 46"/>
                <a:gd name="T19" fmla="*/ 2147483647 h 54"/>
                <a:gd name="T20" fmla="*/ 2147483647 w 46"/>
                <a:gd name="T21" fmla="*/ 2147483647 h 54"/>
                <a:gd name="T22" fmla="*/ 2147483647 w 46"/>
                <a:gd name="T23" fmla="*/ 2147483647 h 54"/>
                <a:gd name="T24" fmla="*/ 2147483647 w 46"/>
                <a:gd name="T25" fmla="*/ 2147483647 h 54"/>
                <a:gd name="T26" fmla="*/ 2147483647 w 46"/>
                <a:gd name="T27" fmla="*/ 2147483647 h 54"/>
                <a:gd name="T28" fmla="*/ 2147483647 w 46"/>
                <a:gd name="T29" fmla="*/ 2147483647 h 54"/>
                <a:gd name="T30" fmla="*/ 2147483647 w 46"/>
                <a:gd name="T31" fmla="*/ 2147483647 h 54"/>
                <a:gd name="T32" fmla="*/ 2147483647 w 46"/>
                <a:gd name="T33" fmla="*/ 2147483647 h 54"/>
                <a:gd name="T34" fmla="*/ 2147483647 w 46"/>
                <a:gd name="T35" fmla="*/ 2147483647 h 54"/>
                <a:gd name="T36" fmla="*/ 2147483647 w 46"/>
                <a:gd name="T37" fmla="*/ 2147483647 h 54"/>
                <a:gd name="T38" fmla="*/ 2147483647 w 46"/>
                <a:gd name="T39" fmla="*/ 2147483647 h 54"/>
                <a:gd name="T40" fmla="*/ 0 w 46"/>
                <a:gd name="T41" fmla="*/ 2147483647 h 5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6"/>
                <a:gd name="T64" fmla="*/ 0 h 54"/>
                <a:gd name="T65" fmla="*/ 46 w 46"/>
                <a:gd name="T66" fmla="*/ 54 h 5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6" h="54">
                  <a:moveTo>
                    <a:pt x="0" y="25"/>
                  </a:moveTo>
                  <a:lnTo>
                    <a:pt x="13" y="0"/>
                  </a:lnTo>
                  <a:lnTo>
                    <a:pt x="15" y="1"/>
                  </a:lnTo>
                  <a:lnTo>
                    <a:pt x="19" y="5"/>
                  </a:lnTo>
                  <a:lnTo>
                    <a:pt x="25" y="10"/>
                  </a:lnTo>
                  <a:lnTo>
                    <a:pt x="31" y="17"/>
                  </a:lnTo>
                  <a:lnTo>
                    <a:pt x="38" y="24"/>
                  </a:lnTo>
                  <a:lnTo>
                    <a:pt x="43" y="32"/>
                  </a:lnTo>
                  <a:lnTo>
                    <a:pt x="46" y="40"/>
                  </a:lnTo>
                  <a:lnTo>
                    <a:pt x="46" y="47"/>
                  </a:lnTo>
                  <a:lnTo>
                    <a:pt x="35" y="54"/>
                  </a:lnTo>
                  <a:lnTo>
                    <a:pt x="34" y="53"/>
                  </a:lnTo>
                  <a:lnTo>
                    <a:pt x="32" y="50"/>
                  </a:lnTo>
                  <a:lnTo>
                    <a:pt x="28" y="45"/>
                  </a:lnTo>
                  <a:lnTo>
                    <a:pt x="23" y="39"/>
                  </a:lnTo>
                  <a:lnTo>
                    <a:pt x="17" y="34"/>
                  </a:lnTo>
                  <a:lnTo>
                    <a:pt x="11" y="29"/>
                  </a:lnTo>
                  <a:lnTo>
                    <a:pt x="5" y="26"/>
                  </a:lnTo>
                  <a:lnTo>
                    <a:pt x="0" y="2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DFBD5D64-2BDC-441F-9A80-3B23BA435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9588" y="2268538"/>
              <a:ext cx="273050" cy="614362"/>
            </a:xfrm>
            <a:custGeom>
              <a:avLst/>
              <a:gdLst>
                <a:gd name="T0" fmla="*/ 2147483647 w 194"/>
                <a:gd name="T1" fmla="*/ 2147483647 h 387"/>
                <a:gd name="T2" fmla="*/ 2147483647 w 194"/>
                <a:gd name="T3" fmla="*/ 2147483647 h 387"/>
                <a:gd name="T4" fmla="*/ 2147483647 w 194"/>
                <a:gd name="T5" fmla="*/ 2147483647 h 387"/>
                <a:gd name="T6" fmla="*/ 2147483647 w 194"/>
                <a:gd name="T7" fmla="*/ 2147483647 h 387"/>
                <a:gd name="T8" fmla="*/ 2147483647 w 194"/>
                <a:gd name="T9" fmla="*/ 2147483647 h 387"/>
                <a:gd name="T10" fmla="*/ 2147483647 w 194"/>
                <a:gd name="T11" fmla="*/ 2147483647 h 387"/>
                <a:gd name="T12" fmla="*/ 2147483647 w 194"/>
                <a:gd name="T13" fmla="*/ 2147483647 h 387"/>
                <a:gd name="T14" fmla="*/ 2147483647 w 194"/>
                <a:gd name="T15" fmla="*/ 2147483647 h 387"/>
                <a:gd name="T16" fmla="*/ 2147483647 w 194"/>
                <a:gd name="T17" fmla="*/ 2147483647 h 387"/>
                <a:gd name="T18" fmla="*/ 2147483647 w 194"/>
                <a:gd name="T19" fmla="*/ 2147483647 h 387"/>
                <a:gd name="T20" fmla="*/ 2147483647 w 194"/>
                <a:gd name="T21" fmla="*/ 2147483647 h 387"/>
                <a:gd name="T22" fmla="*/ 2147483647 w 194"/>
                <a:gd name="T23" fmla="*/ 2147483647 h 387"/>
                <a:gd name="T24" fmla="*/ 2147483647 w 194"/>
                <a:gd name="T25" fmla="*/ 2147483647 h 387"/>
                <a:gd name="T26" fmla="*/ 2147483647 w 194"/>
                <a:gd name="T27" fmla="*/ 2147483647 h 387"/>
                <a:gd name="T28" fmla="*/ 2147483647 w 194"/>
                <a:gd name="T29" fmla="*/ 2147483647 h 387"/>
                <a:gd name="T30" fmla="*/ 2147483647 w 194"/>
                <a:gd name="T31" fmla="*/ 2147483647 h 387"/>
                <a:gd name="T32" fmla="*/ 2147483647 w 194"/>
                <a:gd name="T33" fmla="*/ 2147483647 h 387"/>
                <a:gd name="T34" fmla="*/ 2147483647 w 194"/>
                <a:gd name="T35" fmla="*/ 2147483647 h 387"/>
                <a:gd name="T36" fmla="*/ 2147483647 w 194"/>
                <a:gd name="T37" fmla="*/ 2147483647 h 387"/>
                <a:gd name="T38" fmla="*/ 2147483647 w 194"/>
                <a:gd name="T39" fmla="*/ 2147483647 h 387"/>
                <a:gd name="T40" fmla="*/ 2147483647 w 194"/>
                <a:gd name="T41" fmla="*/ 2147483647 h 387"/>
                <a:gd name="T42" fmla="*/ 2147483647 w 194"/>
                <a:gd name="T43" fmla="*/ 2147483647 h 387"/>
                <a:gd name="T44" fmla="*/ 2147483647 w 194"/>
                <a:gd name="T45" fmla="*/ 2147483647 h 387"/>
                <a:gd name="T46" fmla="*/ 2147483647 w 194"/>
                <a:gd name="T47" fmla="*/ 2147483647 h 387"/>
                <a:gd name="T48" fmla="*/ 2147483647 w 194"/>
                <a:gd name="T49" fmla="*/ 2147483647 h 387"/>
                <a:gd name="T50" fmla="*/ 2147483647 w 194"/>
                <a:gd name="T51" fmla="*/ 2147483647 h 387"/>
                <a:gd name="T52" fmla="*/ 2147483647 w 194"/>
                <a:gd name="T53" fmla="*/ 2147483647 h 387"/>
                <a:gd name="T54" fmla="*/ 2147483647 w 194"/>
                <a:gd name="T55" fmla="*/ 2147483647 h 387"/>
                <a:gd name="T56" fmla="*/ 2147483647 w 194"/>
                <a:gd name="T57" fmla="*/ 2147483647 h 387"/>
                <a:gd name="T58" fmla="*/ 2147483647 w 194"/>
                <a:gd name="T59" fmla="*/ 2147483647 h 387"/>
                <a:gd name="T60" fmla="*/ 2147483647 w 194"/>
                <a:gd name="T61" fmla="*/ 2147483647 h 387"/>
                <a:gd name="T62" fmla="*/ 2147483647 w 194"/>
                <a:gd name="T63" fmla="*/ 2147483647 h 38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4"/>
                <a:gd name="T97" fmla="*/ 0 h 387"/>
                <a:gd name="T98" fmla="*/ 194 w 194"/>
                <a:gd name="T99" fmla="*/ 387 h 38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4" h="387">
                  <a:moveTo>
                    <a:pt x="110" y="0"/>
                  </a:moveTo>
                  <a:lnTo>
                    <a:pt x="109" y="2"/>
                  </a:lnTo>
                  <a:lnTo>
                    <a:pt x="108" y="9"/>
                  </a:lnTo>
                  <a:lnTo>
                    <a:pt x="106" y="20"/>
                  </a:lnTo>
                  <a:lnTo>
                    <a:pt x="105" y="35"/>
                  </a:lnTo>
                  <a:lnTo>
                    <a:pt x="103" y="51"/>
                  </a:lnTo>
                  <a:lnTo>
                    <a:pt x="102" y="70"/>
                  </a:lnTo>
                  <a:lnTo>
                    <a:pt x="102" y="90"/>
                  </a:lnTo>
                  <a:lnTo>
                    <a:pt x="102" y="111"/>
                  </a:lnTo>
                  <a:lnTo>
                    <a:pt x="105" y="131"/>
                  </a:lnTo>
                  <a:lnTo>
                    <a:pt x="109" y="152"/>
                  </a:lnTo>
                  <a:lnTo>
                    <a:pt x="116" y="171"/>
                  </a:lnTo>
                  <a:lnTo>
                    <a:pt x="125" y="187"/>
                  </a:lnTo>
                  <a:lnTo>
                    <a:pt x="137" y="202"/>
                  </a:lnTo>
                  <a:lnTo>
                    <a:pt x="153" y="214"/>
                  </a:lnTo>
                  <a:lnTo>
                    <a:pt x="171" y="221"/>
                  </a:lnTo>
                  <a:lnTo>
                    <a:pt x="193" y="225"/>
                  </a:lnTo>
                  <a:lnTo>
                    <a:pt x="193" y="226"/>
                  </a:lnTo>
                  <a:lnTo>
                    <a:pt x="193" y="232"/>
                  </a:lnTo>
                  <a:lnTo>
                    <a:pt x="194" y="240"/>
                  </a:lnTo>
                  <a:lnTo>
                    <a:pt x="194" y="251"/>
                  </a:lnTo>
                  <a:lnTo>
                    <a:pt x="194" y="263"/>
                  </a:lnTo>
                  <a:lnTo>
                    <a:pt x="194" y="277"/>
                  </a:lnTo>
                  <a:lnTo>
                    <a:pt x="194" y="292"/>
                  </a:lnTo>
                  <a:lnTo>
                    <a:pt x="194" y="308"/>
                  </a:lnTo>
                  <a:lnTo>
                    <a:pt x="194" y="323"/>
                  </a:lnTo>
                  <a:lnTo>
                    <a:pt x="193" y="338"/>
                  </a:lnTo>
                  <a:lnTo>
                    <a:pt x="192" y="351"/>
                  </a:lnTo>
                  <a:lnTo>
                    <a:pt x="191" y="364"/>
                  </a:lnTo>
                  <a:lnTo>
                    <a:pt x="190" y="373"/>
                  </a:lnTo>
                  <a:lnTo>
                    <a:pt x="188" y="381"/>
                  </a:lnTo>
                  <a:lnTo>
                    <a:pt x="186" y="385"/>
                  </a:lnTo>
                  <a:lnTo>
                    <a:pt x="183" y="387"/>
                  </a:lnTo>
                  <a:lnTo>
                    <a:pt x="179" y="384"/>
                  </a:lnTo>
                  <a:lnTo>
                    <a:pt x="172" y="381"/>
                  </a:lnTo>
                  <a:lnTo>
                    <a:pt x="164" y="375"/>
                  </a:lnTo>
                  <a:lnTo>
                    <a:pt x="154" y="368"/>
                  </a:lnTo>
                  <a:lnTo>
                    <a:pt x="142" y="360"/>
                  </a:lnTo>
                  <a:lnTo>
                    <a:pt x="129" y="351"/>
                  </a:lnTo>
                  <a:lnTo>
                    <a:pt x="116" y="342"/>
                  </a:lnTo>
                  <a:lnTo>
                    <a:pt x="101" y="332"/>
                  </a:lnTo>
                  <a:lnTo>
                    <a:pt x="87" y="322"/>
                  </a:lnTo>
                  <a:lnTo>
                    <a:pt x="72" y="312"/>
                  </a:lnTo>
                  <a:lnTo>
                    <a:pt x="58" y="304"/>
                  </a:lnTo>
                  <a:lnTo>
                    <a:pt x="44" y="296"/>
                  </a:lnTo>
                  <a:lnTo>
                    <a:pt x="32" y="289"/>
                  </a:lnTo>
                  <a:lnTo>
                    <a:pt x="19" y="283"/>
                  </a:lnTo>
                  <a:lnTo>
                    <a:pt x="9" y="279"/>
                  </a:lnTo>
                  <a:lnTo>
                    <a:pt x="0" y="277"/>
                  </a:lnTo>
                  <a:lnTo>
                    <a:pt x="1" y="274"/>
                  </a:lnTo>
                  <a:lnTo>
                    <a:pt x="2" y="268"/>
                  </a:lnTo>
                  <a:lnTo>
                    <a:pt x="3" y="258"/>
                  </a:lnTo>
                  <a:lnTo>
                    <a:pt x="6" y="244"/>
                  </a:lnTo>
                  <a:lnTo>
                    <a:pt x="9" y="228"/>
                  </a:lnTo>
                  <a:lnTo>
                    <a:pt x="13" y="210"/>
                  </a:lnTo>
                  <a:lnTo>
                    <a:pt x="18" y="190"/>
                  </a:lnTo>
                  <a:lnTo>
                    <a:pt x="24" y="168"/>
                  </a:lnTo>
                  <a:lnTo>
                    <a:pt x="31" y="145"/>
                  </a:lnTo>
                  <a:lnTo>
                    <a:pt x="39" y="122"/>
                  </a:lnTo>
                  <a:lnTo>
                    <a:pt x="48" y="99"/>
                  </a:lnTo>
                  <a:lnTo>
                    <a:pt x="58" y="76"/>
                  </a:lnTo>
                  <a:lnTo>
                    <a:pt x="69" y="55"/>
                  </a:lnTo>
                  <a:lnTo>
                    <a:pt x="81" y="35"/>
                  </a:lnTo>
                  <a:lnTo>
                    <a:pt x="95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FB92A104-EDE9-4355-B95F-EB70B5C98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6963" y="2636839"/>
              <a:ext cx="1320800" cy="2130425"/>
            </a:xfrm>
            <a:custGeom>
              <a:avLst/>
              <a:gdLst>
                <a:gd name="T0" fmla="*/ 2147483647 w 936"/>
                <a:gd name="T1" fmla="*/ 2147483647 h 1342"/>
                <a:gd name="T2" fmla="*/ 2147483647 w 936"/>
                <a:gd name="T3" fmla="*/ 0 h 1342"/>
                <a:gd name="T4" fmla="*/ 2147483647 w 936"/>
                <a:gd name="T5" fmla="*/ 2147483647 h 1342"/>
                <a:gd name="T6" fmla="*/ 2147483647 w 936"/>
                <a:gd name="T7" fmla="*/ 2147483647 h 1342"/>
                <a:gd name="T8" fmla="*/ 2147483647 w 936"/>
                <a:gd name="T9" fmla="*/ 2147483647 h 1342"/>
                <a:gd name="T10" fmla="*/ 2147483647 w 936"/>
                <a:gd name="T11" fmla="*/ 2147483647 h 1342"/>
                <a:gd name="T12" fmla="*/ 2147483647 w 936"/>
                <a:gd name="T13" fmla="*/ 2147483647 h 1342"/>
                <a:gd name="T14" fmla="*/ 2147483647 w 936"/>
                <a:gd name="T15" fmla="*/ 2147483647 h 1342"/>
                <a:gd name="T16" fmla="*/ 2147483647 w 936"/>
                <a:gd name="T17" fmla="*/ 2147483647 h 1342"/>
                <a:gd name="T18" fmla="*/ 2147483647 w 936"/>
                <a:gd name="T19" fmla="*/ 2147483647 h 1342"/>
                <a:gd name="T20" fmla="*/ 2147483647 w 936"/>
                <a:gd name="T21" fmla="*/ 2147483647 h 1342"/>
                <a:gd name="T22" fmla="*/ 2147483647 w 936"/>
                <a:gd name="T23" fmla="*/ 2147483647 h 1342"/>
                <a:gd name="T24" fmla="*/ 2147483647 w 936"/>
                <a:gd name="T25" fmla="*/ 2147483647 h 1342"/>
                <a:gd name="T26" fmla="*/ 2147483647 w 936"/>
                <a:gd name="T27" fmla="*/ 2147483647 h 1342"/>
                <a:gd name="T28" fmla="*/ 2147483647 w 936"/>
                <a:gd name="T29" fmla="*/ 2147483647 h 1342"/>
                <a:gd name="T30" fmla="*/ 2147483647 w 936"/>
                <a:gd name="T31" fmla="*/ 2147483647 h 1342"/>
                <a:gd name="T32" fmla="*/ 2147483647 w 936"/>
                <a:gd name="T33" fmla="*/ 2147483647 h 1342"/>
                <a:gd name="T34" fmla="*/ 2147483647 w 936"/>
                <a:gd name="T35" fmla="*/ 2147483647 h 1342"/>
                <a:gd name="T36" fmla="*/ 2147483647 w 936"/>
                <a:gd name="T37" fmla="*/ 2147483647 h 1342"/>
                <a:gd name="T38" fmla="*/ 2147483647 w 936"/>
                <a:gd name="T39" fmla="*/ 2147483647 h 1342"/>
                <a:gd name="T40" fmla="*/ 0 w 936"/>
                <a:gd name="T41" fmla="*/ 2147483647 h 1342"/>
                <a:gd name="T42" fmla="*/ 2147483647 w 936"/>
                <a:gd name="T43" fmla="*/ 2147483647 h 1342"/>
                <a:gd name="T44" fmla="*/ 2147483647 w 936"/>
                <a:gd name="T45" fmla="*/ 2147483647 h 1342"/>
                <a:gd name="T46" fmla="*/ 2147483647 w 936"/>
                <a:gd name="T47" fmla="*/ 2147483647 h 1342"/>
                <a:gd name="T48" fmla="*/ 2147483647 w 936"/>
                <a:gd name="T49" fmla="*/ 2147483647 h 1342"/>
                <a:gd name="T50" fmla="*/ 2147483647 w 936"/>
                <a:gd name="T51" fmla="*/ 2147483647 h 1342"/>
                <a:gd name="T52" fmla="*/ 2147483647 w 936"/>
                <a:gd name="T53" fmla="*/ 2147483647 h 1342"/>
                <a:gd name="T54" fmla="*/ 2147483647 w 936"/>
                <a:gd name="T55" fmla="*/ 2147483647 h 1342"/>
                <a:gd name="T56" fmla="*/ 2147483647 w 936"/>
                <a:gd name="T57" fmla="*/ 2147483647 h 1342"/>
                <a:gd name="T58" fmla="*/ 2147483647 w 936"/>
                <a:gd name="T59" fmla="*/ 2147483647 h 1342"/>
                <a:gd name="T60" fmla="*/ 2147483647 w 936"/>
                <a:gd name="T61" fmla="*/ 2147483647 h 1342"/>
                <a:gd name="T62" fmla="*/ 2147483647 w 936"/>
                <a:gd name="T63" fmla="*/ 2147483647 h 1342"/>
                <a:gd name="T64" fmla="*/ 2147483647 w 936"/>
                <a:gd name="T65" fmla="*/ 2147483647 h 1342"/>
                <a:gd name="T66" fmla="*/ 2147483647 w 936"/>
                <a:gd name="T67" fmla="*/ 2147483647 h 1342"/>
                <a:gd name="T68" fmla="*/ 2147483647 w 936"/>
                <a:gd name="T69" fmla="*/ 2147483647 h 1342"/>
                <a:gd name="T70" fmla="*/ 2147483647 w 936"/>
                <a:gd name="T71" fmla="*/ 2147483647 h 1342"/>
                <a:gd name="T72" fmla="*/ 2147483647 w 936"/>
                <a:gd name="T73" fmla="*/ 2147483647 h 1342"/>
                <a:gd name="T74" fmla="*/ 2147483647 w 936"/>
                <a:gd name="T75" fmla="*/ 2147483647 h 1342"/>
                <a:gd name="T76" fmla="*/ 2147483647 w 936"/>
                <a:gd name="T77" fmla="*/ 2147483647 h 1342"/>
                <a:gd name="T78" fmla="*/ 2147483647 w 936"/>
                <a:gd name="T79" fmla="*/ 2147483647 h 1342"/>
                <a:gd name="T80" fmla="*/ 2147483647 w 936"/>
                <a:gd name="T81" fmla="*/ 2147483647 h 1342"/>
                <a:gd name="T82" fmla="*/ 2147483647 w 936"/>
                <a:gd name="T83" fmla="*/ 2147483647 h 1342"/>
                <a:gd name="T84" fmla="*/ 2147483647 w 936"/>
                <a:gd name="T85" fmla="*/ 2147483647 h 1342"/>
                <a:gd name="T86" fmla="*/ 2147483647 w 936"/>
                <a:gd name="T87" fmla="*/ 2147483647 h 1342"/>
                <a:gd name="T88" fmla="*/ 2147483647 w 936"/>
                <a:gd name="T89" fmla="*/ 2147483647 h 1342"/>
                <a:gd name="T90" fmla="*/ 2147483647 w 936"/>
                <a:gd name="T91" fmla="*/ 2147483647 h 1342"/>
                <a:gd name="T92" fmla="*/ 2147483647 w 936"/>
                <a:gd name="T93" fmla="*/ 2147483647 h 1342"/>
                <a:gd name="T94" fmla="*/ 2147483647 w 936"/>
                <a:gd name="T95" fmla="*/ 2147483647 h 1342"/>
                <a:gd name="T96" fmla="*/ 2147483647 w 936"/>
                <a:gd name="T97" fmla="*/ 2147483647 h 1342"/>
                <a:gd name="T98" fmla="*/ 2147483647 w 936"/>
                <a:gd name="T99" fmla="*/ 2147483647 h 1342"/>
                <a:gd name="T100" fmla="*/ 2147483647 w 936"/>
                <a:gd name="T101" fmla="*/ 2147483647 h 1342"/>
                <a:gd name="T102" fmla="*/ 2147483647 w 936"/>
                <a:gd name="T103" fmla="*/ 2147483647 h 1342"/>
                <a:gd name="T104" fmla="*/ 2147483647 w 936"/>
                <a:gd name="T105" fmla="*/ 2147483647 h 1342"/>
                <a:gd name="T106" fmla="*/ 2147483647 w 936"/>
                <a:gd name="T107" fmla="*/ 2147483647 h 1342"/>
                <a:gd name="T108" fmla="*/ 2147483647 w 936"/>
                <a:gd name="T109" fmla="*/ 2147483647 h 1342"/>
                <a:gd name="T110" fmla="*/ 2147483647 w 936"/>
                <a:gd name="T111" fmla="*/ 2147483647 h 13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36"/>
                <a:gd name="T169" fmla="*/ 0 h 1342"/>
                <a:gd name="T170" fmla="*/ 936 w 936"/>
                <a:gd name="T171" fmla="*/ 1342 h 134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36" h="1342">
                  <a:moveTo>
                    <a:pt x="475" y="5"/>
                  </a:moveTo>
                  <a:lnTo>
                    <a:pt x="474" y="5"/>
                  </a:lnTo>
                  <a:lnTo>
                    <a:pt x="471" y="4"/>
                  </a:lnTo>
                  <a:lnTo>
                    <a:pt x="468" y="3"/>
                  </a:lnTo>
                  <a:lnTo>
                    <a:pt x="463" y="3"/>
                  </a:lnTo>
                  <a:lnTo>
                    <a:pt x="457" y="1"/>
                  </a:lnTo>
                  <a:lnTo>
                    <a:pt x="449" y="1"/>
                  </a:lnTo>
                  <a:lnTo>
                    <a:pt x="442" y="0"/>
                  </a:lnTo>
                  <a:lnTo>
                    <a:pt x="434" y="0"/>
                  </a:lnTo>
                  <a:lnTo>
                    <a:pt x="425" y="0"/>
                  </a:lnTo>
                  <a:lnTo>
                    <a:pt x="416" y="1"/>
                  </a:lnTo>
                  <a:lnTo>
                    <a:pt x="407" y="3"/>
                  </a:lnTo>
                  <a:lnTo>
                    <a:pt x="398" y="5"/>
                  </a:lnTo>
                  <a:lnTo>
                    <a:pt x="388" y="9"/>
                  </a:lnTo>
                  <a:lnTo>
                    <a:pt x="380" y="13"/>
                  </a:lnTo>
                  <a:lnTo>
                    <a:pt x="372" y="19"/>
                  </a:lnTo>
                  <a:lnTo>
                    <a:pt x="365" y="26"/>
                  </a:lnTo>
                  <a:lnTo>
                    <a:pt x="358" y="35"/>
                  </a:lnTo>
                  <a:lnTo>
                    <a:pt x="351" y="45"/>
                  </a:lnTo>
                  <a:lnTo>
                    <a:pt x="346" y="57"/>
                  </a:lnTo>
                  <a:lnTo>
                    <a:pt x="340" y="69"/>
                  </a:lnTo>
                  <a:lnTo>
                    <a:pt x="335" y="82"/>
                  </a:lnTo>
                  <a:lnTo>
                    <a:pt x="330" y="96"/>
                  </a:lnTo>
                  <a:lnTo>
                    <a:pt x="325" y="111"/>
                  </a:lnTo>
                  <a:lnTo>
                    <a:pt x="320" y="125"/>
                  </a:lnTo>
                  <a:lnTo>
                    <a:pt x="316" y="140"/>
                  </a:lnTo>
                  <a:lnTo>
                    <a:pt x="312" y="154"/>
                  </a:lnTo>
                  <a:lnTo>
                    <a:pt x="308" y="168"/>
                  </a:lnTo>
                  <a:lnTo>
                    <a:pt x="305" y="182"/>
                  </a:lnTo>
                  <a:lnTo>
                    <a:pt x="301" y="194"/>
                  </a:lnTo>
                  <a:lnTo>
                    <a:pt x="298" y="205"/>
                  </a:lnTo>
                  <a:lnTo>
                    <a:pt x="295" y="216"/>
                  </a:lnTo>
                  <a:lnTo>
                    <a:pt x="292" y="224"/>
                  </a:lnTo>
                  <a:lnTo>
                    <a:pt x="290" y="229"/>
                  </a:lnTo>
                  <a:lnTo>
                    <a:pt x="287" y="237"/>
                  </a:lnTo>
                  <a:lnTo>
                    <a:pt x="283" y="247"/>
                  </a:lnTo>
                  <a:lnTo>
                    <a:pt x="278" y="259"/>
                  </a:lnTo>
                  <a:lnTo>
                    <a:pt x="273" y="273"/>
                  </a:lnTo>
                  <a:lnTo>
                    <a:pt x="266" y="288"/>
                  </a:lnTo>
                  <a:lnTo>
                    <a:pt x="259" y="305"/>
                  </a:lnTo>
                  <a:lnTo>
                    <a:pt x="252" y="323"/>
                  </a:lnTo>
                  <a:lnTo>
                    <a:pt x="244" y="343"/>
                  </a:lnTo>
                  <a:lnTo>
                    <a:pt x="235" y="364"/>
                  </a:lnTo>
                  <a:lnTo>
                    <a:pt x="226" y="386"/>
                  </a:lnTo>
                  <a:lnTo>
                    <a:pt x="217" y="409"/>
                  </a:lnTo>
                  <a:lnTo>
                    <a:pt x="207" y="433"/>
                  </a:lnTo>
                  <a:lnTo>
                    <a:pt x="198" y="457"/>
                  </a:lnTo>
                  <a:lnTo>
                    <a:pt x="188" y="481"/>
                  </a:lnTo>
                  <a:lnTo>
                    <a:pt x="178" y="506"/>
                  </a:lnTo>
                  <a:lnTo>
                    <a:pt x="168" y="530"/>
                  </a:lnTo>
                  <a:lnTo>
                    <a:pt x="159" y="555"/>
                  </a:lnTo>
                  <a:lnTo>
                    <a:pt x="149" y="579"/>
                  </a:lnTo>
                  <a:lnTo>
                    <a:pt x="140" y="603"/>
                  </a:lnTo>
                  <a:lnTo>
                    <a:pt x="131" y="627"/>
                  </a:lnTo>
                  <a:lnTo>
                    <a:pt x="123" y="649"/>
                  </a:lnTo>
                  <a:lnTo>
                    <a:pt x="115" y="671"/>
                  </a:lnTo>
                  <a:lnTo>
                    <a:pt x="107" y="692"/>
                  </a:lnTo>
                  <a:lnTo>
                    <a:pt x="100" y="712"/>
                  </a:lnTo>
                  <a:lnTo>
                    <a:pt x="93" y="730"/>
                  </a:lnTo>
                  <a:lnTo>
                    <a:pt x="88" y="747"/>
                  </a:lnTo>
                  <a:lnTo>
                    <a:pt x="83" y="762"/>
                  </a:lnTo>
                  <a:lnTo>
                    <a:pt x="79" y="775"/>
                  </a:lnTo>
                  <a:lnTo>
                    <a:pt x="76" y="786"/>
                  </a:lnTo>
                  <a:lnTo>
                    <a:pt x="74" y="796"/>
                  </a:lnTo>
                  <a:lnTo>
                    <a:pt x="73" y="803"/>
                  </a:lnTo>
                  <a:lnTo>
                    <a:pt x="72" y="815"/>
                  </a:lnTo>
                  <a:lnTo>
                    <a:pt x="69" y="826"/>
                  </a:lnTo>
                  <a:lnTo>
                    <a:pt x="67" y="837"/>
                  </a:lnTo>
                  <a:lnTo>
                    <a:pt x="63" y="847"/>
                  </a:lnTo>
                  <a:lnTo>
                    <a:pt x="60" y="858"/>
                  </a:lnTo>
                  <a:lnTo>
                    <a:pt x="56" y="868"/>
                  </a:lnTo>
                  <a:lnTo>
                    <a:pt x="52" y="877"/>
                  </a:lnTo>
                  <a:lnTo>
                    <a:pt x="47" y="886"/>
                  </a:lnTo>
                  <a:lnTo>
                    <a:pt x="43" y="895"/>
                  </a:lnTo>
                  <a:lnTo>
                    <a:pt x="38" y="903"/>
                  </a:lnTo>
                  <a:lnTo>
                    <a:pt x="33" y="910"/>
                  </a:lnTo>
                  <a:lnTo>
                    <a:pt x="28" y="917"/>
                  </a:lnTo>
                  <a:lnTo>
                    <a:pt x="24" y="923"/>
                  </a:lnTo>
                  <a:lnTo>
                    <a:pt x="19" y="929"/>
                  </a:lnTo>
                  <a:lnTo>
                    <a:pt x="15" y="934"/>
                  </a:lnTo>
                  <a:lnTo>
                    <a:pt x="10" y="938"/>
                  </a:lnTo>
                  <a:lnTo>
                    <a:pt x="4" y="947"/>
                  </a:lnTo>
                  <a:lnTo>
                    <a:pt x="0" y="956"/>
                  </a:lnTo>
                  <a:lnTo>
                    <a:pt x="0" y="965"/>
                  </a:lnTo>
                  <a:lnTo>
                    <a:pt x="2" y="975"/>
                  </a:lnTo>
                  <a:lnTo>
                    <a:pt x="9" y="984"/>
                  </a:lnTo>
                  <a:lnTo>
                    <a:pt x="20" y="993"/>
                  </a:lnTo>
                  <a:lnTo>
                    <a:pt x="36" y="1000"/>
                  </a:lnTo>
                  <a:lnTo>
                    <a:pt x="57" y="1006"/>
                  </a:lnTo>
                  <a:lnTo>
                    <a:pt x="70" y="1009"/>
                  </a:lnTo>
                  <a:lnTo>
                    <a:pt x="89" y="1009"/>
                  </a:lnTo>
                  <a:lnTo>
                    <a:pt x="110" y="1010"/>
                  </a:lnTo>
                  <a:lnTo>
                    <a:pt x="134" y="1009"/>
                  </a:lnTo>
                  <a:lnTo>
                    <a:pt x="160" y="1009"/>
                  </a:lnTo>
                  <a:lnTo>
                    <a:pt x="187" y="1009"/>
                  </a:lnTo>
                  <a:lnTo>
                    <a:pt x="214" y="1010"/>
                  </a:lnTo>
                  <a:lnTo>
                    <a:pt x="241" y="1012"/>
                  </a:lnTo>
                  <a:lnTo>
                    <a:pt x="268" y="1014"/>
                  </a:lnTo>
                  <a:lnTo>
                    <a:pt x="293" y="1020"/>
                  </a:lnTo>
                  <a:lnTo>
                    <a:pt x="315" y="1027"/>
                  </a:lnTo>
                  <a:lnTo>
                    <a:pt x="334" y="1036"/>
                  </a:lnTo>
                  <a:lnTo>
                    <a:pt x="350" y="1048"/>
                  </a:lnTo>
                  <a:lnTo>
                    <a:pt x="361" y="1064"/>
                  </a:lnTo>
                  <a:lnTo>
                    <a:pt x="366" y="1084"/>
                  </a:lnTo>
                  <a:lnTo>
                    <a:pt x="366" y="1107"/>
                  </a:lnTo>
                  <a:lnTo>
                    <a:pt x="365" y="1126"/>
                  </a:lnTo>
                  <a:lnTo>
                    <a:pt x="366" y="1144"/>
                  </a:lnTo>
                  <a:lnTo>
                    <a:pt x="370" y="1163"/>
                  </a:lnTo>
                  <a:lnTo>
                    <a:pt x="377" y="1179"/>
                  </a:lnTo>
                  <a:lnTo>
                    <a:pt x="386" y="1196"/>
                  </a:lnTo>
                  <a:lnTo>
                    <a:pt x="397" y="1211"/>
                  </a:lnTo>
                  <a:lnTo>
                    <a:pt x="410" y="1226"/>
                  </a:lnTo>
                  <a:lnTo>
                    <a:pt x="424" y="1241"/>
                  </a:lnTo>
                  <a:lnTo>
                    <a:pt x="440" y="1254"/>
                  </a:lnTo>
                  <a:lnTo>
                    <a:pt x="457" y="1267"/>
                  </a:lnTo>
                  <a:lnTo>
                    <a:pt x="476" y="1278"/>
                  </a:lnTo>
                  <a:lnTo>
                    <a:pt x="495" y="1289"/>
                  </a:lnTo>
                  <a:lnTo>
                    <a:pt x="515" y="1299"/>
                  </a:lnTo>
                  <a:lnTo>
                    <a:pt x="536" y="1308"/>
                  </a:lnTo>
                  <a:lnTo>
                    <a:pt x="557" y="1316"/>
                  </a:lnTo>
                  <a:lnTo>
                    <a:pt x="578" y="1323"/>
                  </a:lnTo>
                  <a:lnTo>
                    <a:pt x="599" y="1329"/>
                  </a:lnTo>
                  <a:lnTo>
                    <a:pt x="620" y="1334"/>
                  </a:lnTo>
                  <a:lnTo>
                    <a:pt x="640" y="1338"/>
                  </a:lnTo>
                  <a:lnTo>
                    <a:pt x="660" y="1340"/>
                  </a:lnTo>
                  <a:lnTo>
                    <a:pt x="679" y="1342"/>
                  </a:lnTo>
                  <a:lnTo>
                    <a:pt x="697" y="1342"/>
                  </a:lnTo>
                  <a:lnTo>
                    <a:pt x="714" y="1342"/>
                  </a:lnTo>
                  <a:lnTo>
                    <a:pt x="729" y="1340"/>
                  </a:lnTo>
                  <a:lnTo>
                    <a:pt x="743" y="1337"/>
                  </a:lnTo>
                  <a:lnTo>
                    <a:pt x="755" y="1332"/>
                  </a:lnTo>
                  <a:lnTo>
                    <a:pt x="765" y="1327"/>
                  </a:lnTo>
                  <a:lnTo>
                    <a:pt x="773" y="1320"/>
                  </a:lnTo>
                  <a:lnTo>
                    <a:pt x="779" y="1312"/>
                  </a:lnTo>
                  <a:lnTo>
                    <a:pt x="782" y="1302"/>
                  </a:lnTo>
                  <a:lnTo>
                    <a:pt x="782" y="1292"/>
                  </a:lnTo>
                  <a:lnTo>
                    <a:pt x="780" y="1279"/>
                  </a:lnTo>
                  <a:lnTo>
                    <a:pt x="775" y="1260"/>
                  </a:lnTo>
                  <a:lnTo>
                    <a:pt x="771" y="1243"/>
                  </a:lnTo>
                  <a:lnTo>
                    <a:pt x="769" y="1225"/>
                  </a:lnTo>
                  <a:lnTo>
                    <a:pt x="768" y="1207"/>
                  </a:lnTo>
                  <a:lnTo>
                    <a:pt x="768" y="1190"/>
                  </a:lnTo>
                  <a:lnTo>
                    <a:pt x="770" y="1174"/>
                  </a:lnTo>
                  <a:lnTo>
                    <a:pt x="772" y="1158"/>
                  </a:lnTo>
                  <a:lnTo>
                    <a:pt x="776" y="1142"/>
                  </a:lnTo>
                  <a:lnTo>
                    <a:pt x="780" y="1127"/>
                  </a:lnTo>
                  <a:lnTo>
                    <a:pt x="785" y="1112"/>
                  </a:lnTo>
                  <a:lnTo>
                    <a:pt x="791" y="1097"/>
                  </a:lnTo>
                  <a:lnTo>
                    <a:pt x="798" y="1083"/>
                  </a:lnTo>
                  <a:lnTo>
                    <a:pt x="805" y="1069"/>
                  </a:lnTo>
                  <a:lnTo>
                    <a:pt x="812" y="1055"/>
                  </a:lnTo>
                  <a:lnTo>
                    <a:pt x="820" y="1042"/>
                  </a:lnTo>
                  <a:lnTo>
                    <a:pt x="829" y="1029"/>
                  </a:lnTo>
                  <a:lnTo>
                    <a:pt x="837" y="1016"/>
                  </a:lnTo>
                  <a:lnTo>
                    <a:pt x="846" y="1004"/>
                  </a:lnTo>
                  <a:lnTo>
                    <a:pt x="855" y="991"/>
                  </a:lnTo>
                  <a:lnTo>
                    <a:pt x="863" y="979"/>
                  </a:lnTo>
                  <a:lnTo>
                    <a:pt x="872" y="967"/>
                  </a:lnTo>
                  <a:lnTo>
                    <a:pt x="880" y="956"/>
                  </a:lnTo>
                  <a:lnTo>
                    <a:pt x="888" y="944"/>
                  </a:lnTo>
                  <a:lnTo>
                    <a:pt x="896" y="933"/>
                  </a:lnTo>
                  <a:lnTo>
                    <a:pt x="904" y="922"/>
                  </a:lnTo>
                  <a:lnTo>
                    <a:pt x="911" y="910"/>
                  </a:lnTo>
                  <a:lnTo>
                    <a:pt x="916" y="899"/>
                  </a:lnTo>
                  <a:lnTo>
                    <a:pt x="922" y="888"/>
                  </a:lnTo>
                  <a:lnTo>
                    <a:pt x="927" y="878"/>
                  </a:lnTo>
                  <a:lnTo>
                    <a:pt x="931" y="867"/>
                  </a:lnTo>
                  <a:lnTo>
                    <a:pt x="934" y="856"/>
                  </a:lnTo>
                  <a:lnTo>
                    <a:pt x="936" y="846"/>
                  </a:lnTo>
                  <a:lnTo>
                    <a:pt x="936" y="837"/>
                  </a:lnTo>
                  <a:lnTo>
                    <a:pt x="934" y="828"/>
                  </a:lnTo>
                  <a:lnTo>
                    <a:pt x="931" y="819"/>
                  </a:lnTo>
                  <a:lnTo>
                    <a:pt x="926" y="810"/>
                  </a:lnTo>
                  <a:lnTo>
                    <a:pt x="920" y="800"/>
                  </a:lnTo>
                  <a:lnTo>
                    <a:pt x="914" y="789"/>
                  </a:lnTo>
                  <a:lnTo>
                    <a:pt x="907" y="777"/>
                  </a:lnTo>
                  <a:lnTo>
                    <a:pt x="899" y="762"/>
                  </a:lnTo>
                  <a:lnTo>
                    <a:pt x="895" y="753"/>
                  </a:lnTo>
                  <a:lnTo>
                    <a:pt x="890" y="741"/>
                  </a:lnTo>
                  <a:lnTo>
                    <a:pt x="885" y="727"/>
                  </a:lnTo>
                  <a:lnTo>
                    <a:pt x="879" y="712"/>
                  </a:lnTo>
                  <a:lnTo>
                    <a:pt x="873" y="694"/>
                  </a:lnTo>
                  <a:lnTo>
                    <a:pt x="867" y="674"/>
                  </a:lnTo>
                  <a:lnTo>
                    <a:pt x="861" y="654"/>
                  </a:lnTo>
                  <a:lnTo>
                    <a:pt x="855" y="633"/>
                  </a:lnTo>
                  <a:lnTo>
                    <a:pt x="850" y="612"/>
                  </a:lnTo>
                  <a:lnTo>
                    <a:pt x="845" y="590"/>
                  </a:lnTo>
                  <a:lnTo>
                    <a:pt x="840" y="569"/>
                  </a:lnTo>
                  <a:lnTo>
                    <a:pt x="837" y="548"/>
                  </a:lnTo>
                  <a:lnTo>
                    <a:pt x="834" y="528"/>
                  </a:lnTo>
                  <a:lnTo>
                    <a:pt x="832" y="509"/>
                  </a:lnTo>
                  <a:lnTo>
                    <a:pt x="831" y="492"/>
                  </a:lnTo>
                  <a:lnTo>
                    <a:pt x="832" y="476"/>
                  </a:lnTo>
                  <a:lnTo>
                    <a:pt x="832" y="468"/>
                  </a:lnTo>
                  <a:lnTo>
                    <a:pt x="832" y="459"/>
                  </a:lnTo>
                  <a:lnTo>
                    <a:pt x="831" y="448"/>
                  </a:lnTo>
                  <a:lnTo>
                    <a:pt x="830" y="436"/>
                  </a:lnTo>
                  <a:lnTo>
                    <a:pt x="828" y="424"/>
                  </a:lnTo>
                  <a:lnTo>
                    <a:pt x="825" y="410"/>
                  </a:lnTo>
                  <a:lnTo>
                    <a:pt x="823" y="395"/>
                  </a:lnTo>
                  <a:lnTo>
                    <a:pt x="819" y="379"/>
                  </a:lnTo>
                  <a:lnTo>
                    <a:pt x="815" y="363"/>
                  </a:lnTo>
                  <a:lnTo>
                    <a:pt x="810" y="346"/>
                  </a:lnTo>
                  <a:lnTo>
                    <a:pt x="804" y="329"/>
                  </a:lnTo>
                  <a:lnTo>
                    <a:pt x="798" y="311"/>
                  </a:lnTo>
                  <a:lnTo>
                    <a:pt x="791" y="293"/>
                  </a:lnTo>
                  <a:lnTo>
                    <a:pt x="783" y="274"/>
                  </a:lnTo>
                  <a:lnTo>
                    <a:pt x="774" y="255"/>
                  </a:lnTo>
                  <a:lnTo>
                    <a:pt x="764" y="237"/>
                  </a:lnTo>
                  <a:lnTo>
                    <a:pt x="754" y="219"/>
                  </a:lnTo>
                  <a:lnTo>
                    <a:pt x="742" y="200"/>
                  </a:lnTo>
                  <a:lnTo>
                    <a:pt x="730" y="182"/>
                  </a:lnTo>
                  <a:lnTo>
                    <a:pt x="717" y="164"/>
                  </a:lnTo>
                  <a:lnTo>
                    <a:pt x="703" y="146"/>
                  </a:lnTo>
                  <a:lnTo>
                    <a:pt x="688" y="129"/>
                  </a:lnTo>
                  <a:lnTo>
                    <a:pt x="672" y="113"/>
                  </a:lnTo>
                  <a:lnTo>
                    <a:pt x="654" y="96"/>
                  </a:lnTo>
                  <a:lnTo>
                    <a:pt x="636" y="81"/>
                  </a:lnTo>
                  <a:lnTo>
                    <a:pt x="616" y="67"/>
                  </a:lnTo>
                  <a:lnTo>
                    <a:pt x="596" y="54"/>
                  </a:lnTo>
                  <a:lnTo>
                    <a:pt x="574" y="42"/>
                  </a:lnTo>
                  <a:lnTo>
                    <a:pt x="551" y="30"/>
                  </a:lnTo>
                  <a:lnTo>
                    <a:pt x="527" y="20"/>
                  </a:lnTo>
                  <a:lnTo>
                    <a:pt x="501" y="12"/>
                  </a:lnTo>
                  <a:lnTo>
                    <a:pt x="475" y="5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6715D9E4-D8D7-4BB2-AB04-A4067E01F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9588" y="2268538"/>
              <a:ext cx="273050" cy="614362"/>
            </a:xfrm>
            <a:custGeom>
              <a:avLst/>
              <a:gdLst>
                <a:gd name="T0" fmla="*/ 2147483647 w 194"/>
                <a:gd name="T1" fmla="*/ 0 h 387"/>
                <a:gd name="T2" fmla="*/ 2147483647 w 194"/>
                <a:gd name="T3" fmla="*/ 2147483647 h 387"/>
                <a:gd name="T4" fmla="*/ 2147483647 w 194"/>
                <a:gd name="T5" fmla="*/ 2147483647 h 387"/>
                <a:gd name="T6" fmla="*/ 2147483647 w 194"/>
                <a:gd name="T7" fmla="*/ 2147483647 h 387"/>
                <a:gd name="T8" fmla="*/ 2147483647 w 194"/>
                <a:gd name="T9" fmla="*/ 2147483647 h 387"/>
                <a:gd name="T10" fmla="*/ 2147483647 w 194"/>
                <a:gd name="T11" fmla="*/ 2147483647 h 387"/>
                <a:gd name="T12" fmla="*/ 2147483647 w 194"/>
                <a:gd name="T13" fmla="*/ 2147483647 h 387"/>
                <a:gd name="T14" fmla="*/ 2147483647 w 194"/>
                <a:gd name="T15" fmla="*/ 2147483647 h 387"/>
                <a:gd name="T16" fmla="*/ 2147483647 w 194"/>
                <a:gd name="T17" fmla="*/ 2147483647 h 387"/>
                <a:gd name="T18" fmla="*/ 2147483647 w 194"/>
                <a:gd name="T19" fmla="*/ 2147483647 h 387"/>
                <a:gd name="T20" fmla="*/ 2147483647 w 194"/>
                <a:gd name="T21" fmla="*/ 2147483647 h 387"/>
                <a:gd name="T22" fmla="*/ 2147483647 w 194"/>
                <a:gd name="T23" fmla="*/ 2147483647 h 387"/>
                <a:gd name="T24" fmla="*/ 2147483647 w 194"/>
                <a:gd name="T25" fmla="*/ 2147483647 h 387"/>
                <a:gd name="T26" fmla="*/ 2147483647 w 194"/>
                <a:gd name="T27" fmla="*/ 2147483647 h 387"/>
                <a:gd name="T28" fmla="*/ 2147483647 w 194"/>
                <a:gd name="T29" fmla="*/ 2147483647 h 387"/>
                <a:gd name="T30" fmla="*/ 2147483647 w 194"/>
                <a:gd name="T31" fmla="*/ 2147483647 h 387"/>
                <a:gd name="T32" fmla="*/ 2147483647 w 194"/>
                <a:gd name="T33" fmla="*/ 2147483647 h 387"/>
                <a:gd name="T34" fmla="*/ 2147483647 w 194"/>
                <a:gd name="T35" fmla="*/ 2147483647 h 387"/>
                <a:gd name="T36" fmla="*/ 2147483647 w 194"/>
                <a:gd name="T37" fmla="*/ 2147483647 h 387"/>
                <a:gd name="T38" fmla="*/ 2147483647 w 194"/>
                <a:gd name="T39" fmla="*/ 2147483647 h 387"/>
                <a:gd name="T40" fmla="*/ 2147483647 w 194"/>
                <a:gd name="T41" fmla="*/ 2147483647 h 387"/>
                <a:gd name="T42" fmla="*/ 2147483647 w 194"/>
                <a:gd name="T43" fmla="*/ 2147483647 h 387"/>
                <a:gd name="T44" fmla="*/ 2147483647 w 194"/>
                <a:gd name="T45" fmla="*/ 2147483647 h 387"/>
                <a:gd name="T46" fmla="*/ 2147483647 w 194"/>
                <a:gd name="T47" fmla="*/ 2147483647 h 387"/>
                <a:gd name="T48" fmla="*/ 2147483647 w 194"/>
                <a:gd name="T49" fmla="*/ 2147483647 h 387"/>
                <a:gd name="T50" fmla="*/ 0 w 194"/>
                <a:gd name="T51" fmla="*/ 2147483647 h 387"/>
                <a:gd name="T52" fmla="*/ 2147483647 w 194"/>
                <a:gd name="T53" fmla="*/ 2147483647 h 387"/>
                <a:gd name="T54" fmla="*/ 2147483647 w 194"/>
                <a:gd name="T55" fmla="*/ 2147483647 h 387"/>
                <a:gd name="T56" fmla="*/ 2147483647 w 194"/>
                <a:gd name="T57" fmla="*/ 2147483647 h 387"/>
                <a:gd name="T58" fmla="*/ 2147483647 w 194"/>
                <a:gd name="T59" fmla="*/ 2147483647 h 387"/>
                <a:gd name="T60" fmla="*/ 2147483647 w 194"/>
                <a:gd name="T61" fmla="*/ 2147483647 h 387"/>
                <a:gd name="T62" fmla="*/ 2147483647 w 194"/>
                <a:gd name="T63" fmla="*/ 2147483647 h 387"/>
                <a:gd name="T64" fmla="*/ 2147483647 w 194"/>
                <a:gd name="T65" fmla="*/ 2147483647 h 387"/>
                <a:gd name="T66" fmla="*/ 2147483647 w 194"/>
                <a:gd name="T67" fmla="*/ 2147483647 h 38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94"/>
                <a:gd name="T103" fmla="*/ 0 h 387"/>
                <a:gd name="T104" fmla="*/ 194 w 194"/>
                <a:gd name="T105" fmla="*/ 387 h 38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94" h="387">
                  <a:moveTo>
                    <a:pt x="110" y="0"/>
                  </a:moveTo>
                  <a:lnTo>
                    <a:pt x="110" y="0"/>
                  </a:lnTo>
                  <a:lnTo>
                    <a:pt x="109" y="2"/>
                  </a:lnTo>
                  <a:lnTo>
                    <a:pt x="108" y="9"/>
                  </a:lnTo>
                  <a:lnTo>
                    <a:pt x="106" y="20"/>
                  </a:lnTo>
                  <a:lnTo>
                    <a:pt x="105" y="35"/>
                  </a:lnTo>
                  <a:lnTo>
                    <a:pt x="103" y="51"/>
                  </a:lnTo>
                  <a:lnTo>
                    <a:pt x="102" y="70"/>
                  </a:lnTo>
                  <a:lnTo>
                    <a:pt x="102" y="90"/>
                  </a:lnTo>
                  <a:lnTo>
                    <a:pt x="102" y="111"/>
                  </a:lnTo>
                  <a:lnTo>
                    <a:pt x="105" y="131"/>
                  </a:lnTo>
                  <a:lnTo>
                    <a:pt x="109" y="152"/>
                  </a:lnTo>
                  <a:lnTo>
                    <a:pt x="116" y="171"/>
                  </a:lnTo>
                  <a:lnTo>
                    <a:pt x="125" y="187"/>
                  </a:lnTo>
                  <a:lnTo>
                    <a:pt x="137" y="202"/>
                  </a:lnTo>
                  <a:lnTo>
                    <a:pt x="153" y="214"/>
                  </a:lnTo>
                  <a:lnTo>
                    <a:pt x="171" y="221"/>
                  </a:lnTo>
                  <a:lnTo>
                    <a:pt x="193" y="225"/>
                  </a:lnTo>
                  <a:lnTo>
                    <a:pt x="193" y="226"/>
                  </a:lnTo>
                  <a:lnTo>
                    <a:pt x="193" y="232"/>
                  </a:lnTo>
                  <a:lnTo>
                    <a:pt x="194" y="240"/>
                  </a:lnTo>
                  <a:lnTo>
                    <a:pt x="194" y="251"/>
                  </a:lnTo>
                  <a:lnTo>
                    <a:pt x="194" y="263"/>
                  </a:lnTo>
                  <a:lnTo>
                    <a:pt x="194" y="277"/>
                  </a:lnTo>
                  <a:lnTo>
                    <a:pt x="194" y="292"/>
                  </a:lnTo>
                  <a:lnTo>
                    <a:pt x="194" y="308"/>
                  </a:lnTo>
                  <a:lnTo>
                    <a:pt x="194" y="323"/>
                  </a:lnTo>
                  <a:lnTo>
                    <a:pt x="193" y="338"/>
                  </a:lnTo>
                  <a:lnTo>
                    <a:pt x="192" y="351"/>
                  </a:lnTo>
                  <a:lnTo>
                    <a:pt x="191" y="364"/>
                  </a:lnTo>
                  <a:lnTo>
                    <a:pt x="190" y="373"/>
                  </a:lnTo>
                  <a:lnTo>
                    <a:pt x="188" y="381"/>
                  </a:lnTo>
                  <a:lnTo>
                    <a:pt x="186" y="385"/>
                  </a:lnTo>
                  <a:lnTo>
                    <a:pt x="183" y="387"/>
                  </a:lnTo>
                  <a:lnTo>
                    <a:pt x="179" y="384"/>
                  </a:lnTo>
                  <a:lnTo>
                    <a:pt x="172" y="381"/>
                  </a:lnTo>
                  <a:lnTo>
                    <a:pt x="164" y="375"/>
                  </a:lnTo>
                  <a:lnTo>
                    <a:pt x="154" y="368"/>
                  </a:lnTo>
                  <a:lnTo>
                    <a:pt x="142" y="360"/>
                  </a:lnTo>
                  <a:lnTo>
                    <a:pt x="129" y="351"/>
                  </a:lnTo>
                  <a:lnTo>
                    <a:pt x="116" y="342"/>
                  </a:lnTo>
                  <a:lnTo>
                    <a:pt x="101" y="332"/>
                  </a:lnTo>
                  <a:lnTo>
                    <a:pt x="87" y="322"/>
                  </a:lnTo>
                  <a:lnTo>
                    <a:pt x="72" y="312"/>
                  </a:lnTo>
                  <a:lnTo>
                    <a:pt x="58" y="304"/>
                  </a:lnTo>
                  <a:lnTo>
                    <a:pt x="44" y="296"/>
                  </a:lnTo>
                  <a:lnTo>
                    <a:pt x="32" y="289"/>
                  </a:lnTo>
                  <a:lnTo>
                    <a:pt x="19" y="283"/>
                  </a:lnTo>
                  <a:lnTo>
                    <a:pt x="9" y="279"/>
                  </a:lnTo>
                  <a:lnTo>
                    <a:pt x="0" y="277"/>
                  </a:lnTo>
                  <a:lnTo>
                    <a:pt x="1" y="274"/>
                  </a:lnTo>
                  <a:lnTo>
                    <a:pt x="2" y="268"/>
                  </a:lnTo>
                  <a:lnTo>
                    <a:pt x="3" y="258"/>
                  </a:lnTo>
                  <a:lnTo>
                    <a:pt x="6" y="244"/>
                  </a:lnTo>
                  <a:lnTo>
                    <a:pt x="9" y="228"/>
                  </a:lnTo>
                  <a:lnTo>
                    <a:pt x="13" y="210"/>
                  </a:lnTo>
                  <a:lnTo>
                    <a:pt x="18" y="190"/>
                  </a:lnTo>
                  <a:lnTo>
                    <a:pt x="24" y="168"/>
                  </a:lnTo>
                  <a:lnTo>
                    <a:pt x="31" y="145"/>
                  </a:lnTo>
                  <a:lnTo>
                    <a:pt x="39" y="122"/>
                  </a:lnTo>
                  <a:lnTo>
                    <a:pt x="48" y="99"/>
                  </a:lnTo>
                  <a:lnTo>
                    <a:pt x="58" y="76"/>
                  </a:lnTo>
                  <a:lnTo>
                    <a:pt x="69" y="55"/>
                  </a:lnTo>
                  <a:lnTo>
                    <a:pt x="81" y="35"/>
                  </a:lnTo>
                  <a:lnTo>
                    <a:pt x="95" y="16"/>
                  </a:lnTo>
                  <a:lnTo>
                    <a:pt x="11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C82996E-30D7-4C47-89A6-5DB0DB2B3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6963" y="2636839"/>
              <a:ext cx="1320800" cy="2130425"/>
            </a:xfrm>
            <a:custGeom>
              <a:avLst/>
              <a:gdLst>
                <a:gd name="T0" fmla="*/ 2147483647 w 936"/>
                <a:gd name="T1" fmla="*/ 2147483647 h 1342"/>
                <a:gd name="T2" fmla="*/ 2147483647 w 936"/>
                <a:gd name="T3" fmla="*/ 2147483647 h 1342"/>
                <a:gd name="T4" fmla="*/ 2147483647 w 936"/>
                <a:gd name="T5" fmla="*/ 2147483647 h 1342"/>
                <a:gd name="T6" fmla="*/ 2147483647 w 936"/>
                <a:gd name="T7" fmla="*/ 2147483647 h 1342"/>
                <a:gd name="T8" fmla="*/ 2147483647 w 936"/>
                <a:gd name="T9" fmla="*/ 2147483647 h 1342"/>
                <a:gd name="T10" fmla="*/ 2147483647 w 936"/>
                <a:gd name="T11" fmla="*/ 2147483647 h 1342"/>
                <a:gd name="T12" fmla="*/ 2147483647 w 936"/>
                <a:gd name="T13" fmla="*/ 2147483647 h 1342"/>
                <a:gd name="T14" fmla="*/ 2147483647 w 936"/>
                <a:gd name="T15" fmla="*/ 2147483647 h 1342"/>
                <a:gd name="T16" fmla="*/ 2147483647 w 936"/>
                <a:gd name="T17" fmla="*/ 2147483647 h 1342"/>
                <a:gd name="T18" fmla="*/ 2147483647 w 936"/>
                <a:gd name="T19" fmla="*/ 2147483647 h 1342"/>
                <a:gd name="T20" fmla="*/ 2147483647 w 936"/>
                <a:gd name="T21" fmla="*/ 2147483647 h 1342"/>
                <a:gd name="T22" fmla="*/ 2147483647 w 936"/>
                <a:gd name="T23" fmla="*/ 2147483647 h 1342"/>
                <a:gd name="T24" fmla="*/ 2147483647 w 936"/>
                <a:gd name="T25" fmla="*/ 2147483647 h 1342"/>
                <a:gd name="T26" fmla="*/ 2147483647 w 936"/>
                <a:gd name="T27" fmla="*/ 2147483647 h 1342"/>
                <a:gd name="T28" fmla="*/ 2147483647 w 936"/>
                <a:gd name="T29" fmla="*/ 2147483647 h 1342"/>
                <a:gd name="T30" fmla="*/ 2147483647 w 936"/>
                <a:gd name="T31" fmla="*/ 2147483647 h 1342"/>
                <a:gd name="T32" fmla="*/ 2147483647 w 936"/>
                <a:gd name="T33" fmla="*/ 2147483647 h 1342"/>
                <a:gd name="T34" fmla="*/ 2147483647 w 936"/>
                <a:gd name="T35" fmla="*/ 2147483647 h 1342"/>
                <a:gd name="T36" fmla="*/ 2147483647 w 936"/>
                <a:gd name="T37" fmla="*/ 2147483647 h 1342"/>
                <a:gd name="T38" fmla="*/ 2147483647 w 936"/>
                <a:gd name="T39" fmla="*/ 2147483647 h 1342"/>
                <a:gd name="T40" fmla="*/ 2147483647 w 936"/>
                <a:gd name="T41" fmla="*/ 2147483647 h 1342"/>
                <a:gd name="T42" fmla="*/ 0 w 936"/>
                <a:gd name="T43" fmla="*/ 2147483647 h 1342"/>
                <a:gd name="T44" fmla="*/ 2147483647 w 936"/>
                <a:gd name="T45" fmla="*/ 2147483647 h 1342"/>
                <a:gd name="T46" fmla="*/ 2147483647 w 936"/>
                <a:gd name="T47" fmla="*/ 2147483647 h 1342"/>
                <a:gd name="T48" fmla="*/ 2147483647 w 936"/>
                <a:gd name="T49" fmla="*/ 2147483647 h 1342"/>
                <a:gd name="T50" fmla="*/ 2147483647 w 936"/>
                <a:gd name="T51" fmla="*/ 2147483647 h 1342"/>
                <a:gd name="T52" fmla="*/ 2147483647 w 936"/>
                <a:gd name="T53" fmla="*/ 2147483647 h 1342"/>
                <a:gd name="T54" fmla="*/ 2147483647 w 936"/>
                <a:gd name="T55" fmla="*/ 2147483647 h 1342"/>
                <a:gd name="T56" fmla="*/ 2147483647 w 936"/>
                <a:gd name="T57" fmla="*/ 2147483647 h 1342"/>
                <a:gd name="T58" fmla="*/ 2147483647 w 936"/>
                <a:gd name="T59" fmla="*/ 2147483647 h 1342"/>
                <a:gd name="T60" fmla="*/ 2147483647 w 936"/>
                <a:gd name="T61" fmla="*/ 2147483647 h 1342"/>
                <a:gd name="T62" fmla="*/ 2147483647 w 936"/>
                <a:gd name="T63" fmla="*/ 2147483647 h 1342"/>
                <a:gd name="T64" fmla="*/ 2147483647 w 936"/>
                <a:gd name="T65" fmla="*/ 2147483647 h 1342"/>
                <a:gd name="T66" fmla="*/ 2147483647 w 936"/>
                <a:gd name="T67" fmla="*/ 2147483647 h 1342"/>
                <a:gd name="T68" fmla="*/ 2147483647 w 936"/>
                <a:gd name="T69" fmla="*/ 2147483647 h 1342"/>
                <a:gd name="T70" fmla="*/ 2147483647 w 936"/>
                <a:gd name="T71" fmla="*/ 2147483647 h 1342"/>
                <a:gd name="T72" fmla="*/ 2147483647 w 936"/>
                <a:gd name="T73" fmla="*/ 2147483647 h 1342"/>
                <a:gd name="T74" fmla="*/ 2147483647 w 936"/>
                <a:gd name="T75" fmla="*/ 2147483647 h 1342"/>
                <a:gd name="T76" fmla="*/ 2147483647 w 936"/>
                <a:gd name="T77" fmla="*/ 2147483647 h 1342"/>
                <a:gd name="T78" fmla="*/ 2147483647 w 936"/>
                <a:gd name="T79" fmla="*/ 2147483647 h 1342"/>
                <a:gd name="T80" fmla="*/ 2147483647 w 936"/>
                <a:gd name="T81" fmla="*/ 2147483647 h 1342"/>
                <a:gd name="T82" fmla="*/ 2147483647 w 936"/>
                <a:gd name="T83" fmla="*/ 2147483647 h 1342"/>
                <a:gd name="T84" fmla="*/ 2147483647 w 936"/>
                <a:gd name="T85" fmla="*/ 2147483647 h 1342"/>
                <a:gd name="T86" fmla="*/ 2147483647 w 936"/>
                <a:gd name="T87" fmla="*/ 2147483647 h 1342"/>
                <a:gd name="T88" fmla="*/ 2147483647 w 936"/>
                <a:gd name="T89" fmla="*/ 2147483647 h 1342"/>
                <a:gd name="T90" fmla="*/ 2147483647 w 936"/>
                <a:gd name="T91" fmla="*/ 2147483647 h 1342"/>
                <a:gd name="T92" fmla="*/ 2147483647 w 936"/>
                <a:gd name="T93" fmla="*/ 2147483647 h 1342"/>
                <a:gd name="T94" fmla="*/ 2147483647 w 936"/>
                <a:gd name="T95" fmla="*/ 2147483647 h 1342"/>
                <a:gd name="T96" fmla="*/ 2147483647 w 936"/>
                <a:gd name="T97" fmla="*/ 2147483647 h 1342"/>
                <a:gd name="T98" fmla="*/ 2147483647 w 936"/>
                <a:gd name="T99" fmla="*/ 2147483647 h 1342"/>
                <a:gd name="T100" fmla="*/ 2147483647 w 936"/>
                <a:gd name="T101" fmla="*/ 2147483647 h 1342"/>
                <a:gd name="T102" fmla="*/ 2147483647 w 936"/>
                <a:gd name="T103" fmla="*/ 2147483647 h 1342"/>
                <a:gd name="T104" fmla="*/ 2147483647 w 936"/>
                <a:gd name="T105" fmla="*/ 2147483647 h 1342"/>
                <a:gd name="T106" fmla="*/ 2147483647 w 936"/>
                <a:gd name="T107" fmla="*/ 2147483647 h 1342"/>
                <a:gd name="T108" fmla="*/ 2147483647 w 936"/>
                <a:gd name="T109" fmla="*/ 2147483647 h 1342"/>
                <a:gd name="T110" fmla="*/ 2147483647 w 936"/>
                <a:gd name="T111" fmla="*/ 2147483647 h 1342"/>
                <a:gd name="T112" fmla="*/ 2147483647 w 936"/>
                <a:gd name="T113" fmla="*/ 2147483647 h 1342"/>
                <a:gd name="T114" fmla="*/ 2147483647 w 936"/>
                <a:gd name="T115" fmla="*/ 2147483647 h 1342"/>
                <a:gd name="T116" fmla="*/ 2147483647 w 936"/>
                <a:gd name="T117" fmla="*/ 2147483647 h 13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36"/>
                <a:gd name="T178" fmla="*/ 0 h 1342"/>
                <a:gd name="T179" fmla="*/ 936 w 936"/>
                <a:gd name="T180" fmla="*/ 1342 h 134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36" h="1342">
                  <a:moveTo>
                    <a:pt x="475" y="5"/>
                  </a:moveTo>
                  <a:lnTo>
                    <a:pt x="475" y="5"/>
                  </a:lnTo>
                  <a:lnTo>
                    <a:pt x="474" y="5"/>
                  </a:lnTo>
                  <a:lnTo>
                    <a:pt x="471" y="4"/>
                  </a:lnTo>
                  <a:lnTo>
                    <a:pt x="468" y="3"/>
                  </a:lnTo>
                  <a:lnTo>
                    <a:pt x="463" y="3"/>
                  </a:lnTo>
                  <a:lnTo>
                    <a:pt x="457" y="1"/>
                  </a:lnTo>
                  <a:lnTo>
                    <a:pt x="449" y="1"/>
                  </a:lnTo>
                  <a:lnTo>
                    <a:pt x="442" y="0"/>
                  </a:lnTo>
                  <a:lnTo>
                    <a:pt x="434" y="0"/>
                  </a:lnTo>
                  <a:lnTo>
                    <a:pt x="425" y="0"/>
                  </a:lnTo>
                  <a:lnTo>
                    <a:pt x="416" y="1"/>
                  </a:lnTo>
                  <a:lnTo>
                    <a:pt x="407" y="3"/>
                  </a:lnTo>
                  <a:lnTo>
                    <a:pt x="398" y="5"/>
                  </a:lnTo>
                  <a:lnTo>
                    <a:pt x="388" y="9"/>
                  </a:lnTo>
                  <a:lnTo>
                    <a:pt x="380" y="13"/>
                  </a:lnTo>
                  <a:lnTo>
                    <a:pt x="372" y="19"/>
                  </a:lnTo>
                  <a:lnTo>
                    <a:pt x="365" y="26"/>
                  </a:lnTo>
                  <a:lnTo>
                    <a:pt x="358" y="35"/>
                  </a:lnTo>
                  <a:lnTo>
                    <a:pt x="351" y="45"/>
                  </a:lnTo>
                  <a:lnTo>
                    <a:pt x="346" y="57"/>
                  </a:lnTo>
                  <a:lnTo>
                    <a:pt x="340" y="69"/>
                  </a:lnTo>
                  <a:lnTo>
                    <a:pt x="335" y="82"/>
                  </a:lnTo>
                  <a:lnTo>
                    <a:pt x="330" y="96"/>
                  </a:lnTo>
                  <a:lnTo>
                    <a:pt x="325" y="111"/>
                  </a:lnTo>
                  <a:lnTo>
                    <a:pt x="320" y="125"/>
                  </a:lnTo>
                  <a:lnTo>
                    <a:pt x="316" y="140"/>
                  </a:lnTo>
                  <a:lnTo>
                    <a:pt x="312" y="154"/>
                  </a:lnTo>
                  <a:lnTo>
                    <a:pt x="308" y="168"/>
                  </a:lnTo>
                  <a:lnTo>
                    <a:pt x="305" y="182"/>
                  </a:lnTo>
                  <a:lnTo>
                    <a:pt x="301" y="194"/>
                  </a:lnTo>
                  <a:lnTo>
                    <a:pt x="298" y="205"/>
                  </a:lnTo>
                  <a:lnTo>
                    <a:pt x="295" y="216"/>
                  </a:lnTo>
                  <a:lnTo>
                    <a:pt x="292" y="224"/>
                  </a:lnTo>
                  <a:lnTo>
                    <a:pt x="290" y="229"/>
                  </a:lnTo>
                  <a:lnTo>
                    <a:pt x="287" y="237"/>
                  </a:lnTo>
                  <a:lnTo>
                    <a:pt x="283" y="247"/>
                  </a:lnTo>
                  <a:lnTo>
                    <a:pt x="278" y="259"/>
                  </a:lnTo>
                  <a:lnTo>
                    <a:pt x="273" y="273"/>
                  </a:lnTo>
                  <a:lnTo>
                    <a:pt x="266" y="288"/>
                  </a:lnTo>
                  <a:lnTo>
                    <a:pt x="259" y="305"/>
                  </a:lnTo>
                  <a:lnTo>
                    <a:pt x="252" y="323"/>
                  </a:lnTo>
                  <a:lnTo>
                    <a:pt x="244" y="343"/>
                  </a:lnTo>
                  <a:lnTo>
                    <a:pt x="235" y="364"/>
                  </a:lnTo>
                  <a:lnTo>
                    <a:pt x="226" y="386"/>
                  </a:lnTo>
                  <a:lnTo>
                    <a:pt x="217" y="409"/>
                  </a:lnTo>
                  <a:lnTo>
                    <a:pt x="207" y="433"/>
                  </a:lnTo>
                  <a:lnTo>
                    <a:pt x="198" y="457"/>
                  </a:lnTo>
                  <a:lnTo>
                    <a:pt x="188" y="481"/>
                  </a:lnTo>
                  <a:lnTo>
                    <a:pt x="178" y="506"/>
                  </a:lnTo>
                  <a:lnTo>
                    <a:pt x="168" y="530"/>
                  </a:lnTo>
                  <a:lnTo>
                    <a:pt x="159" y="555"/>
                  </a:lnTo>
                  <a:lnTo>
                    <a:pt x="149" y="579"/>
                  </a:lnTo>
                  <a:lnTo>
                    <a:pt x="140" y="603"/>
                  </a:lnTo>
                  <a:lnTo>
                    <a:pt x="131" y="627"/>
                  </a:lnTo>
                  <a:lnTo>
                    <a:pt x="123" y="649"/>
                  </a:lnTo>
                  <a:lnTo>
                    <a:pt x="115" y="671"/>
                  </a:lnTo>
                  <a:lnTo>
                    <a:pt x="107" y="692"/>
                  </a:lnTo>
                  <a:lnTo>
                    <a:pt x="100" y="712"/>
                  </a:lnTo>
                  <a:lnTo>
                    <a:pt x="93" y="730"/>
                  </a:lnTo>
                  <a:lnTo>
                    <a:pt x="88" y="747"/>
                  </a:lnTo>
                  <a:lnTo>
                    <a:pt x="83" y="762"/>
                  </a:lnTo>
                  <a:lnTo>
                    <a:pt x="79" y="775"/>
                  </a:lnTo>
                  <a:lnTo>
                    <a:pt x="76" y="786"/>
                  </a:lnTo>
                  <a:lnTo>
                    <a:pt x="74" y="796"/>
                  </a:lnTo>
                  <a:lnTo>
                    <a:pt x="73" y="803"/>
                  </a:lnTo>
                  <a:lnTo>
                    <a:pt x="72" y="815"/>
                  </a:lnTo>
                  <a:lnTo>
                    <a:pt x="69" y="826"/>
                  </a:lnTo>
                  <a:lnTo>
                    <a:pt x="67" y="837"/>
                  </a:lnTo>
                  <a:lnTo>
                    <a:pt x="63" y="847"/>
                  </a:lnTo>
                  <a:lnTo>
                    <a:pt x="60" y="858"/>
                  </a:lnTo>
                  <a:lnTo>
                    <a:pt x="56" y="868"/>
                  </a:lnTo>
                  <a:lnTo>
                    <a:pt x="52" y="877"/>
                  </a:lnTo>
                  <a:lnTo>
                    <a:pt x="47" y="886"/>
                  </a:lnTo>
                  <a:lnTo>
                    <a:pt x="43" y="895"/>
                  </a:lnTo>
                  <a:lnTo>
                    <a:pt x="38" y="903"/>
                  </a:lnTo>
                  <a:lnTo>
                    <a:pt x="33" y="910"/>
                  </a:lnTo>
                  <a:lnTo>
                    <a:pt x="28" y="917"/>
                  </a:lnTo>
                  <a:lnTo>
                    <a:pt x="24" y="923"/>
                  </a:lnTo>
                  <a:lnTo>
                    <a:pt x="19" y="929"/>
                  </a:lnTo>
                  <a:lnTo>
                    <a:pt x="15" y="934"/>
                  </a:lnTo>
                  <a:lnTo>
                    <a:pt x="10" y="938"/>
                  </a:lnTo>
                  <a:lnTo>
                    <a:pt x="4" y="947"/>
                  </a:lnTo>
                  <a:lnTo>
                    <a:pt x="0" y="956"/>
                  </a:lnTo>
                  <a:lnTo>
                    <a:pt x="0" y="965"/>
                  </a:lnTo>
                  <a:lnTo>
                    <a:pt x="2" y="975"/>
                  </a:lnTo>
                  <a:lnTo>
                    <a:pt x="9" y="984"/>
                  </a:lnTo>
                  <a:lnTo>
                    <a:pt x="20" y="993"/>
                  </a:lnTo>
                  <a:lnTo>
                    <a:pt x="36" y="1000"/>
                  </a:lnTo>
                  <a:lnTo>
                    <a:pt x="57" y="1006"/>
                  </a:lnTo>
                  <a:lnTo>
                    <a:pt x="70" y="1009"/>
                  </a:lnTo>
                  <a:lnTo>
                    <a:pt x="89" y="1009"/>
                  </a:lnTo>
                  <a:lnTo>
                    <a:pt x="110" y="1010"/>
                  </a:lnTo>
                  <a:lnTo>
                    <a:pt x="134" y="1009"/>
                  </a:lnTo>
                  <a:lnTo>
                    <a:pt x="160" y="1009"/>
                  </a:lnTo>
                  <a:lnTo>
                    <a:pt x="187" y="1009"/>
                  </a:lnTo>
                  <a:lnTo>
                    <a:pt x="214" y="1010"/>
                  </a:lnTo>
                  <a:lnTo>
                    <a:pt x="241" y="1012"/>
                  </a:lnTo>
                  <a:lnTo>
                    <a:pt x="268" y="1014"/>
                  </a:lnTo>
                  <a:lnTo>
                    <a:pt x="293" y="1020"/>
                  </a:lnTo>
                  <a:lnTo>
                    <a:pt x="315" y="1027"/>
                  </a:lnTo>
                  <a:lnTo>
                    <a:pt x="334" y="1036"/>
                  </a:lnTo>
                  <a:lnTo>
                    <a:pt x="350" y="1048"/>
                  </a:lnTo>
                  <a:lnTo>
                    <a:pt x="361" y="1064"/>
                  </a:lnTo>
                  <a:lnTo>
                    <a:pt x="366" y="1084"/>
                  </a:lnTo>
                  <a:lnTo>
                    <a:pt x="366" y="1107"/>
                  </a:lnTo>
                  <a:lnTo>
                    <a:pt x="365" y="1126"/>
                  </a:lnTo>
                  <a:lnTo>
                    <a:pt x="366" y="1144"/>
                  </a:lnTo>
                  <a:lnTo>
                    <a:pt x="370" y="1163"/>
                  </a:lnTo>
                  <a:lnTo>
                    <a:pt x="377" y="1179"/>
                  </a:lnTo>
                  <a:lnTo>
                    <a:pt x="386" y="1196"/>
                  </a:lnTo>
                  <a:lnTo>
                    <a:pt x="397" y="1211"/>
                  </a:lnTo>
                  <a:lnTo>
                    <a:pt x="410" y="1226"/>
                  </a:lnTo>
                  <a:lnTo>
                    <a:pt x="424" y="1241"/>
                  </a:lnTo>
                  <a:lnTo>
                    <a:pt x="440" y="1254"/>
                  </a:lnTo>
                  <a:lnTo>
                    <a:pt x="457" y="1267"/>
                  </a:lnTo>
                  <a:lnTo>
                    <a:pt x="476" y="1278"/>
                  </a:lnTo>
                  <a:lnTo>
                    <a:pt x="495" y="1289"/>
                  </a:lnTo>
                  <a:lnTo>
                    <a:pt x="515" y="1299"/>
                  </a:lnTo>
                  <a:lnTo>
                    <a:pt x="536" y="1308"/>
                  </a:lnTo>
                  <a:lnTo>
                    <a:pt x="557" y="1316"/>
                  </a:lnTo>
                  <a:lnTo>
                    <a:pt x="578" y="1323"/>
                  </a:lnTo>
                  <a:lnTo>
                    <a:pt x="599" y="1329"/>
                  </a:lnTo>
                  <a:lnTo>
                    <a:pt x="620" y="1334"/>
                  </a:lnTo>
                  <a:lnTo>
                    <a:pt x="640" y="1338"/>
                  </a:lnTo>
                  <a:lnTo>
                    <a:pt x="660" y="1340"/>
                  </a:lnTo>
                  <a:lnTo>
                    <a:pt x="679" y="1342"/>
                  </a:lnTo>
                  <a:lnTo>
                    <a:pt x="697" y="1342"/>
                  </a:lnTo>
                  <a:lnTo>
                    <a:pt x="714" y="1342"/>
                  </a:lnTo>
                  <a:lnTo>
                    <a:pt x="729" y="1340"/>
                  </a:lnTo>
                  <a:lnTo>
                    <a:pt x="743" y="1337"/>
                  </a:lnTo>
                  <a:lnTo>
                    <a:pt x="755" y="1332"/>
                  </a:lnTo>
                  <a:lnTo>
                    <a:pt x="765" y="1327"/>
                  </a:lnTo>
                  <a:lnTo>
                    <a:pt x="773" y="1320"/>
                  </a:lnTo>
                  <a:lnTo>
                    <a:pt x="779" y="1312"/>
                  </a:lnTo>
                  <a:lnTo>
                    <a:pt x="782" y="1302"/>
                  </a:lnTo>
                  <a:lnTo>
                    <a:pt x="782" y="1292"/>
                  </a:lnTo>
                  <a:lnTo>
                    <a:pt x="780" y="1279"/>
                  </a:lnTo>
                  <a:lnTo>
                    <a:pt x="775" y="1260"/>
                  </a:lnTo>
                  <a:lnTo>
                    <a:pt x="771" y="1243"/>
                  </a:lnTo>
                  <a:lnTo>
                    <a:pt x="769" y="1225"/>
                  </a:lnTo>
                  <a:lnTo>
                    <a:pt x="768" y="1207"/>
                  </a:lnTo>
                  <a:lnTo>
                    <a:pt x="768" y="1190"/>
                  </a:lnTo>
                  <a:lnTo>
                    <a:pt x="770" y="1174"/>
                  </a:lnTo>
                  <a:lnTo>
                    <a:pt x="772" y="1158"/>
                  </a:lnTo>
                  <a:lnTo>
                    <a:pt x="776" y="1142"/>
                  </a:lnTo>
                  <a:lnTo>
                    <a:pt x="780" y="1127"/>
                  </a:lnTo>
                  <a:lnTo>
                    <a:pt x="785" y="1112"/>
                  </a:lnTo>
                  <a:lnTo>
                    <a:pt x="791" y="1097"/>
                  </a:lnTo>
                  <a:lnTo>
                    <a:pt x="798" y="1083"/>
                  </a:lnTo>
                  <a:lnTo>
                    <a:pt x="805" y="1069"/>
                  </a:lnTo>
                  <a:lnTo>
                    <a:pt x="812" y="1055"/>
                  </a:lnTo>
                  <a:lnTo>
                    <a:pt x="820" y="1042"/>
                  </a:lnTo>
                  <a:lnTo>
                    <a:pt x="829" y="1029"/>
                  </a:lnTo>
                  <a:lnTo>
                    <a:pt x="837" y="1016"/>
                  </a:lnTo>
                  <a:lnTo>
                    <a:pt x="846" y="1004"/>
                  </a:lnTo>
                  <a:lnTo>
                    <a:pt x="855" y="991"/>
                  </a:lnTo>
                  <a:lnTo>
                    <a:pt x="863" y="979"/>
                  </a:lnTo>
                  <a:lnTo>
                    <a:pt x="872" y="967"/>
                  </a:lnTo>
                  <a:lnTo>
                    <a:pt x="880" y="956"/>
                  </a:lnTo>
                  <a:lnTo>
                    <a:pt x="888" y="944"/>
                  </a:lnTo>
                  <a:lnTo>
                    <a:pt x="896" y="933"/>
                  </a:lnTo>
                  <a:lnTo>
                    <a:pt x="904" y="922"/>
                  </a:lnTo>
                  <a:lnTo>
                    <a:pt x="911" y="910"/>
                  </a:lnTo>
                  <a:lnTo>
                    <a:pt x="916" y="899"/>
                  </a:lnTo>
                  <a:lnTo>
                    <a:pt x="922" y="888"/>
                  </a:lnTo>
                  <a:lnTo>
                    <a:pt x="927" y="878"/>
                  </a:lnTo>
                  <a:lnTo>
                    <a:pt x="931" y="867"/>
                  </a:lnTo>
                  <a:lnTo>
                    <a:pt x="934" y="856"/>
                  </a:lnTo>
                  <a:lnTo>
                    <a:pt x="936" y="846"/>
                  </a:lnTo>
                  <a:lnTo>
                    <a:pt x="936" y="837"/>
                  </a:lnTo>
                  <a:lnTo>
                    <a:pt x="934" y="828"/>
                  </a:lnTo>
                  <a:lnTo>
                    <a:pt x="931" y="819"/>
                  </a:lnTo>
                  <a:lnTo>
                    <a:pt x="926" y="810"/>
                  </a:lnTo>
                  <a:lnTo>
                    <a:pt x="920" y="800"/>
                  </a:lnTo>
                  <a:lnTo>
                    <a:pt x="914" y="789"/>
                  </a:lnTo>
                  <a:lnTo>
                    <a:pt x="907" y="777"/>
                  </a:lnTo>
                  <a:lnTo>
                    <a:pt x="899" y="762"/>
                  </a:lnTo>
                  <a:lnTo>
                    <a:pt x="895" y="753"/>
                  </a:lnTo>
                  <a:lnTo>
                    <a:pt x="890" y="741"/>
                  </a:lnTo>
                  <a:lnTo>
                    <a:pt x="885" y="727"/>
                  </a:lnTo>
                  <a:lnTo>
                    <a:pt x="879" y="712"/>
                  </a:lnTo>
                  <a:lnTo>
                    <a:pt x="873" y="694"/>
                  </a:lnTo>
                  <a:lnTo>
                    <a:pt x="867" y="674"/>
                  </a:lnTo>
                  <a:lnTo>
                    <a:pt x="861" y="654"/>
                  </a:lnTo>
                  <a:lnTo>
                    <a:pt x="855" y="633"/>
                  </a:lnTo>
                  <a:lnTo>
                    <a:pt x="850" y="612"/>
                  </a:lnTo>
                  <a:lnTo>
                    <a:pt x="845" y="590"/>
                  </a:lnTo>
                  <a:lnTo>
                    <a:pt x="840" y="569"/>
                  </a:lnTo>
                  <a:lnTo>
                    <a:pt x="837" y="548"/>
                  </a:lnTo>
                  <a:lnTo>
                    <a:pt x="834" y="528"/>
                  </a:lnTo>
                  <a:lnTo>
                    <a:pt x="832" y="509"/>
                  </a:lnTo>
                  <a:lnTo>
                    <a:pt x="831" y="492"/>
                  </a:lnTo>
                  <a:lnTo>
                    <a:pt x="832" y="476"/>
                  </a:lnTo>
                  <a:lnTo>
                    <a:pt x="832" y="468"/>
                  </a:lnTo>
                  <a:lnTo>
                    <a:pt x="832" y="459"/>
                  </a:lnTo>
                  <a:lnTo>
                    <a:pt x="831" y="448"/>
                  </a:lnTo>
                  <a:lnTo>
                    <a:pt x="830" y="436"/>
                  </a:lnTo>
                  <a:lnTo>
                    <a:pt x="828" y="424"/>
                  </a:lnTo>
                  <a:lnTo>
                    <a:pt x="825" y="410"/>
                  </a:lnTo>
                  <a:lnTo>
                    <a:pt x="823" y="395"/>
                  </a:lnTo>
                  <a:lnTo>
                    <a:pt x="819" y="379"/>
                  </a:lnTo>
                  <a:lnTo>
                    <a:pt x="815" y="363"/>
                  </a:lnTo>
                  <a:lnTo>
                    <a:pt x="810" y="346"/>
                  </a:lnTo>
                  <a:lnTo>
                    <a:pt x="804" y="329"/>
                  </a:lnTo>
                  <a:lnTo>
                    <a:pt x="798" y="311"/>
                  </a:lnTo>
                  <a:lnTo>
                    <a:pt x="791" y="293"/>
                  </a:lnTo>
                  <a:lnTo>
                    <a:pt x="783" y="274"/>
                  </a:lnTo>
                  <a:lnTo>
                    <a:pt x="774" y="255"/>
                  </a:lnTo>
                  <a:lnTo>
                    <a:pt x="764" y="237"/>
                  </a:lnTo>
                  <a:lnTo>
                    <a:pt x="754" y="219"/>
                  </a:lnTo>
                  <a:lnTo>
                    <a:pt x="742" y="200"/>
                  </a:lnTo>
                  <a:lnTo>
                    <a:pt x="730" y="182"/>
                  </a:lnTo>
                  <a:lnTo>
                    <a:pt x="717" y="164"/>
                  </a:lnTo>
                  <a:lnTo>
                    <a:pt x="703" y="146"/>
                  </a:lnTo>
                  <a:lnTo>
                    <a:pt x="688" y="129"/>
                  </a:lnTo>
                  <a:lnTo>
                    <a:pt x="672" y="113"/>
                  </a:lnTo>
                  <a:lnTo>
                    <a:pt x="654" y="96"/>
                  </a:lnTo>
                  <a:lnTo>
                    <a:pt x="636" y="81"/>
                  </a:lnTo>
                  <a:lnTo>
                    <a:pt x="616" y="67"/>
                  </a:lnTo>
                  <a:lnTo>
                    <a:pt x="596" y="54"/>
                  </a:lnTo>
                  <a:lnTo>
                    <a:pt x="574" y="42"/>
                  </a:lnTo>
                  <a:lnTo>
                    <a:pt x="551" y="30"/>
                  </a:lnTo>
                  <a:lnTo>
                    <a:pt x="527" y="20"/>
                  </a:lnTo>
                  <a:lnTo>
                    <a:pt x="501" y="12"/>
                  </a:lnTo>
                  <a:lnTo>
                    <a:pt x="475" y="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A26461ED-1246-45C8-B731-02B52B9C0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0" y="3170239"/>
              <a:ext cx="84138" cy="104775"/>
            </a:xfrm>
            <a:custGeom>
              <a:avLst/>
              <a:gdLst>
                <a:gd name="T0" fmla="*/ 2147483647 w 59"/>
                <a:gd name="T1" fmla="*/ 2147483647 h 66"/>
                <a:gd name="T2" fmla="*/ 2147483647 w 59"/>
                <a:gd name="T3" fmla="*/ 2147483647 h 66"/>
                <a:gd name="T4" fmla="*/ 2147483647 w 59"/>
                <a:gd name="T5" fmla="*/ 2147483647 h 66"/>
                <a:gd name="T6" fmla="*/ 2147483647 w 59"/>
                <a:gd name="T7" fmla="*/ 2147483647 h 66"/>
                <a:gd name="T8" fmla="*/ 2147483647 w 59"/>
                <a:gd name="T9" fmla="*/ 2147483647 h 66"/>
                <a:gd name="T10" fmla="*/ 2147483647 w 59"/>
                <a:gd name="T11" fmla="*/ 2147483647 h 66"/>
                <a:gd name="T12" fmla="*/ 2147483647 w 59"/>
                <a:gd name="T13" fmla="*/ 2147483647 h 66"/>
                <a:gd name="T14" fmla="*/ 2147483647 w 59"/>
                <a:gd name="T15" fmla="*/ 2147483647 h 66"/>
                <a:gd name="T16" fmla="*/ 2147483647 w 59"/>
                <a:gd name="T17" fmla="*/ 2147483647 h 66"/>
                <a:gd name="T18" fmla="*/ 2147483647 w 59"/>
                <a:gd name="T19" fmla="*/ 2147483647 h 66"/>
                <a:gd name="T20" fmla="*/ 2147483647 w 59"/>
                <a:gd name="T21" fmla="*/ 2147483647 h 66"/>
                <a:gd name="T22" fmla="*/ 2147483647 w 59"/>
                <a:gd name="T23" fmla="*/ 2147483647 h 66"/>
                <a:gd name="T24" fmla="*/ 2147483647 w 59"/>
                <a:gd name="T25" fmla="*/ 2147483647 h 66"/>
                <a:gd name="T26" fmla="*/ 2147483647 w 59"/>
                <a:gd name="T27" fmla="*/ 2147483647 h 66"/>
                <a:gd name="T28" fmla="*/ 2147483647 w 59"/>
                <a:gd name="T29" fmla="*/ 2147483647 h 66"/>
                <a:gd name="T30" fmla="*/ 2147483647 w 59"/>
                <a:gd name="T31" fmla="*/ 2147483647 h 66"/>
                <a:gd name="T32" fmla="*/ 2147483647 w 59"/>
                <a:gd name="T33" fmla="*/ 0 h 66"/>
                <a:gd name="T34" fmla="*/ 2147483647 w 59"/>
                <a:gd name="T35" fmla="*/ 2147483647 h 66"/>
                <a:gd name="T36" fmla="*/ 2147483647 w 59"/>
                <a:gd name="T37" fmla="*/ 2147483647 h 66"/>
                <a:gd name="T38" fmla="*/ 2147483647 w 59"/>
                <a:gd name="T39" fmla="*/ 2147483647 h 66"/>
                <a:gd name="T40" fmla="*/ 2147483647 w 59"/>
                <a:gd name="T41" fmla="*/ 2147483647 h 66"/>
                <a:gd name="T42" fmla="*/ 2147483647 w 59"/>
                <a:gd name="T43" fmla="*/ 2147483647 h 66"/>
                <a:gd name="T44" fmla="*/ 2147483647 w 59"/>
                <a:gd name="T45" fmla="*/ 2147483647 h 66"/>
                <a:gd name="T46" fmla="*/ 2147483647 w 59"/>
                <a:gd name="T47" fmla="*/ 2147483647 h 66"/>
                <a:gd name="T48" fmla="*/ 0 w 59"/>
                <a:gd name="T49" fmla="*/ 2147483647 h 66"/>
                <a:gd name="T50" fmla="*/ 2147483647 w 59"/>
                <a:gd name="T51" fmla="*/ 2147483647 h 66"/>
                <a:gd name="T52" fmla="*/ 2147483647 w 59"/>
                <a:gd name="T53" fmla="*/ 2147483647 h 66"/>
                <a:gd name="T54" fmla="*/ 2147483647 w 59"/>
                <a:gd name="T55" fmla="*/ 2147483647 h 66"/>
                <a:gd name="T56" fmla="*/ 2147483647 w 59"/>
                <a:gd name="T57" fmla="*/ 2147483647 h 66"/>
                <a:gd name="T58" fmla="*/ 2147483647 w 59"/>
                <a:gd name="T59" fmla="*/ 2147483647 h 66"/>
                <a:gd name="T60" fmla="*/ 2147483647 w 59"/>
                <a:gd name="T61" fmla="*/ 2147483647 h 66"/>
                <a:gd name="T62" fmla="*/ 2147483647 w 59"/>
                <a:gd name="T63" fmla="*/ 2147483647 h 66"/>
                <a:gd name="T64" fmla="*/ 2147483647 w 59"/>
                <a:gd name="T65" fmla="*/ 2147483647 h 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9"/>
                <a:gd name="T100" fmla="*/ 0 h 66"/>
                <a:gd name="T101" fmla="*/ 59 w 59"/>
                <a:gd name="T102" fmla="*/ 66 h 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9" h="66">
                  <a:moveTo>
                    <a:pt x="30" y="66"/>
                  </a:moveTo>
                  <a:lnTo>
                    <a:pt x="36" y="66"/>
                  </a:lnTo>
                  <a:lnTo>
                    <a:pt x="41" y="63"/>
                  </a:lnTo>
                  <a:lnTo>
                    <a:pt x="46" y="60"/>
                  </a:lnTo>
                  <a:lnTo>
                    <a:pt x="50" y="56"/>
                  </a:lnTo>
                  <a:lnTo>
                    <a:pt x="54" y="51"/>
                  </a:lnTo>
                  <a:lnTo>
                    <a:pt x="57" y="46"/>
                  </a:lnTo>
                  <a:lnTo>
                    <a:pt x="58" y="40"/>
                  </a:lnTo>
                  <a:lnTo>
                    <a:pt x="59" y="33"/>
                  </a:lnTo>
                  <a:lnTo>
                    <a:pt x="58" y="26"/>
                  </a:lnTo>
                  <a:lnTo>
                    <a:pt x="57" y="20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3" y="1"/>
                  </a:lnTo>
                  <a:lnTo>
                    <a:pt x="18" y="3"/>
                  </a:lnTo>
                  <a:lnTo>
                    <a:pt x="13" y="6"/>
                  </a:lnTo>
                  <a:lnTo>
                    <a:pt x="9" y="10"/>
                  </a:lnTo>
                  <a:lnTo>
                    <a:pt x="5" y="14"/>
                  </a:lnTo>
                  <a:lnTo>
                    <a:pt x="2" y="20"/>
                  </a:lnTo>
                  <a:lnTo>
                    <a:pt x="1" y="26"/>
                  </a:lnTo>
                  <a:lnTo>
                    <a:pt x="0" y="33"/>
                  </a:lnTo>
                  <a:lnTo>
                    <a:pt x="1" y="40"/>
                  </a:lnTo>
                  <a:lnTo>
                    <a:pt x="2" y="46"/>
                  </a:lnTo>
                  <a:lnTo>
                    <a:pt x="5" y="51"/>
                  </a:lnTo>
                  <a:lnTo>
                    <a:pt x="9" y="56"/>
                  </a:lnTo>
                  <a:lnTo>
                    <a:pt x="13" y="60"/>
                  </a:lnTo>
                  <a:lnTo>
                    <a:pt x="18" y="63"/>
                  </a:lnTo>
                  <a:lnTo>
                    <a:pt x="23" y="66"/>
                  </a:lnTo>
                  <a:lnTo>
                    <a:pt x="30" y="66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6B8B018D-6A74-4A8E-9D99-19838FE77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0" y="3360738"/>
              <a:ext cx="82550" cy="106362"/>
            </a:xfrm>
            <a:custGeom>
              <a:avLst/>
              <a:gdLst>
                <a:gd name="T0" fmla="*/ 2147483647 w 59"/>
                <a:gd name="T1" fmla="*/ 2147483647 h 67"/>
                <a:gd name="T2" fmla="*/ 2147483647 w 59"/>
                <a:gd name="T3" fmla="*/ 2147483647 h 67"/>
                <a:gd name="T4" fmla="*/ 2147483647 w 59"/>
                <a:gd name="T5" fmla="*/ 2147483647 h 67"/>
                <a:gd name="T6" fmla="*/ 2147483647 w 59"/>
                <a:gd name="T7" fmla="*/ 2147483647 h 67"/>
                <a:gd name="T8" fmla="*/ 2147483647 w 59"/>
                <a:gd name="T9" fmla="*/ 2147483647 h 67"/>
                <a:gd name="T10" fmla="*/ 2147483647 w 59"/>
                <a:gd name="T11" fmla="*/ 2147483647 h 67"/>
                <a:gd name="T12" fmla="*/ 2147483647 w 59"/>
                <a:gd name="T13" fmla="*/ 2147483647 h 67"/>
                <a:gd name="T14" fmla="*/ 2147483647 w 59"/>
                <a:gd name="T15" fmla="*/ 2147483647 h 67"/>
                <a:gd name="T16" fmla="*/ 2147483647 w 59"/>
                <a:gd name="T17" fmla="*/ 2147483647 h 67"/>
                <a:gd name="T18" fmla="*/ 2147483647 w 59"/>
                <a:gd name="T19" fmla="*/ 2147483647 h 67"/>
                <a:gd name="T20" fmla="*/ 2147483647 w 59"/>
                <a:gd name="T21" fmla="*/ 2147483647 h 67"/>
                <a:gd name="T22" fmla="*/ 2147483647 w 59"/>
                <a:gd name="T23" fmla="*/ 2147483647 h 67"/>
                <a:gd name="T24" fmla="*/ 2147483647 w 59"/>
                <a:gd name="T25" fmla="*/ 2147483647 h 67"/>
                <a:gd name="T26" fmla="*/ 2147483647 w 59"/>
                <a:gd name="T27" fmla="*/ 2147483647 h 67"/>
                <a:gd name="T28" fmla="*/ 2147483647 w 59"/>
                <a:gd name="T29" fmla="*/ 2147483647 h 67"/>
                <a:gd name="T30" fmla="*/ 2147483647 w 59"/>
                <a:gd name="T31" fmla="*/ 2147483647 h 67"/>
                <a:gd name="T32" fmla="*/ 2147483647 w 59"/>
                <a:gd name="T33" fmla="*/ 0 h 67"/>
                <a:gd name="T34" fmla="*/ 2147483647 w 59"/>
                <a:gd name="T35" fmla="*/ 2147483647 h 67"/>
                <a:gd name="T36" fmla="*/ 2147483647 w 59"/>
                <a:gd name="T37" fmla="*/ 2147483647 h 67"/>
                <a:gd name="T38" fmla="*/ 2147483647 w 59"/>
                <a:gd name="T39" fmla="*/ 2147483647 h 67"/>
                <a:gd name="T40" fmla="*/ 2147483647 w 59"/>
                <a:gd name="T41" fmla="*/ 2147483647 h 67"/>
                <a:gd name="T42" fmla="*/ 2147483647 w 59"/>
                <a:gd name="T43" fmla="*/ 2147483647 h 67"/>
                <a:gd name="T44" fmla="*/ 2147483647 w 59"/>
                <a:gd name="T45" fmla="*/ 2147483647 h 67"/>
                <a:gd name="T46" fmla="*/ 0 w 59"/>
                <a:gd name="T47" fmla="*/ 2147483647 h 67"/>
                <a:gd name="T48" fmla="*/ 0 w 59"/>
                <a:gd name="T49" fmla="*/ 2147483647 h 67"/>
                <a:gd name="T50" fmla="*/ 0 w 59"/>
                <a:gd name="T51" fmla="*/ 2147483647 h 67"/>
                <a:gd name="T52" fmla="*/ 2147483647 w 59"/>
                <a:gd name="T53" fmla="*/ 2147483647 h 67"/>
                <a:gd name="T54" fmla="*/ 2147483647 w 59"/>
                <a:gd name="T55" fmla="*/ 2147483647 h 67"/>
                <a:gd name="T56" fmla="*/ 2147483647 w 59"/>
                <a:gd name="T57" fmla="*/ 2147483647 h 67"/>
                <a:gd name="T58" fmla="*/ 2147483647 w 59"/>
                <a:gd name="T59" fmla="*/ 2147483647 h 67"/>
                <a:gd name="T60" fmla="*/ 2147483647 w 59"/>
                <a:gd name="T61" fmla="*/ 2147483647 h 67"/>
                <a:gd name="T62" fmla="*/ 2147483647 w 59"/>
                <a:gd name="T63" fmla="*/ 2147483647 h 67"/>
                <a:gd name="T64" fmla="*/ 2147483647 w 59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9"/>
                <a:gd name="T100" fmla="*/ 0 h 67"/>
                <a:gd name="T101" fmla="*/ 59 w 59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9" h="67">
                  <a:moveTo>
                    <a:pt x="29" y="67"/>
                  </a:moveTo>
                  <a:lnTo>
                    <a:pt x="35" y="66"/>
                  </a:lnTo>
                  <a:lnTo>
                    <a:pt x="41" y="64"/>
                  </a:lnTo>
                  <a:lnTo>
                    <a:pt x="45" y="61"/>
                  </a:lnTo>
                  <a:lnTo>
                    <a:pt x="50" y="57"/>
                  </a:lnTo>
                  <a:lnTo>
                    <a:pt x="53" y="52"/>
                  </a:lnTo>
                  <a:lnTo>
                    <a:pt x="56" y="46"/>
                  </a:lnTo>
                  <a:lnTo>
                    <a:pt x="58" y="40"/>
                  </a:lnTo>
                  <a:lnTo>
                    <a:pt x="59" y="33"/>
                  </a:lnTo>
                  <a:lnTo>
                    <a:pt x="58" y="26"/>
                  </a:lnTo>
                  <a:lnTo>
                    <a:pt x="56" y="20"/>
                  </a:lnTo>
                  <a:lnTo>
                    <a:pt x="53" y="14"/>
                  </a:lnTo>
                  <a:lnTo>
                    <a:pt x="50" y="10"/>
                  </a:lnTo>
                  <a:lnTo>
                    <a:pt x="45" y="6"/>
                  </a:lnTo>
                  <a:lnTo>
                    <a:pt x="41" y="3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3" y="1"/>
                  </a:lnTo>
                  <a:lnTo>
                    <a:pt x="18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4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8" y="57"/>
                  </a:lnTo>
                  <a:lnTo>
                    <a:pt x="12" y="61"/>
                  </a:lnTo>
                  <a:lnTo>
                    <a:pt x="18" y="64"/>
                  </a:lnTo>
                  <a:lnTo>
                    <a:pt x="23" y="66"/>
                  </a:lnTo>
                  <a:lnTo>
                    <a:pt x="29" y="6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B2DA9927-A35A-43C3-BB4E-14EAFA369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0" y="3170239"/>
              <a:ext cx="84138" cy="104775"/>
            </a:xfrm>
            <a:custGeom>
              <a:avLst/>
              <a:gdLst>
                <a:gd name="T0" fmla="*/ 2147483647 w 59"/>
                <a:gd name="T1" fmla="*/ 2147483647 h 66"/>
                <a:gd name="T2" fmla="*/ 2147483647 w 59"/>
                <a:gd name="T3" fmla="*/ 2147483647 h 66"/>
                <a:gd name="T4" fmla="*/ 2147483647 w 59"/>
                <a:gd name="T5" fmla="*/ 2147483647 h 66"/>
                <a:gd name="T6" fmla="*/ 2147483647 w 59"/>
                <a:gd name="T7" fmla="*/ 2147483647 h 66"/>
                <a:gd name="T8" fmla="*/ 2147483647 w 59"/>
                <a:gd name="T9" fmla="*/ 2147483647 h 66"/>
                <a:gd name="T10" fmla="*/ 2147483647 w 59"/>
                <a:gd name="T11" fmla="*/ 2147483647 h 66"/>
                <a:gd name="T12" fmla="*/ 2147483647 w 59"/>
                <a:gd name="T13" fmla="*/ 2147483647 h 66"/>
                <a:gd name="T14" fmla="*/ 2147483647 w 59"/>
                <a:gd name="T15" fmla="*/ 2147483647 h 66"/>
                <a:gd name="T16" fmla="*/ 2147483647 w 59"/>
                <a:gd name="T17" fmla="*/ 2147483647 h 66"/>
                <a:gd name="T18" fmla="*/ 2147483647 w 59"/>
                <a:gd name="T19" fmla="*/ 2147483647 h 66"/>
                <a:gd name="T20" fmla="*/ 2147483647 w 59"/>
                <a:gd name="T21" fmla="*/ 2147483647 h 66"/>
                <a:gd name="T22" fmla="*/ 2147483647 w 59"/>
                <a:gd name="T23" fmla="*/ 2147483647 h 66"/>
                <a:gd name="T24" fmla="*/ 2147483647 w 59"/>
                <a:gd name="T25" fmla="*/ 2147483647 h 66"/>
                <a:gd name="T26" fmla="*/ 2147483647 w 59"/>
                <a:gd name="T27" fmla="*/ 2147483647 h 66"/>
                <a:gd name="T28" fmla="*/ 2147483647 w 59"/>
                <a:gd name="T29" fmla="*/ 2147483647 h 66"/>
                <a:gd name="T30" fmla="*/ 2147483647 w 59"/>
                <a:gd name="T31" fmla="*/ 2147483647 h 66"/>
                <a:gd name="T32" fmla="*/ 2147483647 w 59"/>
                <a:gd name="T33" fmla="*/ 2147483647 h 66"/>
                <a:gd name="T34" fmla="*/ 2147483647 w 59"/>
                <a:gd name="T35" fmla="*/ 2147483647 h 66"/>
                <a:gd name="T36" fmla="*/ 2147483647 w 59"/>
                <a:gd name="T37" fmla="*/ 0 h 66"/>
                <a:gd name="T38" fmla="*/ 2147483647 w 59"/>
                <a:gd name="T39" fmla="*/ 0 h 66"/>
                <a:gd name="T40" fmla="*/ 2147483647 w 59"/>
                <a:gd name="T41" fmla="*/ 2147483647 h 66"/>
                <a:gd name="T42" fmla="*/ 2147483647 w 59"/>
                <a:gd name="T43" fmla="*/ 2147483647 h 66"/>
                <a:gd name="T44" fmla="*/ 2147483647 w 59"/>
                <a:gd name="T45" fmla="*/ 2147483647 h 66"/>
                <a:gd name="T46" fmla="*/ 2147483647 w 59"/>
                <a:gd name="T47" fmla="*/ 2147483647 h 66"/>
                <a:gd name="T48" fmla="*/ 2147483647 w 59"/>
                <a:gd name="T49" fmla="*/ 2147483647 h 66"/>
                <a:gd name="T50" fmla="*/ 2147483647 w 59"/>
                <a:gd name="T51" fmla="*/ 2147483647 h 66"/>
                <a:gd name="T52" fmla="*/ 2147483647 w 59"/>
                <a:gd name="T53" fmla="*/ 2147483647 h 66"/>
                <a:gd name="T54" fmla="*/ 0 w 59"/>
                <a:gd name="T55" fmla="*/ 2147483647 h 66"/>
                <a:gd name="T56" fmla="*/ 0 w 59"/>
                <a:gd name="T57" fmla="*/ 2147483647 h 66"/>
                <a:gd name="T58" fmla="*/ 2147483647 w 59"/>
                <a:gd name="T59" fmla="*/ 2147483647 h 66"/>
                <a:gd name="T60" fmla="*/ 2147483647 w 59"/>
                <a:gd name="T61" fmla="*/ 2147483647 h 66"/>
                <a:gd name="T62" fmla="*/ 2147483647 w 59"/>
                <a:gd name="T63" fmla="*/ 2147483647 h 66"/>
                <a:gd name="T64" fmla="*/ 2147483647 w 59"/>
                <a:gd name="T65" fmla="*/ 2147483647 h 66"/>
                <a:gd name="T66" fmla="*/ 2147483647 w 59"/>
                <a:gd name="T67" fmla="*/ 2147483647 h 66"/>
                <a:gd name="T68" fmla="*/ 2147483647 w 59"/>
                <a:gd name="T69" fmla="*/ 2147483647 h 66"/>
                <a:gd name="T70" fmla="*/ 2147483647 w 59"/>
                <a:gd name="T71" fmla="*/ 2147483647 h 66"/>
                <a:gd name="T72" fmla="*/ 2147483647 w 59"/>
                <a:gd name="T73" fmla="*/ 2147483647 h 6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"/>
                <a:gd name="T112" fmla="*/ 0 h 66"/>
                <a:gd name="T113" fmla="*/ 59 w 59"/>
                <a:gd name="T114" fmla="*/ 66 h 6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" h="66">
                  <a:moveTo>
                    <a:pt x="30" y="66"/>
                  </a:moveTo>
                  <a:lnTo>
                    <a:pt x="30" y="66"/>
                  </a:lnTo>
                  <a:lnTo>
                    <a:pt x="36" y="66"/>
                  </a:lnTo>
                  <a:lnTo>
                    <a:pt x="41" y="63"/>
                  </a:lnTo>
                  <a:lnTo>
                    <a:pt x="46" y="60"/>
                  </a:lnTo>
                  <a:lnTo>
                    <a:pt x="50" y="56"/>
                  </a:lnTo>
                  <a:lnTo>
                    <a:pt x="54" y="51"/>
                  </a:lnTo>
                  <a:lnTo>
                    <a:pt x="57" y="46"/>
                  </a:lnTo>
                  <a:lnTo>
                    <a:pt x="58" y="40"/>
                  </a:lnTo>
                  <a:lnTo>
                    <a:pt x="59" y="33"/>
                  </a:lnTo>
                  <a:lnTo>
                    <a:pt x="58" y="26"/>
                  </a:lnTo>
                  <a:lnTo>
                    <a:pt x="57" y="20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3" y="1"/>
                  </a:lnTo>
                  <a:lnTo>
                    <a:pt x="18" y="3"/>
                  </a:lnTo>
                  <a:lnTo>
                    <a:pt x="13" y="6"/>
                  </a:lnTo>
                  <a:lnTo>
                    <a:pt x="9" y="10"/>
                  </a:lnTo>
                  <a:lnTo>
                    <a:pt x="5" y="14"/>
                  </a:lnTo>
                  <a:lnTo>
                    <a:pt x="2" y="20"/>
                  </a:lnTo>
                  <a:lnTo>
                    <a:pt x="1" y="26"/>
                  </a:lnTo>
                  <a:lnTo>
                    <a:pt x="0" y="33"/>
                  </a:lnTo>
                  <a:lnTo>
                    <a:pt x="1" y="40"/>
                  </a:lnTo>
                  <a:lnTo>
                    <a:pt x="2" y="46"/>
                  </a:lnTo>
                  <a:lnTo>
                    <a:pt x="5" y="51"/>
                  </a:lnTo>
                  <a:lnTo>
                    <a:pt x="9" y="56"/>
                  </a:lnTo>
                  <a:lnTo>
                    <a:pt x="13" y="60"/>
                  </a:lnTo>
                  <a:lnTo>
                    <a:pt x="18" y="63"/>
                  </a:lnTo>
                  <a:lnTo>
                    <a:pt x="23" y="66"/>
                  </a:lnTo>
                  <a:lnTo>
                    <a:pt x="30" y="6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E7F86674-054D-42D6-989B-E4B5E6CA1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0" y="3360738"/>
              <a:ext cx="82550" cy="106362"/>
            </a:xfrm>
            <a:custGeom>
              <a:avLst/>
              <a:gdLst>
                <a:gd name="T0" fmla="*/ 2147483647 w 59"/>
                <a:gd name="T1" fmla="*/ 2147483647 h 67"/>
                <a:gd name="T2" fmla="*/ 2147483647 w 59"/>
                <a:gd name="T3" fmla="*/ 2147483647 h 67"/>
                <a:gd name="T4" fmla="*/ 2147483647 w 59"/>
                <a:gd name="T5" fmla="*/ 2147483647 h 67"/>
                <a:gd name="T6" fmla="*/ 2147483647 w 59"/>
                <a:gd name="T7" fmla="*/ 2147483647 h 67"/>
                <a:gd name="T8" fmla="*/ 2147483647 w 59"/>
                <a:gd name="T9" fmla="*/ 2147483647 h 67"/>
                <a:gd name="T10" fmla="*/ 2147483647 w 59"/>
                <a:gd name="T11" fmla="*/ 2147483647 h 67"/>
                <a:gd name="T12" fmla="*/ 2147483647 w 59"/>
                <a:gd name="T13" fmla="*/ 2147483647 h 67"/>
                <a:gd name="T14" fmla="*/ 2147483647 w 59"/>
                <a:gd name="T15" fmla="*/ 2147483647 h 67"/>
                <a:gd name="T16" fmla="*/ 2147483647 w 59"/>
                <a:gd name="T17" fmla="*/ 2147483647 h 67"/>
                <a:gd name="T18" fmla="*/ 2147483647 w 59"/>
                <a:gd name="T19" fmla="*/ 2147483647 h 67"/>
                <a:gd name="T20" fmla="*/ 2147483647 w 59"/>
                <a:gd name="T21" fmla="*/ 2147483647 h 67"/>
                <a:gd name="T22" fmla="*/ 2147483647 w 59"/>
                <a:gd name="T23" fmla="*/ 2147483647 h 67"/>
                <a:gd name="T24" fmla="*/ 2147483647 w 59"/>
                <a:gd name="T25" fmla="*/ 2147483647 h 67"/>
                <a:gd name="T26" fmla="*/ 2147483647 w 59"/>
                <a:gd name="T27" fmla="*/ 2147483647 h 67"/>
                <a:gd name="T28" fmla="*/ 2147483647 w 59"/>
                <a:gd name="T29" fmla="*/ 2147483647 h 67"/>
                <a:gd name="T30" fmla="*/ 2147483647 w 59"/>
                <a:gd name="T31" fmla="*/ 2147483647 h 67"/>
                <a:gd name="T32" fmla="*/ 2147483647 w 59"/>
                <a:gd name="T33" fmla="*/ 2147483647 h 67"/>
                <a:gd name="T34" fmla="*/ 2147483647 w 59"/>
                <a:gd name="T35" fmla="*/ 2147483647 h 67"/>
                <a:gd name="T36" fmla="*/ 2147483647 w 59"/>
                <a:gd name="T37" fmla="*/ 0 h 67"/>
                <a:gd name="T38" fmla="*/ 2147483647 w 59"/>
                <a:gd name="T39" fmla="*/ 0 h 67"/>
                <a:gd name="T40" fmla="*/ 2147483647 w 59"/>
                <a:gd name="T41" fmla="*/ 2147483647 h 67"/>
                <a:gd name="T42" fmla="*/ 2147483647 w 59"/>
                <a:gd name="T43" fmla="*/ 2147483647 h 67"/>
                <a:gd name="T44" fmla="*/ 2147483647 w 59"/>
                <a:gd name="T45" fmla="*/ 2147483647 h 67"/>
                <a:gd name="T46" fmla="*/ 2147483647 w 59"/>
                <a:gd name="T47" fmla="*/ 2147483647 h 67"/>
                <a:gd name="T48" fmla="*/ 2147483647 w 59"/>
                <a:gd name="T49" fmla="*/ 2147483647 h 67"/>
                <a:gd name="T50" fmla="*/ 2147483647 w 59"/>
                <a:gd name="T51" fmla="*/ 2147483647 h 67"/>
                <a:gd name="T52" fmla="*/ 0 w 59"/>
                <a:gd name="T53" fmla="*/ 2147483647 h 67"/>
                <a:gd name="T54" fmla="*/ 0 w 59"/>
                <a:gd name="T55" fmla="*/ 2147483647 h 67"/>
                <a:gd name="T56" fmla="*/ 0 w 59"/>
                <a:gd name="T57" fmla="*/ 2147483647 h 67"/>
                <a:gd name="T58" fmla="*/ 0 w 59"/>
                <a:gd name="T59" fmla="*/ 2147483647 h 67"/>
                <a:gd name="T60" fmla="*/ 2147483647 w 59"/>
                <a:gd name="T61" fmla="*/ 2147483647 h 67"/>
                <a:gd name="T62" fmla="*/ 2147483647 w 59"/>
                <a:gd name="T63" fmla="*/ 2147483647 h 67"/>
                <a:gd name="T64" fmla="*/ 2147483647 w 59"/>
                <a:gd name="T65" fmla="*/ 2147483647 h 67"/>
                <a:gd name="T66" fmla="*/ 2147483647 w 59"/>
                <a:gd name="T67" fmla="*/ 2147483647 h 67"/>
                <a:gd name="T68" fmla="*/ 2147483647 w 59"/>
                <a:gd name="T69" fmla="*/ 2147483647 h 67"/>
                <a:gd name="T70" fmla="*/ 2147483647 w 59"/>
                <a:gd name="T71" fmla="*/ 2147483647 h 67"/>
                <a:gd name="T72" fmla="*/ 2147483647 w 59"/>
                <a:gd name="T73" fmla="*/ 2147483647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"/>
                <a:gd name="T112" fmla="*/ 0 h 67"/>
                <a:gd name="T113" fmla="*/ 59 w 59"/>
                <a:gd name="T114" fmla="*/ 67 h 6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" h="67">
                  <a:moveTo>
                    <a:pt x="29" y="67"/>
                  </a:moveTo>
                  <a:lnTo>
                    <a:pt x="29" y="67"/>
                  </a:lnTo>
                  <a:lnTo>
                    <a:pt x="35" y="66"/>
                  </a:lnTo>
                  <a:lnTo>
                    <a:pt x="41" y="64"/>
                  </a:lnTo>
                  <a:lnTo>
                    <a:pt x="45" y="61"/>
                  </a:lnTo>
                  <a:lnTo>
                    <a:pt x="50" y="57"/>
                  </a:lnTo>
                  <a:lnTo>
                    <a:pt x="53" y="52"/>
                  </a:lnTo>
                  <a:lnTo>
                    <a:pt x="56" y="46"/>
                  </a:lnTo>
                  <a:lnTo>
                    <a:pt x="58" y="40"/>
                  </a:lnTo>
                  <a:lnTo>
                    <a:pt x="59" y="33"/>
                  </a:lnTo>
                  <a:lnTo>
                    <a:pt x="58" y="26"/>
                  </a:lnTo>
                  <a:lnTo>
                    <a:pt x="56" y="20"/>
                  </a:lnTo>
                  <a:lnTo>
                    <a:pt x="53" y="14"/>
                  </a:lnTo>
                  <a:lnTo>
                    <a:pt x="50" y="10"/>
                  </a:lnTo>
                  <a:lnTo>
                    <a:pt x="45" y="6"/>
                  </a:lnTo>
                  <a:lnTo>
                    <a:pt x="41" y="3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3" y="1"/>
                  </a:lnTo>
                  <a:lnTo>
                    <a:pt x="18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4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8" y="57"/>
                  </a:lnTo>
                  <a:lnTo>
                    <a:pt x="12" y="61"/>
                  </a:lnTo>
                  <a:lnTo>
                    <a:pt x="18" y="64"/>
                  </a:lnTo>
                  <a:lnTo>
                    <a:pt x="23" y="66"/>
                  </a:lnTo>
                  <a:lnTo>
                    <a:pt x="29" y="6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EA5C4615-0A7E-46F9-8041-D1BF30E7C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0" y="3551239"/>
              <a:ext cx="84138" cy="104775"/>
            </a:xfrm>
            <a:custGeom>
              <a:avLst/>
              <a:gdLst>
                <a:gd name="T0" fmla="*/ 2147483647 w 59"/>
                <a:gd name="T1" fmla="*/ 2147483647 h 66"/>
                <a:gd name="T2" fmla="*/ 2147483647 w 59"/>
                <a:gd name="T3" fmla="*/ 2147483647 h 66"/>
                <a:gd name="T4" fmla="*/ 2147483647 w 59"/>
                <a:gd name="T5" fmla="*/ 2147483647 h 66"/>
                <a:gd name="T6" fmla="*/ 2147483647 w 59"/>
                <a:gd name="T7" fmla="*/ 2147483647 h 66"/>
                <a:gd name="T8" fmla="*/ 2147483647 w 59"/>
                <a:gd name="T9" fmla="*/ 2147483647 h 66"/>
                <a:gd name="T10" fmla="*/ 2147483647 w 59"/>
                <a:gd name="T11" fmla="*/ 2147483647 h 66"/>
                <a:gd name="T12" fmla="*/ 2147483647 w 59"/>
                <a:gd name="T13" fmla="*/ 2147483647 h 66"/>
                <a:gd name="T14" fmla="*/ 2147483647 w 59"/>
                <a:gd name="T15" fmla="*/ 2147483647 h 66"/>
                <a:gd name="T16" fmla="*/ 2147483647 w 59"/>
                <a:gd name="T17" fmla="*/ 2147483647 h 66"/>
                <a:gd name="T18" fmla="*/ 2147483647 w 59"/>
                <a:gd name="T19" fmla="*/ 2147483647 h 66"/>
                <a:gd name="T20" fmla="*/ 2147483647 w 59"/>
                <a:gd name="T21" fmla="*/ 2147483647 h 66"/>
                <a:gd name="T22" fmla="*/ 2147483647 w 59"/>
                <a:gd name="T23" fmla="*/ 2147483647 h 66"/>
                <a:gd name="T24" fmla="*/ 2147483647 w 59"/>
                <a:gd name="T25" fmla="*/ 2147483647 h 66"/>
                <a:gd name="T26" fmla="*/ 2147483647 w 59"/>
                <a:gd name="T27" fmla="*/ 2147483647 h 66"/>
                <a:gd name="T28" fmla="*/ 2147483647 w 59"/>
                <a:gd name="T29" fmla="*/ 2147483647 h 66"/>
                <a:gd name="T30" fmla="*/ 2147483647 w 59"/>
                <a:gd name="T31" fmla="*/ 0 h 66"/>
                <a:gd name="T32" fmla="*/ 2147483647 w 59"/>
                <a:gd name="T33" fmla="*/ 0 h 66"/>
                <a:gd name="T34" fmla="*/ 2147483647 w 59"/>
                <a:gd name="T35" fmla="*/ 0 h 66"/>
                <a:gd name="T36" fmla="*/ 2147483647 w 59"/>
                <a:gd name="T37" fmla="*/ 2147483647 h 66"/>
                <a:gd name="T38" fmla="*/ 2147483647 w 59"/>
                <a:gd name="T39" fmla="*/ 2147483647 h 66"/>
                <a:gd name="T40" fmla="*/ 2147483647 w 59"/>
                <a:gd name="T41" fmla="*/ 2147483647 h 66"/>
                <a:gd name="T42" fmla="*/ 2147483647 w 59"/>
                <a:gd name="T43" fmla="*/ 2147483647 h 66"/>
                <a:gd name="T44" fmla="*/ 2147483647 w 59"/>
                <a:gd name="T45" fmla="*/ 2147483647 h 66"/>
                <a:gd name="T46" fmla="*/ 2147483647 w 59"/>
                <a:gd name="T47" fmla="*/ 2147483647 h 66"/>
                <a:gd name="T48" fmla="*/ 0 w 59"/>
                <a:gd name="T49" fmla="*/ 2147483647 h 66"/>
                <a:gd name="T50" fmla="*/ 2147483647 w 59"/>
                <a:gd name="T51" fmla="*/ 2147483647 h 66"/>
                <a:gd name="T52" fmla="*/ 2147483647 w 59"/>
                <a:gd name="T53" fmla="*/ 2147483647 h 66"/>
                <a:gd name="T54" fmla="*/ 2147483647 w 59"/>
                <a:gd name="T55" fmla="*/ 2147483647 h 66"/>
                <a:gd name="T56" fmla="*/ 2147483647 w 59"/>
                <a:gd name="T57" fmla="*/ 2147483647 h 66"/>
                <a:gd name="T58" fmla="*/ 2147483647 w 59"/>
                <a:gd name="T59" fmla="*/ 2147483647 h 66"/>
                <a:gd name="T60" fmla="*/ 2147483647 w 59"/>
                <a:gd name="T61" fmla="*/ 2147483647 h 66"/>
                <a:gd name="T62" fmla="*/ 2147483647 w 59"/>
                <a:gd name="T63" fmla="*/ 2147483647 h 66"/>
                <a:gd name="T64" fmla="*/ 2147483647 w 59"/>
                <a:gd name="T65" fmla="*/ 2147483647 h 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9"/>
                <a:gd name="T100" fmla="*/ 0 h 66"/>
                <a:gd name="T101" fmla="*/ 59 w 59"/>
                <a:gd name="T102" fmla="*/ 66 h 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9" h="66">
                  <a:moveTo>
                    <a:pt x="30" y="66"/>
                  </a:moveTo>
                  <a:lnTo>
                    <a:pt x="36" y="66"/>
                  </a:lnTo>
                  <a:lnTo>
                    <a:pt x="41" y="64"/>
                  </a:lnTo>
                  <a:lnTo>
                    <a:pt x="46" y="61"/>
                  </a:lnTo>
                  <a:lnTo>
                    <a:pt x="50" y="57"/>
                  </a:lnTo>
                  <a:lnTo>
                    <a:pt x="54" y="51"/>
                  </a:lnTo>
                  <a:lnTo>
                    <a:pt x="57" y="46"/>
                  </a:lnTo>
                  <a:lnTo>
                    <a:pt x="58" y="40"/>
                  </a:lnTo>
                  <a:lnTo>
                    <a:pt x="59" y="33"/>
                  </a:lnTo>
                  <a:lnTo>
                    <a:pt x="58" y="26"/>
                  </a:lnTo>
                  <a:lnTo>
                    <a:pt x="57" y="20"/>
                  </a:lnTo>
                  <a:lnTo>
                    <a:pt x="54" y="15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9" y="9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6"/>
                  </a:lnTo>
                  <a:lnTo>
                    <a:pt x="0" y="33"/>
                  </a:lnTo>
                  <a:lnTo>
                    <a:pt x="1" y="40"/>
                  </a:lnTo>
                  <a:lnTo>
                    <a:pt x="2" y="46"/>
                  </a:lnTo>
                  <a:lnTo>
                    <a:pt x="5" y="51"/>
                  </a:lnTo>
                  <a:lnTo>
                    <a:pt x="9" y="57"/>
                  </a:lnTo>
                  <a:lnTo>
                    <a:pt x="13" y="61"/>
                  </a:lnTo>
                  <a:lnTo>
                    <a:pt x="18" y="64"/>
                  </a:lnTo>
                  <a:lnTo>
                    <a:pt x="23" y="66"/>
                  </a:lnTo>
                  <a:lnTo>
                    <a:pt x="30" y="66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6A12677E-D20A-4AE4-8FA9-C4177C39C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0" y="3690938"/>
              <a:ext cx="82550" cy="106362"/>
            </a:xfrm>
            <a:custGeom>
              <a:avLst/>
              <a:gdLst>
                <a:gd name="T0" fmla="*/ 2147483647 w 59"/>
                <a:gd name="T1" fmla="*/ 2147483647 h 67"/>
                <a:gd name="T2" fmla="*/ 2147483647 w 59"/>
                <a:gd name="T3" fmla="*/ 2147483647 h 67"/>
                <a:gd name="T4" fmla="*/ 2147483647 w 59"/>
                <a:gd name="T5" fmla="*/ 2147483647 h 67"/>
                <a:gd name="T6" fmla="*/ 2147483647 w 59"/>
                <a:gd name="T7" fmla="*/ 2147483647 h 67"/>
                <a:gd name="T8" fmla="*/ 2147483647 w 59"/>
                <a:gd name="T9" fmla="*/ 2147483647 h 67"/>
                <a:gd name="T10" fmla="*/ 2147483647 w 59"/>
                <a:gd name="T11" fmla="*/ 2147483647 h 67"/>
                <a:gd name="T12" fmla="*/ 2147483647 w 59"/>
                <a:gd name="T13" fmla="*/ 2147483647 h 67"/>
                <a:gd name="T14" fmla="*/ 2147483647 w 59"/>
                <a:gd name="T15" fmla="*/ 2147483647 h 67"/>
                <a:gd name="T16" fmla="*/ 2147483647 w 59"/>
                <a:gd name="T17" fmla="*/ 2147483647 h 67"/>
                <a:gd name="T18" fmla="*/ 2147483647 w 59"/>
                <a:gd name="T19" fmla="*/ 2147483647 h 67"/>
                <a:gd name="T20" fmla="*/ 2147483647 w 59"/>
                <a:gd name="T21" fmla="*/ 2147483647 h 67"/>
                <a:gd name="T22" fmla="*/ 2147483647 w 59"/>
                <a:gd name="T23" fmla="*/ 2147483647 h 67"/>
                <a:gd name="T24" fmla="*/ 2147483647 w 59"/>
                <a:gd name="T25" fmla="*/ 2147483647 h 67"/>
                <a:gd name="T26" fmla="*/ 2147483647 w 59"/>
                <a:gd name="T27" fmla="*/ 2147483647 h 67"/>
                <a:gd name="T28" fmla="*/ 2147483647 w 59"/>
                <a:gd name="T29" fmla="*/ 2147483647 h 67"/>
                <a:gd name="T30" fmla="*/ 2147483647 w 59"/>
                <a:gd name="T31" fmla="*/ 2147483647 h 67"/>
                <a:gd name="T32" fmla="*/ 2147483647 w 59"/>
                <a:gd name="T33" fmla="*/ 0 h 67"/>
                <a:gd name="T34" fmla="*/ 2147483647 w 59"/>
                <a:gd name="T35" fmla="*/ 2147483647 h 67"/>
                <a:gd name="T36" fmla="*/ 2147483647 w 59"/>
                <a:gd name="T37" fmla="*/ 2147483647 h 67"/>
                <a:gd name="T38" fmla="*/ 2147483647 w 59"/>
                <a:gd name="T39" fmla="*/ 2147483647 h 67"/>
                <a:gd name="T40" fmla="*/ 2147483647 w 59"/>
                <a:gd name="T41" fmla="*/ 2147483647 h 67"/>
                <a:gd name="T42" fmla="*/ 2147483647 w 59"/>
                <a:gd name="T43" fmla="*/ 2147483647 h 67"/>
                <a:gd name="T44" fmla="*/ 2147483647 w 59"/>
                <a:gd name="T45" fmla="*/ 2147483647 h 67"/>
                <a:gd name="T46" fmla="*/ 0 w 59"/>
                <a:gd name="T47" fmla="*/ 2147483647 h 67"/>
                <a:gd name="T48" fmla="*/ 0 w 59"/>
                <a:gd name="T49" fmla="*/ 2147483647 h 67"/>
                <a:gd name="T50" fmla="*/ 0 w 59"/>
                <a:gd name="T51" fmla="*/ 2147483647 h 67"/>
                <a:gd name="T52" fmla="*/ 2147483647 w 59"/>
                <a:gd name="T53" fmla="*/ 2147483647 h 67"/>
                <a:gd name="T54" fmla="*/ 2147483647 w 59"/>
                <a:gd name="T55" fmla="*/ 2147483647 h 67"/>
                <a:gd name="T56" fmla="*/ 2147483647 w 59"/>
                <a:gd name="T57" fmla="*/ 2147483647 h 67"/>
                <a:gd name="T58" fmla="*/ 2147483647 w 59"/>
                <a:gd name="T59" fmla="*/ 2147483647 h 67"/>
                <a:gd name="T60" fmla="*/ 2147483647 w 59"/>
                <a:gd name="T61" fmla="*/ 2147483647 h 67"/>
                <a:gd name="T62" fmla="*/ 2147483647 w 59"/>
                <a:gd name="T63" fmla="*/ 2147483647 h 67"/>
                <a:gd name="T64" fmla="*/ 2147483647 w 59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9"/>
                <a:gd name="T100" fmla="*/ 0 h 67"/>
                <a:gd name="T101" fmla="*/ 59 w 59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9" h="67">
                  <a:moveTo>
                    <a:pt x="30" y="67"/>
                  </a:moveTo>
                  <a:lnTo>
                    <a:pt x="36" y="67"/>
                  </a:lnTo>
                  <a:lnTo>
                    <a:pt x="41" y="64"/>
                  </a:lnTo>
                  <a:lnTo>
                    <a:pt x="46" y="61"/>
                  </a:lnTo>
                  <a:lnTo>
                    <a:pt x="50" y="57"/>
                  </a:lnTo>
                  <a:lnTo>
                    <a:pt x="54" y="53"/>
                  </a:lnTo>
                  <a:lnTo>
                    <a:pt x="57" y="47"/>
                  </a:lnTo>
                  <a:lnTo>
                    <a:pt x="58" y="41"/>
                  </a:lnTo>
                  <a:lnTo>
                    <a:pt x="59" y="34"/>
                  </a:lnTo>
                  <a:lnTo>
                    <a:pt x="58" y="27"/>
                  </a:lnTo>
                  <a:lnTo>
                    <a:pt x="57" y="21"/>
                  </a:lnTo>
                  <a:lnTo>
                    <a:pt x="54" y="15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8" y="3"/>
                  </a:lnTo>
                  <a:lnTo>
                    <a:pt x="13" y="6"/>
                  </a:lnTo>
                  <a:lnTo>
                    <a:pt x="9" y="10"/>
                  </a:lnTo>
                  <a:lnTo>
                    <a:pt x="5" y="15"/>
                  </a:lnTo>
                  <a:lnTo>
                    <a:pt x="2" y="21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2" y="47"/>
                  </a:lnTo>
                  <a:lnTo>
                    <a:pt x="5" y="53"/>
                  </a:lnTo>
                  <a:lnTo>
                    <a:pt x="9" y="57"/>
                  </a:lnTo>
                  <a:lnTo>
                    <a:pt x="13" y="61"/>
                  </a:lnTo>
                  <a:lnTo>
                    <a:pt x="18" y="64"/>
                  </a:lnTo>
                  <a:lnTo>
                    <a:pt x="24" y="67"/>
                  </a:lnTo>
                  <a:lnTo>
                    <a:pt x="30" y="6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0F733AD6-D889-492B-9F7B-1742DA5D4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0" y="3551239"/>
              <a:ext cx="84138" cy="104775"/>
            </a:xfrm>
            <a:custGeom>
              <a:avLst/>
              <a:gdLst>
                <a:gd name="T0" fmla="*/ 2147483647 w 59"/>
                <a:gd name="T1" fmla="*/ 2147483647 h 66"/>
                <a:gd name="T2" fmla="*/ 2147483647 w 59"/>
                <a:gd name="T3" fmla="*/ 2147483647 h 66"/>
                <a:gd name="T4" fmla="*/ 2147483647 w 59"/>
                <a:gd name="T5" fmla="*/ 2147483647 h 66"/>
                <a:gd name="T6" fmla="*/ 2147483647 w 59"/>
                <a:gd name="T7" fmla="*/ 2147483647 h 66"/>
                <a:gd name="T8" fmla="*/ 2147483647 w 59"/>
                <a:gd name="T9" fmla="*/ 2147483647 h 66"/>
                <a:gd name="T10" fmla="*/ 2147483647 w 59"/>
                <a:gd name="T11" fmla="*/ 2147483647 h 66"/>
                <a:gd name="T12" fmla="*/ 2147483647 w 59"/>
                <a:gd name="T13" fmla="*/ 2147483647 h 66"/>
                <a:gd name="T14" fmla="*/ 2147483647 w 59"/>
                <a:gd name="T15" fmla="*/ 2147483647 h 66"/>
                <a:gd name="T16" fmla="*/ 2147483647 w 59"/>
                <a:gd name="T17" fmla="*/ 2147483647 h 66"/>
                <a:gd name="T18" fmla="*/ 2147483647 w 59"/>
                <a:gd name="T19" fmla="*/ 2147483647 h 66"/>
                <a:gd name="T20" fmla="*/ 2147483647 w 59"/>
                <a:gd name="T21" fmla="*/ 2147483647 h 66"/>
                <a:gd name="T22" fmla="*/ 2147483647 w 59"/>
                <a:gd name="T23" fmla="*/ 2147483647 h 66"/>
                <a:gd name="T24" fmla="*/ 2147483647 w 59"/>
                <a:gd name="T25" fmla="*/ 2147483647 h 66"/>
                <a:gd name="T26" fmla="*/ 2147483647 w 59"/>
                <a:gd name="T27" fmla="*/ 2147483647 h 66"/>
                <a:gd name="T28" fmla="*/ 2147483647 w 59"/>
                <a:gd name="T29" fmla="*/ 2147483647 h 66"/>
                <a:gd name="T30" fmla="*/ 2147483647 w 59"/>
                <a:gd name="T31" fmla="*/ 2147483647 h 66"/>
                <a:gd name="T32" fmla="*/ 2147483647 w 59"/>
                <a:gd name="T33" fmla="*/ 2147483647 h 66"/>
                <a:gd name="T34" fmla="*/ 2147483647 w 59"/>
                <a:gd name="T35" fmla="*/ 0 h 66"/>
                <a:gd name="T36" fmla="*/ 2147483647 w 59"/>
                <a:gd name="T37" fmla="*/ 0 h 66"/>
                <a:gd name="T38" fmla="*/ 2147483647 w 59"/>
                <a:gd name="T39" fmla="*/ 0 h 66"/>
                <a:gd name="T40" fmla="*/ 2147483647 w 59"/>
                <a:gd name="T41" fmla="*/ 0 h 66"/>
                <a:gd name="T42" fmla="*/ 2147483647 w 59"/>
                <a:gd name="T43" fmla="*/ 2147483647 h 66"/>
                <a:gd name="T44" fmla="*/ 2147483647 w 59"/>
                <a:gd name="T45" fmla="*/ 2147483647 h 66"/>
                <a:gd name="T46" fmla="*/ 2147483647 w 59"/>
                <a:gd name="T47" fmla="*/ 2147483647 h 66"/>
                <a:gd name="T48" fmla="*/ 2147483647 w 59"/>
                <a:gd name="T49" fmla="*/ 2147483647 h 66"/>
                <a:gd name="T50" fmla="*/ 2147483647 w 59"/>
                <a:gd name="T51" fmla="*/ 2147483647 h 66"/>
                <a:gd name="T52" fmla="*/ 2147483647 w 59"/>
                <a:gd name="T53" fmla="*/ 2147483647 h 66"/>
                <a:gd name="T54" fmla="*/ 0 w 59"/>
                <a:gd name="T55" fmla="*/ 2147483647 h 66"/>
                <a:gd name="T56" fmla="*/ 0 w 59"/>
                <a:gd name="T57" fmla="*/ 2147483647 h 66"/>
                <a:gd name="T58" fmla="*/ 2147483647 w 59"/>
                <a:gd name="T59" fmla="*/ 2147483647 h 66"/>
                <a:gd name="T60" fmla="*/ 2147483647 w 59"/>
                <a:gd name="T61" fmla="*/ 2147483647 h 66"/>
                <a:gd name="T62" fmla="*/ 2147483647 w 59"/>
                <a:gd name="T63" fmla="*/ 2147483647 h 66"/>
                <a:gd name="T64" fmla="*/ 2147483647 w 59"/>
                <a:gd name="T65" fmla="*/ 2147483647 h 66"/>
                <a:gd name="T66" fmla="*/ 2147483647 w 59"/>
                <a:gd name="T67" fmla="*/ 2147483647 h 66"/>
                <a:gd name="T68" fmla="*/ 2147483647 w 59"/>
                <a:gd name="T69" fmla="*/ 2147483647 h 66"/>
                <a:gd name="T70" fmla="*/ 2147483647 w 59"/>
                <a:gd name="T71" fmla="*/ 2147483647 h 66"/>
                <a:gd name="T72" fmla="*/ 2147483647 w 59"/>
                <a:gd name="T73" fmla="*/ 2147483647 h 6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"/>
                <a:gd name="T112" fmla="*/ 0 h 66"/>
                <a:gd name="T113" fmla="*/ 59 w 59"/>
                <a:gd name="T114" fmla="*/ 66 h 6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" h="66">
                  <a:moveTo>
                    <a:pt x="30" y="66"/>
                  </a:moveTo>
                  <a:lnTo>
                    <a:pt x="30" y="66"/>
                  </a:lnTo>
                  <a:lnTo>
                    <a:pt x="36" y="66"/>
                  </a:lnTo>
                  <a:lnTo>
                    <a:pt x="41" y="64"/>
                  </a:lnTo>
                  <a:lnTo>
                    <a:pt x="46" y="61"/>
                  </a:lnTo>
                  <a:lnTo>
                    <a:pt x="50" y="57"/>
                  </a:lnTo>
                  <a:lnTo>
                    <a:pt x="54" y="51"/>
                  </a:lnTo>
                  <a:lnTo>
                    <a:pt x="57" y="46"/>
                  </a:lnTo>
                  <a:lnTo>
                    <a:pt x="58" y="40"/>
                  </a:lnTo>
                  <a:lnTo>
                    <a:pt x="59" y="33"/>
                  </a:lnTo>
                  <a:lnTo>
                    <a:pt x="58" y="26"/>
                  </a:lnTo>
                  <a:lnTo>
                    <a:pt x="57" y="20"/>
                  </a:lnTo>
                  <a:lnTo>
                    <a:pt x="54" y="15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9" y="9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6"/>
                  </a:lnTo>
                  <a:lnTo>
                    <a:pt x="0" y="33"/>
                  </a:lnTo>
                  <a:lnTo>
                    <a:pt x="1" y="40"/>
                  </a:lnTo>
                  <a:lnTo>
                    <a:pt x="2" y="46"/>
                  </a:lnTo>
                  <a:lnTo>
                    <a:pt x="5" y="51"/>
                  </a:lnTo>
                  <a:lnTo>
                    <a:pt x="9" y="57"/>
                  </a:lnTo>
                  <a:lnTo>
                    <a:pt x="13" y="61"/>
                  </a:lnTo>
                  <a:lnTo>
                    <a:pt x="18" y="64"/>
                  </a:lnTo>
                  <a:lnTo>
                    <a:pt x="23" y="66"/>
                  </a:lnTo>
                  <a:lnTo>
                    <a:pt x="30" y="6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07446B9C-4D45-4F4A-9EFA-FAF78B885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0" y="3690938"/>
              <a:ext cx="82550" cy="106362"/>
            </a:xfrm>
            <a:custGeom>
              <a:avLst/>
              <a:gdLst>
                <a:gd name="T0" fmla="*/ 2147483647 w 59"/>
                <a:gd name="T1" fmla="*/ 2147483647 h 67"/>
                <a:gd name="T2" fmla="*/ 2147483647 w 59"/>
                <a:gd name="T3" fmla="*/ 2147483647 h 67"/>
                <a:gd name="T4" fmla="*/ 2147483647 w 59"/>
                <a:gd name="T5" fmla="*/ 2147483647 h 67"/>
                <a:gd name="T6" fmla="*/ 2147483647 w 59"/>
                <a:gd name="T7" fmla="*/ 2147483647 h 67"/>
                <a:gd name="T8" fmla="*/ 2147483647 w 59"/>
                <a:gd name="T9" fmla="*/ 2147483647 h 67"/>
                <a:gd name="T10" fmla="*/ 2147483647 w 59"/>
                <a:gd name="T11" fmla="*/ 2147483647 h 67"/>
                <a:gd name="T12" fmla="*/ 2147483647 w 59"/>
                <a:gd name="T13" fmla="*/ 2147483647 h 67"/>
                <a:gd name="T14" fmla="*/ 2147483647 w 59"/>
                <a:gd name="T15" fmla="*/ 2147483647 h 67"/>
                <a:gd name="T16" fmla="*/ 2147483647 w 59"/>
                <a:gd name="T17" fmla="*/ 2147483647 h 67"/>
                <a:gd name="T18" fmla="*/ 2147483647 w 59"/>
                <a:gd name="T19" fmla="*/ 2147483647 h 67"/>
                <a:gd name="T20" fmla="*/ 2147483647 w 59"/>
                <a:gd name="T21" fmla="*/ 2147483647 h 67"/>
                <a:gd name="T22" fmla="*/ 2147483647 w 59"/>
                <a:gd name="T23" fmla="*/ 2147483647 h 67"/>
                <a:gd name="T24" fmla="*/ 2147483647 w 59"/>
                <a:gd name="T25" fmla="*/ 2147483647 h 67"/>
                <a:gd name="T26" fmla="*/ 2147483647 w 59"/>
                <a:gd name="T27" fmla="*/ 2147483647 h 67"/>
                <a:gd name="T28" fmla="*/ 2147483647 w 59"/>
                <a:gd name="T29" fmla="*/ 2147483647 h 67"/>
                <a:gd name="T30" fmla="*/ 2147483647 w 59"/>
                <a:gd name="T31" fmla="*/ 2147483647 h 67"/>
                <a:gd name="T32" fmla="*/ 2147483647 w 59"/>
                <a:gd name="T33" fmla="*/ 2147483647 h 67"/>
                <a:gd name="T34" fmla="*/ 2147483647 w 59"/>
                <a:gd name="T35" fmla="*/ 2147483647 h 67"/>
                <a:gd name="T36" fmla="*/ 2147483647 w 59"/>
                <a:gd name="T37" fmla="*/ 0 h 67"/>
                <a:gd name="T38" fmla="*/ 2147483647 w 59"/>
                <a:gd name="T39" fmla="*/ 0 h 67"/>
                <a:gd name="T40" fmla="*/ 2147483647 w 59"/>
                <a:gd name="T41" fmla="*/ 2147483647 h 67"/>
                <a:gd name="T42" fmla="*/ 2147483647 w 59"/>
                <a:gd name="T43" fmla="*/ 2147483647 h 67"/>
                <a:gd name="T44" fmla="*/ 2147483647 w 59"/>
                <a:gd name="T45" fmla="*/ 2147483647 h 67"/>
                <a:gd name="T46" fmla="*/ 2147483647 w 59"/>
                <a:gd name="T47" fmla="*/ 2147483647 h 67"/>
                <a:gd name="T48" fmla="*/ 2147483647 w 59"/>
                <a:gd name="T49" fmla="*/ 2147483647 h 67"/>
                <a:gd name="T50" fmla="*/ 2147483647 w 59"/>
                <a:gd name="T51" fmla="*/ 2147483647 h 67"/>
                <a:gd name="T52" fmla="*/ 0 w 59"/>
                <a:gd name="T53" fmla="*/ 2147483647 h 67"/>
                <a:gd name="T54" fmla="*/ 0 w 59"/>
                <a:gd name="T55" fmla="*/ 2147483647 h 67"/>
                <a:gd name="T56" fmla="*/ 0 w 59"/>
                <a:gd name="T57" fmla="*/ 2147483647 h 67"/>
                <a:gd name="T58" fmla="*/ 0 w 59"/>
                <a:gd name="T59" fmla="*/ 2147483647 h 67"/>
                <a:gd name="T60" fmla="*/ 2147483647 w 59"/>
                <a:gd name="T61" fmla="*/ 2147483647 h 67"/>
                <a:gd name="T62" fmla="*/ 2147483647 w 59"/>
                <a:gd name="T63" fmla="*/ 2147483647 h 67"/>
                <a:gd name="T64" fmla="*/ 2147483647 w 59"/>
                <a:gd name="T65" fmla="*/ 2147483647 h 67"/>
                <a:gd name="T66" fmla="*/ 2147483647 w 59"/>
                <a:gd name="T67" fmla="*/ 2147483647 h 67"/>
                <a:gd name="T68" fmla="*/ 2147483647 w 59"/>
                <a:gd name="T69" fmla="*/ 2147483647 h 67"/>
                <a:gd name="T70" fmla="*/ 2147483647 w 59"/>
                <a:gd name="T71" fmla="*/ 2147483647 h 67"/>
                <a:gd name="T72" fmla="*/ 2147483647 w 59"/>
                <a:gd name="T73" fmla="*/ 2147483647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"/>
                <a:gd name="T112" fmla="*/ 0 h 67"/>
                <a:gd name="T113" fmla="*/ 59 w 59"/>
                <a:gd name="T114" fmla="*/ 67 h 6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" h="67">
                  <a:moveTo>
                    <a:pt x="30" y="67"/>
                  </a:moveTo>
                  <a:lnTo>
                    <a:pt x="30" y="67"/>
                  </a:lnTo>
                  <a:lnTo>
                    <a:pt x="36" y="67"/>
                  </a:lnTo>
                  <a:lnTo>
                    <a:pt x="41" y="64"/>
                  </a:lnTo>
                  <a:lnTo>
                    <a:pt x="46" y="61"/>
                  </a:lnTo>
                  <a:lnTo>
                    <a:pt x="50" y="57"/>
                  </a:lnTo>
                  <a:lnTo>
                    <a:pt x="54" y="53"/>
                  </a:lnTo>
                  <a:lnTo>
                    <a:pt x="57" y="47"/>
                  </a:lnTo>
                  <a:lnTo>
                    <a:pt x="58" y="41"/>
                  </a:lnTo>
                  <a:lnTo>
                    <a:pt x="59" y="34"/>
                  </a:lnTo>
                  <a:lnTo>
                    <a:pt x="58" y="27"/>
                  </a:lnTo>
                  <a:lnTo>
                    <a:pt x="57" y="21"/>
                  </a:lnTo>
                  <a:lnTo>
                    <a:pt x="54" y="15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8" y="3"/>
                  </a:lnTo>
                  <a:lnTo>
                    <a:pt x="13" y="6"/>
                  </a:lnTo>
                  <a:lnTo>
                    <a:pt x="9" y="10"/>
                  </a:lnTo>
                  <a:lnTo>
                    <a:pt x="5" y="15"/>
                  </a:lnTo>
                  <a:lnTo>
                    <a:pt x="2" y="21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2" y="47"/>
                  </a:lnTo>
                  <a:lnTo>
                    <a:pt x="5" y="53"/>
                  </a:lnTo>
                  <a:lnTo>
                    <a:pt x="9" y="57"/>
                  </a:lnTo>
                  <a:lnTo>
                    <a:pt x="13" y="61"/>
                  </a:lnTo>
                  <a:lnTo>
                    <a:pt x="18" y="64"/>
                  </a:lnTo>
                  <a:lnTo>
                    <a:pt x="24" y="67"/>
                  </a:lnTo>
                  <a:lnTo>
                    <a:pt x="30" y="6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79C9EB13-DED4-4086-823C-976865B23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788" y="3840163"/>
              <a:ext cx="80962" cy="106362"/>
            </a:xfrm>
            <a:custGeom>
              <a:avLst/>
              <a:gdLst>
                <a:gd name="T0" fmla="*/ 2147483647 w 58"/>
                <a:gd name="T1" fmla="*/ 2147483647 h 67"/>
                <a:gd name="T2" fmla="*/ 2147483647 w 58"/>
                <a:gd name="T3" fmla="*/ 2147483647 h 67"/>
                <a:gd name="T4" fmla="*/ 2147483647 w 58"/>
                <a:gd name="T5" fmla="*/ 2147483647 h 67"/>
                <a:gd name="T6" fmla="*/ 2147483647 w 58"/>
                <a:gd name="T7" fmla="*/ 2147483647 h 67"/>
                <a:gd name="T8" fmla="*/ 2147483647 w 58"/>
                <a:gd name="T9" fmla="*/ 2147483647 h 67"/>
                <a:gd name="T10" fmla="*/ 2147483647 w 58"/>
                <a:gd name="T11" fmla="*/ 2147483647 h 67"/>
                <a:gd name="T12" fmla="*/ 2147483647 w 58"/>
                <a:gd name="T13" fmla="*/ 2147483647 h 67"/>
                <a:gd name="T14" fmla="*/ 2147483647 w 58"/>
                <a:gd name="T15" fmla="*/ 2147483647 h 67"/>
                <a:gd name="T16" fmla="*/ 2147483647 w 58"/>
                <a:gd name="T17" fmla="*/ 2147483647 h 67"/>
                <a:gd name="T18" fmla="*/ 2147483647 w 58"/>
                <a:gd name="T19" fmla="*/ 2147483647 h 67"/>
                <a:gd name="T20" fmla="*/ 2147483647 w 58"/>
                <a:gd name="T21" fmla="*/ 2147483647 h 67"/>
                <a:gd name="T22" fmla="*/ 2147483647 w 58"/>
                <a:gd name="T23" fmla="*/ 2147483647 h 67"/>
                <a:gd name="T24" fmla="*/ 2147483647 w 58"/>
                <a:gd name="T25" fmla="*/ 2147483647 h 67"/>
                <a:gd name="T26" fmla="*/ 2147483647 w 58"/>
                <a:gd name="T27" fmla="*/ 2147483647 h 67"/>
                <a:gd name="T28" fmla="*/ 2147483647 w 58"/>
                <a:gd name="T29" fmla="*/ 2147483647 h 67"/>
                <a:gd name="T30" fmla="*/ 2147483647 w 58"/>
                <a:gd name="T31" fmla="*/ 2147483647 h 67"/>
                <a:gd name="T32" fmla="*/ 2147483647 w 58"/>
                <a:gd name="T33" fmla="*/ 0 h 67"/>
                <a:gd name="T34" fmla="*/ 2147483647 w 58"/>
                <a:gd name="T35" fmla="*/ 2147483647 h 67"/>
                <a:gd name="T36" fmla="*/ 2147483647 w 58"/>
                <a:gd name="T37" fmla="*/ 2147483647 h 67"/>
                <a:gd name="T38" fmla="*/ 2147483647 w 58"/>
                <a:gd name="T39" fmla="*/ 2147483647 h 67"/>
                <a:gd name="T40" fmla="*/ 2147483647 w 58"/>
                <a:gd name="T41" fmla="*/ 2147483647 h 67"/>
                <a:gd name="T42" fmla="*/ 2147483647 w 58"/>
                <a:gd name="T43" fmla="*/ 2147483647 h 67"/>
                <a:gd name="T44" fmla="*/ 2147483647 w 58"/>
                <a:gd name="T45" fmla="*/ 2147483647 h 67"/>
                <a:gd name="T46" fmla="*/ 0 w 58"/>
                <a:gd name="T47" fmla="*/ 2147483647 h 67"/>
                <a:gd name="T48" fmla="*/ 0 w 58"/>
                <a:gd name="T49" fmla="*/ 2147483647 h 67"/>
                <a:gd name="T50" fmla="*/ 0 w 58"/>
                <a:gd name="T51" fmla="*/ 2147483647 h 67"/>
                <a:gd name="T52" fmla="*/ 2147483647 w 58"/>
                <a:gd name="T53" fmla="*/ 2147483647 h 67"/>
                <a:gd name="T54" fmla="*/ 2147483647 w 58"/>
                <a:gd name="T55" fmla="*/ 2147483647 h 67"/>
                <a:gd name="T56" fmla="*/ 2147483647 w 58"/>
                <a:gd name="T57" fmla="*/ 2147483647 h 67"/>
                <a:gd name="T58" fmla="*/ 2147483647 w 58"/>
                <a:gd name="T59" fmla="*/ 2147483647 h 67"/>
                <a:gd name="T60" fmla="*/ 2147483647 w 58"/>
                <a:gd name="T61" fmla="*/ 2147483647 h 67"/>
                <a:gd name="T62" fmla="*/ 2147483647 w 58"/>
                <a:gd name="T63" fmla="*/ 2147483647 h 67"/>
                <a:gd name="T64" fmla="*/ 2147483647 w 58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8"/>
                <a:gd name="T100" fmla="*/ 0 h 67"/>
                <a:gd name="T101" fmla="*/ 58 w 58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8" h="67">
                  <a:moveTo>
                    <a:pt x="29" y="67"/>
                  </a:moveTo>
                  <a:lnTo>
                    <a:pt x="35" y="66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0" y="57"/>
                  </a:lnTo>
                  <a:lnTo>
                    <a:pt x="54" y="53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8" y="34"/>
                  </a:lnTo>
                  <a:lnTo>
                    <a:pt x="58" y="27"/>
                  </a:lnTo>
                  <a:lnTo>
                    <a:pt x="56" y="21"/>
                  </a:lnTo>
                  <a:lnTo>
                    <a:pt x="54" y="15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3" y="1"/>
                  </a:lnTo>
                  <a:lnTo>
                    <a:pt x="17" y="3"/>
                  </a:lnTo>
                  <a:lnTo>
                    <a:pt x="13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1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2" y="47"/>
                  </a:lnTo>
                  <a:lnTo>
                    <a:pt x="5" y="53"/>
                  </a:lnTo>
                  <a:lnTo>
                    <a:pt x="8" y="57"/>
                  </a:lnTo>
                  <a:lnTo>
                    <a:pt x="13" y="61"/>
                  </a:lnTo>
                  <a:lnTo>
                    <a:pt x="17" y="64"/>
                  </a:lnTo>
                  <a:lnTo>
                    <a:pt x="23" y="66"/>
                  </a:lnTo>
                  <a:lnTo>
                    <a:pt x="29" y="6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43">
              <a:extLst>
                <a:ext uri="{FF2B5EF4-FFF2-40B4-BE49-F238E27FC236}">
                  <a16:creationId xmlns:a16="http://schemas.microsoft.com/office/drawing/2014/main" id="{92E51571-5E81-45F6-BD0F-09CC9B5B4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88" y="2735264"/>
              <a:ext cx="582612" cy="1671637"/>
            </a:xfrm>
            <a:custGeom>
              <a:avLst/>
              <a:gdLst>
                <a:gd name="T0" fmla="*/ 2147483647 w 413"/>
                <a:gd name="T1" fmla="*/ 2147483647 h 1053"/>
                <a:gd name="T2" fmla="*/ 2147483647 w 413"/>
                <a:gd name="T3" fmla="*/ 2147483647 h 1053"/>
                <a:gd name="T4" fmla="*/ 2147483647 w 413"/>
                <a:gd name="T5" fmla="*/ 2147483647 h 1053"/>
                <a:gd name="T6" fmla="*/ 2147483647 w 413"/>
                <a:gd name="T7" fmla="*/ 2147483647 h 1053"/>
                <a:gd name="T8" fmla="*/ 2147483647 w 413"/>
                <a:gd name="T9" fmla="*/ 2147483647 h 1053"/>
                <a:gd name="T10" fmla="*/ 2147483647 w 413"/>
                <a:gd name="T11" fmla="*/ 2147483647 h 1053"/>
                <a:gd name="T12" fmla="*/ 2147483647 w 413"/>
                <a:gd name="T13" fmla="*/ 2147483647 h 1053"/>
                <a:gd name="T14" fmla="*/ 2147483647 w 413"/>
                <a:gd name="T15" fmla="*/ 2147483647 h 1053"/>
                <a:gd name="T16" fmla="*/ 2147483647 w 413"/>
                <a:gd name="T17" fmla="*/ 2147483647 h 1053"/>
                <a:gd name="T18" fmla="*/ 2147483647 w 413"/>
                <a:gd name="T19" fmla="*/ 2147483647 h 1053"/>
                <a:gd name="T20" fmla="*/ 0 w 413"/>
                <a:gd name="T21" fmla="*/ 2147483647 h 1053"/>
                <a:gd name="T22" fmla="*/ 2147483647 w 413"/>
                <a:gd name="T23" fmla="*/ 2147483647 h 1053"/>
                <a:gd name="T24" fmla="*/ 2147483647 w 413"/>
                <a:gd name="T25" fmla="*/ 2147483647 h 1053"/>
                <a:gd name="T26" fmla="*/ 2147483647 w 413"/>
                <a:gd name="T27" fmla="*/ 2147483647 h 1053"/>
                <a:gd name="T28" fmla="*/ 2147483647 w 413"/>
                <a:gd name="T29" fmla="*/ 2147483647 h 1053"/>
                <a:gd name="T30" fmla="*/ 2147483647 w 413"/>
                <a:gd name="T31" fmla="*/ 2147483647 h 1053"/>
                <a:gd name="T32" fmla="*/ 2147483647 w 413"/>
                <a:gd name="T33" fmla="*/ 2147483647 h 1053"/>
                <a:gd name="T34" fmla="*/ 2147483647 w 413"/>
                <a:gd name="T35" fmla="*/ 2147483647 h 1053"/>
                <a:gd name="T36" fmla="*/ 2147483647 w 413"/>
                <a:gd name="T37" fmla="*/ 2147483647 h 1053"/>
                <a:gd name="T38" fmla="*/ 2147483647 w 413"/>
                <a:gd name="T39" fmla="*/ 2147483647 h 1053"/>
                <a:gd name="T40" fmla="*/ 2147483647 w 413"/>
                <a:gd name="T41" fmla="*/ 2147483647 h 1053"/>
                <a:gd name="T42" fmla="*/ 2147483647 w 413"/>
                <a:gd name="T43" fmla="*/ 2147483647 h 1053"/>
                <a:gd name="T44" fmla="*/ 2147483647 w 413"/>
                <a:gd name="T45" fmla="*/ 2147483647 h 1053"/>
                <a:gd name="T46" fmla="*/ 2147483647 w 413"/>
                <a:gd name="T47" fmla="*/ 2147483647 h 1053"/>
                <a:gd name="T48" fmla="*/ 2147483647 w 413"/>
                <a:gd name="T49" fmla="*/ 2147483647 h 1053"/>
                <a:gd name="T50" fmla="*/ 2147483647 w 413"/>
                <a:gd name="T51" fmla="*/ 2147483647 h 1053"/>
                <a:gd name="T52" fmla="*/ 2147483647 w 413"/>
                <a:gd name="T53" fmla="*/ 2147483647 h 1053"/>
                <a:gd name="T54" fmla="*/ 2147483647 w 413"/>
                <a:gd name="T55" fmla="*/ 2147483647 h 1053"/>
                <a:gd name="T56" fmla="*/ 2147483647 w 413"/>
                <a:gd name="T57" fmla="*/ 2147483647 h 1053"/>
                <a:gd name="T58" fmla="*/ 2147483647 w 413"/>
                <a:gd name="T59" fmla="*/ 2147483647 h 1053"/>
                <a:gd name="T60" fmla="*/ 2147483647 w 413"/>
                <a:gd name="T61" fmla="*/ 2147483647 h 1053"/>
                <a:gd name="T62" fmla="*/ 2147483647 w 413"/>
                <a:gd name="T63" fmla="*/ 2147483647 h 1053"/>
                <a:gd name="T64" fmla="*/ 2147483647 w 413"/>
                <a:gd name="T65" fmla="*/ 2147483647 h 1053"/>
                <a:gd name="T66" fmla="*/ 2147483647 w 413"/>
                <a:gd name="T67" fmla="*/ 2147483647 h 1053"/>
                <a:gd name="T68" fmla="*/ 2147483647 w 413"/>
                <a:gd name="T69" fmla="*/ 2147483647 h 1053"/>
                <a:gd name="T70" fmla="*/ 2147483647 w 413"/>
                <a:gd name="T71" fmla="*/ 2147483647 h 1053"/>
                <a:gd name="T72" fmla="*/ 2147483647 w 413"/>
                <a:gd name="T73" fmla="*/ 2147483647 h 1053"/>
                <a:gd name="T74" fmla="*/ 2147483647 w 413"/>
                <a:gd name="T75" fmla="*/ 2147483647 h 1053"/>
                <a:gd name="T76" fmla="*/ 2147483647 w 413"/>
                <a:gd name="T77" fmla="*/ 2147483647 h 1053"/>
                <a:gd name="T78" fmla="*/ 2147483647 w 413"/>
                <a:gd name="T79" fmla="*/ 2147483647 h 1053"/>
                <a:gd name="T80" fmla="*/ 2147483647 w 413"/>
                <a:gd name="T81" fmla="*/ 2147483647 h 1053"/>
                <a:gd name="T82" fmla="*/ 2147483647 w 413"/>
                <a:gd name="T83" fmla="*/ 2147483647 h 1053"/>
                <a:gd name="T84" fmla="*/ 2147483647 w 413"/>
                <a:gd name="T85" fmla="*/ 2147483647 h 1053"/>
                <a:gd name="T86" fmla="*/ 2147483647 w 413"/>
                <a:gd name="T87" fmla="*/ 2147483647 h 1053"/>
                <a:gd name="T88" fmla="*/ 2147483647 w 413"/>
                <a:gd name="T89" fmla="*/ 2147483647 h 1053"/>
                <a:gd name="T90" fmla="*/ 2147483647 w 413"/>
                <a:gd name="T91" fmla="*/ 2147483647 h 1053"/>
                <a:gd name="T92" fmla="*/ 2147483647 w 413"/>
                <a:gd name="T93" fmla="*/ 2147483647 h 1053"/>
                <a:gd name="T94" fmla="*/ 2147483647 w 413"/>
                <a:gd name="T95" fmla="*/ 2147483647 h 1053"/>
                <a:gd name="T96" fmla="*/ 2147483647 w 413"/>
                <a:gd name="T97" fmla="*/ 2147483647 h 1053"/>
                <a:gd name="T98" fmla="*/ 2147483647 w 413"/>
                <a:gd name="T99" fmla="*/ 2147483647 h 1053"/>
                <a:gd name="T100" fmla="*/ 2147483647 w 413"/>
                <a:gd name="T101" fmla="*/ 2147483647 h 1053"/>
                <a:gd name="T102" fmla="*/ 2147483647 w 413"/>
                <a:gd name="T103" fmla="*/ 0 h 105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13"/>
                <a:gd name="T157" fmla="*/ 0 h 1053"/>
                <a:gd name="T158" fmla="*/ 413 w 413"/>
                <a:gd name="T159" fmla="*/ 1053 h 105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13" h="1053">
                  <a:moveTo>
                    <a:pt x="259" y="0"/>
                  </a:moveTo>
                  <a:lnTo>
                    <a:pt x="239" y="3"/>
                  </a:lnTo>
                  <a:lnTo>
                    <a:pt x="220" y="9"/>
                  </a:lnTo>
                  <a:lnTo>
                    <a:pt x="201" y="18"/>
                  </a:lnTo>
                  <a:lnTo>
                    <a:pt x="184" y="29"/>
                  </a:lnTo>
                  <a:lnTo>
                    <a:pt x="168" y="43"/>
                  </a:lnTo>
                  <a:lnTo>
                    <a:pt x="152" y="59"/>
                  </a:lnTo>
                  <a:lnTo>
                    <a:pt x="138" y="77"/>
                  </a:lnTo>
                  <a:lnTo>
                    <a:pt x="125" y="97"/>
                  </a:lnTo>
                  <a:lnTo>
                    <a:pt x="112" y="119"/>
                  </a:lnTo>
                  <a:lnTo>
                    <a:pt x="101" y="142"/>
                  </a:lnTo>
                  <a:lnTo>
                    <a:pt x="90" y="167"/>
                  </a:lnTo>
                  <a:lnTo>
                    <a:pt x="80" y="193"/>
                  </a:lnTo>
                  <a:lnTo>
                    <a:pt x="71" y="220"/>
                  </a:lnTo>
                  <a:lnTo>
                    <a:pt x="62" y="248"/>
                  </a:lnTo>
                  <a:lnTo>
                    <a:pt x="54" y="276"/>
                  </a:lnTo>
                  <a:lnTo>
                    <a:pt x="48" y="306"/>
                  </a:lnTo>
                  <a:lnTo>
                    <a:pt x="41" y="335"/>
                  </a:lnTo>
                  <a:lnTo>
                    <a:pt x="35" y="365"/>
                  </a:lnTo>
                  <a:lnTo>
                    <a:pt x="30" y="395"/>
                  </a:lnTo>
                  <a:lnTo>
                    <a:pt x="25" y="425"/>
                  </a:lnTo>
                  <a:lnTo>
                    <a:pt x="21" y="454"/>
                  </a:lnTo>
                  <a:lnTo>
                    <a:pt x="17" y="483"/>
                  </a:lnTo>
                  <a:lnTo>
                    <a:pt x="14" y="511"/>
                  </a:lnTo>
                  <a:lnTo>
                    <a:pt x="11" y="539"/>
                  </a:lnTo>
                  <a:lnTo>
                    <a:pt x="8" y="565"/>
                  </a:lnTo>
                  <a:lnTo>
                    <a:pt x="7" y="591"/>
                  </a:lnTo>
                  <a:lnTo>
                    <a:pt x="5" y="615"/>
                  </a:lnTo>
                  <a:lnTo>
                    <a:pt x="3" y="637"/>
                  </a:lnTo>
                  <a:lnTo>
                    <a:pt x="2" y="659"/>
                  </a:lnTo>
                  <a:lnTo>
                    <a:pt x="1" y="678"/>
                  </a:lnTo>
                  <a:lnTo>
                    <a:pt x="0" y="695"/>
                  </a:lnTo>
                  <a:lnTo>
                    <a:pt x="0" y="710"/>
                  </a:lnTo>
                  <a:lnTo>
                    <a:pt x="0" y="724"/>
                  </a:lnTo>
                  <a:lnTo>
                    <a:pt x="0" y="738"/>
                  </a:lnTo>
                  <a:lnTo>
                    <a:pt x="1" y="751"/>
                  </a:lnTo>
                  <a:lnTo>
                    <a:pt x="2" y="764"/>
                  </a:lnTo>
                  <a:lnTo>
                    <a:pt x="4" y="776"/>
                  </a:lnTo>
                  <a:lnTo>
                    <a:pt x="6" y="788"/>
                  </a:lnTo>
                  <a:lnTo>
                    <a:pt x="8" y="800"/>
                  </a:lnTo>
                  <a:lnTo>
                    <a:pt x="11" y="811"/>
                  </a:lnTo>
                  <a:lnTo>
                    <a:pt x="12" y="822"/>
                  </a:lnTo>
                  <a:lnTo>
                    <a:pt x="15" y="832"/>
                  </a:lnTo>
                  <a:lnTo>
                    <a:pt x="16" y="842"/>
                  </a:lnTo>
                  <a:lnTo>
                    <a:pt x="18" y="852"/>
                  </a:lnTo>
                  <a:lnTo>
                    <a:pt x="19" y="861"/>
                  </a:lnTo>
                  <a:lnTo>
                    <a:pt x="20" y="870"/>
                  </a:lnTo>
                  <a:lnTo>
                    <a:pt x="20" y="878"/>
                  </a:lnTo>
                  <a:lnTo>
                    <a:pt x="20" y="886"/>
                  </a:lnTo>
                  <a:lnTo>
                    <a:pt x="19" y="895"/>
                  </a:lnTo>
                  <a:lnTo>
                    <a:pt x="19" y="905"/>
                  </a:lnTo>
                  <a:lnTo>
                    <a:pt x="19" y="917"/>
                  </a:lnTo>
                  <a:lnTo>
                    <a:pt x="19" y="929"/>
                  </a:lnTo>
                  <a:lnTo>
                    <a:pt x="19" y="943"/>
                  </a:lnTo>
                  <a:lnTo>
                    <a:pt x="19" y="957"/>
                  </a:lnTo>
                  <a:lnTo>
                    <a:pt x="20" y="971"/>
                  </a:lnTo>
                  <a:lnTo>
                    <a:pt x="20" y="985"/>
                  </a:lnTo>
                  <a:lnTo>
                    <a:pt x="21" y="998"/>
                  </a:lnTo>
                  <a:lnTo>
                    <a:pt x="22" y="1011"/>
                  </a:lnTo>
                  <a:lnTo>
                    <a:pt x="23" y="1022"/>
                  </a:lnTo>
                  <a:lnTo>
                    <a:pt x="23" y="1033"/>
                  </a:lnTo>
                  <a:lnTo>
                    <a:pt x="24" y="1041"/>
                  </a:lnTo>
                  <a:lnTo>
                    <a:pt x="24" y="1047"/>
                  </a:lnTo>
                  <a:lnTo>
                    <a:pt x="24" y="1052"/>
                  </a:lnTo>
                  <a:lnTo>
                    <a:pt x="24" y="1053"/>
                  </a:lnTo>
                  <a:lnTo>
                    <a:pt x="26" y="1053"/>
                  </a:lnTo>
                  <a:lnTo>
                    <a:pt x="32" y="1052"/>
                  </a:lnTo>
                  <a:lnTo>
                    <a:pt x="41" y="1051"/>
                  </a:lnTo>
                  <a:lnTo>
                    <a:pt x="53" y="1050"/>
                  </a:lnTo>
                  <a:lnTo>
                    <a:pt x="67" y="1048"/>
                  </a:lnTo>
                  <a:lnTo>
                    <a:pt x="82" y="1045"/>
                  </a:lnTo>
                  <a:lnTo>
                    <a:pt x="100" y="1042"/>
                  </a:lnTo>
                  <a:lnTo>
                    <a:pt x="118" y="1038"/>
                  </a:lnTo>
                  <a:lnTo>
                    <a:pt x="137" y="1033"/>
                  </a:lnTo>
                  <a:lnTo>
                    <a:pt x="156" y="1027"/>
                  </a:lnTo>
                  <a:lnTo>
                    <a:pt x="175" y="1020"/>
                  </a:lnTo>
                  <a:lnTo>
                    <a:pt x="193" y="1012"/>
                  </a:lnTo>
                  <a:lnTo>
                    <a:pt x="210" y="1003"/>
                  </a:lnTo>
                  <a:lnTo>
                    <a:pt x="225" y="993"/>
                  </a:lnTo>
                  <a:lnTo>
                    <a:pt x="238" y="982"/>
                  </a:lnTo>
                  <a:lnTo>
                    <a:pt x="249" y="969"/>
                  </a:lnTo>
                  <a:lnTo>
                    <a:pt x="266" y="946"/>
                  </a:lnTo>
                  <a:lnTo>
                    <a:pt x="280" y="927"/>
                  </a:lnTo>
                  <a:lnTo>
                    <a:pt x="291" y="913"/>
                  </a:lnTo>
                  <a:lnTo>
                    <a:pt x="299" y="904"/>
                  </a:lnTo>
                  <a:lnTo>
                    <a:pt x="305" y="897"/>
                  </a:lnTo>
                  <a:lnTo>
                    <a:pt x="309" y="894"/>
                  </a:lnTo>
                  <a:lnTo>
                    <a:pt x="311" y="892"/>
                  </a:lnTo>
                  <a:lnTo>
                    <a:pt x="311" y="891"/>
                  </a:lnTo>
                  <a:lnTo>
                    <a:pt x="249" y="969"/>
                  </a:lnTo>
                  <a:lnTo>
                    <a:pt x="249" y="833"/>
                  </a:lnTo>
                  <a:lnTo>
                    <a:pt x="217" y="818"/>
                  </a:lnTo>
                  <a:lnTo>
                    <a:pt x="217" y="804"/>
                  </a:lnTo>
                  <a:lnTo>
                    <a:pt x="217" y="791"/>
                  </a:lnTo>
                  <a:lnTo>
                    <a:pt x="217" y="779"/>
                  </a:lnTo>
                  <a:lnTo>
                    <a:pt x="217" y="767"/>
                  </a:lnTo>
                  <a:lnTo>
                    <a:pt x="217" y="756"/>
                  </a:lnTo>
                  <a:lnTo>
                    <a:pt x="218" y="745"/>
                  </a:lnTo>
                  <a:lnTo>
                    <a:pt x="219" y="735"/>
                  </a:lnTo>
                  <a:lnTo>
                    <a:pt x="220" y="726"/>
                  </a:lnTo>
                  <a:lnTo>
                    <a:pt x="222" y="716"/>
                  </a:lnTo>
                  <a:lnTo>
                    <a:pt x="224" y="708"/>
                  </a:lnTo>
                  <a:lnTo>
                    <a:pt x="227" y="701"/>
                  </a:lnTo>
                  <a:lnTo>
                    <a:pt x="231" y="694"/>
                  </a:lnTo>
                  <a:lnTo>
                    <a:pt x="234" y="689"/>
                  </a:lnTo>
                  <a:lnTo>
                    <a:pt x="239" y="684"/>
                  </a:lnTo>
                  <a:lnTo>
                    <a:pt x="243" y="679"/>
                  </a:lnTo>
                  <a:lnTo>
                    <a:pt x="249" y="675"/>
                  </a:lnTo>
                  <a:lnTo>
                    <a:pt x="255" y="670"/>
                  </a:lnTo>
                  <a:lnTo>
                    <a:pt x="263" y="659"/>
                  </a:lnTo>
                  <a:lnTo>
                    <a:pt x="272" y="644"/>
                  </a:lnTo>
                  <a:lnTo>
                    <a:pt x="282" y="625"/>
                  </a:lnTo>
                  <a:lnTo>
                    <a:pt x="292" y="603"/>
                  </a:lnTo>
                  <a:lnTo>
                    <a:pt x="303" y="580"/>
                  </a:lnTo>
                  <a:lnTo>
                    <a:pt x="315" y="554"/>
                  </a:lnTo>
                  <a:lnTo>
                    <a:pt x="326" y="528"/>
                  </a:lnTo>
                  <a:lnTo>
                    <a:pt x="337" y="502"/>
                  </a:lnTo>
                  <a:lnTo>
                    <a:pt x="347" y="476"/>
                  </a:lnTo>
                  <a:lnTo>
                    <a:pt x="357" y="451"/>
                  </a:lnTo>
                  <a:lnTo>
                    <a:pt x="365" y="429"/>
                  </a:lnTo>
                  <a:lnTo>
                    <a:pt x="373" y="409"/>
                  </a:lnTo>
                  <a:lnTo>
                    <a:pt x="379" y="393"/>
                  </a:lnTo>
                  <a:lnTo>
                    <a:pt x="383" y="381"/>
                  </a:lnTo>
                  <a:lnTo>
                    <a:pt x="385" y="374"/>
                  </a:lnTo>
                  <a:lnTo>
                    <a:pt x="386" y="371"/>
                  </a:lnTo>
                  <a:lnTo>
                    <a:pt x="387" y="367"/>
                  </a:lnTo>
                  <a:lnTo>
                    <a:pt x="389" y="361"/>
                  </a:lnTo>
                  <a:lnTo>
                    <a:pt x="391" y="353"/>
                  </a:lnTo>
                  <a:lnTo>
                    <a:pt x="394" y="344"/>
                  </a:lnTo>
                  <a:lnTo>
                    <a:pt x="396" y="334"/>
                  </a:lnTo>
                  <a:lnTo>
                    <a:pt x="398" y="322"/>
                  </a:lnTo>
                  <a:lnTo>
                    <a:pt x="401" y="310"/>
                  </a:lnTo>
                  <a:lnTo>
                    <a:pt x="403" y="297"/>
                  </a:lnTo>
                  <a:lnTo>
                    <a:pt x="406" y="283"/>
                  </a:lnTo>
                  <a:lnTo>
                    <a:pt x="408" y="268"/>
                  </a:lnTo>
                  <a:lnTo>
                    <a:pt x="410" y="253"/>
                  </a:lnTo>
                  <a:lnTo>
                    <a:pt x="412" y="237"/>
                  </a:lnTo>
                  <a:lnTo>
                    <a:pt x="412" y="221"/>
                  </a:lnTo>
                  <a:lnTo>
                    <a:pt x="413" y="204"/>
                  </a:lnTo>
                  <a:lnTo>
                    <a:pt x="413" y="188"/>
                  </a:lnTo>
                  <a:lnTo>
                    <a:pt x="412" y="171"/>
                  </a:lnTo>
                  <a:lnTo>
                    <a:pt x="410" y="155"/>
                  </a:lnTo>
                  <a:lnTo>
                    <a:pt x="407" y="139"/>
                  </a:lnTo>
                  <a:lnTo>
                    <a:pt x="404" y="123"/>
                  </a:lnTo>
                  <a:lnTo>
                    <a:pt x="399" y="108"/>
                  </a:lnTo>
                  <a:lnTo>
                    <a:pt x="394" y="93"/>
                  </a:lnTo>
                  <a:lnTo>
                    <a:pt x="387" y="79"/>
                  </a:lnTo>
                  <a:lnTo>
                    <a:pt x="379" y="65"/>
                  </a:lnTo>
                  <a:lnTo>
                    <a:pt x="369" y="53"/>
                  </a:lnTo>
                  <a:lnTo>
                    <a:pt x="359" y="41"/>
                  </a:lnTo>
                  <a:lnTo>
                    <a:pt x="346" y="31"/>
                  </a:lnTo>
                  <a:lnTo>
                    <a:pt x="333" y="22"/>
                  </a:lnTo>
                  <a:lnTo>
                    <a:pt x="317" y="14"/>
                  </a:lnTo>
                  <a:lnTo>
                    <a:pt x="300" y="7"/>
                  </a:lnTo>
                  <a:lnTo>
                    <a:pt x="280" y="3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66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A9113898-2A31-4675-A9F7-8BC1CC5F4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788" y="3840163"/>
              <a:ext cx="80962" cy="106362"/>
            </a:xfrm>
            <a:custGeom>
              <a:avLst/>
              <a:gdLst>
                <a:gd name="T0" fmla="*/ 2147483647 w 58"/>
                <a:gd name="T1" fmla="*/ 2147483647 h 67"/>
                <a:gd name="T2" fmla="*/ 2147483647 w 58"/>
                <a:gd name="T3" fmla="*/ 2147483647 h 67"/>
                <a:gd name="T4" fmla="*/ 2147483647 w 58"/>
                <a:gd name="T5" fmla="*/ 2147483647 h 67"/>
                <a:gd name="T6" fmla="*/ 2147483647 w 58"/>
                <a:gd name="T7" fmla="*/ 2147483647 h 67"/>
                <a:gd name="T8" fmla="*/ 2147483647 w 58"/>
                <a:gd name="T9" fmla="*/ 2147483647 h 67"/>
                <a:gd name="T10" fmla="*/ 2147483647 w 58"/>
                <a:gd name="T11" fmla="*/ 2147483647 h 67"/>
                <a:gd name="T12" fmla="*/ 2147483647 w 58"/>
                <a:gd name="T13" fmla="*/ 2147483647 h 67"/>
                <a:gd name="T14" fmla="*/ 2147483647 w 58"/>
                <a:gd name="T15" fmla="*/ 2147483647 h 67"/>
                <a:gd name="T16" fmla="*/ 2147483647 w 58"/>
                <a:gd name="T17" fmla="*/ 2147483647 h 67"/>
                <a:gd name="T18" fmla="*/ 2147483647 w 58"/>
                <a:gd name="T19" fmla="*/ 2147483647 h 67"/>
                <a:gd name="T20" fmla="*/ 2147483647 w 58"/>
                <a:gd name="T21" fmla="*/ 2147483647 h 67"/>
                <a:gd name="T22" fmla="*/ 2147483647 w 58"/>
                <a:gd name="T23" fmla="*/ 2147483647 h 67"/>
                <a:gd name="T24" fmla="*/ 2147483647 w 58"/>
                <a:gd name="T25" fmla="*/ 2147483647 h 67"/>
                <a:gd name="T26" fmla="*/ 2147483647 w 58"/>
                <a:gd name="T27" fmla="*/ 2147483647 h 67"/>
                <a:gd name="T28" fmla="*/ 2147483647 w 58"/>
                <a:gd name="T29" fmla="*/ 2147483647 h 67"/>
                <a:gd name="T30" fmla="*/ 2147483647 w 58"/>
                <a:gd name="T31" fmla="*/ 2147483647 h 67"/>
                <a:gd name="T32" fmla="*/ 2147483647 w 58"/>
                <a:gd name="T33" fmla="*/ 2147483647 h 67"/>
                <a:gd name="T34" fmla="*/ 2147483647 w 58"/>
                <a:gd name="T35" fmla="*/ 2147483647 h 67"/>
                <a:gd name="T36" fmla="*/ 2147483647 w 58"/>
                <a:gd name="T37" fmla="*/ 0 h 67"/>
                <a:gd name="T38" fmla="*/ 2147483647 w 58"/>
                <a:gd name="T39" fmla="*/ 0 h 67"/>
                <a:gd name="T40" fmla="*/ 2147483647 w 58"/>
                <a:gd name="T41" fmla="*/ 2147483647 h 67"/>
                <a:gd name="T42" fmla="*/ 2147483647 w 58"/>
                <a:gd name="T43" fmla="*/ 2147483647 h 67"/>
                <a:gd name="T44" fmla="*/ 2147483647 w 58"/>
                <a:gd name="T45" fmla="*/ 2147483647 h 67"/>
                <a:gd name="T46" fmla="*/ 2147483647 w 58"/>
                <a:gd name="T47" fmla="*/ 2147483647 h 67"/>
                <a:gd name="T48" fmla="*/ 2147483647 w 58"/>
                <a:gd name="T49" fmla="*/ 2147483647 h 67"/>
                <a:gd name="T50" fmla="*/ 2147483647 w 58"/>
                <a:gd name="T51" fmla="*/ 2147483647 h 67"/>
                <a:gd name="T52" fmla="*/ 0 w 58"/>
                <a:gd name="T53" fmla="*/ 2147483647 h 67"/>
                <a:gd name="T54" fmla="*/ 0 w 58"/>
                <a:gd name="T55" fmla="*/ 2147483647 h 67"/>
                <a:gd name="T56" fmla="*/ 0 w 58"/>
                <a:gd name="T57" fmla="*/ 2147483647 h 67"/>
                <a:gd name="T58" fmla="*/ 0 w 58"/>
                <a:gd name="T59" fmla="*/ 2147483647 h 67"/>
                <a:gd name="T60" fmla="*/ 2147483647 w 58"/>
                <a:gd name="T61" fmla="*/ 2147483647 h 67"/>
                <a:gd name="T62" fmla="*/ 2147483647 w 58"/>
                <a:gd name="T63" fmla="*/ 2147483647 h 67"/>
                <a:gd name="T64" fmla="*/ 2147483647 w 58"/>
                <a:gd name="T65" fmla="*/ 2147483647 h 67"/>
                <a:gd name="T66" fmla="*/ 2147483647 w 58"/>
                <a:gd name="T67" fmla="*/ 2147483647 h 67"/>
                <a:gd name="T68" fmla="*/ 2147483647 w 58"/>
                <a:gd name="T69" fmla="*/ 2147483647 h 67"/>
                <a:gd name="T70" fmla="*/ 2147483647 w 58"/>
                <a:gd name="T71" fmla="*/ 2147483647 h 67"/>
                <a:gd name="T72" fmla="*/ 2147483647 w 58"/>
                <a:gd name="T73" fmla="*/ 2147483647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8"/>
                <a:gd name="T112" fmla="*/ 0 h 67"/>
                <a:gd name="T113" fmla="*/ 58 w 58"/>
                <a:gd name="T114" fmla="*/ 67 h 6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8" h="67">
                  <a:moveTo>
                    <a:pt x="29" y="67"/>
                  </a:moveTo>
                  <a:lnTo>
                    <a:pt x="29" y="67"/>
                  </a:lnTo>
                  <a:lnTo>
                    <a:pt x="35" y="66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0" y="57"/>
                  </a:lnTo>
                  <a:lnTo>
                    <a:pt x="54" y="53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8" y="34"/>
                  </a:lnTo>
                  <a:lnTo>
                    <a:pt x="58" y="27"/>
                  </a:lnTo>
                  <a:lnTo>
                    <a:pt x="56" y="21"/>
                  </a:lnTo>
                  <a:lnTo>
                    <a:pt x="54" y="15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3" y="1"/>
                  </a:lnTo>
                  <a:lnTo>
                    <a:pt x="17" y="3"/>
                  </a:lnTo>
                  <a:lnTo>
                    <a:pt x="13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1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2" y="47"/>
                  </a:lnTo>
                  <a:lnTo>
                    <a:pt x="5" y="53"/>
                  </a:lnTo>
                  <a:lnTo>
                    <a:pt x="8" y="57"/>
                  </a:lnTo>
                  <a:lnTo>
                    <a:pt x="13" y="61"/>
                  </a:lnTo>
                  <a:lnTo>
                    <a:pt x="17" y="64"/>
                  </a:lnTo>
                  <a:lnTo>
                    <a:pt x="23" y="66"/>
                  </a:lnTo>
                  <a:lnTo>
                    <a:pt x="29" y="6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A7FF87-7D71-4454-9976-BBE9E9EED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88" y="2735264"/>
              <a:ext cx="582612" cy="1671637"/>
            </a:xfrm>
            <a:custGeom>
              <a:avLst/>
              <a:gdLst>
                <a:gd name="T0" fmla="*/ 2147483647 w 413"/>
                <a:gd name="T1" fmla="*/ 2147483647 h 1053"/>
                <a:gd name="T2" fmla="*/ 2147483647 w 413"/>
                <a:gd name="T3" fmla="*/ 2147483647 h 1053"/>
                <a:gd name="T4" fmla="*/ 2147483647 w 413"/>
                <a:gd name="T5" fmla="*/ 2147483647 h 1053"/>
                <a:gd name="T6" fmla="*/ 2147483647 w 413"/>
                <a:gd name="T7" fmla="*/ 2147483647 h 1053"/>
                <a:gd name="T8" fmla="*/ 2147483647 w 413"/>
                <a:gd name="T9" fmla="*/ 2147483647 h 1053"/>
                <a:gd name="T10" fmla="*/ 2147483647 w 413"/>
                <a:gd name="T11" fmla="*/ 2147483647 h 1053"/>
                <a:gd name="T12" fmla="*/ 2147483647 w 413"/>
                <a:gd name="T13" fmla="*/ 2147483647 h 1053"/>
                <a:gd name="T14" fmla="*/ 2147483647 w 413"/>
                <a:gd name="T15" fmla="*/ 2147483647 h 1053"/>
                <a:gd name="T16" fmla="*/ 2147483647 w 413"/>
                <a:gd name="T17" fmla="*/ 2147483647 h 1053"/>
                <a:gd name="T18" fmla="*/ 2147483647 w 413"/>
                <a:gd name="T19" fmla="*/ 2147483647 h 1053"/>
                <a:gd name="T20" fmla="*/ 0 w 413"/>
                <a:gd name="T21" fmla="*/ 2147483647 h 1053"/>
                <a:gd name="T22" fmla="*/ 0 w 413"/>
                <a:gd name="T23" fmla="*/ 2147483647 h 1053"/>
                <a:gd name="T24" fmla="*/ 2147483647 w 413"/>
                <a:gd name="T25" fmla="*/ 2147483647 h 1053"/>
                <a:gd name="T26" fmla="*/ 2147483647 w 413"/>
                <a:gd name="T27" fmla="*/ 2147483647 h 1053"/>
                <a:gd name="T28" fmla="*/ 2147483647 w 413"/>
                <a:gd name="T29" fmla="*/ 2147483647 h 1053"/>
                <a:gd name="T30" fmla="*/ 2147483647 w 413"/>
                <a:gd name="T31" fmla="*/ 2147483647 h 1053"/>
                <a:gd name="T32" fmla="*/ 2147483647 w 413"/>
                <a:gd name="T33" fmla="*/ 2147483647 h 1053"/>
                <a:gd name="T34" fmla="*/ 2147483647 w 413"/>
                <a:gd name="T35" fmla="*/ 2147483647 h 1053"/>
                <a:gd name="T36" fmla="*/ 2147483647 w 413"/>
                <a:gd name="T37" fmla="*/ 2147483647 h 1053"/>
                <a:gd name="T38" fmla="*/ 2147483647 w 413"/>
                <a:gd name="T39" fmla="*/ 2147483647 h 1053"/>
                <a:gd name="T40" fmla="*/ 2147483647 w 413"/>
                <a:gd name="T41" fmla="*/ 2147483647 h 1053"/>
                <a:gd name="T42" fmla="*/ 2147483647 w 413"/>
                <a:gd name="T43" fmla="*/ 2147483647 h 1053"/>
                <a:gd name="T44" fmla="*/ 2147483647 w 413"/>
                <a:gd name="T45" fmla="*/ 2147483647 h 1053"/>
                <a:gd name="T46" fmla="*/ 2147483647 w 413"/>
                <a:gd name="T47" fmla="*/ 2147483647 h 1053"/>
                <a:gd name="T48" fmla="*/ 2147483647 w 413"/>
                <a:gd name="T49" fmla="*/ 2147483647 h 1053"/>
                <a:gd name="T50" fmla="*/ 2147483647 w 413"/>
                <a:gd name="T51" fmla="*/ 2147483647 h 1053"/>
                <a:gd name="T52" fmla="*/ 2147483647 w 413"/>
                <a:gd name="T53" fmla="*/ 2147483647 h 1053"/>
                <a:gd name="T54" fmla="*/ 2147483647 w 413"/>
                <a:gd name="T55" fmla="*/ 2147483647 h 1053"/>
                <a:gd name="T56" fmla="*/ 2147483647 w 413"/>
                <a:gd name="T57" fmla="*/ 2147483647 h 1053"/>
                <a:gd name="T58" fmla="*/ 2147483647 w 413"/>
                <a:gd name="T59" fmla="*/ 2147483647 h 1053"/>
                <a:gd name="T60" fmla="*/ 2147483647 w 413"/>
                <a:gd name="T61" fmla="*/ 2147483647 h 1053"/>
                <a:gd name="T62" fmla="*/ 2147483647 w 413"/>
                <a:gd name="T63" fmla="*/ 2147483647 h 1053"/>
                <a:gd name="T64" fmla="*/ 2147483647 w 413"/>
                <a:gd name="T65" fmla="*/ 2147483647 h 1053"/>
                <a:gd name="T66" fmla="*/ 2147483647 w 413"/>
                <a:gd name="T67" fmla="*/ 2147483647 h 1053"/>
                <a:gd name="T68" fmla="*/ 2147483647 w 413"/>
                <a:gd name="T69" fmla="*/ 2147483647 h 1053"/>
                <a:gd name="T70" fmla="*/ 2147483647 w 413"/>
                <a:gd name="T71" fmla="*/ 2147483647 h 1053"/>
                <a:gd name="T72" fmla="*/ 2147483647 w 413"/>
                <a:gd name="T73" fmla="*/ 2147483647 h 1053"/>
                <a:gd name="T74" fmla="*/ 2147483647 w 413"/>
                <a:gd name="T75" fmla="*/ 2147483647 h 1053"/>
                <a:gd name="T76" fmla="*/ 2147483647 w 413"/>
                <a:gd name="T77" fmla="*/ 2147483647 h 1053"/>
                <a:gd name="T78" fmla="*/ 2147483647 w 413"/>
                <a:gd name="T79" fmla="*/ 2147483647 h 1053"/>
                <a:gd name="T80" fmla="*/ 2147483647 w 413"/>
                <a:gd name="T81" fmla="*/ 2147483647 h 1053"/>
                <a:gd name="T82" fmla="*/ 2147483647 w 413"/>
                <a:gd name="T83" fmla="*/ 2147483647 h 1053"/>
                <a:gd name="T84" fmla="*/ 2147483647 w 413"/>
                <a:gd name="T85" fmla="*/ 2147483647 h 1053"/>
                <a:gd name="T86" fmla="*/ 2147483647 w 413"/>
                <a:gd name="T87" fmla="*/ 2147483647 h 1053"/>
                <a:gd name="T88" fmla="*/ 2147483647 w 413"/>
                <a:gd name="T89" fmla="*/ 2147483647 h 1053"/>
                <a:gd name="T90" fmla="*/ 2147483647 w 413"/>
                <a:gd name="T91" fmla="*/ 2147483647 h 1053"/>
                <a:gd name="T92" fmla="*/ 2147483647 w 413"/>
                <a:gd name="T93" fmla="*/ 2147483647 h 1053"/>
                <a:gd name="T94" fmla="*/ 2147483647 w 413"/>
                <a:gd name="T95" fmla="*/ 2147483647 h 1053"/>
                <a:gd name="T96" fmla="*/ 2147483647 w 413"/>
                <a:gd name="T97" fmla="*/ 2147483647 h 1053"/>
                <a:gd name="T98" fmla="*/ 2147483647 w 413"/>
                <a:gd name="T99" fmla="*/ 2147483647 h 1053"/>
                <a:gd name="T100" fmla="*/ 2147483647 w 413"/>
                <a:gd name="T101" fmla="*/ 2147483647 h 1053"/>
                <a:gd name="T102" fmla="*/ 2147483647 w 413"/>
                <a:gd name="T103" fmla="*/ 2147483647 h 1053"/>
                <a:gd name="T104" fmla="*/ 2147483647 w 413"/>
                <a:gd name="T105" fmla="*/ 2147483647 h 1053"/>
                <a:gd name="T106" fmla="*/ 2147483647 w 413"/>
                <a:gd name="T107" fmla="*/ 2147483647 h 10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13"/>
                <a:gd name="T163" fmla="*/ 0 h 1053"/>
                <a:gd name="T164" fmla="*/ 413 w 413"/>
                <a:gd name="T165" fmla="*/ 1053 h 105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13" h="1053">
                  <a:moveTo>
                    <a:pt x="259" y="0"/>
                  </a:moveTo>
                  <a:lnTo>
                    <a:pt x="259" y="0"/>
                  </a:lnTo>
                  <a:lnTo>
                    <a:pt x="239" y="3"/>
                  </a:lnTo>
                  <a:lnTo>
                    <a:pt x="220" y="9"/>
                  </a:lnTo>
                  <a:lnTo>
                    <a:pt x="201" y="18"/>
                  </a:lnTo>
                  <a:lnTo>
                    <a:pt x="184" y="29"/>
                  </a:lnTo>
                  <a:lnTo>
                    <a:pt x="168" y="43"/>
                  </a:lnTo>
                  <a:lnTo>
                    <a:pt x="152" y="59"/>
                  </a:lnTo>
                  <a:lnTo>
                    <a:pt x="138" y="77"/>
                  </a:lnTo>
                  <a:lnTo>
                    <a:pt x="125" y="97"/>
                  </a:lnTo>
                  <a:lnTo>
                    <a:pt x="112" y="119"/>
                  </a:lnTo>
                  <a:lnTo>
                    <a:pt x="101" y="142"/>
                  </a:lnTo>
                  <a:lnTo>
                    <a:pt x="90" y="167"/>
                  </a:lnTo>
                  <a:lnTo>
                    <a:pt x="80" y="193"/>
                  </a:lnTo>
                  <a:lnTo>
                    <a:pt x="71" y="220"/>
                  </a:lnTo>
                  <a:lnTo>
                    <a:pt x="62" y="248"/>
                  </a:lnTo>
                  <a:lnTo>
                    <a:pt x="54" y="276"/>
                  </a:lnTo>
                  <a:lnTo>
                    <a:pt x="48" y="306"/>
                  </a:lnTo>
                  <a:lnTo>
                    <a:pt x="41" y="335"/>
                  </a:lnTo>
                  <a:lnTo>
                    <a:pt x="35" y="365"/>
                  </a:lnTo>
                  <a:lnTo>
                    <a:pt x="30" y="395"/>
                  </a:lnTo>
                  <a:lnTo>
                    <a:pt x="25" y="425"/>
                  </a:lnTo>
                  <a:lnTo>
                    <a:pt x="21" y="454"/>
                  </a:lnTo>
                  <a:lnTo>
                    <a:pt x="17" y="483"/>
                  </a:lnTo>
                  <a:lnTo>
                    <a:pt x="14" y="511"/>
                  </a:lnTo>
                  <a:lnTo>
                    <a:pt x="11" y="539"/>
                  </a:lnTo>
                  <a:lnTo>
                    <a:pt x="8" y="565"/>
                  </a:lnTo>
                  <a:lnTo>
                    <a:pt x="7" y="591"/>
                  </a:lnTo>
                  <a:lnTo>
                    <a:pt x="5" y="615"/>
                  </a:lnTo>
                  <a:lnTo>
                    <a:pt x="3" y="637"/>
                  </a:lnTo>
                  <a:lnTo>
                    <a:pt x="2" y="659"/>
                  </a:lnTo>
                  <a:lnTo>
                    <a:pt x="1" y="678"/>
                  </a:lnTo>
                  <a:lnTo>
                    <a:pt x="0" y="695"/>
                  </a:lnTo>
                  <a:lnTo>
                    <a:pt x="0" y="710"/>
                  </a:lnTo>
                  <a:lnTo>
                    <a:pt x="0" y="724"/>
                  </a:lnTo>
                  <a:lnTo>
                    <a:pt x="0" y="738"/>
                  </a:lnTo>
                  <a:lnTo>
                    <a:pt x="1" y="751"/>
                  </a:lnTo>
                  <a:lnTo>
                    <a:pt x="2" y="764"/>
                  </a:lnTo>
                  <a:lnTo>
                    <a:pt x="4" y="776"/>
                  </a:lnTo>
                  <a:lnTo>
                    <a:pt x="6" y="788"/>
                  </a:lnTo>
                  <a:lnTo>
                    <a:pt x="8" y="800"/>
                  </a:lnTo>
                  <a:lnTo>
                    <a:pt x="11" y="811"/>
                  </a:lnTo>
                  <a:lnTo>
                    <a:pt x="12" y="822"/>
                  </a:lnTo>
                  <a:lnTo>
                    <a:pt x="15" y="832"/>
                  </a:lnTo>
                  <a:lnTo>
                    <a:pt x="16" y="842"/>
                  </a:lnTo>
                  <a:lnTo>
                    <a:pt x="18" y="852"/>
                  </a:lnTo>
                  <a:lnTo>
                    <a:pt x="19" y="861"/>
                  </a:lnTo>
                  <a:lnTo>
                    <a:pt x="20" y="870"/>
                  </a:lnTo>
                  <a:lnTo>
                    <a:pt x="20" y="878"/>
                  </a:lnTo>
                  <a:lnTo>
                    <a:pt x="20" y="886"/>
                  </a:lnTo>
                  <a:lnTo>
                    <a:pt x="19" y="895"/>
                  </a:lnTo>
                  <a:lnTo>
                    <a:pt x="19" y="905"/>
                  </a:lnTo>
                  <a:lnTo>
                    <a:pt x="19" y="917"/>
                  </a:lnTo>
                  <a:lnTo>
                    <a:pt x="19" y="929"/>
                  </a:lnTo>
                  <a:lnTo>
                    <a:pt x="19" y="943"/>
                  </a:lnTo>
                  <a:lnTo>
                    <a:pt x="19" y="957"/>
                  </a:lnTo>
                  <a:lnTo>
                    <a:pt x="20" y="971"/>
                  </a:lnTo>
                  <a:lnTo>
                    <a:pt x="20" y="985"/>
                  </a:lnTo>
                  <a:lnTo>
                    <a:pt x="21" y="998"/>
                  </a:lnTo>
                  <a:lnTo>
                    <a:pt x="22" y="1011"/>
                  </a:lnTo>
                  <a:lnTo>
                    <a:pt x="23" y="1022"/>
                  </a:lnTo>
                  <a:lnTo>
                    <a:pt x="23" y="1033"/>
                  </a:lnTo>
                  <a:lnTo>
                    <a:pt x="24" y="1041"/>
                  </a:lnTo>
                  <a:lnTo>
                    <a:pt x="24" y="1047"/>
                  </a:lnTo>
                  <a:lnTo>
                    <a:pt x="24" y="1052"/>
                  </a:lnTo>
                  <a:lnTo>
                    <a:pt x="24" y="1053"/>
                  </a:lnTo>
                  <a:lnTo>
                    <a:pt x="26" y="1053"/>
                  </a:lnTo>
                  <a:lnTo>
                    <a:pt x="32" y="1052"/>
                  </a:lnTo>
                  <a:lnTo>
                    <a:pt x="41" y="1051"/>
                  </a:lnTo>
                  <a:lnTo>
                    <a:pt x="53" y="1050"/>
                  </a:lnTo>
                  <a:lnTo>
                    <a:pt x="67" y="1048"/>
                  </a:lnTo>
                  <a:lnTo>
                    <a:pt x="82" y="1045"/>
                  </a:lnTo>
                  <a:lnTo>
                    <a:pt x="100" y="1042"/>
                  </a:lnTo>
                  <a:lnTo>
                    <a:pt x="118" y="1038"/>
                  </a:lnTo>
                  <a:lnTo>
                    <a:pt x="137" y="1033"/>
                  </a:lnTo>
                  <a:lnTo>
                    <a:pt x="156" y="1027"/>
                  </a:lnTo>
                  <a:lnTo>
                    <a:pt x="175" y="1020"/>
                  </a:lnTo>
                  <a:lnTo>
                    <a:pt x="193" y="1012"/>
                  </a:lnTo>
                  <a:lnTo>
                    <a:pt x="210" y="1003"/>
                  </a:lnTo>
                  <a:lnTo>
                    <a:pt x="225" y="993"/>
                  </a:lnTo>
                  <a:lnTo>
                    <a:pt x="238" y="982"/>
                  </a:lnTo>
                  <a:lnTo>
                    <a:pt x="249" y="969"/>
                  </a:lnTo>
                  <a:lnTo>
                    <a:pt x="266" y="946"/>
                  </a:lnTo>
                  <a:lnTo>
                    <a:pt x="280" y="927"/>
                  </a:lnTo>
                  <a:lnTo>
                    <a:pt x="291" y="913"/>
                  </a:lnTo>
                  <a:lnTo>
                    <a:pt x="299" y="904"/>
                  </a:lnTo>
                  <a:lnTo>
                    <a:pt x="305" y="897"/>
                  </a:lnTo>
                  <a:lnTo>
                    <a:pt x="309" y="894"/>
                  </a:lnTo>
                  <a:lnTo>
                    <a:pt x="311" y="892"/>
                  </a:lnTo>
                  <a:lnTo>
                    <a:pt x="311" y="891"/>
                  </a:lnTo>
                  <a:lnTo>
                    <a:pt x="249" y="969"/>
                  </a:lnTo>
                  <a:lnTo>
                    <a:pt x="249" y="833"/>
                  </a:lnTo>
                  <a:lnTo>
                    <a:pt x="217" y="818"/>
                  </a:lnTo>
                  <a:lnTo>
                    <a:pt x="217" y="804"/>
                  </a:lnTo>
                  <a:lnTo>
                    <a:pt x="217" y="791"/>
                  </a:lnTo>
                  <a:lnTo>
                    <a:pt x="217" y="779"/>
                  </a:lnTo>
                  <a:lnTo>
                    <a:pt x="217" y="767"/>
                  </a:lnTo>
                  <a:lnTo>
                    <a:pt x="217" y="756"/>
                  </a:lnTo>
                  <a:lnTo>
                    <a:pt x="218" y="745"/>
                  </a:lnTo>
                  <a:lnTo>
                    <a:pt x="219" y="735"/>
                  </a:lnTo>
                  <a:lnTo>
                    <a:pt x="220" y="726"/>
                  </a:lnTo>
                  <a:lnTo>
                    <a:pt x="222" y="716"/>
                  </a:lnTo>
                  <a:lnTo>
                    <a:pt x="224" y="708"/>
                  </a:lnTo>
                  <a:lnTo>
                    <a:pt x="227" y="701"/>
                  </a:lnTo>
                  <a:lnTo>
                    <a:pt x="231" y="694"/>
                  </a:lnTo>
                  <a:lnTo>
                    <a:pt x="234" y="689"/>
                  </a:lnTo>
                  <a:lnTo>
                    <a:pt x="239" y="684"/>
                  </a:lnTo>
                  <a:lnTo>
                    <a:pt x="243" y="679"/>
                  </a:lnTo>
                  <a:lnTo>
                    <a:pt x="249" y="675"/>
                  </a:lnTo>
                  <a:lnTo>
                    <a:pt x="255" y="670"/>
                  </a:lnTo>
                  <a:lnTo>
                    <a:pt x="263" y="659"/>
                  </a:lnTo>
                  <a:lnTo>
                    <a:pt x="272" y="644"/>
                  </a:lnTo>
                  <a:lnTo>
                    <a:pt x="282" y="625"/>
                  </a:lnTo>
                  <a:lnTo>
                    <a:pt x="292" y="603"/>
                  </a:lnTo>
                  <a:lnTo>
                    <a:pt x="303" y="580"/>
                  </a:lnTo>
                  <a:lnTo>
                    <a:pt x="315" y="554"/>
                  </a:lnTo>
                  <a:lnTo>
                    <a:pt x="326" y="528"/>
                  </a:lnTo>
                  <a:lnTo>
                    <a:pt x="337" y="502"/>
                  </a:lnTo>
                  <a:lnTo>
                    <a:pt x="347" y="476"/>
                  </a:lnTo>
                  <a:lnTo>
                    <a:pt x="357" y="451"/>
                  </a:lnTo>
                  <a:lnTo>
                    <a:pt x="365" y="429"/>
                  </a:lnTo>
                  <a:lnTo>
                    <a:pt x="373" y="409"/>
                  </a:lnTo>
                  <a:lnTo>
                    <a:pt x="379" y="393"/>
                  </a:lnTo>
                  <a:lnTo>
                    <a:pt x="383" y="381"/>
                  </a:lnTo>
                  <a:lnTo>
                    <a:pt x="385" y="374"/>
                  </a:lnTo>
                  <a:lnTo>
                    <a:pt x="386" y="371"/>
                  </a:lnTo>
                  <a:lnTo>
                    <a:pt x="387" y="367"/>
                  </a:lnTo>
                  <a:lnTo>
                    <a:pt x="389" y="361"/>
                  </a:lnTo>
                  <a:lnTo>
                    <a:pt x="391" y="353"/>
                  </a:lnTo>
                  <a:lnTo>
                    <a:pt x="394" y="344"/>
                  </a:lnTo>
                  <a:lnTo>
                    <a:pt x="396" y="334"/>
                  </a:lnTo>
                  <a:lnTo>
                    <a:pt x="398" y="322"/>
                  </a:lnTo>
                  <a:lnTo>
                    <a:pt x="401" y="310"/>
                  </a:lnTo>
                  <a:lnTo>
                    <a:pt x="403" y="297"/>
                  </a:lnTo>
                  <a:lnTo>
                    <a:pt x="406" y="283"/>
                  </a:lnTo>
                  <a:lnTo>
                    <a:pt x="408" y="268"/>
                  </a:lnTo>
                  <a:lnTo>
                    <a:pt x="410" y="253"/>
                  </a:lnTo>
                  <a:lnTo>
                    <a:pt x="412" y="237"/>
                  </a:lnTo>
                  <a:lnTo>
                    <a:pt x="412" y="221"/>
                  </a:lnTo>
                  <a:lnTo>
                    <a:pt x="413" y="204"/>
                  </a:lnTo>
                  <a:lnTo>
                    <a:pt x="413" y="188"/>
                  </a:lnTo>
                  <a:lnTo>
                    <a:pt x="412" y="171"/>
                  </a:lnTo>
                  <a:lnTo>
                    <a:pt x="410" y="155"/>
                  </a:lnTo>
                  <a:lnTo>
                    <a:pt x="407" y="139"/>
                  </a:lnTo>
                  <a:lnTo>
                    <a:pt x="404" y="123"/>
                  </a:lnTo>
                  <a:lnTo>
                    <a:pt x="399" y="108"/>
                  </a:lnTo>
                  <a:lnTo>
                    <a:pt x="394" y="93"/>
                  </a:lnTo>
                  <a:lnTo>
                    <a:pt x="387" y="79"/>
                  </a:lnTo>
                  <a:lnTo>
                    <a:pt x="379" y="65"/>
                  </a:lnTo>
                  <a:lnTo>
                    <a:pt x="369" y="53"/>
                  </a:lnTo>
                  <a:lnTo>
                    <a:pt x="359" y="41"/>
                  </a:lnTo>
                  <a:lnTo>
                    <a:pt x="346" y="31"/>
                  </a:lnTo>
                  <a:lnTo>
                    <a:pt x="333" y="22"/>
                  </a:lnTo>
                  <a:lnTo>
                    <a:pt x="317" y="14"/>
                  </a:lnTo>
                  <a:lnTo>
                    <a:pt x="300" y="7"/>
                  </a:lnTo>
                  <a:lnTo>
                    <a:pt x="280" y="3"/>
                  </a:lnTo>
                  <a:lnTo>
                    <a:pt x="259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24237E6-80DD-4C5C-B05F-8D34A66D2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9864" y="5591176"/>
              <a:ext cx="560387" cy="322263"/>
            </a:xfrm>
            <a:custGeom>
              <a:avLst/>
              <a:gdLst>
                <a:gd name="T0" fmla="*/ 2147483647 w 398"/>
                <a:gd name="T1" fmla="*/ 2147483647 h 203"/>
                <a:gd name="T2" fmla="*/ 2147483647 w 398"/>
                <a:gd name="T3" fmla="*/ 2147483647 h 203"/>
                <a:gd name="T4" fmla="*/ 2147483647 w 398"/>
                <a:gd name="T5" fmla="*/ 2147483647 h 203"/>
                <a:gd name="T6" fmla="*/ 2147483647 w 398"/>
                <a:gd name="T7" fmla="*/ 2147483647 h 203"/>
                <a:gd name="T8" fmla="*/ 2147483647 w 398"/>
                <a:gd name="T9" fmla="*/ 2147483647 h 203"/>
                <a:gd name="T10" fmla="*/ 2147483647 w 398"/>
                <a:gd name="T11" fmla="*/ 2147483647 h 203"/>
                <a:gd name="T12" fmla="*/ 2147483647 w 398"/>
                <a:gd name="T13" fmla="*/ 2147483647 h 203"/>
                <a:gd name="T14" fmla="*/ 0 w 398"/>
                <a:gd name="T15" fmla="*/ 2147483647 h 203"/>
                <a:gd name="T16" fmla="*/ 2147483647 w 398"/>
                <a:gd name="T17" fmla="*/ 2147483647 h 203"/>
                <a:gd name="T18" fmla="*/ 2147483647 w 398"/>
                <a:gd name="T19" fmla="*/ 2147483647 h 203"/>
                <a:gd name="T20" fmla="*/ 2147483647 w 398"/>
                <a:gd name="T21" fmla="*/ 2147483647 h 203"/>
                <a:gd name="T22" fmla="*/ 2147483647 w 398"/>
                <a:gd name="T23" fmla="*/ 2147483647 h 203"/>
                <a:gd name="T24" fmla="*/ 2147483647 w 398"/>
                <a:gd name="T25" fmla="*/ 2147483647 h 203"/>
                <a:gd name="T26" fmla="*/ 2147483647 w 398"/>
                <a:gd name="T27" fmla="*/ 2147483647 h 203"/>
                <a:gd name="T28" fmla="*/ 2147483647 w 398"/>
                <a:gd name="T29" fmla="*/ 2147483647 h 203"/>
                <a:gd name="T30" fmla="*/ 2147483647 w 398"/>
                <a:gd name="T31" fmla="*/ 2147483647 h 203"/>
                <a:gd name="T32" fmla="*/ 2147483647 w 398"/>
                <a:gd name="T33" fmla="*/ 2147483647 h 203"/>
                <a:gd name="T34" fmla="*/ 2147483647 w 398"/>
                <a:gd name="T35" fmla="*/ 2147483647 h 203"/>
                <a:gd name="T36" fmla="*/ 2147483647 w 398"/>
                <a:gd name="T37" fmla="*/ 2147483647 h 203"/>
                <a:gd name="T38" fmla="*/ 2147483647 w 398"/>
                <a:gd name="T39" fmla="*/ 2147483647 h 203"/>
                <a:gd name="T40" fmla="*/ 2147483647 w 398"/>
                <a:gd name="T41" fmla="*/ 2147483647 h 203"/>
                <a:gd name="T42" fmla="*/ 2147483647 w 398"/>
                <a:gd name="T43" fmla="*/ 2147483647 h 203"/>
                <a:gd name="T44" fmla="*/ 2147483647 w 398"/>
                <a:gd name="T45" fmla="*/ 2147483647 h 203"/>
                <a:gd name="T46" fmla="*/ 2147483647 w 398"/>
                <a:gd name="T47" fmla="*/ 2147483647 h 203"/>
                <a:gd name="T48" fmla="*/ 2147483647 w 398"/>
                <a:gd name="T49" fmla="*/ 2147483647 h 203"/>
                <a:gd name="T50" fmla="*/ 2147483647 w 398"/>
                <a:gd name="T51" fmla="*/ 2147483647 h 203"/>
                <a:gd name="T52" fmla="*/ 2147483647 w 398"/>
                <a:gd name="T53" fmla="*/ 2147483647 h 203"/>
                <a:gd name="T54" fmla="*/ 2147483647 w 398"/>
                <a:gd name="T55" fmla="*/ 2147483647 h 203"/>
                <a:gd name="T56" fmla="*/ 2147483647 w 398"/>
                <a:gd name="T57" fmla="*/ 2147483647 h 203"/>
                <a:gd name="T58" fmla="*/ 2147483647 w 398"/>
                <a:gd name="T59" fmla="*/ 2147483647 h 203"/>
                <a:gd name="T60" fmla="*/ 2147483647 w 398"/>
                <a:gd name="T61" fmla="*/ 2147483647 h 203"/>
                <a:gd name="T62" fmla="*/ 2147483647 w 398"/>
                <a:gd name="T63" fmla="*/ 2147483647 h 203"/>
                <a:gd name="T64" fmla="*/ 2147483647 w 398"/>
                <a:gd name="T65" fmla="*/ 2147483647 h 203"/>
                <a:gd name="T66" fmla="*/ 2147483647 w 398"/>
                <a:gd name="T67" fmla="*/ 2147483647 h 203"/>
                <a:gd name="T68" fmla="*/ 2147483647 w 398"/>
                <a:gd name="T69" fmla="*/ 2147483647 h 203"/>
                <a:gd name="T70" fmla="*/ 2147483647 w 398"/>
                <a:gd name="T71" fmla="*/ 2147483647 h 203"/>
                <a:gd name="T72" fmla="*/ 2147483647 w 398"/>
                <a:gd name="T73" fmla="*/ 2147483647 h 203"/>
                <a:gd name="T74" fmla="*/ 2147483647 w 398"/>
                <a:gd name="T75" fmla="*/ 2147483647 h 203"/>
                <a:gd name="T76" fmla="*/ 2147483647 w 398"/>
                <a:gd name="T77" fmla="*/ 2147483647 h 203"/>
                <a:gd name="T78" fmla="*/ 2147483647 w 398"/>
                <a:gd name="T79" fmla="*/ 2147483647 h 20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98"/>
                <a:gd name="T121" fmla="*/ 0 h 203"/>
                <a:gd name="T122" fmla="*/ 398 w 398"/>
                <a:gd name="T123" fmla="*/ 203 h 20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98" h="203">
                  <a:moveTo>
                    <a:pt x="66" y="47"/>
                  </a:moveTo>
                  <a:lnTo>
                    <a:pt x="66" y="48"/>
                  </a:lnTo>
                  <a:lnTo>
                    <a:pt x="64" y="52"/>
                  </a:lnTo>
                  <a:lnTo>
                    <a:pt x="60" y="58"/>
                  </a:lnTo>
                  <a:lnTo>
                    <a:pt x="55" y="66"/>
                  </a:lnTo>
                  <a:lnTo>
                    <a:pt x="50" y="75"/>
                  </a:lnTo>
                  <a:lnTo>
                    <a:pt x="44" y="85"/>
                  </a:lnTo>
                  <a:lnTo>
                    <a:pt x="38" y="97"/>
                  </a:lnTo>
                  <a:lnTo>
                    <a:pt x="31" y="108"/>
                  </a:lnTo>
                  <a:lnTo>
                    <a:pt x="24" y="121"/>
                  </a:lnTo>
                  <a:lnTo>
                    <a:pt x="19" y="133"/>
                  </a:lnTo>
                  <a:lnTo>
                    <a:pt x="13" y="144"/>
                  </a:lnTo>
                  <a:lnTo>
                    <a:pt x="8" y="155"/>
                  </a:lnTo>
                  <a:lnTo>
                    <a:pt x="4" y="164"/>
                  </a:lnTo>
                  <a:lnTo>
                    <a:pt x="1" y="172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6"/>
                  </a:lnTo>
                  <a:lnTo>
                    <a:pt x="3" y="188"/>
                  </a:lnTo>
                  <a:lnTo>
                    <a:pt x="5" y="190"/>
                  </a:lnTo>
                  <a:lnTo>
                    <a:pt x="8" y="193"/>
                  </a:lnTo>
                  <a:lnTo>
                    <a:pt x="12" y="194"/>
                  </a:lnTo>
                  <a:lnTo>
                    <a:pt x="16" y="196"/>
                  </a:lnTo>
                  <a:lnTo>
                    <a:pt x="21" y="198"/>
                  </a:lnTo>
                  <a:lnTo>
                    <a:pt x="27" y="199"/>
                  </a:lnTo>
                  <a:lnTo>
                    <a:pt x="33" y="200"/>
                  </a:lnTo>
                  <a:lnTo>
                    <a:pt x="40" y="201"/>
                  </a:lnTo>
                  <a:lnTo>
                    <a:pt x="47" y="202"/>
                  </a:lnTo>
                  <a:lnTo>
                    <a:pt x="55" y="202"/>
                  </a:lnTo>
                  <a:lnTo>
                    <a:pt x="64" y="203"/>
                  </a:lnTo>
                  <a:lnTo>
                    <a:pt x="73" y="203"/>
                  </a:lnTo>
                  <a:lnTo>
                    <a:pt x="83" y="203"/>
                  </a:lnTo>
                  <a:lnTo>
                    <a:pt x="93" y="203"/>
                  </a:lnTo>
                  <a:lnTo>
                    <a:pt x="106" y="203"/>
                  </a:lnTo>
                  <a:lnTo>
                    <a:pt x="121" y="203"/>
                  </a:lnTo>
                  <a:lnTo>
                    <a:pt x="139" y="203"/>
                  </a:lnTo>
                  <a:lnTo>
                    <a:pt x="159" y="203"/>
                  </a:lnTo>
                  <a:lnTo>
                    <a:pt x="179" y="202"/>
                  </a:lnTo>
                  <a:lnTo>
                    <a:pt x="202" y="202"/>
                  </a:lnTo>
                  <a:lnTo>
                    <a:pt x="224" y="201"/>
                  </a:lnTo>
                  <a:lnTo>
                    <a:pt x="247" y="200"/>
                  </a:lnTo>
                  <a:lnTo>
                    <a:pt x="269" y="199"/>
                  </a:lnTo>
                  <a:lnTo>
                    <a:pt x="291" y="197"/>
                  </a:lnTo>
                  <a:lnTo>
                    <a:pt x="311" y="195"/>
                  </a:lnTo>
                  <a:lnTo>
                    <a:pt x="330" y="193"/>
                  </a:lnTo>
                  <a:lnTo>
                    <a:pt x="346" y="189"/>
                  </a:lnTo>
                  <a:lnTo>
                    <a:pt x="360" y="186"/>
                  </a:lnTo>
                  <a:lnTo>
                    <a:pt x="370" y="182"/>
                  </a:lnTo>
                  <a:lnTo>
                    <a:pt x="377" y="178"/>
                  </a:lnTo>
                  <a:lnTo>
                    <a:pt x="381" y="171"/>
                  </a:lnTo>
                  <a:lnTo>
                    <a:pt x="385" y="163"/>
                  </a:lnTo>
                  <a:lnTo>
                    <a:pt x="388" y="151"/>
                  </a:lnTo>
                  <a:lnTo>
                    <a:pt x="391" y="138"/>
                  </a:lnTo>
                  <a:lnTo>
                    <a:pt x="393" y="125"/>
                  </a:lnTo>
                  <a:lnTo>
                    <a:pt x="395" y="110"/>
                  </a:lnTo>
                  <a:lnTo>
                    <a:pt x="396" y="95"/>
                  </a:lnTo>
                  <a:lnTo>
                    <a:pt x="397" y="79"/>
                  </a:lnTo>
                  <a:lnTo>
                    <a:pt x="398" y="64"/>
                  </a:lnTo>
                  <a:lnTo>
                    <a:pt x="398" y="49"/>
                  </a:lnTo>
                  <a:lnTo>
                    <a:pt x="398" y="36"/>
                  </a:lnTo>
                  <a:lnTo>
                    <a:pt x="398" y="24"/>
                  </a:lnTo>
                  <a:lnTo>
                    <a:pt x="398" y="14"/>
                  </a:lnTo>
                  <a:lnTo>
                    <a:pt x="398" y="7"/>
                  </a:lnTo>
                  <a:lnTo>
                    <a:pt x="398" y="2"/>
                  </a:lnTo>
                  <a:lnTo>
                    <a:pt x="398" y="0"/>
                  </a:lnTo>
                  <a:lnTo>
                    <a:pt x="396" y="1"/>
                  </a:lnTo>
                  <a:lnTo>
                    <a:pt x="391" y="5"/>
                  </a:lnTo>
                  <a:lnTo>
                    <a:pt x="382" y="10"/>
                  </a:lnTo>
                  <a:lnTo>
                    <a:pt x="370" y="16"/>
                  </a:lnTo>
                  <a:lnTo>
                    <a:pt x="356" y="24"/>
                  </a:lnTo>
                  <a:lnTo>
                    <a:pt x="338" y="31"/>
                  </a:lnTo>
                  <a:lnTo>
                    <a:pt x="319" y="39"/>
                  </a:lnTo>
                  <a:lnTo>
                    <a:pt x="297" y="47"/>
                  </a:lnTo>
                  <a:lnTo>
                    <a:pt x="273" y="54"/>
                  </a:lnTo>
                  <a:lnTo>
                    <a:pt x="247" y="59"/>
                  </a:lnTo>
                  <a:lnTo>
                    <a:pt x="220" y="64"/>
                  </a:lnTo>
                  <a:lnTo>
                    <a:pt x="191" y="66"/>
                  </a:lnTo>
                  <a:lnTo>
                    <a:pt x="161" y="66"/>
                  </a:lnTo>
                  <a:lnTo>
                    <a:pt x="130" y="63"/>
                  </a:lnTo>
                  <a:lnTo>
                    <a:pt x="99" y="57"/>
                  </a:lnTo>
                  <a:lnTo>
                    <a:pt x="66" y="47"/>
                  </a:lnTo>
                  <a:close/>
                </a:path>
              </a:pathLst>
            </a:cu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75A3CD0F-FF28-49A0-A14C-BF3A97BE7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9176" y="5772150"/>
              <a:ext cx="995363" cy="782638"/>
            </a:xfrm>
            <a:custGeom>
              <a:avLst/>
              <a:gdLst>
                <a:gd name="T0" fmla="*/ 2147483647 w 706"/>
                <a:gd name="T1" fmla="*/ 2147483647 h 493"/>
                <a:gd name="T2" fmla="*/ 2147483647 w 706"/>
                <a:gd name="T3" fmla="*/ 2147483647 h 493"/>
                <a:gd name="T4" fmla="*/ 2147483647 w 706"/>
                <a:gd name="T5" fmla="*/ 2147483647 h 493"/>
                <a:gd name="T6" fmla="*/ 2147483647 w 706"/>
                <a:gd name="T7" fmla="*/ 2147483647 h 493"/>
                <a:gd name="T8" fmla="*/ 2147483647 w 706"/>
                <a:gd name="T9" fmla="*/ 2147483647 h 493"/>
                <a:gd name="T10" fmla="*/ 2147483647 w 706"/>
                <a:gd name="T11" fmla="*/ 2147483647 h 493"/>
                <a:gd name="T12" fmla="*/ 2147483647 w 706"/>
                <a:gd name="T13" fmla="*/ 2147483647 h 493"/>
                <a:gd name="T14" fmla="*/ 2147483647 w 706"/>
                <a:gd name="T15" fmla="*/ 2147483647 h 493"/>
                <a:gd name="T16" fmla="*/ 2147483647 w 706"/>
                <a:gd name="T17" fmla="*/ 2147483647 h 493"/>
                <a:gd name="T18" fmla="*/ 2147483647 w 706"/>
                <a:gd name="T19" fmla="*/ 2147483647 h 493"/>
                <a:gd name="T20" fmla="*/ 2147483647 w 706"/>
                <a:gd name="T21" fmla="*/ 2147483647 h 493"/>
                <a:gd name="T22" fmla="*/ 2147483647 w 706"/>
                <a:gd name="T23" fmla="*/ 2147483647 h 493"/>
                <a:gd name="T24" fmla="*/ 2147483647 w 706"/>
                <a:gd name="T25" fmla="*/ 2147483647 h 493"/>
                <a:gd name="T26" fmla="*/ 0 w 706"/>
                <a:gd name="T27" fmla="*/ 2147483647 h 493"/>
                <a:gd name="T28" fmla="*/ 2147483647 w 706"/>
                <a:gd name="T29" fmla="*/ 2147483647 h 493"/>
                <a:gd name="T30" fmla="*/ 2147483647 w 706"/>
                <a:gd name="T31" fmla="*/ 2147483647 h 493"/>
                <a:gd name="T32" fmla="*/ 2147483647 w 706"/>
                <a:gd name="T33" fmla="*/ 2147483647 h 493"/>
                <a:gd name="T34" fmla="*/ 2147483647 w 706"/>
                <a:gd name="T35" fmla="*/ 2147483647 h 493"/>
                <a:gd name="T36" fmla="*/ 2147483647 w 706"/>
                <a:gd name="T37" fmla="*/ 2147483647 h 493"/>
                <a:gd name="T38" fmla="*/ 2147483647 w 706"/>
                <a:gd name="T39" fmla="*/ 2147483647 h 493"/>
                <a:gd name="T40" fmla="*/ 2147483647 w 706"/>
                <a:gd name="T41" fmla="*/ 2147483647 h 493"/>
                <a:gd name="T42" fmla="*/ 2147483647 w 706"/>
                <a:gd name="T43" fmla="*/ 2147483647 h 493"/>
                <a:gd name="T44" fmla="*/ 2147483647 w 706"/>
                <a:gd name="T45" fmla="*/ 2147483647 h 493"/>
                <a:gd name="T46" fmla="*/ 2147483647 w 706"/>
                <a:gd name="T47" fmla="*/ 2147483647 h 493"/>
                <a:gd name="T48" fmla="*/ 2147483647 w 706"/>
                <a:gd name="T49" fmla="*/ 2147483647 h 493"/>
                <a:gd name="T50" fmla="*/ 2147483647 w 706"/>
                <a:gd name="T51" fmla="*/ 2147483647 h 493"/>
                <a:gd name="T52" fmla="*/ 2147483647 w 706"/>
                <a:gd name="T53" fmla="*/ 2147483647 h 493"/>
                <a:gd name="T54" fmla="*/ 2147483647 w 706"/>
                <a:gd name="T55" fmla="*/ 2147483647 h 493"/>
                <a:gd name="T56" fmla="*/ 2147483647 w 706"/>
                <a:gd name="T57" fmla="*/ 2147483647 h 493"/>
                <a:gd name="T58" fmla="*/ 2147483647 w 706"/>
                <a:gd name="T59" fmla="*/ 2147483647 h 493"/>
                <a:gd name="T60" fmla="*/ 2147483647 w 706"/>
                <a:gd name="T61" fmla="*/ 2147483647 h 493"/>
                <a:gd name="T62" fmla="*/ 2147483647 w 706"/>
                <a:gd name="T63" fmla="*/ 2147483647 h 493"/>
                <a:gd name="T64" fmla="*/ 2147483647 w 706"/>
                <a:gd name="T65" fmla="*/ 2147483647 h 493"/>
                <a:gd name="T66" fmla="*/ 2147483647 w 706"/>
                <a:gd name="T67" fmla="*/ 2147483647 h 493"/>
                <a:gd name="T68" fmla="*/ 2147483647 w 706"/>
                <a:gd name="T69" fmla="*/ 2147483647 h 493"/>
                <a:gd name="T70" fmla="*/ 2147483647 w 706"/>
                <a:gd name="T71" fmla="*/ 2147483647 h 493"/>
                <a:gd name="T72" fmla="*/ 2147483647 w 706"/>
                <a:gd name="T73" fmla="*/ 2147483647 h 493"/>
                <a:gd name="T74" fmla="*/ 2147483647 w 706"/>
                <a:gd name="T75" fmla="*/ 2147483647 h 493"/>
                <a:gd name="T76" fmla="*/ 2147483647 w 706"/>
                <a:gd name="T77" fmla="*/ 2147483647 h 493"/>
                <a:gd name="T78" fmla="*/ 2147483647 w 706"/>
                <a:gd name="T79" fmla="*/ 2147483647 h 493"/>
                <a:gd name="T80" fmla="*/ 2147483647 w 706"/>
                <a:gd name="T81" fmla="*/ 2147483647 h 493"/>
                <a:gd name="T82" fmla="*/ 2147483647 w 706"/>
                <a:gd name="T83" fmla="*/ 2147483647 h 493"/>
                <a:gd name="T84" fmla="*/ 2147483647 w 706"/>
                <a:gd name="T85" fmla="*/ 2147483647 h 493"/>
                <a:gd name="T86" fmla="*/ 2147483647 w 706"/>
                <a:gd name="T87" fmla="*/ 2147483647 h 493"/>
                <a:gd name="T88" fmla="*/ 2147483647 w 706"/>
                <a:gd name="T89" fmla="*/ 2147483647 h 493"/>
                <a:gd name="T90" fmla="*/ 2147483647 w 706"/>
                <a:gd name="T91" fmla="*/ 2147483647 h 493"/>
                <a:gd name="T92" fmla="*/ 2147483647 w 706"/>
                <a:gd name="T93" fmla="*/ 2147483647 h 493"/>
                <a:gd name="T94" fmla="*/ 2147483647 w 706"/>
                <a:gd name="T95" fmla="*/ 0 h 493"/>
                <a:gd name="T96" fmla="*/ 2147483647 w 706"/>
                <a:gd name="T97" fmla="*/ 2147483647 h 493"/>
                <a:gd name="T98" fmla="*/ 2147483647 w 706"/>
                <a:gd name="T99" fmla="*/ 2147483647 h 493"/>
                <a:gd name="T100" fmla="*/ 2147483647 w 706"/>
                <a:gd name="T101" fmla="*/ 2147483647 h 493"/>
                <a:gd name="T102" fmla="*/ 2147483647 w 706"/>
                <a:gd name="T103" fmla="*/ 2147483647 h 493"/>
                <a:gd name="T104" fmla="*/ 2147483647 w 706"/>
                <a:gd name="T105" fmla="*/ 2147483647 h 493"/>
                <a:gd name="T106" fmla="*/ 2147483647 w 706"/>
                <a:gd name="T107" fmla="*/ 2147483647 h 493"/>
                <a:gd name="T108" fmla="*/ 2147483647 w 706"/>
                <a:gd name="T109" fmla="*/ 2147483647 h 493"/>
                <a:gd name="T110" fmla="*/ 2147483647 w 706"/>
                <a:gd name="T111" fmla="*/ 2147483647 h 49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06"/>
                <a:gd name="T169" fmla="*/ 0 h 493"/>
                <a:gd name="T170" fmla="*/ 706 w 706"/>
                <a:gd name="T171" fmla="*/ 493 h 49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06" h="493">
                  <a:moveTo>
                    <a:pt x="295" y="64"/>
                  </a:moveTo>
                  <a:lnTo>
                    <a:pt x="185" y="190"/>
                  </a:lnTo>
                  <a:lnTo>
                    <a:pt x="186" y="190"/>
                  </a:lnTo>
                  <a:lnTo>
                    <a:pt x="191" y="188"/>
                  </a:lnTo>
                  <a:lnTo>
                    <a:pt x="199" y="186"/>
                  </a:lnTo>
                  <a:lnTo>
                    <a:pt x="209" y="183"/>
                  </a:lnTo>
                  <a:lnTo>
                    <a:pt x="221" y="180"/>
                  </a:lnTo>
                  <a:lnTo>
                    <a:pt x="235" y="177"/>
                  </a:lnTo>
                  <a:lnTo>
                    <a:pt x="250" y="174"/>
                  </a:lnTo>
                  <a:lnTo>
                    <a:pt x="266" y="172"/>
                  </a:lnTo>
                  <a:lnTo>
                    <a:pt x="284" y="171"/>
                  </a:lnTo>
                  <a:lnTo>
                    <a:pt x="302" y="170"/>
                  </a:lnTo>
                  <a:lnTo>
                    <a:pt x="321" y="171"/>
                  </a:lnTo>
                  <a:lnTo>
                    <a:pt x="338" y="173"/>
                  </a:lnTo>
                  <a:lnTo>
                    <a:pt x="356" y="176"/>
                  </a:lnTo>
                  <a:lnTo>
                    <a:pt x="373" y="182"/>
                  </a:lnTo>
                  <a:lnTo>
                    <a:pt x="389" y="190"/>
                  </a:lnTo>
                  <a:lnTo>
                    <a:pt x="404" y="201"/>
                  </a:lnTo>
                  <a:lnTo>
                    <a:pt x="401" y="200"/>
                  </a:lnTo>
                  <a:lnTo>
                    <a:pt x="394" y="198"/>
                  </a:lnTo>
                  <a:lnTo>
                    <a:pt x="382" y="195"/>
                  </a:lnTo>
                  <a:lnTo>
                    <a:pt x="367" y="192"/>
                  </a:lnTo>
                  <a:lnTo>
                    <a:pt x="348" y="189"/>
                  </a:lnTo>
                  <a:lnTo>
                    <a:pt x="327" y="186"/>
                  </a:lnTo>
                  <a:lnTo>
                    <a:pt x="304" y="185"/>
                  </a:lnTo>
                  <a:lnTo>
                    <a:pt x="279" y="185"/>
                  </a:lnTo>
                  <a:lnTo>
                    <a:pt x="252" y="186"/>
                  </a:lnTo>
                  <a:lnTo>
                    <a:pt x="225" y="190"/>
                  </a:lnTo>
                  <a:lnTo>
                    <a:pt x="197" y="197"/>
                  </a:lnTo>
                  <a:lnTo>
                    <a:pt x="170" y="208"/>
                  </a:lnTo>
                  <a:lnTo>
                    <a:pt x="144" y="221"/>
                  </a:lnTo>
                  <a:lnTo>
                    <a:pt x="119" y="239"/>
                  </a:lnTo>
                  <a:lnTo>
                    <a:pt x="96" y="262"/>
                  </a:lnTo>
                  <a:lnTo>
                    <a:pt x="75" y="289"/>
                  </a:lnTo>
                  <a:lnTo>
                    <a:pt x="57" y="318"/>
                  </a:lnTo>
                  <a:lnTo>
                    <a:pt x="41" y="345"/>
                  </a:lnTo>
                  <a:lnTo>
                    <a:pt x="28" y="368"/>
                  </a:lnTo>
                  <a:lnTo>
                    <a:pt x="17" y="390"/>
                  </a:lnTo>
                  <a:lnTo>
                    <a:pt x="9" y="409"/>
                  </a:lnTo>
                  <a:lnTo>
                    <a:pt x="3" y="425"/>
                  </a:lnTo>
                  <a:lnTo>
                    <a:pt x="0" y="440"/>
                  </a:lnTo>
                  <a:lnTo>
                    <a:pt x="0" y="452"/>
                  </a:lnTo>
                  <a:lnTo>
                    <a:pt x="2" y="463"/>
                  </a:lnTo>
                  <a:lnTo>
                    <a:pt x="6" y="471"/>
                  </a:lnTo>
                  <a:lnTo>
                    <a:pt x="14" y="478"/>
                  </a:lnTo>
                  <a:lnTo>
                    <a:pt x="23" y="484"/>
                  </a:lnTo>
                  <a:lnTo>
                    <a:pt x="35" y="488"/>
                  </a:lnTo>
                  <a:lnTo>
                    <a:pt x="49" y="491"/>
                  </a:lnTo>
                  <a:lnTo>
                    <a:pt x="66" y="493"/>
                  </a:lnTo>
                  <a:lnTo>
                    <a:pt x="86" y="493"/>
                  </a:lnTo>
                  <a:lnTo>
                    <a:pt x="96" y="493"/>
                  </a:lnTo>
                  <a:lnTo>
                    <a:pt x="108" y="493"/>
                  </a:lnTo>
                  <a:lnTo>
                    <a:pt x="120" y="493"/>
                  </a:lnTo>
                  <a:lnTo>
                    <a:pt x="132" y="493"/>
                  </a:lnTo>
                  <a:lnTo>
                    <a:pt x="146" y="493"/>
                  </a:lnTo>
                  <a:lnTo>
                    <a:pt x="159" y="493"/>
                  </a:lnTo>
                  <a:lnTo>
                    <a:pt x="173" y="493"/>
                  </a:lnTo>
                  <a:lnTo>
                    <a:pt x="188" y="492"/>
                  </a:lnTo>
                  <a:lnTo>
                    <a:pt x="203" y="492"/>
                  </a:lnTo>
                  <a:lnTo>
                    <a:pt x="218" y="491"/>
                  </a:lnTo>
                  <a:lnTo>
                    <a:pt x="233" y="490"/>
                  </a:lnTo>
                  <a:lnTo>
                    <a:pt x="248" y="489"/>
                  </a:lnTo>
                  <a:lnTo>
                    <a:pt x="263" y="488"/>
                  </a:lnTo>
                  <a:lnTo>
                    <a:pt x="279" y="487"/>
                  </a:lnTo>
                  <a:lnTo>
                    <a:pt x="294" y="485"/>
                  </a:lnTo>
                  <a:lnTo>
                    <a:pt x="309" y="483"/>
                  </a:lnTo>
                  <a:lnTo>
                    <a:pt x="324" y="482"/>
                  </a:lnTo>
                  <a:lnTo>
                    <a:pt x="338" y="479"/>
                  </a:lnTo>
                  <a:lnTo>
                    <a:pt x="352" y="477"/>
                  </a:lnTo>
                  <a:lnTo>
                    <a:pt x="366" y="474"/>
                  </a:lnTo>
                  <a:lnTo>
                    <a:pt x="379" y="471"/>
                  </a:lnTo>
                  <a:lnTo>
                    <a:pt x="392" y="468"/>
                  </a:lnTo>
                  <a:lnTo>
                    <a:pt x="404" y="464"/>
                  </a:lnTo>
                  <a:lnTo>
                    <a:pt x="416" y="460"/>
                  </a:lnTo>
                  <a:lnTo>
                    <a:pt x="427" y="456"/>
                  </a:lnTo>
                  <a:lnTo>
                    <a:pt x="437" y="451"/>
                  </a:lnTo>
                  <a:lnTo>
                    <a:pt x="446" y="446"/>
                  </a:lnTo>
                  <a:lnTo>
                    <a:pt x="454" y="441"/>
                  </a:lnTo>
                  <a:lnTo>
                    <a:pt x="462" y="435"/>
                  </a:lnTo>
                  <a:lnTo>
                    <a:pt x="468" y="429"/>
                  </a:lnTo>
                  <a:lnTo>
                    <a:pt x="473" y="422"/>
                  </a:lnTo>
                  <a:lnTo>
                    <a:pt x="477" y="415"/>
                  </a:lnTo>
                  <a:lnTo>
                    <a:pt x="485" y="400"/>
                  </a:lnTo>
                  <a:lnTo>
                    <a:pt x="493" y="383"/>
                  </a:lnTo>
                  <a:lnTo>
                    <a:pt x="501" y="367"/>
                  </a:lnTo>
                  <a:lnTo>
                    <a:pt x="511" y="349"/>
                  </a:lnTo>
                  <a:lnTo>
                    <a:pt x="520" y="331"/>
                  </a:lnTo>
                  <a:lnTo>
                    <a:pt x="531" y="313"/>
                  </a:lnTo>
                  <a:lnTo>
                    <a:pt x="541" y="296"/>
                  </a:lnTo>
                  <a:lnTo>
                    <a:pt x="550" y="278"/>
                  </a:lnTo>
                  <a:lnTo>
                    <a:pt x="560" y="263"/>
                  </a:lnTo>
                  <a:lnTo>
                    <a:pt x="568" y="248"/>
                  </a:lnTo>
                  <a:lnTo>
                    <a:pt x="576" y="235"/>
                  </a:lnTo>
                  <a:lnTo>
                    <a:pt x="583" y="223"/>
                  </a:lnTo>
                  <a:lnTo>
                    <a:pt x="588" y="214"/>
                  </a:lnTo>
                  <a:lnTo>
                    <a:pt x="593" y="206"/>
                  </a:lnTo>
                  <a:lnTo>
                    <a:pt x="595" y="202"/>
                  </a:lnTo>
                  <a:lnTo>
                    <a:pt x="596" y="201"/>
                  </a:lnTo>
                  <a:lnTo>
                    <a:pt x="596" y="203"/>
                  </a:lnTo>
                  <a:lnTo>
                    <a:pt x="594" y="209"/>
                  </a:lnTo>
                  <a:lnTo>
                    <a:pt x="591" y="217"/>
                  </a:lnTo>
                  <a:lnTo>
                    <a:pt x="588" y="227"/>
                  </a:lnTo>
                  <a:lnTo>
                    <a:pt x="586" y="236"/>
                  </a:lnTo>
                  <a:lnTo>
                    <a:pt x="586" y="243"/>
                  </a:lnTo>
                  <a:lnTo>
                    <a:pt x="587" y="248"/>
                  </a:lnTo>
                  <a:lnTo>
                    <a:pt x="591" y="248"/>
                  </a:lnTo>
                  <a:lnTo>
                    <a:pt x="595" y="247"/>
                  </a:lnTo>
                  <a:lnTo>
                    <a:pt x="600" y="246"/>
                  </a:lnTo>
                  <a:lnTo>
                    <a:pt x="606" y="244"/>
                  </a:lnTo>
                  <a:lnTo>
                    <a:pt x="613" y="242"/>
                  </a:lnTo>
                  <a:lnTo>
                    <a:pt x="621" y="239"/>
                  </a:lnTo>
                  <a:lnTo>
                    <a:pt x="629" y="236"/>
                  </a:lnTo>
                  <a:lnTo>
                    <a:pt x="638" y="233"/>
                  </a:lnTo>
                  <a:lnTo>
                    <a:pt x="647" y="231"/>
                  </a:lnTo>
                  <a:lnTo>
                    <a:pt x="655" y="228"/>
                  </a:lnTo>
                  <a:lnTo>
                    <a:pt x="663" y="225"/>
                  </a:lnTo>
                  <a:lnTo>
                    <a:pt x="671" y="223"/>
                  </a:lnTo>
                  <a:lnTo>
                    <a:pt x="677" y="221"/>
                  </a:lnTo>
                  <a:lnTo>
                    <a:pt x="682" y="219"/>
                  </a:lnTo>
                  <a:lnTo>
                    <a:pt x="687" y="218"/>
                  </a:lnTo>
                  <a:lnTo>
                    <a:pt x="689" y="217"/>
                  </a:lnTo>
                  <a:lnTo>
                    <a:pt x="690" y="217"/>
                  </a:lnTo>
                  <a:lnTo>
                    <a:pt x="691" y="215"/>
                  </a:lnTo>
                  <a:lnTo>
                    <a:pt x="692" y="209"/>
                  </a:lnTo>
                  <a:lnTo>
                    <a:pt x="693" y="201"/>
                  </a:lnTo>
                  <a:lnTo>
                    <a:pt x="694" y="189"/>
                  </a:lnTo>
                  <a:lnTo>
                    <a:pt x="696" y="175"/>
                  </a:lnTo>
                  <a:lnTo>
                    <a:pt x="698" y="160"/>
                  </a:lnTo>
                  <a:lnTo>
                    <a:pt x="700" y="144"/>
                  </a:lnTo>
                  <a:lnTo>
                    <a:pt x="702" y="126"/>
                  </a:lnTo>
                  <a:lnTo>
                    <a:pt x="703" y="108"/>
                  </a:lnTo>
                  <a:lnTo>
                    <a:pt x="705" y="90"/>
                  </a:lnTo>
                  <a:lnTo>
                    <a:pt x="705" y="72"/>
                  </a:lnTo>
                  <a:lnTo>
                    <a:pt x="706" y="56"/>
                  </a:lnTo>
                  <a:lnTo>
                    <a:pt x="706" y="41"/>
                  </a:lnTo>
                  <a:lnTo>
                    <a:pt x="705" y="27"/>
                  </a:lnTo>
                  <a:lnTo>
                    <a:pt x="703" y="16"/>
                  </a:lnTo>
                  <a:lnTo>
                    <a:pt x="701" y="8"/>
                  </a:lnTo>
                  <a:lnTo>
                    <a:pt x="698" y="5"/>
                  </a:lnTo>
                  <a:lnTo>
                    <a:pt x="694" y="3"/>
                  </a:lnTo>
                  <a:lnTo>
                    <a:pt x="687" y="1"/>
                  </a:lnTo>
                  <a:lnTo>
                    <a:pt x="679" y="0"/>
                  </a:lnTo>
                  <a:lnTo>
                    <a:pt x="669" y="0"/>
                  </a:lnTo>
                  <a:lnTo>
                    <a:pt x="658" y="0"/>
                  </a:lnTo>
                  <a:lnTo>
                    <a:pt x="645" y="0"/>
                  </a:lnTo>
                  <a:lnTo>
                    <a:pt x="631" y="1"/>
                  </a:lnTo>
                  <a:lnTo>
                    <a:pt x="616" y="3"/>
                  </a:lnTo>
                  <a:lnTo>
                    <a:pt x="600" y="5"/>
                  </a:lnTo>
                  <a:lnTo>
                    <a:pt x="583" y="7"/>
                  </a:lnTo>
                  <a:lnTo>
                    <a:pt x="566" y="10"/>
                  </a:lnTo>
                  <a:lnTo>
                    <a:pt x="548" y="13"/>
                  </a:lnTo>
                  <a:lnTo>
                    <a:pt x="530" y="16"/>
                  </a:lnTo>
                  <a:lnTo>
                    <a:pt x="511" y="19"/>
                  </a:lnTo>
                  <a:lnTo>
                    <a:pt x="492" y="23"/>
                  </a:lnTo>
                  <a:lnTo>
                    <a:pt x="474" y="26"/>
                  </a:lnTo>
                  <a:lnTo>
                    <a:pt x="455" y="30"/>
                  </a:lnTo>
                  <a:lnTo>
                    <a:pt x="438" y="33"/>
                  </a:lnTo>
                  <a:lnTo>
                    <a:pt x="420" y="37"/>
                  </a:lnTo>
                  <a:lnTo>
                    <a:pt x="402" y="41"/>
                  </a:lnTo>
                  <a:lnTo>
                    <a:pt x="386" y="44"/>
                  </a:lnTo>
                  <a:lnTo>
                    <a:pt x="371" y="47"/>
                  </a:lnTo>
                  <a:lnTo>
                    <a:pt x="356" y="50"/>
                  </a:lnTo>
                  <a:lnTo>
                    <a:pt x="343" y="53"/>
                  </a:lnTo>
                  <a:lnTo>
                    <a:pt x="332" y="56"/>
                  </a:lnTo>
                  <a:lnTo>
                    <a:pt x="321" y="58"/>
                  </a:lnTo>
                  <a:lnTo>
                    <a:pt x="312" y="60"/>
                  </a:lnTo>
                  <a:lnTo>
                    <a:pt x="305" y="62"/>
                  </a:lnTo>
                  <a:lnTo>
                    <a:pt x="300" y="63"/>
                  </a:lnTo>
                  <a:lnTo>
                    <a:pt x="296" y="64"/>
                  </a:lnTo>
                  <a:lnTo>
                    <a:pt x="295" y="64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BC843214-C05B-41A0-BF4A-F017A4A4F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9864" y="5591176"/>
              <a:ext cx="560387" cy="322263"/>
            </a:xfrm>
            <a:custGeom>
              <a:avLst/>
              <a:gdLst>
                <a:gd name="T0" fmla="*/ 2147483647 w 398"/>
                <a:gd name="T1" fmla="*/ 2147483647 h 203"/>
                <a:gd name="T2" fmla="*/ 2147483647 w 398"/>
                <a:gd name="T3" fmla="*/ 2147483647 h 203"/>
                <a:gd name="T4" fmla="*/ 2147483647 w 398"/>
                <a:gd name="T5" fmla="*/ 2147483647 h 203"/>
                <a:gd name="T6" fmla="*/ 2147483647 w 398"/>
                <a:gd name="T7" fmla="*/ 2147483647 h 203"/>
                <a:gd name="T8" fmla="*/ 2147483647 w 398"/>
                <a:gd name="T9" fmla="*/ 2147483647 h 203"/>
                <a:gd name="T10" fmla="*/ 2147483647 w 398"/>
                <a:gd name="T11" fmla="*/ 2147483647 h 203"/>
                <a:gd name="T12" fmla="*/ 2147483647 w 398"/>
                <a:gd name="T13" fmla="*/ 2147483647 h 203"/>
                <a:gd name="T14" fmla="*/ 2147483647 w 398"/>
                <a:gd name="T15" fmla="*/ 2147483647 h 203"/>
                <a:gd name="T16" fmla="*/ 0 w 398"/>
                <a:gd name="T17" fmla="*/ 2147483647 h 203"/>
                <a:gd name="T18" fmla="*/ 2147483647 w 398"/>
                <a:gd name="T19" fmla="*/ 2147483647 h 203"/>
                <a:gd name="T20" fmla="*/ 2147483647 w 398"/>
                <a:gd name="T21" fmla="*/ 2147483647 h 203"/>
                <a:gd name="T22" fmla="*/ 2147483647 w 398"/>
                <a:gd name="T23" fmla="*/ 2147483647 h 203"/>
                <a:gd name="T24" fmla="*/ 2147483647 w 398"/>
                <a:gd name="T25" fmla="*/ 2147483647 h 203"/>
                <a:gd name="T26" fmla="*/ 2147483647 w 398"/>
                <a:gd name="T27" fmla="*/ 2147483647 h 203"/>
                <a:gd name="T28" fmla="*/ 2147483647 w 398"/>
                <a:gd name="T29" fmla="*/ 2147483647 h 203"/>
                <a:gd name="T30" fmla="*/ 2147483647 w 398"/>
                <a:gd name="T31" fmla="*/ 2147483647 h 203"/>
                <a:gd name="T32" fmla="*/ 2147483647 w 398"/>
                <a:gd name="T33" fmla="*/ 2147483647 h 203"/>
                <a:gd name="T34" fmla="*/ 2147483647 w 398"/>
                <a:gd name="T35" fmla="*/ 2147483647 h 203"/>
                <a:gd name="T36" fmla="*/ 2147483647 w 398"/>
                <a:gd name="T37" fmla="*/ 2147483647 h 203"/>
                <a:gd name="T38" fmla="*/ 2147483647 w 398"/>
                <a:gd name="T39" fmla="*/ 2147483647 h 203"/>
                <a:gd name="T40" fmla="*/ 2147483647 w 398"/>
                <a:gd name="T41" fmla="*/ 2147483647 h 203"/>
                <a:gd name="T42" fmla="*/ 2147483647 w 398"/>
                <a:gd name="T43" fmla="*/ 2147483647 h 203"/>
                <a:gd name="T44" fmla="*/ 2147483647 w 398"/>
                <a:gd name="T45" fmla="*/ 2147483647 h 203"/>
                <a:gd name="T46" fmla="*/ 2147483647 w 398"/>
                <a:gd name="T47" fmla="*/ 2147483647 h 203"/>
                <a:gd name="T48" fmla="*/ 2147483647 w 398"/>
                <a:gd name="T49" fmla="*/ 2147483647 h 203"/>
                <a:gd name="T50" fmla="*/ 2147483647 w 398"/>
                <a:gd name="T51" fmla="*/ 2147483647 h 203"/>
                <a:gd name="T52" fmla="*/ 2147483647 w 398"/>
                <a:gd name="T53" fmla="*/ 2147483647 h 203"/>
                <a:gd name="T54" fmla="*/ 2147483647 w 398"/>
                <a:gd name="T55" fmla="*/ 2147483647 h 203"/>
                <a:gd name="T56" fmla="*/ 2147483647 w 398"/>
                <a:gd name="T57" fmla="*/ 2147483647 h 203"/>
                <a:gd name="T58" fmla="*/ 2147483647 w 398"/>
                <a:gd name="T59" fmla="*/ 2147483647 h 203"/>
                <a:gd name="T60" fmla="*/ 2147483647 w 398"/>
                <a:gd name="T61" fmla="*/ 2147483647 h 203"/>
                <a:gd name="T62" fmla="*/ 2147483647 w 398"/>
                <a:gd name="T63" fmla="*/ 2147483647 h 203"/>
                <a:gd name="T64" fmla="*/ 2147483647 w 398"/>
                <a:gd name="T65" fmla="*/ 2147483647 h 203"/>
                <a:gd name="T66" fmla="*/ 2147483647 w 398"/>
                <a:gd name="T67" fmla="*/ 2147483647 h 203"/>
                <a:gd name="T68" fmla="*/ 2147483647 w 398"/>
                <a:gd name="T69" fmla="*/ 0 h 203"/>
                <a:gd name="T70" fmla="*/ 2147483647 w 398"/>
                <a:gd name="T71" fmla="*/ 2147483647 h 203"/>
                <a:gd name="T72" fmla="*/ 2147483647 w 398"/>
                <a:gd name="T73" fmla="*/ 2147483647 h 203"/>
                <a:gd name="T74" fmla="*/ 2147483647 w 398"/>
                <a:gd name="T75" fmla="*/ 2147483647 h 203"/>
                <a:gd name="T76" fmla="*/ 2147483647 w 398"/>
                <a:gd name="T77" fmla="*/ 2147483647 h 203"/>
                <a:gd name="T78" fmla="*/ 2147483647 w 398"/>
                <a:gd name="T79" fmla="*/ 2147483647 h 203"/>
                <a:gd name="T80" fmla="*/ 2147483647 w 398"/>
                <a:gd name="T81" fmla="*/ 2147483647 h 203"/>
                <a:gd name="T82" fmla="*/ 2147483647 w 398"/>
                <a:gd name="T83" fmla="*/ 2147483647 h 203"/>
                <a:gd name="T84" fmla="*/ 2147483647 w 398"/>
                <a:gd name="T85" fmla="*/ 2147483647 h 20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98"/>
                <a:gd name="T130" fmla="*/ 0 h 203"/>
                <a:gd name="T131" fmla="*/ 398 w 398"/>
                <a:gd name="T132" fmla="*/ 203 h 20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98" h="203">
                  <a:moveTo>
                    <a:pt x="66" y="47"/>
                  </a:moveTo>
                  <a:lnTo>
                    <a:pt x="66" y="47"/>
                  </a:lnTo>
                  <a:lnTo>
                    <a:pt x="66" y="48"/>
                  </a:lnTo>
                  <a:lnTo>
                    <a:pt x="64" y="52"/>
                  </a:lnTo>
                  <a:lnTo>
                    <a:pt x="60" y="58"/>
                  </a:lnTo>
                  <a:lnTo>
                    <a:pt x="55" y="66"/>
                  </a:lnTo>
                  <a:lnTo>
                    <a:pt x="50" y="75"/>
                  </a:lnTo>
                  <a:lnTo>
                    <a:pt x="44" y="85"/>
                  </a:lnTo>
                  <a:lnTo>
                    <a:pt x="38" y="97"/>
                  </a:lnTo>
                  <a:lnTo>
                    <a:pt x="31" y="108"/>
                  </a:lnTo>
                  <a:lnTo>
                    <a:pt x="24" y="121"/>
                  </a:lnTo>
                  <a:lnTo>
                    <a:pt x="19" y="133"/>
                  </a:lnTo>
                  <a:lnTo>
                    <a:pt x="13" y="144"/>
                  </a:lnTo>
                  <a:lnTo>
                    <a:pt x="8" y="155"/>
                  </a:lnTo>
                  <a:lnTo>
                    <a:pt x="4" y="164"/>
                  </a:lnTo>
                  <a:lnTo>
                    <a:pt x="1" y="172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6"/>
                  </a:lnTo>
                  <a:lnTo>
                    <a:pt x="3" y="188"/>
                  </a:lnTo>
                  <a:lnTo>
                    <a:pt x="5" y="190"/>
                  </a:lnTo>
                  <a:lnTo>
                    <a:pt x="8" y="193"/>
                  </a:lnTo>
                  <a:lnTo>
                    <a:pt x="12" y="194"/>
                  </a:lnTo>
                  <a:lnTo>
                    <a:pt x="16" y="196"/>
                  </a:lnTo>
                  <a:lnTo>
                    <a:pt x="21" y="198"/>
                  </a:lnTo>
                  <a:lnTo>
                    <a:pt x="27" y="199"/>
                  </a:lnTo>
                  <a:lnTo>
                    <a:pt x="33" y="200"/>
                  </a:lnTo>
                  <a:lnTo>
                    <a:pt x="40" y="201"/>
                  </a:lnTo>
                  <a:lnTo>
                    <a:pt x="47" y="202"/>
                  </a:lnTo>
                  <a:lnTo>
                    <a:pt x="55" y="202"/>
                  </a:lnTo>
                  <a:lnTo>
                    <a:pt x="64" y="203"/>
                  </a:lnTo>
                  <a:lnTo>
                    <a:pt x="73" y="203"/>
                  </a:lnTo>
                  <a:lnTo>
                    <a:pt x="83" y="203"/>
                  </a:lnTo>
                  <a:lnTo>
                    <a:pt x="93" y="203"/>
                  </a:lnTo>
                  <a:lnTo>
                    <a:pt x="106" y="203"/>
                  </a:lnTo>
                  <a:lnTo>
                    <a:pt x="121" y="203"/>
                  </a:lnTo>
                  <a:lnTo>
                    <a:pt x="139" y="203"/>
                  </a:lnTo>
                  <a:lnTo>
                    <a:pt x="159" y="203"/>
                  </a:lnTo>
                  <a:lnTo>
                    <a:pt x="179" y="202"/>
                  </a:lnTo>
                  <a:lnTo>
                    <a:pt x="202" y="202"/>
                  </a:lnTo>
                  <a:lnTo>
                    <a:pt x="224" y="201"/>
                  </a:lnTo>
                  <a:lnTo>
                    <a:pt x="247" y="200"/>
                  </a:lnTo>
                  <a:lnTo>
                    <a:pt x="269" y="199"/>
                  </a:lnTo>
                  <a:lnTo>
                    <a:pt x="291" y="197"/>
                  </a:lnTo>
                  <a:lnTo>
                    <a:pt x="311" y="195"/>
                  </a:lnTo>
                  <a:lnTo>
                    <a:pt x="330" y="193"/>
                  </a:lnTo>
                  <a:lnTo>
                    <a:pt x="346" y="189"/>
                  </a:lnTo>
                  <a:lnTo>
                    <a:pt x="360" y="186"/>
                  </a:lnTo>
                  <a:lnTo>
                    <a:pt x="370" y="182"/>
                  </a:lnTo>
                  <a:lnTo>
                    <a:pt x="377" y="178"/>
                  </a:lnTo>
                  <a:lnTo>
                    <a:pt x="381" y="171"/>
                  </a:lnTo>
                  <a:lnTo>
                    <a:pt x="385" y="163"/>
                  </a:lnTo>
                  <a:lnTo>
                    <a:pt x="388" y="151"/>
                  </a:lnTo>
                  <a:lnTo>
                    <a:pt x="391" y="138"/>
                  </a:lnTo>
                  <a:lnTo>
                    <a:pt x="393" y="125"/>
                  </a:lnTo>
                  <a:lnTo>
                    <a:pt x="395" y="110"/>
                  </a:lnTo>
                  <a:lnTo>
                    <a:pt x="396" y="95"/>
                  </a:lnTo>
                  <a:lnTo>
                    <a:pt x="397" y="79"/>
                  </a:lnTo>
                  <a:lnTo>
                    <a:pt x="398" y="64"/>
                  </a:lnTo>
                  <a:lnTo>
                    <a:pt x="398" y="49"/>
                  </a:lnTo>
                  <a:lnTo>
                    <a:pt x="398" y="36"/>
                  </a:lnTo>
                  <a:lnTo>
                    <a:pt x="398" y="24"/>
                  </a:lnTo>
                  <a:lnTo>
                    <a:pt x="398" y="14"/>
                  </a:lnTo>
                  <a:lnTo>
                    <a:pt x="398" y="7"/>
                  </a:lnTo>
                  <a:lnTo>
                    <a:pt x="398" y="2"/>
                  </a:lnTo>
                  <a:lnTo>
                    <a:pt x="398" y="0"/>
                  </a:lnTo>
                  <a:lnTo>
                    <a:pt x="396" y="1"/>
                  </a:lnTo>
                  <a:lnTo>
                    <a:pt x="391" y="5"/>
                  </a:lnTo>
                  <a:lnTo>
                    <a:pt x="382" y="10"/>
                  </a:lnTo>
                  <a:lnTo>
                    <a:pt x="370" y="16"/>
                  </a:lnTo>
                  <a:lnTo>
                    <a:pt x="356" y="24"/>
                  </a:lnTo>
                  <a:lnTo>
                    <a:pt x="338" y="31"/>
                  </a:lnTo>
                  <a:lnTo>
                    <a:pt x="319" y="39"/>
                  </a:lnTo>
                  <a:lnTo>
                    <a:pt x="297" y="47"/>
                  </a:lnTo>
                  <a:lnTo>
                    <a:pt x="273" y="54"/>
                  </a:lnTo>
                  <a:lnTo>
                    <a:pt x="247" y="59"/>
                  </a:lnTo>
                  <a:lnTo>
                    <a:pt x="220" y="64"/>
                  </a:lnTo>
                  <a:lnTo>
                    <a:pt x="191" y="66"/>
                  </a:lnTo>
                  <a:lnTo>
                    <a:pt x="161" y="66"/>
                  </a:lnTo>
                  <a:lnTo>
                    <a:pt x="130" y="63"/>
                  </a:lnTo>
                  <a:lnTo>
                    <a:pt x="99" y="57"/>
                  </a:lnTo>
                  <a:lnTo>
                    <a:pt x="66" y="4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98BD0AFD-2213-4D86-8025-510D19FEA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9176" y="5772150"/>
              <a:ext cx="995363" cy="782638"/>
            </a:xfrm>
            <a:custGeom>
              <a:avLst/>
              <a:gdLst>
                <a:gd name="T0" fmla="*/ 2147483647 w 706"/>
                <a:gd name="T1" fmla="*/ 2147483647 h 493"/>
                <a:gd name="T2" fmla="*/ 2147483647 w 706"/>
                <a:gd name="T3" fmla="*/ 2147483647 h 493"/>
                <a:gd name="T4" fmla="*/ 2147483647 w 706"/>
                <a:gd name="T5" fmla="*/ 2147483647 h 493"/>
                <a:gd name="T6" fmla="*/ 2147483647 w 706"/>
                <a:gd name="T7" fmla="*/ 2147483647 h 493"/>
                <a:gd name="T8" fmla="*/ 2147483647 w 706"/>
                <a:gd name="T9" fmla="*/ 2147483647 h 493"/>
                <a:gd name="T10" fmla="*/ 2147483647 w 706"/>
                <a:gd name="T11" fmla="*/ 2147483647 h 493"/>
                <a:gd name="T12" fmla="*/ 2147483647 w 706"/>
                <a:gd name="T13" fmla="*/ 2147483647 h 493"/>
                <a:gd name="T14" fmla="*/ 2147483647 w 706"/>
                <a:gd name="T15" fmla="*/ 2147483647 h 493"/>
                <a:gd name="T16" fmla="*/ 2147483647 w 706"/>
                <a:gd name="T17" fmla="*/ 2147483647 h 493"/>
                <a:gd name="T18" fmla="*/ 2147483647 w 706"/>
                <a:gd name="T19" fmla="*/ 2147483647 h 493"/>
                <a:gd name="T20" fmla="*/ 2147483647 w 706"/>
                <a:gd name="T21" fmla="*/ 2147483647 h 493"/>
                <a:gd name="T22" fmla="*/ 2147483647 w 706"/>
                <a:gd name="T23" fmla="*/ 2147483647 h 493"/>
                <a:gd name="T24" fmla="*/ 2147483647 w 706"/>
                <a:gd name="T25" fmla="*/ 2147483647 h 493"/>
                <a:gd name="T26" fmla="*/ 2147483647 w 706"/>
                <a:gd name="T27" fmla="*/ 2147483647 h 493"/>
                <a:gd name="T28" fmla="*/ 0 w 706"/>
                <a:gd name="T29" fmla="*/ 2147483647 h 493"/>
                <a:gd name="T30" fmla="*/ 2147483647 w 706"/>
                <a:gd name="T31" fmla="*/ 2147483647 h 493"/>
                <a:gd name="T32" fmla="*/ 2147483647 w 706"/>
                <a:gd name="T33" fmla="*/ 2147483647 h 493"/>
                <a:gd name="T34" fmla="*/ 2147483647 w 706"/>
                <a:gd name="T35" fmla="*/ 2147483647 h 493"/>
                <a:gd name="T36" fmla="*/ 2147483647 w 706"/>
                <a:gd name="T37" fmla="*/ 2147483647 h 493"/>
                <a:gd name="T38" fmla="*/ 2147483647 w 706"/>
                <a:gd name="T39" fmla="*/ 2147483647 h 493"/>
                <a:gd name="T40" fmla="*/ 2147483647 w 706"/>
                <a:gd name="T41" fmla="*/ 2147483647 h 493"/>
                <a:gd name="T42" fmla="*/ 2147483647 w 706"/>
                <a:gd name="T43" fmla="*/ 2147483647 h 493"/>
                <a:gd name="T44" fmla="*/ 2147483647 w 706"/>
                <a:gd name="T45" fmla="*/ 2147483647 h 493"/>
                <a:gd name="T46" fmla="*/ 2147483647 w 706"/>
                <a:gd name="T47" fmla="*/ 2147483647 h 493"/>
                <a:gd name="T48" fmla="*/ 2147483647 w 706"/>
                <a:gd name="T49" fmla="*/ 2147483647 h 493"/>
                <a:gd name="T50" fmla="*/ 2147483647 w 706"/>
                <a:gd name="T51" fmla="*/ 2147483647 h 493"/>
                <a:gd name="T52" fmla="*/ 2147483647 w 706"/>
                <a:gd name="T53" fmla="*/ 2147483647 h 493"/>
                <a:gd name="T54" fmla="*/ 2147483647 w 706"/>
                <a:gd name="T55" fmla="*/ 2147483647 h 493"/>
                <a:gd name="T56" fmla="*/ 2147483647 w 706"/>
                <a:gd name="T57" fmla="*/ 2147483647 h 493"/>
                <a:gd name="T58" fmla="*/ 2147483647 w 706"/>
                <a:gd name="T59" fmla="*/ 2147483647 h 493"/>
                <a:gd name="T60" fmla="*/ 2147483647 w 706"/>
                <a:gd name="T61" fmla="*/ 2147483647 h 493"/>
                <a:gd name="T62" fmla="*/ 2147483647 w 706"/>
                <a:gd name="T63" fmla="*/ 2147483647 h 493"/>
                <a:gd name="T64" fmla="*/ 2147483647 w 706"/>
                <a:gd name="T65" fmla="*/ 2147483647 h 493"/>
                <a:gd name="T66" fmla="*/ 2147483647 w 706"/>
                <a:gd name="T67" fmla="*/ 2147483647 h 493"/>
                <a:gd name="T68" fmla="*/ 2147483647 w 706"/>
                <a:gd name="T69" fmla="*/ 2147483647 h 493"/>
                <a:gd name="T70" fmla="*/ 2147483647 w 706"/>
                <a:gd name="T71" fmla="*/ 2147483647 h 493"/>
                <a:gd name="T72" fmla="*/ 2147483647 w 706"/>
                <a:gd name="T73" fmla="*/ 2147483647 h 493"/>
                <a:gd name="T74" fmla="*/ 2147483647 w 706"/>
                <a:gd name="T75" fmla="*/ 2147483647 h 493"/>
                <a:gd name="T76" fmla="*/ 2147483647 w 706"/>
                <a:gd name="T77" fmla="*/ 2147483647 h 493"/>
                <a:gd name="T78" fmla="*/ 2147483647 w 706"/>
                <a:gd name="T79" fmla="*/ 2147483647 h 493"/>
                <a:gd name="T80" fmla="*/ 2147483647 w 706"/>
                <a:gd name="T81" fmla="*/ 2147483647 h 493"/>
                <a:gd name="T82" fmla="*/ 2147483647 w 706"/>
                <a:gd name="T83" fmla="*/ 2147483647 h 493"/>
                <a:gd name="T84" fmla="*/ 2147483647 w 706"/>
                <a:gd name="T85" fmla="*/ 2147483647 h 493"/>
                <a:gd name="T86" fmla="*/ 2147483647 w 706"/>
                <a:gd name="T87" fmla="*/ 2147483647 h 493"/>
                <a:gd name="T88" fmla="*/ 2147483647 w 706"/>
                <a:gd name="T89" fmla="*/ 2147483647 h 493"/>
                <a:gd name="T90" fmla="*/ 2147483647 w 706"/>
                <a:gd name="T91" fmla="*/ 2147483647 h 493"/>
                <a:gd name="T92" fmla="*/ 2147483647 w 706"/>
                <a:gd name="T93" fmla="*/ 2147483647 h 493"/>
                <a:gd name="T94" fmla="*/ 2147483647 w 706"/>
                <a:gd name="T95" fmla="*/ 2147483647 h 493"/>
                <a:gd name="T96" fmla="*/ 2147483647 w 706"/>
                <a:gd name="T97" fmla="*/ 2147483647 h 493"/>
                <a:gd name="T98" fmla="*/ 2147483647 w 706"/>
                <a:gd name="T99" fmla="*/ 2147483647 h 493"/>
                <a:gd name="T100" fmla="*/ 2147483647 w 706"/>
                <a:gd name="T101" fmla="*/ 0 h 493"/>
                <a:gd name="T102" fmla="*/ 2147483647 w 706"/>
                <a:gd name="T103" fmla="*/ 2147483647 h 493"/>
                <a:gd name="T104" fmla="*/ 2147483647 w 706"/>
                <a:gd name="T105" fmla="*/ 2147483647 h 493"/>
                <a:gd name="T106" fmla="*/ 2147483647 w 706"/>
                <a:gd name="T107" fmla="*/ 2147483647 h 493"/>
                <a:gd name="T108" fmla="*/ 2147483647 w 706"/>
                <a:gd name="T109" fmla="*/ 2147483647 h 493"/>
                <a:gd name="T110" fmla="*/ 2147483647 w 706"/>
                <a:gd name="T111" fmla="*/ 2147483647 h 493"/>
                <a:gd name="T112" fmla="*/ 2147483647 w 706"/>
                <a:gd name="T113" fmla="*/ 2147483647 h 493"/>
                <a:gd name="T114" fmla="*/ 2147483647 w 706"/>
                <a:gd name="T115" fmla="*/ 2147483647 h 493"/>
                <a:gd name="T116" fmla="*/ 2147483647 w 706"/>
                <a:gd name="T117" fmla="*/ 2147483647 h 4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06"/>
                <a:gd name="T178" fmla="*/ 0 h 493"/>
                <a:gd name="T179" fmla="*/ 706 w 706"/>
                <a:gd name="T180" fmla="*/ 493 h 49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06" h="493">
                  <a:moveTo>
                    <a:pt x="295" y="64"/>
                  </a:moveTo>
                  <a:lnTo>
                    <a:pt x="185" y="190"/>
                  </a:lnTo>
                  <a:lnTo>
                    <a:pt x="186" y="190"/>
                  </a:lnTo>
                  <a:lnTo>
                    <a:pt x="191" y="188"/>
                  </a:lnTo>
                  <a:lnTo>
                    <a:pt x="199" y="186"/>
                  </a:lnTo>
                  <a:lnTo>
                    <a:pt x="209" y="183"/>
                  </a:lnTo>
                  <a:lnTo>
                    <a:pt x="221" y="180"/>
                  </a:lnTo>
                  <a:lnTo>
                    <a:pt x="235" y="177"/>
                  </a:lnTo>
                  <a:lnTo>
                    <a:pt x="250" y="174"/>
                  </a:lnTo>
                  <a:lnTo>
                    <a:pt x="266" y="172"/>
                  </a:lnTo>
                  <a:lnTo>
                    <a:pt x="284" y="171"/>
                  </a:lnTo>
                  <a:lnTo>
                    <a:pt x="302" y="170"/>
                  </a:lnTo>
                  <a:lnTo>
                    <a:pt x="321" y="171"/>
                  </a:lnTo>
                  <a:lnTo>
                    <a:pt x="338" y="173"/>
                  </a:lnTo>
                  <a:lnTo>
                    <a:pt x="356" y="176"/>
                  </a:lnTo>
                  <a:lnTo>
                    <a:pt x="373" y="182"/>
                  </a:lnTo>
                  <a:lnTo>
                    <a:pt x="389" y="190"/>
                  </a:lnTo>
                  <a:lnTo>
                    <a:pt x="404" y="201"/>
                  </a:lnTo>
                  <a:lnTo>
                    <a:pt x="401" y="200"/>
                  </a:lnTo>
                  <a:lnTo>
                    <a:pt x="394" y="198"/>
                  </a:lnTo>
                  <a:lnTo>
                    <a:pt x="382" y="195"/>
                  </a:lnTo>
                  <a:lnTo>
                    <a:pt x="367" y="192"/>
                  </a:lnTo>
                  <a:lnTo>
                    <a:pt x="348" y="189"/>
                  </a:lnTo>
                  <a:lnTo>
                    <a:pt x="327" y="186"/>
                  </a:lnTo>
                  <a:lnTo>
                    <a:pt x="304" y="185"/>
                  </a:lnTo>
                  <a:lnTo>
                    <a:pt x="279" y="185"/>
                  </a:lnTo>
                  <a:lnTo>
                    <a:pt x="252" y="186"/>
                  </a:lnTo>
                  <a:lnTo>
                    <a:pt x="225" y="190"/>
                  </a:lnTo>
                  <a:lnTo>
                    <a:pt x="197" y="197"/>
                  </a:lnTo>
                  <a:lnTo>
                    <a:pt x="170" y="208"/>
                  </a:lnTo>
                  <a:lnTo>
                    <a:pt x="144" y="221"/>
                  </a:lnTo>
                  <a:lnTo>
                    <a:pt x="119" y="239"/>
                  </a:lnTo>
                  <a:lnTo>
                    <a:pt x="96" y="262"/>
                  </a:lnTo>
                  <a:lnTo>
                    <a:pt x="75" y="289"/>
                  </a:lnTo>
                  <a:lnTo>
                    <a:pt x="57" y="318"/>
                  </a:lnTo>
                  <a:lnTo>
                    <a:pt x="41" y="345"/>
                  </a:lnTo>
                  <a:lnTo>
                    <a:pt x="28" y="368"/>
                  </a:lnTo>
                  <a:lnTo>
                    <a:pt x="17" y="390"/>
                  </a:lnTo>
                  <a:lnTo>
                    <a:pt x="9" y="409"/>
                  </a:lnTo>
                  <a:lnTo>
                    <a:pt x="3" y="425"/>
                  </a:lnTo>
                  <a:lnTo>
                    <a:pt x="0" y="440"/>
                  </a:lnTo>
                  <a:lnTo>
                    <a:pt x="0" y="452"/>
                  </a:lnTo>
                  <a:lnTo>
                    <a:pt x="2" y="463"/>
                  </a:lnTo>
                  <a:lnTo>
                    <a:pt x="6" y="471"/>
                  </a:lnTo>
                  <a:lnTo>
                    <a:pt x="14" y="478"/>
                  </a:lnTo>
                  <a:lnTo>
                    <a:pt x="23" y="484"/>
                  </a:lnTo>
                  <a:lnTo>
                    <a:pt x="35" y="488"/>
                  </a:lnTo>
                  <a:lnTo>
                    <a:pt x="49" y="491"/>
                  </a:lnTo>
                  <a:lnTo>
                    <a:pt x="66" y="493"/>
                  </a:lnTo>
                  <a:lnTo>
                    <a:pt x="86" y="493"/>
                  </a:lnTo>
                  <a:lnTo>
                    <a:pt x="96" y="493"/>
                  </a:lnTo>
                  <a:lnTo>
                    <a:pt x="108" y="493"/>
                  </a:lnTo>
                  <a:lnTo>
                    <a:pt x="120" y="493"/>
                  </a:lnTo>
                  <a:lnTo>
                    <a:pt x="132" y="493"/>
                  </a:lnTo>
                  <a:lnTo>
                    <a:pt x="146" y="493"/>
                  </a:lnTo>
                  <a:lnTo>
                    <a:pt x="159" y="493"/>
                  </a:lnTo>
                  <a:lnTo>
                    <a:pt x="173" y="493"/>
                  </a:lnTo>
                  <a:lnTo>
                    <a:pt x="188" y="492"/>
                  </a:lnTo>
                  <a:lnTo>
                    <a:pt x="203" y="492"/>
                  </a:lnTo>
                  <a:lnTo>
                    <a:pt x="218" y="491"/>
                  </a:lnTo>
                  <a:lnTo>
                    <a:pt x="233" y="490"/>
                  </a:lnTo>
                  <a:lnTo>
                    <a:pt x="248" y="489"/>
                  </a:lnTo>
                  <a:lnTo>
                    <a:pt x="263" y="488"/>
                  </a:lnTo>
                  <a:lnTo>
                    <a:pt x="279" y="487"/>
                  </a:lnTo>
                  <a:lnTo>
                    <a:pt x="294" y="485"/>
                  </a:lnTo>
                  <a:lnTo>
                    <a:pt x="309" y="483"/>
                  </a:lnTo>
                  <a:lnTo>
                    <a:pt x="324" y="482"/>
                  </a:lnTo>
                  <a:lnTo>
                    <a:pt x="338" y="479"/>
                  </a:lnTo>
                  <a:lnTo>
                    <a:pt x="352" y="477"/>
                  </a:lnTo>
                  <a:lnTo>
                    <a:pt x="366" y="474"/>
                  </a:lnTo>
                  <a:lnTo>
                    <a:pt x="379" y="471"/>
                  </a:lnTo>
                  <a:lnTo>
                    <a:pt x="392" y="468"/>
                  </a:lnTo>
                  <a:lnTo>
                    <a:pt x="404" y="464"/>
                  </a:lnTo>
                  <a:lnTo>
                    <a:pt x="416" y="460"/>
                  </a:lnTo>
                  <a:lnTo>
                    <a:pt x="427" y="456"/>
                  </a:lnTo>
                  <a:lnTo>
                    <a:pt x="437" y="451"/>
                  </a:lnTo>
                  <a:lnTo>
                    <a:pt x="446" y="446"/>
                  </a:lnTo>
                  <a:lnTo>
                    <a:pt x="454" y="441"/>
                  </a:lnTo>
                  <a:lnTo>
                    <a:pt x="462" y="435"/>
                  </a:lnTo>
                  <a:lnTo>
                    <a:pt x="468" y="429"/>
                  </a:lnTo>
                  <a:lnTo>
                    <a:pt x="473" y="422"/>
                  </a:lnTo>
                  <a:lnTo>
                    <a:pt x="477" y="415"/>
                  </a:lnTo>
                  <a:lnTo>
                    <a:pt x="485" y="400"/>
                  </a:lnTo>
                  <a:lnTo>
                    <a:pt x="493" y="383"/>
                  </a:lnTo>
                  <a:lnTo>
                    <a:pt x="501" y="367"/>
                  </a:lnTo>
                  <a:lnTo>
                    <a:pt x="511" y="349"/>
                  </a:lnTo>
                  <a:lnTo>
                    <a:pt x="520" y="331"/>
                  </a:lnTo>
                  <a:lnTo>
                    <a:pt x="531" y="313"/>
                  </a:lnTo>
                  <a:lnTo>
                    <a:pt x="541" y="296"/>
                  </a:lnTo>
                  <a:lnTo>
                    <a:pt x="550" y="278"/>
                  </a:lnTo>
                  <a:lnTo>
                    <a:pt x="560" y="263"/>
                  </a:lnTo>
                  <a:lnTo>
                    <a:pt x="568" y="248"/>
                  </a:lnTo>
                  <a:lnTo>
                    <a:pt x="576" y="235"/>
                  </a:lnTo>
                  <a:lnTo>
                    <a:pt x="583" y="223"/>
                  </a:lnTo>
                  <a:lnTo>
                    <a:pt x="588" y="214"/>
                  </a:lnTo>
                  <a:lnTo>
                    <a:pt x="593" y="206"/>
                  </a:lnTo>
                  <a:lnTo>
                    <a:pt x="595" y="202"/>
                  </a:lnTo>
                  <a:lnTo>
                    <a:pt x="596" y="201"/>
                  </a:lnTo>
                  <a:lnTo>
                    <a:pt x="596" y="203"/>
                  </a:lnTo>
                  <a:lnTo>
                    <a:pt x="594" y="209"/>
                  </a:lnTo>
                  <a:lnTo>
                    <a:pt x="591" y="217"/>
                  </a:lnTo>
                  <a:lnTo>
                    <a:pt x="588" y="227"/>
                  </a:lnTo>
                  <a:lnTo>
                    <a:pt x="586" y="236"/>
                  </a:lnTo>
                  <a:lnTo>
                    <a:pt x="586" y="243"/>
                  </a:lnTo>
                  <a:lnTo>
                    <a:pt x="587" y="248"/>
                  </a:lnTo>
                  <a:lnTo>
                    <a:pt x="591" y="248"/>
                  </a:lnTo>
                  <a:lnTo>
                    <a:pt x="595" y="247"/>
                  </a:lnTo>
                  <a:lnTo>
                    <a:pt x="600" y="246"/>
                  </a:lnTo>
                  <a:lnTo>
                    <a:pt x="606" y="244"/>
                  </a:lnTo>
                  <a:lnTo>
                    <a:pt x="613" y="242"/>
                  </a:lnTo>
                  <a:lnTo>
                    <a:pt x="621" y="239"/>
                  </a:lnTo>
                  <a:lnTo>
                    <a:pt x="629" y="236"/>
                  </a:lnTo>
                  <a:lnTo>
                    <a:pt x="638" y="233"/>
                  </a:lnTo>
                  <a:lnTo>
                    <a:pt x="647" y="231"/>
                  </a:lnTo>
                  <a:lnTo>
                    <a:pt x="655" y="228"/>
                  </a:lnTo>
                  <a:lnTo>
                    <a:pt x="663" y="225"/>
                  </a:lnTo>
                  <a:lnTo>
                    <a:pt x="671" y="223"/>
                  </a:lnTo>
                  <a:lnTo>
                    <a:pt x="677" y="221"/>
                  </a:lnTo>
                  <a:lnTo>
                    <a:pt x="682" y="219"/>
                  </a:lnTo>
                  <a:lnTo>
                    <a:pt x="687" y="218"/>
                  </a:lnTo>
                  <a:lnTo>
                    <a:pt x="689" y="217"/>
                  </a:lnTo>
                  <a:lnTo>
                    <a:pt x="690" y="217"/>
                  </a:lnTo>
                  <a:lnTo>
                    <a:pt x="691" y="215"/>
                  </a:lnTo>
                  <a:lnTo>
                    <a:pt x="692" y="209"/>
                  </a:lnTo>
                  <a:lnTo>
                    <a:pt x="693" y="201"/>
                  </a:lnTo>
                  <a:lnTo>
                    <a:pt x="694" y="189"/>
                  </a:lnTo>
                  <a:lnTo>
                    <a:pt x="696" y="175"/>
                  </a:lnTo>
                  <a:lnTo>
                    <a:pt x="698" y="160"/>
                  </a:lnTo>
                  <a:lnTo>
                    <a:pt x="700" y="144"/>
                  </a:lnTo>
                  <a:lnTo>
                    <a:pt x="702" y="126"/>
                  </a:lnTo>
                  <a:lnTo>
                    <a:pt x="703" y="108"/>
                  </a:lnTo>
                  <a:lnTo>
                    <a:pt x="705" y="90"/>
                  </a:lnTo>
                  <a:lnTo>
                    <a:pt x="705" y="72"/>
                  </a:lnTo>
                  <a:lnTo>
                    <a:pt x="706" y="56"/>
                  </a:lnTo>
                  <a:lnTo>
                    <a:pt x="706" y="41"/>
                  </a:lnTo>
                  <a:lnTo>
                    <a:pt x="705" y="27"/>
                  </a:lnTo>
                  <a:lnTo>
                    <a:pt x="703" y="16"/>
                  </a:lnTo>
                  <a:lnTo>
                    <a:pt x="701" y="8"/>
                  </a:lnTo>
                  <a:lnTo>
                    <a:pt x="698" y="5"/>
                  </a:lnTo>
                  <a:lnTo>
                    <a:pt x="694" y="3"/>
                  </a:lnTo>
                  <a:lnTo>
                    <a:pt x="687" y="1"/>
                  </a:lnTo>
                  <a:lnTo>
                    <a:pt x="679" y="0"/>
                  </a:lnTo>
                  <a:lnTo>
                    <a:pt x="669" y="0"/>
                  </a:lnTo>
                  <a:lnTo>
                    <a:pt x="658" y="0"/>
                  </a:lnTo>
                  <a:lnTo>
                    <a:pt x="645" y="0"/>
                  </a:lnTo>
                  <a:lnTo>
                    <a:pt x="631" y="1"/>
                  </a:lnTo>
                  <a:lnTo>
                    <a:pt x="616" y="3"/>
                  </a:lnTo>
                  <a:lnTo>
                    <a:pt x="600" y="5"/>
                  </a:lnTo>
                  <a:lnTo>
                    <a:pt x="583" y="7"/>
                  </a:lnTo>
                  <a:lnTo>
                    <a:pt x="566" y="10"/>
                  </a:lnTo>
                  <a:lnTo>
                    <a:pt x="548" y="13"/>
                  </a:lnTo>
                  <a:lnTo>
                    <a:pt x="530" y="16"/>
                  </a:lnTo>
                  <a:lnTo>
                    <a:pt x="511" y="19"/>
                  </a:lnTo>
                  <a:lnTo>
                    <a:pt x="492" y="23"/>
                  </a:lnTo>
                  <a:lnTo>
                    <a:pt x="474" y="26"/>
                  </a:lnTo>
                  <a:lnTo>
                    <a:pt x="455" y="30"/>
                  </a:lnTo>
                  <a:lnTo>
                    <a:pt x="438" y="33"/>
                  </a:lnTo>
                  <a:lnTo>
                    <a:pt x="420" y="37"/>
                  </a:lnTo>
                  <a:lnTo>
                    <a:pt x="402" y="41"/>
                  </a:lnTo>
                  <a:lnTo>
                    <a:pt x="386" y="44"/>
                  </a:lnTo>
                  <a:lnTo>
                    <a:pt x="371" y="47"/>
                  </a:lnTo>
                  <a:lnTo>
                    <a:pt x="356" y="50"/>
                  </a:lnTo>
                  <a:lnTo>
                    <a:pt x="343" y="53"/>
                  </a:lnTo>
                  <a:lnTo>
                    <a:pt x="332" y="56"/>
                  </a:lnTo>
                  <a:lnTo>
                    <a:pt x="321" y="58"/>
                  </a:lnTo>
                  <a:lnTo>
                    <a:pt x="312" y="60"/>
                  </a:lnTo>
                  <a:lnTo>
                    <a:pt x="305" y="62"/>
                  </a:lnTo>
                  <a:lnTo>
                    <a:pt x="300" y="63"/>
                  </a:lnTo>
                  <a:lnTo>
                    <a:pt x="296" y="64"/>
                  </a:lnTo>
                  <a:lnTo>
                    <a:pt x="295" y="6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50">
              <a:extLst>
                <a:ext uri="{FF2B5EF4-FFF2-40B4-BE49-F238E27FC236}">
                  <a16:creationId xmlns:a16="http://schemas.microsoft.com/office/drawing/2014/main" id="{C712E5BE-F069-49C6-947A-1153587BE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313" y="5508626"/>
              <a:ext cx="354012" cy="384175"/>
            </a:xfrm>
            <a:custGeom>
              <a:avLst/>
              <a:gdLst>
                <a:gd name="T0" fmla="*/ 2147483647 w 251"/>
                <a:gd name="T1" fmla="*/ 2147483647 h 242"/>
                <a:gd name="T2" fmla="*/ 2147483647 w 251"/>
                <a:gd name="T3" fmla="*/ 0 h 242"/>
                <a:gd name="T4" fmla="*/ 2147483647 w 251"/>
                <a:gd name="T5" fmla="*/ 2147483647 h 242"/>
                <a:gd name="T6" fmla="*/ 2147483647 w 251"/>
                <a:gd name="T7" fmla="*/ 2147483647 h 242"/>
                <a:gd name="T8" fmla="*/ 2147483647 w 251"/>
                <a:gd name="T9" fmla="*/ 2147483647 h 242"/>
                <a:gd name="T10" fmla="*/ 2147483647 w 251"/>
                <a:gd name="T11" fmla="*/ 2147483647 h 242"/>
                <a:gd name="T12" fmla="*/ 2147483647 w 251"/>
                <a:gd name="T13" fmla="*/ 2147483647 h 242"/>
                <a:gd name="T14" fmla="*/ 2147483647 w 251"/>
                <a:gd name="T15" fmla="*/ 2147483647 h 242"/>
                <a:gd name="T16" fmla="*/ 2147483647 w 251"/>
                <a:gd name="T17" fmla="*/ 2147483647 h 242"/>
                <a:gd name="T18" fmla="*/ 2147483647 w 251"/>
                <a:gd name="T19" fmla="*/ 2147483647 h 242"/>
                <a:gd name="T20" fmla="*/ 2147483647 w 251"/>
                <a:gd name="T21" fmla="*/ 2147483647 h 242"/>
                <a:gd name="T22" fmla="*/ 2147483647 w 251"/>
                <a:gd name="T23" fmla="*/ 2147483647 h 242"/>
                <a:gd name="T24" fmla="*/ 2147483647 w 251"/>
                <a:gd name="T25" fmla="*/ 2147483647 h 242"/>
                <a:gd name="T26" fmla="*/ 2147483647 w 251"/>
                <a:gd name="T27" fmla="*/ 2147483647 h 242"/>
                <a:gd name="T28" fmla="*/ 2147483647 w 251"/>
                <a:gd name="T29" fmla="*/ 2147483647 h 242"/>
                <a:gd name="T30" fmla="*/ 2147483647 w 251"/>
                <a:gd name="T31" fmla="*/ 2147483647 h 242"/>
                <a:gd name="T32" fmla="*/ 2147483647 w 251"/>
                <a:gd name="T33" fmla="*/ 2147483647 h 242"/>
                <a:gd name="T34" fmla="*/ 2147483647 w 251"/>
                <a:gd name="T35" fmla="*/ 2147483647 h 242"/>
                <a:gd name="T36" fmla="*/ 2147483647 w 251"/>
                <a:gd name="T37" fmla="*/ 2147483647 h 242"/>
                <a:gd name="T38" fmla="*/ 2147483647 w 251"/>
                <a:gd name="T39" fmla="*/ 2147483647 h 242"/>
                <a:gd name="T40" fmla="*/ 2147483647 w 251"/>
                <a:gd name="T41" fmla="*/ 2147483647 h 242"/>
                <a:gd name="T42" fmla="*/ 2147483647 w 251"/>
                <a:gd name="T43" fmla="*/ 2147483647 h 242"/>
                <a:gd name="T44" fmla="*/ 2147483647 w 251"/>
                <a:gd name="T45" fmla="*/ 2147483647 h 242"/>
                <a:gd name="T46" fmla="*/ 2147483647 w 251"/>
                <a:gd name="T47" fmla="*/ 2147483647 h 242"/>
                <a:gd name="T48" fmla="*/ 2147483647 w 251"/>
                <a:gd name="T49" fmla="*/ 2147483647 h 242"/>
                <a:gd name="T50" fmla="*/ 2147483647 w 251"/>
                <a:gd name="T51" fmla="*/ 2147483647 h 242"/>
                <a:gd name="T52" fmla="*/ 2147483647 w 251"/>
                <a:gd name="T53" fmla="*/ 2147483647 h 242"/>
                <a:gd name="T54" fmla="*/ 2147483647 w 251"/>
                <a:gd name="T55" fmla="*/ 2147483647 h 242"/>
                <a:gd name="T56" fmla="*/ 2147483647 w 251"/>
                <a:gd name="T57" fmla="*/ 2147483647 h 242"/>
                <a:gd name="T58" fmla="*/ 2147483647 w 251"/>
                <a:gd name="T59" fmla="*/ 2147483647 h 242"/>
                <a:gd name="T60" fmla="*/ 2147483647 w 251"/>
                <a:gd name="T61" fmla="*/ 2147483647 h 242"/>
                <a:gd name="T62" fmla="*/ 2147483647 w 251"/>
                <a:gd name="T63" fmla="*/ 2147483647 h 242"/>
                <a:gd name="T64" fmla="*/ 2147483647 w 251"/>
                <a:gd name="T65" fmla="*/ 2147483647 h 242"/>
                <a:gd name="T66" fmla="*/ 0 w 251"/>
                <a:gd name="T67" fmla="*/ 2147483647 h 242"/>
                <a:gd name="T68" fmla="*/ 0 w 251"/>
                <a:gd name="T69" fmla="*/ 2147483647 h 242"/>
                <a:gd name="T70" fmla="*/ 2147483647 w 251"/>
                <a:gd name="T71" fmla="*/ 2147483647 h 242"/>
                <a:gd name="T72" fmla="*/ 2147483647 w 251"/>
                <a:gd name="T73" fmla="*/ 2147483647 h 242"/>
                <a:gd name="T74" fmla="*/ 2147483647 w 251"/>
                <a:gd name="T75" fmla="*/ 2147483647 h 242"/>
                <a:gd name="T76" fmla="*/ 2147483647 w 251"/>
                <a:gd name="T77" fmla="*/ 2147483647 h 242"/>
                <a:gd name="T78" fmla="*/ 2147483647 w 251"/>
                <a:gd name="T79" fmla="*/ 2147483647 h 242"/>
                <a:gd name="T80" fmla="*/ 2147483647 w 251"/>
                <a:gd name="T81" fmla="*/ 2147483647 h 242"/>
                <a:gd name="T82" fmla="*/ 2147483647 w 251"/>
                <a:gd name="T83" fmla="*/ 2147483647 h 242"/>
                <a:gd name="T84" fmla="*/ 2147483647 w 251"/>
                <a:gd name="T85" fmla="*/ 2147483647 h 242"/>
                <a:gd name="T86" fmla="*/ 2147483647 w 251"/>
                <a:gd name="T87" fmla="*/ 2147483647 h 242"/>
                <a:gd name="T88" fmla="*/ 2147483647 w 251"/>
                <a:gd name="T89" fmla="*/ 2147483647 h 242"/>
                <a:gd name="T90" fmla="*/ 2147483647 w 251"/>
                <a:gd name="T91" fmla="*/ 2147483647 h 242"/>
                <a:gd name="T92" fmla="*/ 2147483647 w 251"/>
                <a:gd name="T93" fmla="*/ 2147483647 h 242"/>
                <a:gd name="T94" fmla="*/ 2147483647 w 251"/>
                <a:gd name="T95" fmla="*/ 2147483647 h 242"/>
                <a:gd name="T96" fmla="*/ 2147483647 w 251"/>
                <a:gd name="T97" fmla="*/ 2147483647 h 242"/>
                <a:gd name="T98" fmla="*/ 2147483647 w 251"/>
                <a:gd name="T99" fmla="*/ 2147483647 h 242"/>
                <a:gd name="T100" fmla="*/ 2147483647 w 251"/>
                <a:gd name="T101" fmla="*/ 2147483647 h 2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51"/>
                <a:gd name="T154" fmla="*/ 0 h 242"/>
                <a:gd name="T155" fmla="*/ 251 w 251"/>
                <a:gd name="T156" fmla="*/ 242 h 2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51" h="242">
                  <a:moveTo>
                    <a:pt x="6" y="78"/>
                  </a:moveTo>
                  <a:lnTo>
                    <a:pt x="220" y="0"/>
                  </a:lnTo>
                  <a:lnTo>
                    <a:pt x="251" y="125"/>
                  </a:lnTo>
                  <a:lnTo>
                    <a:pt x="249" y="125"/>
                  </a:lnTo>
                  <a:lnTo>
                    <a:pt x="243" y="128"/>
                  </a:lnTo>
                  <a:lnTo>
                    <a:pt x="233" y="131"/>
                  </a:lnTo>
                  <a:lnTo>
                    <a:pt x="222" y="136"/>
                  </a:lnTo>
                  <a:lnTo>
                    <a:pt x="208" y="142"/>
                  </a:lnTo>
                  <a:lnTo>
                    <a:pt x="194" y="150"/>
                  </a:lnTo>
                  <a:lnTo>
                    <a:pt x="180" y="158"/>
                  </a:lnTo>
                  <a:lnTo>
                    <a:pt x="167" y="167"/>
                  </a:lnTo>
                  <a:lnTo>
                    <a:pt x="157" y="177"/>
                  </a:lnTo>
                  <a:lnTo>
                    <a:pt x="150" y="189"/>
                  </a:lnTo>
                  <a:lnTo>
                    <a:pt x="143" y="200"/>
                  </a:lnTo>
                  <a:lnTo>
                    <a:pt x="137" y="211"/>
                  </a:lnTo>
                  <a:lnTo>
                    <a:pt x="130" y="222"/>
                  </a:lnTo>
                  <a:lnTo>
                    <a:pt x="121" y="230"/>
                  </a:lnTo>
                  <a:lnTo>
                    <a:pt x="110" y="236"/>
                  </a:lnTo>
                  <a:lnTo>
                    <a:pt x="94" y="240"/>
                  </a:lnTo>
                  <a:lnTo>
                    <a:pt x="86" y="241"/>
                  </a:lnTo>
                  <a:lnTo>
                    <a:pt x="76" y="242"/>
                  </a:lnTo>
                  <a:lnTo>
                    <a:pt x="68" y="242"/>
                  </a:lnTo>
                  <a:lnTo>
                    <a:pt x="59" y="242"/>
                  </a:lnTo>
                  <a:lnTo>
                    <a:pt x="50" y="242"/>
                  </a:lnTo>
                  <a:lnTo>
                    <a:pt x="42" y="242"/>
                  </a:lnTo>
                  <a:lnTo>
                    <a:pt x="35" y="241"/>
                  </a:lnTo>
                  <a:lnTo>
                    <a:pt x="28" y="240"/>
                  </a:lnTo>
                  <a:lnTo>
                    <a:pt x="21" y="239"/>
                  </a:lnTo>
                  <a:lnTo>
                    <a:pt x="15" y="238"/>
                  </a:lnTo>
                  <a:lnTo>
                    <a:pt x="11" y="236"/>
                  </a:lnTo>
                  <a:lnTo>
                    <a:pt x="6" y="234"/>
                  </a:lnTo>
                  <a:lnTo>
                    <a:pt x="3" y="232"/>
                  </a:lnTo>
                  <a:lnTo>
                    <a:pt x="1" y="230"/>
                  </a:lnTo>
                  <a:lnTo>
                    <a:pt x="0" y="227"/>
                  </a:lnTo>
                  <a:lnTo>
                    <a:pt x="0" y="224"/>
                  </a:lnTo>
                  <a:lnTo>
                    <a:pt x="2" y="220"/>
                  </a:lnTo>
                  <a:lnTo>
                    <a:pt x="2" y="213"/>
                  </a:lnTo>
                  <a:lnTo>
                    <a:pt x="3" y="205"/>
                  </a:lnTo>
                  <a:lnTo>
                    <a:pt x="3" y="194"/>
                  </a:lnTo>
                  <a:lnTo>
                    <a:pt x="4" y="183"/>
                  </a:lnTo>
                  <a:lnTo>
                    <a:pt x="4" y="171"/>
                  </a:lnTo>
                  <a:lnTo>
                    <a:pt x="4" y="158"/>
                  </a:lnTo>
                  <a:lnTo>
                    <a:pt x="5" y="145"/>
                  </a:lnTo>
                  <a:lnTo>
                    <a:pt x="5" y="132"/>
                  </a:lnTo>
                  <a:lnTo>
                    <a:pt x="6" y="120"/>
                  </a:lnTo>
                  <a:lnTo>
                    <a:pt x="6" y="109"/>
                  </a:lnTo>
                  <a:lnTo>
                    <a:pt x="6" y="99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6" y="80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51">
              <a:extLst>
                <a:ext uri="{FF2B5EF4-FFF2-40B4-BE49-F238E27FC236}">
                  <a16:creationId xmlns:a16="http://schemas.microsoft.com/office/drawing/2014/main" id="{54B54CAC-0DF1-421B-81C0-DD112131F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439" y="5689601"/>
              <a:ext cx="1131887" cy="531813"/>
            </a:xfrm>
            <a:custGeom>
              <a:avLst/>
              <a:gdLst>
                <a:gd name="T0" fmla="*/ 2147483647 w 802"/>
                <a:gd name="T1" fmla="*/ 2147483647 h 335"/>
                <a:gd name="T2" fmla="*/ 2147483647 w 802"/>
                <a:gd name="T3" fmla="*/ 2147483647 h 335"/>
                <a:gd name="T4" fmla="*/ 2147483647 w 802"/>
                <a:gd name="T5" fmla="*/ 2147483647 h 335"/>
                <a:gd name="T6" fmla="*/ 2147483647 w 802"/>
                <a:gd name="T7" fmla="*/ 2147483647 h 335"/>
                <a:gd name="T8" fmla="*/ 2147483647 w 802"/>
                <a:gd name="T9" fmla="*/ 2147483647 h 335"/>
                <a:gd name="T10" fmla="*/ 2147483647 w 802"/>
                <a:gd name="T11" fmla="*/ 2147483647 h 335"/>
                <a:gd name="T12" fmla="*/ 2147483647 w 802"/>
                <a:gd name="T13" fmla="*/ 2147483647 h 335"/>
                <a:gd name="T14" fmla="*/ 2147483647 w 802"/>
                <a:gd name="T15" fmla="*/ 2147483647 h 335"/>
                <a:gd name="T16" fmla="*/ 2147483647 w 802"/>
                <a:gd name="T17" fmla="*/ 2147483647 h 335"/>
                <a:gd name="T18" fmla="*/ 2147483647 w 802"/>
                <a:gd name="T19" fmla="*/ 2147483647 h 335"/>
                <a:gd name="T20" fmla="*/ 2147483647 w 802"/>
                <a:gd name="T21" fmla="*/ 2147483647 h 335"/>
                <a:gd name="T22" fmla="*/ 2147483647 w 802"/>
                <a:gd name="T23" fmla="*/ 2147483647 h 335"/>
                <a:gd name="T24" fmla="*/ 2147483647 w 802"/>
                <a:gd name="T25" fmla="*/ 2147483647 h 335"/>
                <a:gd name="T26" fmla="*/ 2147483647 w 802"/>
                <a:gd name="T27" fmla="*/ 2147483647 h 335"/>
                <a:gd name="T28" fmla="*/ 2147483647 w 802"/>
                <a:gd name="T29" fmla="*/ 2147483647 h 335"/>
                <a:gd name="T30" fmla="*/ 2147483647 w 802"/>
                <a:gd name="T31" fmla="*/ 2147483647 h 335"/>
                <a:gd name="T32" fmla="*/ 2147483647 w 802"/>
                <a:gd name="T33" fmla="*/ 2147483647 h 335"/>
                <a:gd name="T34" fmla="*/ 2147483647 w 802"/>
                <a:gd name="T35" fmla="*/ 2147483647 h 335"/>
                <a:gd name="T36" fmla="*/ 2147483647 w 802"/>
                <a:gd name="T37" fmla="*/ 2147483647 h 335"/>
                <a:gd name="T38" fmla="*/ 2147483647 w 802"/>
                <a:gd name="T39" fmla="*/ 2147483647 h 335"/>
                <a:gd name="T40" fmla="*/ 2147483647 w 802"/>
                <a:gd name="T41" fmla="*/ 2147483647 h 335"/>
                <a:gd name="T42" fmla="*/ 2147483647 w 802"/>
                <a:gd name="T43" fmla="*/ 2147483647 h 335"/>
                <a:gd name="T44" fmla="*/ 2147483647 w 802"/>
                <a:gd name="T45" fmla="*/ 2147483647 h 335"/>
                <a:gd name="T46" fmla="*/ 2147483647 w 802"/>
                <a:gd name="T47" fmla="*/ 2147483647 h 335"/>
                <a:gd name="T48" fmla="*/ 2147483647 w 802"/>
                <a:gd name="T49" fmla="*/ 2147483647 h 335"/>
                <a:gd name="T50" fmla="*/ 2147483647 w 802"/>
                <a:gd name="T51" fmla="*/ 2147483647 h 335"/>
                <a:gd name="T52" fmla="*/ 2147483647 w 802"/>
                <a:gd name="T53" fmla="*/ 2147483647 h 335"/>
                <a:gd name="T54" fmla="*/ 2147483647 w 802"/>
                <a:gd name="T55" fmla="*/ 2147483647 h 335"/>
                <a:gd name="T56" fmla="*/ 2147483647 w 802"/>
                <a:gd name="T57" fmla="*/ 2147483647 h 335"/>
                <a:gd name="T58" fmla="*/ 2147483647 w 802"/>
                <a:gd name="T59" fmla="*/ 0 h 335"/>
                <a:gd name="T60" fmla="*/ 2147483647 w 802"/>
                <a:gd name="T61" fmla="*/ 2147483647 h 335"/>
                <a:gd name="T62" fmla="*/ 2147483647 w 802"/>
                <a:gd name="T63" fmla="*/ 2147483647 h 335"/>
                <a:gd name="T64" fmla="*/ 2147483647 w 802"/>
                <a:gd name="T65" fmla="*/ 2147483647 h 335"/>
                <a:gd name="T66" fmla="*/ 2147483647 w 802"/>
                <a:gd name="T67" fmla="*/ 2147483647 h 335"/>
                <a:gd name="T68" fmla="*/ 2147483647 w 802"/>
                <a:gd name="T69" fmla="*/ 2147483647 h 335"/>
                <a:gd name="T70" fmla="*/ 2147483647 w 802"/>
                <a:gd name="T71" fmla="*/ 2147483647 h 335"/>
                <a:gd name="T72" fmla="*/ 2147483647 w 802"/>
                <a:gd name="T73" fmla="*/ 2147483647 h 335"/>
                <a:gd name="T74" fmla="*/ 2147483647 w 802"/>
                <a:gd name="T75" fmla="*/ 2147483647 h 335"/>
                <a:gd name="T76" fmla="*/ 2147483647 w 802"/>
                <a:gd name="T77" fmla="*/ 2147483647 h 335"/>
                <a:gd name="T78" fmla="*/ 2147483647 w 802"/>
                <a:gd name="T79" fmla="*/ 2147483647 h 335"/>
                <a:gd name="T80" fmla="*/ 2147483647 w 802"/>
                <a:gd name="T81" fmla="*/ 2147483647 h 335"/>
                <a:gd name="T82" fmla="*/ 2147483647 w 802"/>
                <a:gd name="T83" fmla="*/ 2147483647 h 335"/>
                <a:gd name="T84" fmla="*/ 2147483647 w 802"/>
                <a:gd name="T85" fmla="*/ 2147483647 h 335"/>
                <a:gd name="T86" fmla="*/ 2147483647 w 802"/>
                <a:gd name="T87" fmla="*/ 2147483647 h 335"/>
                <a:gd name="T88" fmla="*/ 0 w 802"/>
                <a:gd name="T89" fmla="*/ 2147483647 h 335"/>
                <a:gd name="T90" fmla="*/ 2147483647 w 802"/>
                <a:gd name="T91" fmla="*/ 2147483647 h 33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02"/>
                <a:gd name="T139" fmla="*/ 0 h 335"/>
                <a:gd name="T140" fmla="*/ 802 w 802"/>
                <a:gd name="T141" fmla="*/ 335 h 33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02" h="335">
                  <a:moveTo>
                    <a:pt x="1" y="319"/>
                  </a:moveTo>
                  <a:lnTo>
                    <a:pt x="215" y="335"/>
                  </a:lnTo>
                  <a:lnTo>
                    <a:pt x="226" y="282"/>
                  </a:lnTo>
                  <a:lnTo>
                    <a:pt x="229" y="284"/>
                  </a:lnTo>
                  <a:lnTo>
                    <a:pt x="235" y="290"/>
                  </a:lnTo>
                  <a:lnTo>
                    <a:pt x="246" y="297"/>
                  </a:lnTo>
                  <a:lnTo>
                    <a:pt x="259" y="305"/>
                  </a:lnTo>
                  <a:lnTo>
                    <a:pt x="272" y="313"/>
                  </a:lnTo>
                  <a:lnTo>
                    <a:pt x="285" y="320"/>
                  </a:lnTo>
                  <a:lnTo>
                    <a:pt x="296" y="324"/>
                  </a:lnTo>
                  <a:lnTo>
                    <a:pt x="304" y="324"/>
                  </a:lnTo>
                  <a:lnTo>
                    <a:pt x="307" y="323"/>
                  </a:lnTo>
                  <a:lnTo>
                    <a:pt x="312" y="323"/>
                  </a:lnTo>
                  <a:lnTo>
                    <a:pt x="320" y="322"/>
                  </a:lnTo>
                  <a:lnTo>
                    <a:pt x="330" y="321"/>
                  </a:lnTo>
                  <a:lnTo>
                    <a:pt x="342" y="319"/>
                  </a:lnTo>
                  <a:lnTo>
                    <a:pt x="355" y="318"/>
                  </a:lnTo>
                  <a:lnTo>
                    <a:pt x="371" y="317"/>
                  </a:lnTo>
                  <a:lnTo>
                    <a:pt x="388" y="315"/>
                  </a:lnTo>
                  <a:lnTo>
                    <a:pt x="406" y="314"/>
                  </a:lnTo>
                  <a:lnTo>
                    <a:pt x="426" y="312"/>
                  </a:lnTo>
                  <a:lnTo>
                    <a:pt x="446" y="310"/>
                  </a:lnTo>
                  <a:lnTo>
                    <a:pt x="468" y="309"/>
                  </a:lnTo>
                  <a:lnTo>
                    <a:pt x="489" y="307"/>
                  </a:lnTo>
                  <a:lnTo>
                    <a:pt x="512" y="305"/>
                  </a:lnTo>
                  <a:lnTo>
                    <a:pt x="535" y="303"/>
                  </a:lnTo>
                  <a:lnTo>
                    <a:pt x="558" y="301"/>
                  </a:lnTo>
                  <a:lnTo>
                    <a:pt x="580" y="299"/>
                  </a:lnTo>
                  <a:lnTo>
                    <a:pt x="603" y="298"/>
                  </a:lnTo>
                  <a:lnTo>
                    <a:pt x="625" y="296"/>
                  </a:lnTo>
                  <a:lnTo>
                    <a:pt x="647" y="294"/>
                  </a:lnTo>
                  <a:lnTo>
                    <a:pt x="668" y="292"/>
                  </a:lnTo>
                  <a:lnTo>
                    <a:pt x="688" y="291"/>
                  </a:lnTo>
                  <a:lnTo>
                    <a:pt x="707" y="290"/>
                  </a:lnTo>
                  <a:lnTo>
                    <a:pt x="724" y="288"/>
                  </a:lnTo>
                  <a:lnTo>
                    <a:pt x="741" y="287"/>
                  </a:lnTo>
                  <a:lnTo>
                    <a:pt x="755" y="285"/>
                  </a:lnTo>
                  <a:lnTo>
                    <a:pt x="768" y="284"/>
                  </a:lnTo>
                  <a:lnTo>
                    <a:pt x="779" y="284"/>
                  </a:lnTo>
                  <a:lnTo>
                    <a:pt x="788" y="283"/>
                  </a:lnTo>
                  <a:lnTo>
                    <a:pt x="795" y="283"/>
                  </a:lnTo>
                  <a:lnTo>
                    <a:pt x="799" y="282"/>
                  </a:lnTo>
                  <a:lnTo>
                    <a:pt x="800" y="282"/>
                  </a:lnTo>
                  <a:lnTo>
                    <a:pt x="800" y="279"/>
                  </a:lnTo>
                  <a:lnTo>
                    <a:pt x="801" y="270"/>
                  </a:lnTo>
                  <a:lnTo>
                    <a:pt x="802" y="256"/>
                  </a:lnTo>
                  <a:lnTo>
                    <a:pt x="802" y="238"/>
                  </a:lnTo>
                  <a:lnTo>
                    <a:pt x="800" y="217"/>
                  </a:lnTo>
                  <a:lnTo>
                    <a:pt x="798" y="193"/>
                  </a:lnTo>
                  <a:lnTo>
                    <a:pt x="792" y="167"/>
                  </a:lnTo>
                  <a:lnTo>
                    <a:pt x="784" y="141"/>
                  </a:lnTo>
                  <a:lnTo>
                    <a:pt x="773" y="115"/>
                  </a:lnTo>
                  <a:lnTo>
                    <a:pt x="758" y="90"/>
                  </a:lnTo>
                  <a:lnTo>
                    <a:pt x="738" y="65"/>
                  </a:lnTo>
                  <a:lnTo>
                    <a:pt x="713" y="44"/>
                  </a:lnTo>
                  <a:lnTo>
                    <a:pt x="683" y="26"/>
                  </a:lnTo>
                  <a:lnTo>
                    <a:pt x="647" y="12"/>
                  </a:lnTo>
                  <a:lnTo>
                    <a:pt x="604" y="3"/>
                  </a:lnTo>
                  <a:lnTo>
                    <a:pt x="554" y="0"/>
                  </a:lnTo>
                  <a:lnTo>
                    <a:pt x="503" y="0"/>
                  </a:lnTo>
                  <a:lnTo>
                    <a:pt x="457" y="0"/>
                  </a:lnTo>
                  <a:lnTo>
                    <a:pt x="415" y="1"/>
                  </a:lnTo>
                  <a:lnTo>
                    <a:pt x="378" y="1"/>
                  </a:lnTo>
                  <a:lnTo>
                    <a:pt x="346" y="2"/>
                  </a:lnTo>
                  <a:lnTo>
                    <a:pt x="317" y="2"/>
                  </a:lnTo>
                  <a:lnTo>
                    <a:pt x="292" y="3"/>
                  </a:lnTo>
                  <a:lnTo>
                    <a:pt x="272" y="3"/>
                  </a:lnTo>
                  <a:lnTo>
                    <a:pt x="254" y="3"/>
                  </a:lnTo>
                  <a:lnTo>
                    <a:pt x="239" y="4"/>
                  </a:lnTo>
                  <a:lnTo>
                    <a:pt x="227" y="4"/>
                  </a:lnTo>
                  <a:lnTo>
                    <a:pt x="219" y="5"/>
                  </a:lnTo>
                  <a:lnTo>
                    <a:pt x="212" y="5"/>
                  </a:lnTo>
                  <a:lnTo>
                    <a:pt x="208" y="6"/>
                  </a:lnTo>
                  <a:lnTo>
                    <a:pt x="205" y="6"/>
                  </a:lnTo>
                  <a:lnTo>
                    <a:pt x="204" y="6"/>
                  </a:lnTo>
                  <a:lnTo>
                    <a:pt x="53" y="74"/>
                  </a:lnTo>
                  <a:lnTo>
                    <a:pt x="51" y="72"/>
                  </a:lnTo>
                  <a:lnTo>
                    <a:pt x="48" y="71"/>
                  </a:lnTo>
                  <a:lnTo>
                    <a:pt x="44" y="71"/>
                  </a:lnTo>
                  <a:lnTo>
                    <a:pt x="39" y="71"/>
                  </a:lnTo>
                  <a:lnTo>
                    <a:pt x="34" y="73"/>
                  </a:lnTo>
                  <a:lnTo>
                    <a:pt x="29" y="78"/>
                  </a:lnTo>
                  <a:lnTo>
                    <a:pt x="23" y="85"/>
                  </a:lnTo>
                  <a:lnTo>
                    <a:pt x="18" y="96"/>
                  </a:lnTo>
                  <a:lnTo>
                    <a:pt x="13" y="111"/>
                  </a:lnTo>
                  <a:lnTo>
                    <a:pt x="8" y="131"/>
                  </a:lnTo>
                  <a:lnTo>
                    <a:pt x="5" y="155"/>
                  </a:lnTo>
                  <a:lnTo>
                    <a:pt x="2" y="186"/>
                  </a:lnTo>
                  <a:lnTo>
                    <a:pt x="0" y="223"/>
                  </a:lnTo>
                  <a:lnTo>
                    <a:pt x="0" y="267"/>
                  </a:lnTo>
                  <a:lnTo>
                    <a:pt x="1" y="319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52">
              <a:extLst>
                <a:ext uri="{FF2B5EF4-FFF2-40B4-BE49-F238E27FC236}">
                  <a16:creationId xmlns:a16="http://schemas.microsoft.com/office/drawing/2014/main" id="{48C2C06F-4F9F-4CAF-95D4-FC6809C15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313" y="5508626"/>
              <a:ext cx="354012" cy="384175"/>
            </a:xfrm>
            <a:custGeom>
              <a:avLst/>
              <a:gdLst>
                <a:gd name="T0" fmla="*/ 2147483647 w 251"/>
                <a:gd name="T1" fmla="*/ 2147483647 h 242"/>
                <a:gd name="T2" fmla="*/ 2147483647 w 251"/>
                <a:gd name="T3" fmla="*/ 0 h 242"/>
                <a:gd name="T4" fmla="*/ 2147483647 w 251"/>
                <a:gd name="T5" fmla="*/ 2147483647 h 242"/>
                <a:gd name="T6" fmla="*/ 2147483647 w 251"/>
                <a:gd name="T7" fmla="*/ 2147483647 h 242"/>
                <a:gd name="T8" fmla="*/ 2147483647 w 251"/>
                <a:gd name="T9" fmla="*/ 2147483647 h 242"/>
                <a:gd name="T10" fmla="*/ 2147483647 w 251"/>
                <a:gd name="T11" fmla="*/ 2147483647 h 242"/>
                <a:gd name="T12" fmla="*/ 2147483647 w 251"/>
                <a:gd name="T13" fmla="*/ 2147483647 h 242"/>
                <a:gd name="T14" fmla="*/ 2147483647 w 251"/>
                <a:gd name="T15" fmla="*/ 2147483647 h 242"/>
                <a:gd name="T16" fmla="*/ 2147483647 w 251"/>
                <a:gd name="T17" fmla="*/ 2147483647 h 242"/>
                <a:gd name="T18" fmla="*/ 2147483647 w 251"/>
                <a:gd name="T19" fmla="*/ 2147483647 h 242"/>
                <a:gd name="T20" fmla="*/ 2147483647 w 251"/>
                <a:gd name="T21" fmla="*/ 2147483647 h 242"/>
                <a:gd name="T22" fmla="*/ 2147483647 w 251"/>
                <a:gd name="T23" fmla="*/ 2147483647 h 242"/>
                <a:gd name="T24" fmla="*/ 2147483647 w 251"/>
                <a:gd name="T25" fmla="*/ 2147483647 h 242"/>
                <a:gd name="T26" fmla="*/ 2147483647 w 251"/>
                <a:gd name="T27" fmla="*/ 2147483647 h 242"/>
                <a:gd name="T28" fmla="*/ 2147483647 w 251"/>
                <a:gd name="T29" fmla="*/ 2147483647 h 242"/>
                <a:gd name="T30" fmla="*/ 2147483647 w 251"/>
                <a:gd name="T31" fmla="*/ 2147483647 h 242"/>
                <a:gd name="T32" fmla="*/ 2147483647 w 251"/>
                <a:gd name="T33" fmla="*/ 2147483647 h 242"/>
                <a:gd name="T34" fmla="*/ 2147483647 w 251"/>
                <a:gd name="T35" fmla="*/ 2147483647 h 242"/>
                <a:gd name="T36" fmla="*/ 2147483647 w 251"/>
                <a:gd name="T37" fmla="*/ 2147483647 h 242"/>
                <a:gd name="T38" fmla="*/ 2147483647 w 251"/>
                <a:gd name="T39" fmla="*/ 2147483647 h 242"/>
                <a:gd name="T40" fmla="*/ 2147483647 w 251"/>
                <a:gd name="T41" fmla="*/ 2147483647 h 242"/>
                <a:gd name="T42" fmla="*/ 2147483647 w 251"/>
                <a:gd name="T43" fmla="*/ 2147483647 h 242"/>
                <a:gd name="T44" fmla="*/ 2147483647 w 251"/>
                <a:gd name="T45" fmla="*/ 2147483647 h 242"/>
                <a:gd name="T46" fmla="*/ 2147483647 w 251"/>
                <a:gd name="T47" fmla="*/ 2147483647 h 242"/>
                <a:gd name="T48" fmla="*/ 2147483647 w 251"/>
                <a:gd name="T49" fmla="*/ 2147483647 h 242"/>
                <a:gd name="T50" fmla="*/ 2147483647 w 251"/>
                <a:gd name="T51" fmla="*/ 2147483647 h 242"/>
                <a:gd name="T52" fmla="*/ 2147483647 w 251"/>
                <a:gd name="T53" fmla="*/ 2147483647 h 242"/>
                <a:gd name="T54" fmla="*/ 2147483647 w 251"/>
                <a:gd name="T55" fmla="*/ 2147483647 h 242"/>
                <a:gd name="T56" fmla="*/ 2147483647 w 251"/>
                <a:gd name="T57" fmla="*/ 2147483647 h 242"/>
                <a:gd name="T58" fmla="*/ 2147483647 w 251"/>
                <a:gd name="T59" fmla="*/ 2147483647 h 242"/>
                <a:gd name="T60" fmla="*/ 2147483647 w 251"/>
                <a:gd name="T61" fmla="*/ 2147483647 h 242"/>
                <a:gd name="T62" fmla="*/ 2147483647 w 251"/>
                <a:gd name="T63" fmla="*/ 2147483647 h 242"/>
                <a:gd name="T64" fmla="*/ 2147483647 w 251"/>
                <a:gd name="T65" fmla="*/ 2147483647 h 242"/>
                <a:gd name="T66" fmla="*/ 2147483647 w 251"/>
                <a:gd name="T67" fmla="*/ 2147483647 h 242"/>
                <a:gd name="T68" fmla="*/ 2147483647 w 251"/>
                <a:gd name="T69" fmla="*/ 2147483647 h 242"/>
                <a:gd name="T70" fmla="*/ 2147483647 w 251"/>
                <a:gd name="T71" fmla="*/ 2147483647 h 242"/>
                <a:gd name="T72" fmla="*/ 0 w 251"/>
                <a:gd name="T73" fmla="*/ 2147483647 h 242"/>
                <a:gd name="T74" fmla="*/ 0 w 251"/>
                <a:gd name="T75" fmla="*/ 2147483647 h 242"/>
                <a:gd name="T76" fmla="*/ 0 w 251"/>
                <a:gd name="T77" fmla="*/ 2147483647 h 242"/>
                <a:gd name="T78" fmla="*/ 2147483647 w 251"/>
                <a:gd name="T79" fmla="*/ 2147483647 h 242"/>
                <a:gd name="T80" fmla="*/ 2147483647 w 251"/>
                <a:gd name="T81" fmla="*/ 2147483647 h 242"/>
                <a:gd name="T82" fmla="*/ 2147483647 w 251"/>
                <a:gd name="T83" fmla="*/ 2147483647 h 242"/>
                <a:gd name="T84" fmla="*/ 2147483647 w 251"/>
                <a:gd name="T85" fmla="*/ 2147483647 h 242"/>
                <a:gd name="T86" fmla="*/ 2147483647 w 251"/>
                <a:gd name="T87" fmla="*/ 2147483647 h 242"/>
                <a:gd name="T88" fmla="*/ 2147483647 w 251"/>
                <a:gd name="T89" fmla="*/ 2147483647 h 242"/>
                <a:gd name="T90" fmla="*/ 2147483647 w 251"/>
                <a:gd name="T91" fmla="*/ 2147483647 h 242"/>
                <a:gd name="T92" fmla="*/ 2147483647 w 251"/>
                <a:gd name="T93" fmla="*/ 2147483647 h 242"/>
                <a:gd name="T94" fmla="*/ 2147483647 w 251"/>
                <a:gd name="T95" fmla="*/ 2147483647 h 242"/>
                <a:gd name="T96" fmla="*/ 2147483647 w 251"/>
                <a:gd name="T97" fmla="*/ 2147483647 h 242"/>
                <a:gd name="T98" fmla="*/ 2147483647 w 251"/>
                <a:gd name="T99" fmla="*/ 2147483647 h 242"/>
                <a:gd name="T100" fmla="*/ 2147483647 w 251"/>
                <a:gd name="T101" fmla="*/ 2147483647 h 242"/>
                <a:gd name="T102" fmla="*/ 2147483647 w 251"/>
                <a:gd name="T103" fmla="*/ 2147483647 h 242"/>
                <a:gd name="T104" fmla="*/ 2147483647 w 251"/>
                <a:gd name="T105" fmla="*/ 2147483647 h 242"/>
                <a:gd name="T106" fmla="*/ 2147483647 w 251"/>
                <a:gd name="T107" fmla="*/ 2147483647 h 242"/>
                <a:gd name="T108" fmla="*/ 2147483647 w 251"/>
                <a:gd name="T109" fmla="*/ 2147483647 h 24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51"/>
                <a:gd name="T166" fmla="*/ 0 h 242"/>
                <a:gd name="T167" fmla="*/ 251 w 251"/>
                <a:gd name="T168" fmla="*/ 242 h 24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51" h="242">
                  <a:moveTo>
                    <a:pt x="6" y="78"/>
                  </a:moveTo>
                  <a:lnTo>
                    <a:pt x="220" y="0"/>
                  </a:lnTo>
                  <a:lnTo>
                    <a:pt x="251" y="125"/>
                  </a:lnTo>
                  <a:lnTo>
                    <a:pt x="249" y="125"/>
                  </a:lnTo>
                  <a:lnTo>
                    <a:pt x="243" y="128"/>
                  </a:lnTo>
                  <a:lnTo>
                    <a:pt x="233" y="131"/>
                  </a:lnTo>
                  <a:lnTo>
                    <a:pt x="222" y="136"/>
                  </a:lnTo>
                  <a:lnTo>
                    <a:pt x="208" y="142"/>
                  </a:lnTo>
                  <a:lnTo>
                    <a:pt x="194" y="150"/>
                  </a:lnTo>
                  <a:lnTo>
                    <a:pt x="180" y="158"/>
                  </a:lnTo>
                  <a:lnTo>
                    <a:pt x="167" y="167"/>
                  </a:lnTo>
                  <a:lnTo>
                    <a:pt x="157" y="177"/>
                  </a:lnTo>
                  <a:lnTo>
                    <a:pt x="150" y="189"/>
                  </a:lnTo>
                  <a:lnTo>
                    <a:pt x="143" y="200"/>
                  </a:lnTo>
                  <a:lnTo>
                    <a:pt x="137" y="211"/>
                  </a:lnTo>
                  <a:lnTo>
                    <a:pt x="130" y="222"/>
                  </a:lnTo>
                  <a:lnTo>
                    <a:pt x="121" y="230"/>
                  </a:lnTo>
                  <a:lnTo>
                    <a:pt x="110" y="236"/>
                  </a:lnTo>
                  <a:lnTo>
                    <a:pt x="94" y="240"/>
                  </a:lnTo>
                  <a:lnTo>
                    <a:pt x="86" y="241"/>
                  </a:lnTo>
                  <a:lnTo>
                    <a:pt x="76" y="242"/>
                  </a:lnTo>
                  <a:lnTo>
                    <a:pt x="68" y="242"/>
                  </a:lnTo>
                  <a:lnTo>
                    <a:pt x="59" y="242"/>
                  </a:lnTo>
                  <a:lnTo>
                    <a:pt x="50" y="242"/>
                  </a:lnTo>
                  <a:lnTo>
                    <a:pt x="42" y="242"/>
                  </a:lnTo>
                  <a:lnTo>
                    <a:pt x="35" y="241"/>
                  </a:lnTo>
                  <a:lnTo>
                    <a:pt x="28" y="240"/>
                  </a:lnTo>
                  <a:lnTo>
                    <a:pt x="21" y="239"/>
                  </a:lnTo>
                  <a:lnTo>
                    <a:pt x="15" y="238"/>
                  </a:lnTo>
                  <a:lnTo>
                    <a:pt x="11" y="236"/>
                  </a:lnTo>
                  <a:lnTo>
                    <a:pt x="6" y="234"/>
                  </a:lnTo>
                  <a:lnTo>
                    <a:pt x="3" y="232"/>
                  </a:lnTo>
                  <a:lnTo>
                    <a:pt x="1" y="230"/>
                  </a:lnTo>
                  <a:lnTo>
                    <a:pt x="0" y="227"/>
                  </a:lnTo>
                  <a:lnTo>
                    <a:pt x="0" y="224"/>
                  </a:lnTo>
                  <a:lnTo>
                    <a:pt x="2" y="220"/>
                  </a:lnTo>
                  <a:lnTo>
                    <a:pt x="2" y="213"/>
                  </a:lnTo>
                  <a:lnTo>
                    <a:pt x="3" y="205"/>
                  </a:lnTo>
                  <a:lnTo>
                    <a:pt x="3" y="194"/>
                  </a:lnTo>
                  <a:lnTo>
                    <a:pt x="4" y="183"/>
                  </a:lnTo>
                  <a:lnTo>
                    <a:pt x="4" y="171"/>
                  </a:lnTo>
                  <a:lnTo>
                    <a:pt x="4" y="158"/>
                  </a:lnTo>
                  <a:lnTo>
                    <a:pt x="5" y="145"/>
                  </a:lnTo>
                  <a:lnTo>
                    <a:pt x="5" y="132"/>
                  </a:lnTo>
                  <a:lnTo>
                    <a:pt x="6" y="120"/>
                  </a:lnTo>
                  <a:lnTo>
                    <a:pt x="6" y="109"/>
                  </a:lnTo>
                  <a:lnTo>
                    <a:pt x="6" y="99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6" y="80"/>
                  </a:lnTo>
                  <a:lnTo>
                    <a:pt x="6" y="78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53">
              <a:extLst>
                <a:ext uri="{FF2B5EF4-FFF2-40B4-BE49-F238E27FC236}">
                  <a16:creationId xmlns:a16="http://schemas.microsoft.com/office/drawing/2014/main" id="{5F190E9D-679D-4355-B6AC-5E3926A07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439" y="5689601"/>
              <a:ext cx="1131887" cy="531813"/>
            </a:xfrm>
            <a:custGeom>
              <a:avLst/>
              <a:gdLst>
                <a:gd name="T0" fmla="*/ 2147483647 w 802"/>
                <a:gd name="T1" fmla="*/ 2147483647 h 335"/>
                <a:gd name="T2" fmla="*/ 2147483647 w 802"/>
                <a:gd name="T3" fmla="*/ 2147483647 h 335"/>
                <a:gd name="T4" fmla="*/ 2147483647 w 802"/>
                <a:gd name="T5" fmla="*/ 2147483647 h 335"/>
                <a:gd name="T6" fmla="*/ 2147483647 w 802"/>
                <a:gd name="T7" fmla="*/ 2147483647 h 335"/>
                <a:gd name="T8" fmla="*/ 2147483647 w 802"/>
                <a:gd name="T9" fmla="*/ 2147483647 h 335"/>
                <a:gd name="T10" fmla="*/ 2147483647 w 802"/>
                <a:gd name="T11" fmla="*/ 2147483647 h 335"/>
                <a:gd name="T12" fmla="*/ 2147483647 w 802"/>
                <a:gd name="T13" fmla="*/ 2147483647 h 335"/>
                <a:gd name="T14" fmla="*/ 2147483647 w 802"/>
                <a:gd name="T15" fmla="*/ 2147483647 h 335"/>
                <a:gd name="T16" fmla="*/ 2147483647 w 802"/>
                <a:gd name="T17" fmla="*/ 2147483647 h 335"/>
                <a:gd name="T18" fmla="*/ 2147483647 w 802"/>
                <a:gd name="T19" fmla="*/ 2147483647 h 335"/>
                <a:gd name="T20" fmla="*/ 2147483647 w 802"/>
                <a:gd name="T21" fmla="*/ 2147483647 h 335"/>
                <a:gd name="T22" fmla="*/ 2147483647 w 802"/>
                <a:gd name="T23" fmla="*/ 2147483647 h 335"/>
                <a:gd name="T24" fmla="*/ 2147483647 w 802"/>
                <a:gd name="T25" fmla="*/ 2147483647 h 335"/>
                <a:gd name="T26" fmla="*/ 2147483647 w 802"/>
                <a:gd name="T27" fmla="*/ 2147483647 h 335"/>
                <a:gd name="T28" fmla="*/ 2147483647 w 802"/>
                <a:gd name="T29" fmla="*/ 2147483647 h 335"/>
                <a:gd name="T30" fmla="*/ 2147483647 w 802"/>
                <a:gd name="T31" fmla="*/ 2147483647 h 335"/>
                <a:gd name="T32" fmla="*/ 2147483647 w 802"/>
                <a:gd name="T33" fmla="*/ 2147483647 h 335"/>
                <a:gd name="T34" fmla="*/ 2147483647 w 802"/>
                <a:gd name="T35" fmla="*/ 2147483647 h 335"/>
                <a:gd name="T36" fmla="*/ 2147483647 w 802"/>
                <a:gd name="T37" fmla="*/ 2147483647 h 335"/>
                <a:gd name="T38" fmla="*/ 2147483647 w 802"/>
                <a:gd name="T39" fmla="*/ 2147483647 h 335"/>
                <a:gd name="T40" fmla="*/ 2147483647 w 802"/>
                <a:gd name="T41" fmla="*/ 2147483647 h 335"/>
                <a:gd name="T42" fmla="*/ 2147483647 w 802"/>
                <a:gd name="T43" fmla="*/ 2147483647 h 335"/>
                <a:gd name="T44" fmla="*/ 2147483647 w 802"/>
                <a:gd name="T45" fmla="*/ 2147483647 h 335"/>
                <a:gd name="T46" fmla="*/ 2147483647 w 802"/>
                <a:gd name="T47" fmla="*/ 2147483647 h 335"/>
                <a:gd name="T48" fmla="*/ 2147483647 w 802"/>
                <a:gd name="T49" fmla="*/ 2147483647 h 335"/>
                <a:gd name="T50" fmla="*/ 2147483647 w 802"/>
                <a:gd name="T51" fmla="*/ 2147483647 h 335"/>
                <a:gd name="T52" fmla="*/ 2147483647 w 802"/>
                <a:gd name="T53" fmla="*/ 2147483647 h 335"/>
                <a:gd name="T54" fmla="*/ 2147483647 w 802"/>
                <a:gd name="T55" fmla="*/ 2147483647 h 335"/>
                <a:gd name="T56" fmla="*/ 2147483647 w 802"/>
                <a:gd name="T57" fmla="*/ 2147483647 h 335"/>
                <a:gd name="T58" fmla="*/ 2147483647 w 802"/>
                <a:gd name="T59" fmla="*/ 2147483647 h 335"/>
                <a:gd name="T60" fmla="*/ 2147483647 w 802"/>
                <a:gd name="T61" fmla="*/ 0 h 335"/>
                <a:gd name="T62" fmla="*/ 2147483647 w 802"/>
                <a:gd name="T63" fmla="*/ 0 h 335"/>
                <a:gd name="T64" fmla="*/ 2147483647 w 802"/>
                <a:gd name="T65" fmla="*/ 2147483647 h 335"/>
                <a:gd name="T66" fmla="*/ 2147483647 w 802"/>
                <a:gd name="T67" fmla="*/ 2147483647 h 335"/>
                <a:gd name="T68" fmla="*/ 2147483647 w 802"/>
                <a:gd name="T69" fmla="*/ 2147483647 h 335"/>
                <a:gd name="T70" fmla="*/ 2147483647 w 802"/>
                <a:gd name="T71" fmla="*/ 2147483647 h 335"/>
                <a:gd name="T72" fmla="*/ 2147483647 w 802"/>
                <a:gd name="T73" fmla="*/ 2147483647 h 335"/>
                <a:gd name="T74" fmla="*/ 2147483647 w 802"/>
                <a:gd name="T75" fmla="*/ 2147483647 h 335"/>
                <a:gd name="T76" fmla="*/ 2147483647 w 802"/>
                <a:gd name="T77" fmla="*/ 2147483647 h 335"/>
                <a:gd name="T78" fmla="*/ 2147483647 w 802"/>
                <a:gd name="T79" fmla="*/ 2147483647 h 335"/>
                <a:gd name="T80" fmla="*/ 2147483647 w 802"/>
                <a:gd name="T81" fmla="*/ 2147483647 h 335"/>
                <a:gd name="T82" fmla="*/ 2147483647 w 802"/>
                <a:gd name="T83" fmla="*/ 2147483647 h 335"/>
                <a:gd name="T84" fmla="*/ 2147483647 w 802"/>
                <a:gd name="T85" fmla="*/ 2147483647 h 335"/>
                <a:gd name="T86" fmla="*/ 2147483647 w 802"/>
                <a:gd name="T87" fmla="*/ 2147483647 h 335"/>
                <a:gd name="T88" fmla="*/ 2147483647 w 802"/>
                <a:gd name="T89" fmla="*/ 2147483647 h 335"/>
                <a:gd name="T90" fmla="*/ 2147483647 w 802"/>
                <a:gd name="T91" fmla="*/ 2147483647 h 335"/>
                <a:gd name="T92" fmla="*/ 2147483647 w 802"/>
                <a:gd name="T93" fmla="*/ 2147483647 h 335"/>
                <a:gd name="T94" fmla="*/ 0 w 802"/>
                <a:gd name="T95" fmla="*/ 2147483647 h 33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02"/>
                <a:gd name="T145" fmla="*/ 0 h 335"/>
                <a:gd name="T146" fmla="*/ 802 w 802"/>
                <a:gd name="T147" fmla="*/ 335 h 33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02" h="335">
                  <a:moveTo>
                    <a:pt x="1" y="319"/>
                  </a:moveTo>
                  <a:lnTo>
                    <a:pt x="215" y="335"/>
                  </a:lnTo>
                  <a:lnTo>
                    <a:pt x="226" y="282"/>
                  </a:lnTo>
                  <a:lnTo>
                    <a:pt x="229" y="284"/>
                  </a:lnTo>
                  <a:lnTo>
                    <a:pt x="235" y="290"/>
                  </a:lnTo>
                  <a:lnTo>
                    <a:pt x="246" y="297"/>
                  </a:lnTo>
                  <a:lnTo>
                    <a:pt x="259" y="305"/>
                  </a:lnTo>
                  <a:lnTo>
                    <a:pt x="272" y="313"/>
                  </a:lnTo>
                  <a:lnTo>
                    <a:pt x="285" y="320"/>
                  </a:lnTo>
                  <a:lnTo>
                    <a:pt x="296" y="324"/>
                  </a:lnTo>
                  <a:lnTo>
                    <a:pt x="304" y="324"/>
                  </a:lnTo>
                  <a:lnTo>
                    <a:pt x="307" y="323"/>
                  </a:lnTo>
                  <a:lnTo>
                    <a:pt x="312" y="323"/>
                  </a:lnTo>
                  <a:lnTo>
                    <a:pt x="320" y="322"/>
                  </a:lnTo>
                  <a:lnTo>
                    <a:pt x="330" y="321"/>
                  </a:lnTo>
                  <a:lnTo>
                    <a:pt x="342" y="319"/>
                  </a:lnTo>
                  <a:lnTo>
                    <a:pt x="355" y="318"/>
                  </a:lnTo>
                  <a:lnTo>
                    <a:pt x="371" y="317"/>
                  </a:lnTo>
                  <a:lnTo>
                    <a:pt x="388" y="315"/>
                  </a:lnTo>
                  <a:lnTo>
                    <a:pt x="406" y="314"/>
                  </a:lnTo>
                  <a:lnTo>
                    <a:pt x="426" y="312"/>
                  </a:lnTo>
                  <a:lnTo>
                    <a:pt x="446" y="310"/>
                  </a:lnTo>
                  <a:lnTo>
                    <a:pt x="468" y="309"/>
                  </a:lnTo>
                  <a:lnTo>
                    <a:pt x="489" y="307"/>
                  </a:lnTo>
                  <a:lnTo>
                    <a:pt x="512" y="305"/>
                  </a:lnTo>
                  <a:lnTo>
                    <a:pt x="535" y="303"/>
                  </a:lnTo>
                  <a:lnTo>
                    <a:pt x="558" y="301"/>
                  </a:lnTo>
                  <a:lnTo>
                    <a:pt x="580" y="299"/>
                  </a:lnTo>
                  <a:lnTo>
                    <a:pt x="603" y="298"/>
                  </a:lnTo>
                  <a:lnTo>
                    <a:pt x="625" y="296"/>
                  </a:lnTo>
                  <a:lnTo>
                    <a:pt x="647" y="294"/>
                  </a:lnTo>
                  <a:lnTo>
                    <a:pt x="668" y="292"/>
                  </a:lnTo>
                  <a:lnTo>
                    <a:pt x="688" y="291"/>
                  </a:lnTo>
                  <a:lnTo>
                    <a:pt x="707" y="290"/>
                  </a:lnTo>
                  <a:lnTo>
                    <a:pt x="724" y="288"/>
                  </a:lnTo>
                  <a:lnTo>
                    <a:pt x="741" y="287"/>
                  </a:lnTo>
                  <a:lnTo>
                    <a:pt x="755" y="285"/>
                  </a:lnTo>
                  <a:lnTo>
                    <a:pt x="768" y="284"/>
                  </a:lnTo>
                  <a:lnTo>
                    <a:pt x="779" y="284"/>
                  </a:lnTo>
                  <a:lnTo>
                    <a:pt x="788" y="283"/>
                  </a:lnTo>
                  <a:lnTo>
                    <a:pt x="795" y="283"/>
                  </a:lnTo>
                  <a:lnTo>
                    <a:pt x="799" y="282"/>
                  </a:lnTo>
                  <a:lnTo>
                    <a:pt x="800" y="282"/>
                  </a:lnTo>
                  <a:lnTo>
                    <a:pt x="800" y="279"/>
                  </a:lnTo>
                  <a:lnTo>
                    <a:pt x="801" y="270"/>
                  </a:lnTo>
                  <a:lnTo>
                    <a:pt x="802" y="256"/>
                  </a:lnTo>
                  <a:lnTo>
                    <a:pt x="802" y="238"/>
                  </a:lnTo>
                  <a:lnTo>
                    <a:pt x="800" y="217"/>
                  </a:lnTo>
                  <a:lnTo>
                    <a:pt x="798" y="193"/>
                  </a:lnTo>
                  <a:lnTo>
                    <a:pt x="792" y="167"/>
                  </a:lnTo>
                  <a:lnTo>
                    <a:pt x="784" y="141"/>
                  </a:lnTo>
                  <a:lnTo>
                    <a:pt x="773" y="115"/>
                  </a:lnTo>
                  <a:lnTo>
                    <a:pt x="758" y="90"/>
                  </a:lnTo>
                  <a:lnTo>
                    <a:pt x="738" y="65"/>
                  </a:lnTo>
                  <a:lnTo>
                    <a:pt x="713" y="44"/>
                  </a:lnTo>
                  <a:lnTo>
                    <a:pt x="683" y="26"/>
                  </a:lnTo>
                  <a:lnTo>
                    <a:pt x="647" y="12"/>
                  </a:lnTo>
                  <a:lnTo>
                    <a:pt x="604" y="3"/>
                  </a:lnTo>
                  <a:lnTo>
                    <a:pt x="554" y="0"/>
                  </a:lnTo>
                  <a:lnTo>
                    <a:pt x="503" y="0"/>
                  </a:lnTo>
                  <a:lnTo>
                    <a:pt x="457" y="0"/>
                  </a:lnTo>
                  <a:lnTo>
                    <a:pt x="415" y="1"/>
                  </a:lnTo>
                  <a:lnTo>
                    <a:pt x="378" y="1"/>
                  </a:lnTo>
                  <a:lnTo>
                    <a:pt x="346" y="2"/>
                  </a:lnTo>
                  <a:lnTo>
                    <a:pt x="317" y="2"/>
                  </a:lnTo>
                  <a:lnTo>
                    <a:pt x="292" y="3"/>
                  </a:lnTo>
                  <a:lnTo>
                    <a:pt x="272" y="3"/>
                  </a:lnTo>
                  <a:lnTo>
                    <a:pt x="254" y="3"/>
                  </a:lnTo>
                  <a:lnTo>
                    <a:pt x="239" y="4"/>
                  </a:lnTo>
                  <a:lnTo>
                    <a:pt x="227" y="4"/>
                  </a:lnTo>
                  <a:lnTo>
                    <a:pt x="219" y="5"/>
                  </a:lnTo>
                  <a:lnTo>
                    <a:pt x="212" y="5"/>
                  </a:lnTo>
                  <a:lnTo>
                    <a:pt x="208" y="6"/>
                  </a:lnTo>
                  <a:lnTo>
                    <a:pt x="205" y="6"/>
                  </a:lnTo>
                  <a:lnTo>
                    <a:pt x="204" y="6"/>
                  </a:lnTo>
                  <a:lnTo>
                    <a:pt x="53" y="74"/>
                  </a:lnTo>
                  <a:lnTo>
                    <a:pt x="51" y="72"/>
                  </a:lnTo>
                  <a:lnTo>
                    <a:pt x="48" y="71"/>
                  </a:lnTo>
                  <a:lnTo>
                    <a:pt x="44" y="71"/>
                  </a:lnTo>
                  <a:lnTo>
                    <a:pt x="39" y="71"/>
                  </a:lnTo>
                  <a:lnTo>
                    <a:pt x="34" y="73"/>
                  </a:lnTo>
                  <a:lnTo>
                    <a:pt x="29" y="78"/>
                  </a:lnTo>
                  <a:lnTo>
                    <a:pt x="23" y="85"/>
                  </a:lnTo>
                  <a:lnTo>
                    <a:pt x="18" y="96"/>
                  </a:lnTo>
                  <a:lnTo>
                    <a:pt x="13" y="111"/>
                  </a:lnTo>
                  <a:lnTo>
                    <a:pt x="8" y="131"/>
                  </a:lnTo>
                  <a:lnTo>
                    <a:pt x="5" y="155"/>
                  </a:lnTo>
                  <a:lnTo>
                    <a:pt x="2" y="186"/>
                  </a:lnTo>
                  <a:lnTo>
                    <a:pt x="0" y="223"/>
                  </a:lnTo>
                  <a:lnTo>
                    <a:pt x="0" y="267"/>
                  </a:lnTo>
                  <a:lnTo>
                    <a:pt x="1" y="319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54">
              <a:extLst>
                <a:ext uri="{FF2B5EF4-FFF2-40B4-BE49-F238E27FC236}">
                  <a16:creationId xmlns:a16="http://schemas.microsoft.com/office/drawing/2014/main" id="{7DDD4D33-96ED-44BF-AACE-E85399802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963" y="1852613"/>
              <a:ext cx="601662" cy="539750"/>
            </a:xfrm>
            <a:custGeom>
              <a:avLst/>
              <a:gdLst>
                <a:gd name="T0" fmla="*/ 2147483647 w 427"/>
                <a:gd name="T1" fmla="*/ 2147483647 h 340"/>
                <a:gd name="T2" fmla="*/ 2147483647 w 427"/>
                <a:gd name="T3" fmla="*/ 2147483647 h 340"/>
                <a:gd name="T4" fmla="*/ 2147483647 w 427"/>
                <a:gd name="T5" fmla="*/ 2147483647 h 340"/>
                <a:gd name="T6" fmla="*/ 2147483647 w 427"/>
                <a:gd name="T7" fmla="*/ 2147483647 h 340"/>
                <a:gd name="T8" fmla="*/ 2147483647 w 427"/>
                <a:gd name="T9" fmla="*/ 2147483647 h 340"/>
                <a:gd name="T10" fmla="*/ 2147483647 w 427"/>
                <a:gd name="T11" fmla="*/ 2147483647 h 340"/>
                <a:gd name="T12" fmla="*/ 2147483647 w 427"/>
                <a:gd name="T13" fmla="*/ 2147483647 h 340"/>
                <a:gd name="T14" fmla="*/ 2147483647 w 427"/>
                <a:gd name="T15" fmla="*/ 2147483647 h 340"/>
                <a:gd name="T16" fmla="*/ 2147483647 w 427"/>
                <a:gd name="T17" fmla="*/ 2147483647 h 340"/>
                <a:gd name="T18" fmla="*/ 2147483647 w 427"/>
                <a:gd name="T19" fmla="*/ 2147483647 h 340"/>
                <a:gd name="T20" fmla="*/ 2147483647 w 427"/>
                <a:gd name="T21" fmla="*/ 2147483647 h 340"/>
                <a:gd name="T22" fmla="*/ 2147483647 w 427"/>
                <a:gd name="T23" fmla="*/ 2147483647 h 340"/>
                <a:gd name="T24" fmla="*/ 2147483647 w 427"/>
                <a:gd name="T25" fmla="*/ 2147483647 h 340"/>
                <a:gd name="T26" fmla="*/ 2147483647 w 427"/>
                <a:gd name="T27" fmla="*/ 2147483647 h 340"/>
                <a:gd name="T28" fmla="*/ 2147483647 w 427"/>
                <a:gd name="T29" fmla="*/ 2147483647 h 340"/>
                <a:gd name="T30" fmla="*/ 2147483647 w 427"/>
                <a:gd name="T31" fmla="*/ 2147483647 h 340"/>
                <a:gd name="T32" fmla="*/ 2147483647 w 427"/>
                <a:gd name="T33" fmla="*/ 2147483647 h 340"/>
                <a:gd name="T34" fmla="*/ 2147483647 w 427"/>
                <a:gd name="T35" fmla="*/ 2147483647 h 340"/>
                <a:gd name="T36" fmla="*/ 2147483647 w 427"/>
                <a:gd name="T37" fmla="*/ 2147483647 h 340"/>
                <a:gd name="T38" fmla="*/ 2147483647 w 427"/>
                <a:gd name="T39" fmla="*/ 2147483647 h 340"/>
                <a:gd name="T40" fmla="*/ 2147483647 w 427"/>
                <a:gd name="T41" fmla="*/ 2147483647 h 340"/>
                <a:gd name="T42" fmla="*/ 2147483647 w 427"/>
                <a:gd name="T43" fmla="*/ 2147483647 h 340"/>
                <a:gd name="T44" fmla="*/ 2147483647 w 427"/>
                <a:gd name="T45" fmla="*/ 2147483647 h 340"/>
                <a:gd name="T46" fmla="*/ 2147483647 w 427"/>
                <a:gd name="T47" fmla="*/ 2147483647 h 340"/>
                <a:gd name="T48" fmla="*/ 2147483647 w 427"/>
                <a:gd name="T49" fmla="*/ 2147483647 h 340"/>
                <a:gd name="T50" fmla="*/ 2147483647 w 427"/>
                <a:gd name="T51" fmla="*/ 2147483647 h 340"/>
                <a:gd name="T52" fmla="*/ 2147483647 w 427"/>
                <a:gd name="T53" fmla="*/ 2147483647 h 340"/>
                <a:gd name="T54" fmla="*/ 2147483647 w 427"/>
                <a:gd name="T55" fmla="*/ 2147483647 h 340"/>
                <a:gd name="T56" fmla="*/ 2147483647 w 427"/>
                <a:gd name="T57" fmla="*/ 2147483647 h 340"/>
                <a:gd name="T58" fmla="*/ 2147483647 w 427"/>
                <a:gd name="T59" fmla="*/ 2147483647 h 340"/>
                <a:gd name="T60" fmla="*/ 2147483647 w 427"/>
                <a:gd name="T61" fmla="*/ 2147483647 h 340"/>
                <a:gd name="T62" fmla="*/ 2147483647 w 427"/>
                <a:gd name="T63" fmla="*/ 2147483647 h 340"/>
                <a:gd name="T64" fmla="*/ 2147483647 w 427"/>
                <a:gd name="T65" fmla="*/ 2147483647 h 340"/>
                <a:gd name="T66" fmla="*/ 2147483647 w 427"/>
                <a:gd name="T67" fmla="*/ 2147483647 h 340"/>
                <a:gd name="T68" fmla="*/ 0 w 427"/>
                <a:gd name="T69" fmla="*/ 2147483647 h 340"/>
                <a:gd name="T70" fmla="*/ 2147483647 w 427"/>
                <a:gd name="T71" fmla="*/ 2147483647 h 340"/>
                <a:gd name="T72" fmla="*/ 2147483647 w 427"/>
                <a:gd name="T73" fmla="*/ 2147483647 h 34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27"/>
                <a:gd name="T112" fmla="*/ 0 h 340"/>
                <a:gd name="T113" fmla="*/ 427 w 427"/>
                <a:gd name="T114" fmla="*/ 340 h 34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27" h="340">
                  <a:moveTo>
                    <a:pt x="392" y="14"/>
                  </a:moveTo>
                  <a:lnTo>
                    <a:pt x="392" y="15"/>
                  </a:lnTo>
                  <a:lnTo>
                    <a:pt x="392" y="17"/>
                  </a:lnTo>
                  <a:lnTo>
                    <a:pt x="392" y="21"/>
                  </a:lnTo>
                  <a:lnTo>
                    <a:pt x="392" y="25"/>
                  </a:lnTo>
                  <a:lnTo>
                    <a:pt x="393" y="31"/>
                  </a:lnTo>
                  <a:lnTo>
                    <a:pt x="393" y="37"/>
                  </a:lnTo>
                  <a:lnTo>
                    <a:pt x="393" y="45"/>
                  </a:lnTo>
                  <a:lnTo>
                    <a:pt x="393" y="54"/>
                  </a:lnTo>
                  <a:lnTo>
                    <a:pt x="393" y="62"/>
                  </a:lnTo>
                  <a:lnTo>
                    <a:pt x="394" y="72"/>
                  </a:lnTo>
                  <a:lnTo>
                    <a:pt x="394" y="82"/>
                  </a:lnTo>
                  <a:lnTo>
                    <a:pt x="394" y="92"/>
                  </a:lnTo>
                  <a:lnTo>
                    <a:pt x="394" y="103"/>
                  </a:lnTo>
                  <a:lnTo>
                    <a:pt x="395" y="114"/>
                  </a:lnTo>
                  <a:lnTo>
                    <a:pt x="395" y="124"/>
                  </a:lnTo>
                  <a:lnTo>
                    <a:pt x="396" y="135"/>
                  </a:lnTo>
                  <a:lnTo>
                    <a:pt x="394" y="142"/>
                  </a:lnTo>
                  <a:lnTo>
                    <a:pt x="387" y="149"/>
                  </a:lnTo>
                  <a:lnTo>
                    <a:pt x="378" y="157"/>
                  </a:lnTo>
                  <a:lnTo>
                    <a:pt x="367" y="165"/>
                  </a:lnTo>
                  <a:lnTo>
                    <a:pt x="357" y="173"/>
                  </a:lnTo>
                  <a:lnTo>
                    <a:pt x="348" y="181"/>
                  </a:lnTo>
                  <a:lnTo>
                    <a:pt x="342" y="187"/>
                  </a:lnTo>
                  <a:lnTo>
                    <a:pt x="340" y="193"/>
                  </a:lnTo>
                  <a:lnTo>
                    <a:pt x="346" y="206"/>
                  </a:lnTo>
                  <a:lnTo>
                    <a:pt x="356" y="213"/>
                  </a:lnTo>
                  <a:lnTo>
                    <a:pt x="367" y="217"/>
                  </a:lnTo>
                  <a:lnTo>
                    <a:pt x="379" y="218"/>
                  </a:lnTo>
                  <a:lnTo>
                    <a:pt x="390" y="217"/>
                  </a:lnTo>
                  <a:lnTo>
                    <a:pt x="399" y="216"/>
                  </a:lnTo>
                  <a:lnTo>
                    <a:pt x="406" y="215"/>
                  </a:lnTo>
                  <a:lnTo>
                    <a:pt x="410" y="217"/>
                  </a:lnTo>
                  <a:lnTo>
                    <a:pt x="416" y="230"/>
                  </a:lnTo>
                  <a:lnTo>
                    <a:pt x="422" y="243"/>
                  </a:lnTo>
                  <a:lnTo>
                    <a:pt x="425" y="254"/>
                  </a:lnTo>
                  <a:lnTo>
                    <a:pt x="427" y="264"/>
                  </a:lnTo>
                  <a:lnTo>
                    <a:pt x="425" y="275"/>
                  </a:lnTo>
                  <a:lnTo>
                    <a:pt x="420" y="285"/>
                  </a:lnTo>
                  <a:lnTo>
                    <a:pt x="410" y="295"/>
                  </a:lnTo>
                  <a:lnTo>
                    <a:pt x="395" y="307"/>
                  </a:lnTo>
                  <a:lnTo>
                    <a:pt x="385" y="313"/>
                  </a:lnTo>
                  <a:lnTo>
                    <a:pt x="371" y="319"/>
                  </a:lnTo>
                  <a:lnTo>
                    <a:pt x="355" y="324"/>
                  </a:lnTo>
                  <a:lnTo>
                    <a:pt x="337" y="328"/>
                  </a:lnTo>
                  <a:lnTo>
                    <a:pt x="317" y="332"/>
                  </a:lnTo>
                  <a:lnTo>
                    <a:pt x="295" y="336"/>
                  </a:lnTo>
                  <a:lnTo>
                    <a:pt x="273" y="338"/>
                  </a:lnTo>
                  <a:lnTo>
                    <a:pt x="250" y="340"/>
                  </a:lnTo>
                  <a:lnTo>
                    <a:pt x="227" y="340"/>
                  </a:lnTo>
                  <a:lnTo>
                    <a:pt x="205" y="339"/>
                  </a:lnTo>
                  <a:lnTo>
                    <a:pt x="185" y="338"/>
                  </a:lnTo>
                  <a:lnTo>
                    <a:pt x="165" y="335"/>
                  </a:lnTo>
                  <a:lnTo>
                    <a:pt x="147" y="330"/>
                  </a:lnTo>
                  <a:lnTo>
                    <a:pt x="132" y="324"/>
                  </a:lnTo>
                  <a:lnTo>
                    <a:pt x="120" y="316"/>
                  </a:lnTo>
                  <a:lnTo>
                    <a:pt x="110" y="307"/>
                  </a:lnTo>
                  <a:lnTo>
                    <a:pt x="102" y="297"/>
                  </a:lnTo>
                  <a:lnTo>
                    <a:pt x="92" y="285"/>
                  </a:lnTo>
                  <a:lnTo>
                    <a:pt x="82" y="274"/>
                  </a:lnTo>
                  <a:lnTo>
                    <a:pt x="71" y="260"/>
                  </a:lnTo>
                  <a:lnTo>
                    <a:pt x="60" y="247"/>
                  </a:lnTo>
                  <a:lnTo>
                    <a:pt x="49" y="232"/>
                  </a:lnTo>
                  <a:lnTo>
                    <a:pt x="38" y="215"/>
                  </a:lnTo>
                  <a:lnTo>
                    <a:pt x="29" y="198"/>
                  </a:lnTo>
                  <a:lnTo>
                    <a:pt x="19" y="179"/>
                  </a:lnTo>
                  <a:lnTo>
                    <a:pt x="12" y="159"/>
                  </a:lnTo>
                  <a:lnTo>
                    <a:pt x="6" y="137"/>
                  </a:lnTo>
                  <a:lnTo>
                    <a:pt x="2" y="113"/>
                  </a:lnTo>
                  <a:lnTo>
                    <a:pt x="0" y="88"/>
                  </a:lnTo>
                  <a:lnTo>
                    <a:pt x="1" y="61"/>
                  </a:lnTo>
                  <a:lnTo>
                    <a:pt x="6" y="32"/>
                  </a:lnTo>
                  <a:lnTo>
                    <a:pt x="12" y="0"/>
                  </a:lnTo>
                  <a:lnTo>
                    <a:pt x="392" y="14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55">
              <a:extLst>
                <a:ext uri="{FF2B5EF4-FFF2-40B4-BE49-F238E27FC236}">
                  <a16:creationId xmlns:a16="http://schemas.microsoft.com/office/drawing/2014/main" id="{8D7D451D-7BED-42BA-833E-73FD89055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963" y="1852613"/>
              <a:ext cx="601662" cy="539750"/>
            </a:xfrm>
            <a:custGeom>
              <a:avLst/>
              <a:gdLst>
                <a:gd name="T0" fmla="*/ 2147483647 w 427"/>
                <a:gd name="T1" fmla="*/ 2147483647 h 340"/>
                <a:gd name="T2" fmla="*/ 2147483647 w 427"/>
                <a:gd name="T3" fmla="*/ 2147483647 h 340"/>
                <a:gd name="T4" fmla="*/ 2147483647 w 427"/>
                <a:gd name="T5" fmla="*/ 2147483647 h 340"/>
                <a:gd name="T6" fmla="*/ 2147483647 w 427"/>
                <a:gd name="T7" fmla="*/ 2147483647 h 340"/>
                <a:gd name="T8" fmla="*/ 2147483647 w 427"/>
                <a:gd name="T9" fmla="*/ 2147483647 h 340"/>
                <a:gd name="T10" fmla="*/ 2147483647 w 427"/>
                <a:gd name="T11" fmla="*/ 2147483647 h 340"/>
                <a:gd name="T12" fmla="*/ 2147483647 w 427"/>
                <a:gd name="T13" fmla="*/ 2147483647 h 340"/>
                <a:gd name="T14" fmla="*/ 2147483647 w 427"/>
                <a:gd name="T15" fmla="*/ 2147483647 h 340"/>
                <a:gd name="T16" fmla="*/ 2147483647 w 427"/>
                <a:gd name="T17" fmla="*/ 2147483647 h 340"/>
                <a:gd name="T18" fmla="*/ 2147483647 w 427"/>
                <a:gd name="T19" fmla="*/ 2147483647 h 340"/>
                <a:gd name="T20" fmla="*/ 2147483647 w 427"/>
                <a:gd name="T21" fmla="*/ 2147483647 h 340"/>
                <a:gd name="T22" fmla="*/ 2147483647 w 427"/>
                <a:gd name="T23" fmla="*/ 2147483647 h 340"/>
                <a:gd name="T24" fmla="*/ 2147483647 w 427"/>
                <a:gd name="T25" fmla="*/ 2147483647 h 340"/>
                <a:gd name="T26" fmla="*/ 2147483647 w 427"/>
                <a:gd name="T27" fmla="*/ 2147483647 h 340"/>
                <a:gd name="T28" fmla="*/ 2147483647 w 427"/>
                <a:gd name="T29" fmla="*/ 2147483647 h 340"/>
                <a:gd name="T30" fmla="*/ 2147483647 w 427"/>
                <a:gd name="T31" fmla="*/ 2147483647 h 340"/>
                <a:gd name="T32" fmla="*/ 2147483647 w 427"/>
                <a:gd name="T33" fmla="*/ 2147483647 h 340"/>
                <a:gd name="T34" fmla="*/ 2147483647 w 427"/>
                <a:gd name="T35" fmla="*/ 2147483647 h 340"/>
                <a:gd name="T36" fmla="*/ 2147483647 w 427"/>
                <a:gd name="T37" fmla="*/ 2147483647 h 340"/>
                <a:gd name="T38" fmla="*/ 2147483647 w 427"/>
                <a:gd name="T39" fmla="*/ 2147483647 h 340"/>
                <a:gd name="T40" fmla="*/ 2147483647 w 427"/>
                <a:gd name="T41" fmla="*/ 2147483647 h 340"/>
                <a:gd name="T42" fmla="*/ 2147483647 w 427"/>
                <a:gd name="T43" fmla="*/ 2147483647 h 340"/>
                <a:gd name="T44" fmla="*/ 2147483647 w 427"/>
                <a:gd name="T45" fmla="*/ 2147483647 h 340"/>
                <a:gd name="T46" fmla="*/ 2147483647 w 427"/>
                <a:gd name="T47" fmla="*/ 2147483647 h 340"/>
                <a:gd name="T48" fmla="*/ 2147483647 w 427"/>
                <a:gd name="T49" fmla="*/ 2147483647 h 340"/>
                <a:gd name="T50" fmla="*/ 2147483647 w 427"/>
                <a:gd name="T51" fmla="*/ 2147483647 h 340"/>
                <a:gd name="T52" fmla="*/ 2147483647 w 427"/>
                <a:gd name="T53" fmla="*/ 2147483647 h 340"/>
                <a:gd name="T54" fmla="*/ 2147483647 w 427"/>
                <a:gd name="T55" fmla="*/ 2147483647 h 340"/>
                <a:gd name="T56" fmla="*/ 2147483647 w 427"/>
                <a:gd name="T57" fmla="*/ 2147483647 h 340"/>
                <a:gd name="T58" fmla="*/ 2147483647 w 427"/>
                <a:gd name="T59" fmla="*/ 2147483647 h 340"/>
                <a:gd name="T60" fmla="*/ 2147483647 w 427"/>
                <a:gd name="T61" fmla="*/ 2147483647 h 340"/>
                <a:gd name="T62" fmla="*/ 2147483647 w 427"/>
                <a:gd name="T63" fmla="*/ 2147483647 h 340"/>
                <a:gd name="T64" fmla="*/ 2147483647 w 427"/>
                <a:gd name="T65" fmla="*/ 2147483647 h 340"/>
                <a:gd name="T66" fmla="*/ 2147483647 w 427"/>
                <a:gd name="T67" fmla="*/ 2147483647 h 340"/>
                <a:gd name="T68" fmla="*/ 2147483647 w 427"/>
                <a:gd name="T69" fmla="*/ 2147483647 h 340"/>
                <a:gd name="T70" fmla="*/ 2147483647 w 427"/>
                <a:gd name="T71" fmla="*/ 2147483647 h 340"/>
                <a:gd name="T72" fmla="*/ 2147483647 w 427"/>
                <a:gd name="T73" fmla="*/ 2147483647 h 340"/>
                <a:gd name="T74" fmla="*/ 0 w 427"/>
                <a:gd name="T75" fmla="*/ 2147483647 h 340"/>
                <a:gd name="T76" fmla="*/ 2147483647 w 427"/>
                <a:gd name="T77" fmla="*/ 2147483647 h 34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27"/>
                <a:gd name="T118" fmla="*/ 0 h 340"/>
                <a:gd name="T119" fmla="*/ 427 w 427"/>
                <a:gd name="T120" fmla="*/ 340 h 34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27" h="340">
                  <a:moveTo>
                    <a:pt x="392" y="14"/>
                  </a:moveTo>
                  <a:lnTo>
                    <a:pt x="392" y="14"/>
                  </a:lnTo>
                  <a:lnTo>
                    <a:pt x="392" y="15"/>
                  </a:lnTo>
                  <a:lnTo>
                    <a:pt x="392" y="17"/>
                  </a:lnTo>
                  <a:lnTo>
                    <a:pt x="392" y="21"/>
                  </a:lnTo>
                  <a:lnTo>
                    <a:pt x="392" y="26"/>
                  </a:lnTo>
                  <a:lnTo>
                    <a:pt x="393" y="32"/>
                  </a:lnTo>
                  <a:lnTo>
                    <a:pt x="393" y="39"/>
                  </a:lnTo>
                  <a:lnTo>
                    <a:pt x="393" y="46"/>
                  </a:lnTo>
                  <a:lnTo>
                    <a:pt x="393" y="55"/>
                  </a:lnTo>
                  <a:lnTo>
                    <a:pt x="393" y="64"/>
                  </a:lnTo>
                  <a:lnTo>
                    <a:pt x="394" y="74"/>
                  </a:lnTo>
                  <a:lnTo>
                    <a:pt x="394" y="84"/>
                  </a:lnTo>
                  <a:lnTo>
                    <a:pt x="394" y="94"/>
                  </a:lnTo>
                  <a:lnTo>
                    <a:pt x="394" y="105"/>
                  </a:lnTo>
                  <a:lnTo>
                    <a:pt x="395" y="116"/>
                  </a:lnTo>
                  <a:lnTo>
                    <a:pt x="395" y="127"/>
                  </a:lnTo>
                  <a:lnTo>
                    <a:pt x="396" y="138"/>
                  </a:lnTo>
                  <a:lnTo>
                    <a:pt x="394" y="145"/>
                  </a:lnTo>
                  <a:lnTo>
                    <a:pt x="386" y="151"/>
                  </a:lnTo>
                  <a:lnTo>
                    <a:pt x="376" y="158"/>
                  </a:lnTo>
                  <a:lnTo>
                    <a:pt x="365" y="166"/>
                  </a:lnTo>
                  <a:lnTo>
                    <a:pt x="355" y="173"/>
                  </a:lnTo>
                  <a:lnTo>
                    <a:pt x="346" y="181"/>
                  </a:lnTo>
                  <a:lnTo>
                    <a:pt x="341" y="190"/>
                  </a:lnTo>
                  <a:lnTo>
                    <a:pt x="341" y="198"/>
                  </a:lnTo>
                  <a:lnTo>
                    <a:pt x="350" y="211"/>
                  </a:lnTo>
                  <a:lnTo>
                    <a:pt x="360" y="219"/>
                  </a:lnTo>
                  <a:lnTo>
                    <a:pt x="371" y="222"/>
                  </a:lnTo>
                  <a:lnTo>
                    <a:pt x="382" y="222"/>
                  </a:lnTo>
                  <a:lnTo>
                    <a:pt x="393" y="220"/>
                  </a:lnTo>
                  <a:lnTo>
                    <a:pt x="401" y="218"/>
                  </a:lnTo>
                  <a:lnTo>
                    <a:pt x="407" y="216"/>
                  </a:lnTo>
                  <a:lnTo>
                    <a:pt x="410" y="217"/>
                  </a:lnTo>
                  <a:lnTo>
                    <a:pt x="416" y="230"/>
                  </a:lnTo>
                  <a:lnTo>
                    <a:pt x="421" y="243"/>
                  </a:lnTo>
                  <a:lnTo>
                    <a:pt x="425" y="254"/>
                  </a:lnTo>
                  <a:lnTo>
                    <a:pt x="427" y="264"/>
                  </a:lnTo>
                  <a:lnTo>
                    <a:pt x="425" y="275"/>
                  </a:lnTo>
                  <a:lnTo>
                    <a:pt x="420" y="285"/>
                  </a:lnTo>
                  <a:lnTo>
                    <a:pt x="410" y="295"/>
                  </a:lnTo>
                  <a:lnTo>
                    <a:pt x="395" y="307"/>
                  </a:lnTo>
                  <a:lnTo>
                    <a:pt x="385" y="313"/>
                  </a:lnTo>
                  <a:lnTo>
                    <a:pt x="371" y="319"/>
                  </a:lnTo>
                  <a:lnTo>
                    <a:pt x="355" y="324"/>
                  </a:lnTo>
                  <a:lnTo>
                    <a:pt x="337" y="328"/>
                  </a:lnTo>
                  <a:lnTo>
                    <a:pt x="317" y="332"/>
                  </a:lnTo>
                  <a:lnTo>
                    <a:pt x="295" y="336"/>
                  </a:lnTo>
                  <a:lnTo>
                    <a:pt x="273" y="338"/>
                  </a:lnTo>
                  <a:lnTo>
                    <a:pt x="250" y="340"/>
                  </a:lnTo>
                  <a:lnTo>
                    <a:pt x="227" y="340"/>
                  </a:lnTo>
                  <a:lnTo>
                    <a:pt x="205" y="339"/>
                  </a:lnTo>
                  <a:lnTo>
                    <a:pt x="185" y="338"/>
                  </a:lnTo>
                  <a:lnTo>
                    <a:pt x="165" y="335"/>
                  </a:lnTo>
                  <a:lnTo>
                    <a:pt x="147" y="330"/>
                  </a:lnTo>
                  <a:lnTo>
                    <a:pt x="132" y="324"/>
                  </a:lnTo>
                  <a:lnTo>
                    <a:pt x="120" y="316"/>
                  </a:lnTo>
                  <a:lnTo>
                    <a:pt x="110" y="307"/>
                  </a:lnTo>
                  <a:lnTo>
                    <a:pt x="102" y="297"/>
                  </a:lnTo>
                  <a:lnTo>
                    <a:pt x="92" y="285"/>
                  </a:lnTo>
                  <a:lnTo>
                    <a:pt x="82" y="274"/>
                  </a:lnTo>
                  <a:lnTo>
                    <a:pt x="71" y="260"/>
                  </a:lnTo>
                  <a:lnTo>
                    <a:pt x="60" y="247"/>
                  </a:lnTo>
                  <a:lnTo>
                    <a:pt x="49" y="232"/>
                  </a:lnTo>
                  <a:lnTo>
                    <a:pt x="38" y="215"/>
                  </a:lnTo>
                  <a:lnTo>
                    <a:pt x="29" y="198"/>
                  </a:lnTo>
                  <a:lnTo>
                    <a:pt x="19" y="179"/>
                  </a:lnTo>
                  <a:lnTo>
                    <a:pt x="12" y="159"/>
                  </a:lnTo>
                  <a:lnTo>
                    <a:pt x="6" y="137"/>
                  </a:lnTo>
                  <a:lnTo>
                    <a:pt x="2" y="113"/>
                  </a:lnTo>
                  <a:lnTo>
                    <a:pt x="0" y="88"/>
                  </a:lnTo>
                  <a:lnTo>
                    <a:pt x="1" y="61"/>
                  </a:lnTo>
                  <a:lnTo>
                    <a:pt x="6" y="32"/>
                  </a:lnTo>
                  <a:lnTo>
                    <a:pt x="12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56">
              <a:extLst>
                <a:ext uri="{FF2B5EF4-FFF2-40B4-BE49-F238E27FC236}">
                  <a16:creationId xmlns:a16="http://schemas.microsoft.com/office/drawing/2014/main" id="{5D3B1CB4-FD55-4C72-BFEA-C6725C8A0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438" y="1249363"/>
              <a:ext cx="188912" cy="177800"/>
            </a:xfrm>
            <a:custGeom>
              <a:avLst/>
              <a:gdLst>
                <a:gd name="T0" fmla="*/ 2147483647 w 134"/>
                <a:gd name="T1" fmla="*/ 2147483647 h 112"/>
                <a:gd name="T2" fmla="*/ 2147483647 w 134"/>
                <a:gd name="T3" fmla="*/ 2147483647 h 112"/>
                <a:gd name="T4" fmla="*/ 2147483647 w 134"/>
                <a:gd name="T5" fmla="*/ 2147483647 h 112"/>
                <a:gd name="T6" fmla="*/ 2147483647 w 134"/>
                <a:gd name="T7" fmla="*/ 2147483647 h 112"/>
                <a:gd name="T8" fmla="*/ 2147483647 w 134"/>
                <a:gd name="T9" fmla="*/ 2147483647 h 112"/>
                <a:gd name="T10" fmla="*/ 2147483647 w 134"/>
                <a:gd name="T11" fmla="*/ 2147483647 h 112"/>
                <a:gd name="T12" fmla="*/ 2147483647 w 134"/>
                <a:gd name="T13" fmla="*/ 2147483647 h 112"/>
                <a:gd name="T14" fmla="*/ 2147483647 w 134"/>
                <a:gd name="T15" fmla="*/ 2147483647 h 112"/>
                <a:gd name="T16" fmla="*/ 2147483647 w 134"/>
                <a:gd name="T17" fmla="*/ 2147483647 h 112"/>
                <a:gd name="T18" fmla="*/ 2147483647 w 134"/>
                <a:gd name="T19" fmla="*/ 2147483647 h 112"/>
                <a:gd name="T20" fmla="*/ 2147483647 w 134"/>
                <a:gd name="T21" fmla="*/ 2147483647 h 112"/>
                <a:gd name="T22" fmla="*/ 2147483647 w 134"/>
                <a:gd name="T23" fmla="*/ 2147483647 h 112"/>
                <a:gd name="T24" fmla="*/ 2147483647 w 134"/>
                <a:gd name="T25" fmla="*/ 2147483647 h 112"/>
                <a:gd name="T26" fmla="*/ 2147483647 w 134"/>
                <a:gd name="T27" fmla="*/ 2147483647 h 112"/>
                <a:gd name="T28" fmla="*/ 2147483647 w 134"/>
                <a:gd name="T29" fmla="*/ 2147483647 h 112"/>
                <a:gd name="T30" fmla="*/ 2147483647 w 134"/>
                <a:gd name="T31" fmla="*/ 2147483647 h 112"/>
                <a:gd name="T32" fmla="*/ 2147483647 w 134"/>
                <a:gd name="T33" fmla="*/ 2147483647 h 112"/>
                <a:gd name="T34" fmla="*/ 0 w 134"/>
                <a:gd name="T35" fmla="*/ 0 h 1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4"/>
                <a:gd name="T55" fmla="*/ 0 h 112"/>
                <a:gd name="T56" fmla="*/ 134 w 134"/>
                <a:gd name="T57" fmla="*/ 112 h 1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4" h="112">
                  <a:moveTo>
                    <a:pt x="134" y="112"/>
                  </a:moveTo>
                  <a:lnTo>
                    <a:pt x="134" y="112"/>
                  </a:lnTo>
                  <a:lnTo>
                    <a:pt x="132" y="111"/>
                  </a:lnTo>
                  <a:lnTo>
                    <a:pt x="128" y="109"/>
                  </a:lnTo>
                  <a:lnTo>
                    <a:pt x="123" y="104"/>
                  </a:lnTo>
                  <a:lnTo>
                    <a:pt x="115" y="99"/>
                  </a:lnTo>
                  <a:lnTo>
                    <a:pt x="107" y="92"/>
                  </a:lnTo>
                  <a:lnTo>
                    <a:pt x="96" y="85"/>
                  </a:lnTo>
                  <a:lnTo>
                    <a:pt x="85" y="76"/>
                  </a:lnTo>
                  <a:lnTo>
                    <a:pt x="74" y="67"/>
                  </a:lnTo>
                  <a:lnTo>
                    <a:pt x="62" y="57"/>
                  </a:lnTo>
                  <a:lnTo>
                    <a:pt x="50" y="48"/>
                  </a:lnTo>
                  <a:lnTo>
                    <a:pt x="39" y="39"/>
                  </a:lnTo>
                  <a:lnTo>
                    <a:pt x="29" y="30"/>
                  </a:lnTo>
                  <a:lnTo>
                    <a:pt x="19" y="21"/>
                  </a:lnTo>
                  <a:lnTo>
                    <a:pt x="11" y="13"/>
                  </a:lnTo>
                  <a:lnTo>
                    <a:pt x="5" y="6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57">
              <a:extLst>
                <a:ext uri="{FF2B5EF4-FFF2-40B4-BE49-F238E27FC236}">
                  <a16:creationId xmlns:a16="http://schemas.microsoft.com/office/drawing/2014/main" id="{82393133-6AA6-4E50-8AB7-CBCB3152B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4" y="1422400"/>
              <a:ext cx="382587" cy="700088"/>
            </a:xfrm>
            <a:custGeom>
              <a:avLst/>
              <a:gdLst>
                <a:gd name="T0" fmla="*/ 0 w 271"/>
                <a:gd name="T1" fmla="*/ 2147483647 h 441"/>
                <a:gd name="T2" fmla="*/ 0 w 271"/>
                <a:gd name="T3" fmla="*/ 2147483647 h 441"/>
                <a:gd name="T4" fmla="*/ 2147483647 w 271"/>
                <a:gd name="T5" fmla="*/ 2147483647 h 441"/>
                <a:gd name="T6" fmla="*/ 2147483647 w 271"/>
                <a:gd name="T7" fmla="*/ 0 h 441"/>
                <a:gd name="T8" fmla="*/ 2147483647 w 271"/>
                <a:gd name="T9" fmla="*/ 0 h 441"/>
                <a:gd name="T10" fmla="*/ 2147483647 w 271"/>
                <a:gd name="T11" fmla="*/ 2147483647 h 441"/>
                <a:gd name="T12" fmla="*/ 2147483647 w 271"/>
                <a:gd name="T13" fmla="*/ 2147483647 h 441"/>
                <a:gd name="T14" fmla="*/ 2147483647 w 271"/>
                <a:gd name="T15" fmla="*/ 2147483647 h 441"/>
                <a:gd name="T16" fmla="*/ 2147483647 w 271"/>
                <a:gd name="T17" fmla="*/ 2147483647 h 441"/>
                <a:gd name="T18" fmla="*/ 2147483647 w 271"/>
                <a:gd name="T19" fmla="*/ 2147483647 h 441"/>
                <a:gd name="T20" fmla="*/ 2147483647 w 271"/>
                <a:gd name="T21" fmla="*/ 2147483647 h 441"/>
                <a:gd name="T22" fmla="*/ 2147483647 w 271"/>
                <a:gd name="T23" fmla="*/ 2147483647 h 441"/>
                <a:gd name="T24" fmla="*/ 2147483647 w 271"/>
                <a:gd name="T25" fmla="*/ 2147483647 h 441"/>
                <a:gd name="T26" fmla="*/ 2147483647 w 271"/>
                <a:gd name="T27" fmla="*/ 2147483647 h 441"/>
                <a:gd name="T28" fmla="*/ 2147483647 w 271"/>
                <a:gd name="T29" fmla="*/ 2147483647 h 441"/>
                <a:gd name="T30" fmla="*/ 2147483647 w 271"/>
                <a:gd name="T31" fmla="*/ 2147483647 h 441"/>
                <a:gd name="T32" fmla="*/ 2147483647 w 271"/>
                <a:gd name="T33" fmla="*/ 2147483647 h 441"/>
                <a:gd name="T34" fmla="*/ 2147483647 w 271"/>
                <a:gd name="T35" fmla="*/ 2147483647 h 441"/>
                <a:gd name="T36" fmla="*/ 2147483647 w 271"/>
                <a:gd name="T37" fmla="*/ 2147483647 h 441"/>
                <a:gd name="T38" fmla="*/ 2147483647 w 271"/>
                <a:gd name="T39" fmla="*/ 2147483647 h 441"/>
                <a:gd name="T40" fmla="*/ 2147483647 w 271"/>
                <a:gd name="T41" fmla="*/ 2147483647 h 441"/>
                <a:gd name="T42" fmla="*/ 2147483647 w 271"/>
                <a:gd name="T43" fmla="*/ 2147483647 h 441"/>
                <a:gd name="T44" fmla="*/ 2147483647 w 271"/>
                <a:gd name="T45" fmla="*/ 2147483647 h 441"/>
                <a:gd name="T46" fmla="*/ 2147483647 w 271"/>
                <a:gd name="T47" fmla="*/ 2147483647 h 441"/>
                <a:gd name="T48" fmla="*/ 2147483647 w 271"/>
                <a:gd name="T49" fmla="*/ 2147483647 h 441"/>
                <a:gd name="T50" fmla="*/ 2147483647 w 271"/>
                <a:gd name="T51" fmla="*/ 2147483647 h 441"/>
                <a:gd name="T52" fmla="*/ 2147483647 w 271"/>
                <a:gd name="T53" fmla="*/ 2147483647 h 441"/>
                <a:gd name="T54" fmla="*/ 2147483647 w 271"/>
                <a:gd name="T55" fmla="*/ 2147483647 h 441"/>
                <a:gd name="T56" fmla="*/ 2147483647 w 271"/>
                <a:gd name="T57" fmla="*/ 2147483647 h 441"/>
                <a:gd name="T58" fmla="*/ 2147483647 w 271"/>
                <a:gd name="T59" fmla="*/ 2147483647 h 441"/>
                <a:gd name="T60" fmla="*/ 2147483647 w 271"/>
                <a:gd name="T61" fmla="*/ 2147483647 h 441"/>
                <a:gd name="T62" fmla="*/ 2147483647 w 271"/>
                <a:gd name="T63" fmla="*/ 2147483647 h 441"/>
                <a:gd name="T64" fmla="*/ 2147483647 w 271"/>
                <a:gd name="T65" fmla="*/ 2147483647 h 441"/>
                <a:gd name="T66" fmla="*/ 2147483647 w 271"/>
                <a:gd name="T67" fmla="*/ 2147483647 h 441"/>
                <a:gd name="T68" fmla="*/ 2147483647 w 271"/>
                <a:gd name="T69" fmla="*/ 2147483647 h 441"/>
                <a:gd name="T70" fmla="*/ 2147483647 w 271"/>
                <a:gd name="T71" fmla="*/ 2147483647 h 441"/>
                <a:gd name="T72" fmla="*/ 2147483647 w 271"/>
                <a:gd name="T73" fmla="*/ 2147483647 h 441"/>
                <a:gd name="T74" fmla="*/ 2147483647 w 271"/>
                <a:gd name="T75" fmla="*/ 2147483647 h 441"/>
                <a:gd name="T76" fmla="*/ 2147483647 w 271"/>
                <a:gd name="T77" fmla="*/ 2147483647 h 441"/>
                <a:gd name="T78" fmla="*/ 2147483647 w 271"/>
                <a:gd name="T79" fmla="*/ 2147483647 h 441"/>
                <a:gd name="T80" fmla="*/ 2147483647 w 271"/>
                <a:gd name="T81" fmla="*/ 2147483647 h 441"/>
                <a:gd name="T82" fmla="*/ 2147483647 w 271"/>
                <a:gd name="T83" fmla="*/ 2147483647 h 441"/>
                <a:gd name="T84" fmla="*/ 2147483647 w 271"/>
                <a:gd name="T85" fmla="*/ 2147483647 h 441"/>
                <a:gd name="T86" fmla="*/ 2147483647 w 271"/>
                <a:gd name="T87" fmla="*/ 2147483647 h 441"/>
                <a:gd name="T88" fmla="*/ 2147483647 w 271"/>
                <a:gd name="T89" fmla="*/ 2147483647 h 441"/>
                <a:gd name="T90" fmla="*/ 2147483647 w 271"/>
                <a:gd name="T91" fmla="*/ 2147483647 h 441"/>
                <a:gd name="T92" fmla="*/ 2147483647 w 271"/>
                <a:gd name="T93" fmla="*/ 2147483647 h 441"/>
                <a:gd name="T94" fmla="*/ 2147483647 w 271"/>
                <a:gd name="T95" fmla="*/ 2147483647 h 441"/>
                <a:gd name="T96" fmla="*/ 2147483647 w 271"/>
                <a:gd name="T97" fmla="*/ 2147483647 h 441"/>
                <a:gd name="T98" fmla="*/ 2147483647 w 271"/>
                <a:gd name="T99" fmla="*/ 2147483647 h 441"/>
                <a:gd name="T100" fmla="*/ 2147483647 w 271"/>
                <a:gd name="T101" fmla="*/ 2147483647 h 44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1"/>
                <a:gd name="T154" fmla="*/ 0 h 441"/>
                <a:gd name="T155" fmla="*/ 271 w 271"/>
                <a:gd name="T156" fmla="*/ 441 h 44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1" h="441">
                  <a:moveTo>
                    <a:pt x="0" y="3"/>
                  </a:moveTo>
                  <a:lnTo>
                    <a:pt x="0" y="3"/>
                  </a:lnTo>
                  <a:lnTo>
                    <a:pt x="19" y="1"/>
                  </a:lnTo>
                  <a:lnTo>
                    <a:pt x="39" y="0"/>
                  </a:lnTo>
                  <a:lnTo>
                    <a:pt x="61" y="0"/>
                  </a:lnTo>
                  <a:lnTo>
                    <a:pt x="83" y="1"/>
                  </a:lnTo>
                  <a:lnTo>
                    <a:pt x="106" y="4"/>
                  </a:lnTo>
                  <a:lnTo>
                    <a:pt x="128" y="6"/>
                  </a:lnTo>
                  <a:lnTo>
                    <a:pt x="150" y="9"/>
                  </a:lnTo>
                  <a:lnTo>
                    <a:pt x="172" y="12"/>
                  </a:lnTo>
                  <a:lnTo>
                    <a:pt x="192" y="16"/>
                  </a:lnTo>
                  <a:lnTo>
                    <a:pt x="211" y="19"/>
                  </a:lnTo>
                  <a:lnTo>
                    <a:pt x="228" y="22"/>
                  </a:lnTo>
                  <a:lnTo>
                    <a:pt x="242" y="26"/>
                  </a:lnTo>
                  <a:lnTo>
                    <a:pt x="254" y="28"/>
                  </a:lnTo>
                  <a:lnTo>
                    <a:pt x="263" y="30"/>
                  </a:lnTo>
                  <a:lnTo>
                    <a:pt x="269" y="31"/>
                  </a:lnTo>
                  <a:lnTo>
                    <a:pt x="271" y="32"/>
                  </a:lnTo>
                  <a:lnTo>
                    <a:pt x="270" y="33"/>
                  </a:lnTo>
                  <a:lnTo>
                    <a:pt x="270" y="36"/>
                  </a:lnTo>
                  <a:lnTo>
                    <a:pt x="268" y="41"/>
                  </a:lnTo>
                  <a:lnTo>
                    <a:pt x="266" y="47"/>
                  </a:lnTo>
                  <a:lnTo>
                    <a:pt x="263" y="55"/>
                  </a:lnTo>
                  <a:lnTo>
                    <a:pt x="260" y="65"/>
                  </a:lnTo>
                  <a:lnTo>
                    <a:pt x="257" y="76"/>
                  </a:lnTo>
                  <a:lnTo>
                    <a:pt x="253" y="88"/>
                  </a:lnTo>
                  <a:lnTo>
                    <a:pt x="249" y="101"/>
                  </a:lnTo>
                  <a:lnTo>
                    <a:pt x="244" y="115"/>
                  </a:lnTo>
                  <a:lnTo>
                    <a:pt x="240" y="130"/>
                  </a:lnTo>
                  <a:lnTo>
                    <a:pt x="235" y="146"/>
                  </a:lnTo>
                  <a:lnTo>
                    <a:pt x="229" y="163"/>
                  </a:lnTo>
                  <a:lnTo>
                    <a:pt x="223" y="179"/>
                  </a:lnTo>
                  <a:lnTo>
                    <a:pt x="217" y="197"/>
                  </a:lnTo>
                  <a:lnTo>
                    <a:pt x="211" y="215"/>
                  </a:lnTo>
                  <a:lnTo>
                    <a:pt x="205" y="232"/>
                  </a:lnTo>
                  <a:lnTo>
                    <a:pt x="199" y="250"/>
                  </a:lnTo>
                  <a:lnTo>
                    <a:pt x="193" y="268"/>
                  </a:lnTo>
                  <a:lnTo>
                    <a:pt x="187" y="286"/>
                  </a:lnTo>
                  <a:lnTo>
                    <a:pt x="180" y="303"/>
                  </a:lnTo>
                  <a:lnTo>
                    <a:pt x="174" y="321"/>
                  </a:lnTo>
                  <a:lnTo>
                    <a:pt x="168" y="337"/>
                  </a:lnTo>
                  <a:lnTo>
                    <a:pt x="162" y="352"/>
                  </a:lnTo>
                  <a:lnTo>
                    <a:pt x="156" y="367"/>
                  </a:lnTo>
                  <a:lnTo>
                    <a:pt x="150" y="382"/>
                  </a:lnTo>
                  <a:lnTo>
                    <a:pt x="145" y="395"/>
                  </a:lnTo>
                  <a:lnTo>
                    <a:pt x="140" y="406"/>
                  </a:lnTo>
                  <a:lnTo>
                    <a:pt x="135" y="417"/>
                  </a:lnTo>
                  <a:lnTo>
                    <a:pt x="130" y="427"/>
                  </a:lnTo>
                  <a:lnTo>
                    <a:pt x="126" y="435"/>
                  </a:lnTo>
                  <a:lnTo>
                    <a:pt x="122" y="441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58">
              <a:extLst>
                <a:ext uri="{FF2B5EF4-FFF2-40B4-BE49-F238E27FC236}">
                  <a16:creationId xmlns:a16="http://schemas.microsoft.com/office/drawing/2014/main" id="{E9E0A763-8998-4A31-83C7-010C45A58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0" y="1320801"/>
              <a:ext cx="342900" cy="66675"/>
            </a:xfrm>
            <a:custGeom>
              <a:avLst/>
              <a:gdLst>
                <a:gd name="T0" fmla="*/ 0 w 243"/>
                <a:gd name="T1" fmla="*/ 2147483647 h 42"/>
                <a:gd name="T2" fmla="*/ 0 w 243"/>
                <a:gd name="T3" fmla="*/ 2147483647 h 42"/>
                <a:gd name="T4" fmla="*/ 2147483647 w 243"/>
                <a:gd name="T5" fmla="*/ 2147483647 h 42"/>
                <a:gd name="T6" fmla="*/ 2147483647 w 243"/>
                <a:gd name="T7" fmla="*/ 2147483647 h 42"/>
                <a:gd name="T8" fmla="*/ 2147483647 w 243"/>
                <a:gd name="T9" fmla="*/ 2147483647 h 42"/>
                <a:gd name="T10" fmla="*/ 2147483647 w 243"/>
                <a:gd name="T11" fmla="*/ 2147483647 h 42"/>
                <a:gd name="T12" fmla="*/ 2147483647 w 243"/>
                <a:gd name="T13" fmla="*/ 2147483647 h 42"/>
                <a:gd name="T14" fmla="*/ 2147483647 w 243"/>
                <a:gd name="T15" fmla="*/ 2147483647 h 42"/>
                <a:gd name="T16" fmla="*/ 2147483647 w 243"/>
                <a:gd name="T17" fmla="*/ 2147483647 h 42"/>
                <a:gd name="T18" fmla="*/ 2147483647 w 243"/>
                <a:gd name="T19" fmla="*/ 2147483647 h 42"/>
                <a:gd name="T20" fmla="*/ 2147483647 w 243"/>
                <a:gd name="T21" fmla="*/ 2147483647 h 42"/>
                <a:gd name="T22" fmla="*/ 2147483647 w 243"/>
                <a:gd name="T23" fmla="*/ 2147483647 h 42"/>
                <a:gd name="T24" fmla="*/ 2147483647 w 243"/>
                <a:gd name="T25" fmla="*/ 2147483647 h 42"/>
                <a:gd name="T26" fmla="*/ 2147483647 w 243"/>
                <a:gd name="T27" fmla="*/ 2147483647 h 42"/>
                <a:gd name="T28" fmla="*/ 2147483647 w 243"/>
                <a:gd name="T29" fmla="*/ 0 h 42"/>
                <a:gd name="T30" fmla="*/ 2147483647 w 243"/>
                <a:gd name="T31" fmla="*/ 0 h 42"/>
                <a:gd name="T32" fmla="*/ 2147483647 w 243"/>
                <a:gd name="T33" fmla="*/ 0 h 42"/>
                <a:gd name="T34" fmla="*/ 2147483647 w 243"/>
                <a:gd name="T35" fmla="*/ 2147483647 h 4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3"/>
                <a:gd name="T55" fmla="*/ 0 h 42"/>
                <a:gd name="T56" fmla="*/ 243 w 243"/>
                <a:gd name="T57" fmla="*/ 42 h 4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3" h="42">
                  <a:moveTo>
                    <a:pt x="0" y="42"/>
                  </a:moveTo>
                  <a:lnTo>
                    <a:pt x="0" y="42"/>
                  </a:lnTo>
                  <a:lnTo>
                    <a:pt x="3" y="41"/>
                  </a:lnTo>
                  <a:lnTo>
                    <a:pt x="9" y="40"/>
                  </a:lnTo>
                  <a:lnTo>
                    <a:pt x="19" y="37"/>
                  </a:lnTo>
                  <a:lnTo>
                    <a:pt x="32" y="34"/>
                  </a:lnTo>
                  <a:lnTo>
                    <a:pt x="48" y="30"/>
                  </a:lnTo>
                  <a:lnTo>
                    <a:pt x="65" y="26"/>
                  </a:lnTo>
                  <a:lnTo>
                    <a:pt x="85" y="21"/>
                  </a:lnTo>
                  <a:lnTo>
                    <a:pt x="105" y="17"/>
                  </a:lnTo>
                  <a:lnTo>
                    <a:pt x="126" y="12"/>
                  </a:lnTo>
                  <a:lnTo>
                    <a:pt x="147" y="8"/>
                  </a:lnTo>
                  <a:lnTo>
                    <a:pt x="167" y="5"/>
                  </a:lnTo>
                  <a:lnTo>
                    <a:pt x="187" y="2"/>
                  </a:lnTo>
                  <a:lnTo>
                    <a:pt x="204" y="0"/>
                  </a:lnTo>
                  <a:lnTo>
                    <a:pt x="220" y="0"/>
                  </a:lnTo>
                  <a:lnTo>
                    <a:pt x="233" y="0"/>
                  </a:lnTo>
                  <a:lnTo>
                    <a:pt x="243" y="2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59">
              <a:extLst>
                <a:ext uri="{FF2B5EF4-FFF2-40B4-BE49-F238E27FC236}">
                  <a16:creationId xmlns:a16="http://schemas.microsoft.com/office/drawing/2014/main" id="{9E6AFB9F-FEAD-44BB-8266-54696A2A3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0" y="1263650"/>
              <a:ext cx="230188" cy="95250"/>
            </a:xfrm>
            <a:custGeom>
              <a:avLst/>
              <a:gdLst>
                <a:gd name="T0" fmla="*/ 0 w 163"/>
                <a:gd name="T1" fmla="*/ 2147483647 h 60"/>
                <a:gd name="T2" fmla="*/ 0 w 163"/>
                <a:gd name="T3" fmla="*/ 2147483647 h 60"/>
                <a:gd name="T4" fmla="*/ 2147483647 w 163"/>
                <a:gd name="T5" fmla="*/ 2147483647 h 60"/>
                <a:gd name="T6" fmla="*/ 2147483647 w 163"/>
                <a:gd name="T7" fmla="*/ 2147483647 h 60"/>
                <a:gd name="T8" fmla="*/ 2147483647 w 163"/>
                <a:gd name="T9" fmla="*/ 2147483647 h 60"/>
                <a:gd name="T10" fmla="*/ 2147483647 w 163"/>
                <a:gd name="T11" fmla="*/ 2147483647 h 60"/>
                <a:gd name="T12" fmla="*/ 2147483647 w 163"/>
                <a:gd name="T13" fmla="*/ 2147483647 h 60"/>
                <a:gd name="T14" fmla="*/ 2147483647 w 163"/>
                <a:gd name="T15" fmla="*/ 2147483647 h 60"/>
                <a:gd name="T16" fmla="*/ 2147483647 w 163"/>
                <a:gd name="T17" fmla="*/ 2147483647 h 60"/>
                <a:gd name="T18" fmla="*/ 2147483647 w 163"/>
                <a:gd name="T19" fmla="*/ 2147483647 h 60"/>
                <a:gd name="T20" fmla="*/ 2147483647 w 163"/>
                <a:gd name="T21" fmla="*/ 2147483647 h 60"/>
                <a:gd name="T22" fmla="*/ 2147483647 w 163"/>
                <a:gd name="T23" fmla="*/ 2147483647 h 60"/>
                <a:gd name="T24" fmla="*/ 2147483647 w 163"/>
                <a:gd name="T25" fmla="*/ 2147483647 h 60"/>
                <a:gd name="T26" fmla="*/ 2147483647 w 163"/>
                <a:gd name="T27" fmla="*/ 2147483647 h 60"/>
                <a:gd name="T28" fmla="*/ 2147483647 w 163"/>
                <a:gd name="T29" fmla="*/ 2147483647 h 60"/>
                <a:gd name="T30" fmla="*/ 2147483647 w 163"/>
                <a:gd name="T31" fmla="*/ 0 h 60"/>
                <a:gd name="T32" fmla="*/ 2147483647 w 163"/>
                <a:gd name="T33" fmla="*/ 0 h 60"/>
                <a:gd name="T34" fmla="*/ 2147483647 w 163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3"/>
                <a:gd name="T55" fmla="*/ 0 h 60"/>
                <a:gd name="T56" fmla="*/ 163 w 163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3" h="60">
                  <a:moveTo>
                    <a:pt x="0" y="60"/>
                  </a:moveTo>
                  <a:lnTo>
                    <a:pt x="0" y="60"/>
                  </a:lnTo>
                  <a:lnTo>
                    <a:pt x="1" y="59"/>
                  </a:lnTo>
                  <a:lnTo>
                    <a:pt x="6" y="57"/>
                  </a:lnTo>
                  <a:lnTo>
                    <a:pt x="12" y="54"/>
                  </a:lnTo>
                  <a:lnTo>
                    <a:pt x="21" y="49"/>
                  </a:lnTo>
                  <a:lnTo>
                    <a:pt x="31" y="44"/>
                  </a:lnTo>
                  <a:lnTo>
                    <a:pt x="42" y="38"/>
                  </a:lnTo>
                  <a:lnTo>
                    <a:pt x="55" y="32"/>
                  </a:lnTo>
                  <a:lnTo>
                    <a:pt x="68" y="25"/>
                  </a:lnTo>
                  <a:lnTo>
                    <a:pt x="82" y="20"/>
                  </a:lnTo>
                  <a:lnTo>
                    <a:pt x="96" y="14"/>
                  </a:lnTo>
                  <a:lnTo>
                    <a:pt x="110" y="9"/>
                  </a:lnTo>
                  <a:lnTo>
                    <a:pt x="123" y="5"/>
                  </a:lnTo>
                  <a:lnTo>
                    <a:pt x="135" y="2"/>
                  </a:lnTo>
                  <a:lnTo>
                    <a:pt x="146" y="0"/>
                  </a:lnTo>
                  <a:lnTo>
                    <a:pt x="156" y="0"/>
                  </a:lnTo>
                  <a:lnTo>
                    <a:pt x="163" y="2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60">
              <a:extLst>
                <a:ext uri="{FF2B5EF4-FFF2-40B4-BE49-F238E27FC236}">
                  <a16:creationId xmlns:a16="http://schemas.microsoft.com/office/drawing/2014/main" id="{B974863D-3C8A-4593-BCAA-92F093842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8688" y="1238250"/>
              <a:ext cx="233362" cy="103188"/>
            </a:xfrm>
            <a:custGeom>
              <a:avLst/>
              <a:gdLst>
                <a:gd name="T0" fmla="*/ 0 w 165"/>
                <a:gd name="T1" fmla="*/ 2147483647 h 65"/>
                <a:gd name="T2" fmla="*/ 0 w 165"/>
                <a:gd name="T3" fmla="*/ 2147483647 h 65"/>
                <a:gd name="T4" fmla="*/ 2147483647 w 165"/>
                <a:gd name="T5" fmla="*/ 2147483647 h 65"/>
                <a:gd name="T6" fmla="*/ 2147483647 w 165"/>
                <a:gd name="T7" fmla="*/ 2147483647 h 65"/>
                <a:gd name="T8" fmla="*/ 2147483647 w 165"/>
                <a:gd name="T9" fmla="*/ 2147483647 h 65"/>
                <a:gd name="T10" fmla="*/ 2147483647 w 165"/>
                <a:gd name="T11" fmla="*/ 2147483647 h 65"/>
                <a:gd name="T12" fmla="*/ 2147483647 w 165"/>
                <a:gd name="T13" fmla="*/ 2147483647 h 65"/>
                <a:gd name="T14" fmla="*/ 2147483647 w 165"/>
                <a:gd name="T15" fmla="*/ 2147483647 h 65"/>
                <a:gd name="T16" fmla="*/ 2147483647 w 165"/>
                <a:gd name="T17" fmla="*/ 2147483647 h 65"/>
                <a:gd name="T18" fmla="*/ 2147483647 w 165"/>
                <a:gd name="T19" fmla="*/ 2147483647 h 65"/>
                <a:gd name="T20" fmla="*/ 2147483647 w 165"/>
                <a:gd name="T21" fmla="*/ 2147483647 h 65"/>
                <a:gd name="T22" fmla="*/ 2147483647 w 165"/>
                <a:gd name="T23" fmla="*/ 2147483647 h 65"/>
                <a:gd name="T24" fmla="*/ 2147483647 w 165"/>
                <a:gd name="T25" fmla="*/ 2147483647 h 65"/>
                <a:gd name="T26" fmla="*/ 2147483647 w 165"/>
                <a:gd name="T27" fmla="*/ 2147483647 h 65"/>
                <a:gd name="T28" fmla="*/ 2147483647 w 165"/>
                <a:gd name="T29" fmla="*/ 2147483647 h 65"/>
                <a:gd name="T30" fmla="*/ 2147483647 w 165"/>
                <a:gd name="T31" fmla="*/ 2147483647 h 65"/>
                <a:gd name="T32" fmla="*/ 2147483647 w 165"/>
                <a:gd name="T33" fmla="*/ 0 h 65"/>
                <a:gd name="T34" fmla="*/ 2147483647 w 165"/>
                <a:gd name="T35" fmla="*/ 0 h 6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5"/>
                <a:gd name="T55" fmla="*/ 0 h 65"/>
                <a:gd name="T56" fmla="*/ 165 w 165"/>
                <a:gd name="T57" fmla="*/ 65 h 6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5" h="65">
                  <a:moveTo>
                    <a:pt x="0" y="65"/>
                  </a:moveTo>
                  <a:lnTo>
                    <a:pt x="0" y="65"/>
                  </a:lnTo>
                  <a:lnTo>
                    <a:pt x="1" y="64"/>
                  </a:lnTo>
                  <a:lnTo>
                    <a:pt x="5" y="62"/>
                  </a:lnTo>
                  <a:lnTo>
                    <a:pt x="12" y="59"/>
                  </a:lnTo>
                  <a:lnTo>
                    <a:pt x="20" y="54"/>
                  </a:lnTo>
                  <a:lnTo>
                    <a:pt x="31" y="50"/>
                  </a:lnTo>
                  <a:lnTo>
                    <a:pt x="43" y="44"/>
                  </a:lnTo>
                  <a:lnTo>
                    <a:pt x="55" y="37"/>
                  </a:lnTo>
                  <a:lnTo>
                    <a:pt x="69" y="31"/>
                  </a:lnTo>
                  <a:lnTo>
                    <a:pt x="83" y="25"/>
                  </a:lnTo>
                  <a:lnTo>
                    <a:pt x="97" y="19"/>
                  </a:lnTo>
                  <a:lnTo>
                    <a:pt x="111" y="14"/>
                  </a:lnTo>
                  <a:lnTo>
                    <a:pt x="124" y="9"/>
                  </a:lnTo>
                  <a:lnTo>
                    <a:pt x="137" y="5"/>
                  </a:lnTo>
                  <a:lnTo>
                    <a:pt x="148" y="2"/>
                  </a:lnTo>
                  <a:lnTo>
                    <a:pt x="158" y="0"/>
                  </a:lnTo>
                  <a:lnTo>
                    <a:pt x="165" y="0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61">
              <a:extLst>
                <a:ext uri="{FF2B5EF4-FFF2-40B4-BE49-F238E27FC236}">
                  <a16:creationId xmlns:a16="http://schemas.microsoft.com/office/drawing/2014/main" id="{641B5366-0464-4A76-9537-692C26BD6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5825" y="1135063"/>
              <a:ext cx="204788" cy="234950"/>
            </a:xfrm>
            <a:custGeom>
              <a:avLst/>
              <a:gdLst>
                <a:gd name="T0" fmla="*/ 0 w 145"/>
                <a:gd name="T1" fmla="*/ 2147483647 h 148"/>
                <a:gd name="T2" fmla="*/ 0 w 145"/>
                <a:gd name="T3" fmla="*/ 2147483647 h 148"/>
                <a:gd name="T4" fmla="*/ 2147483647 w 145"/>
                <a:gd name="T5" fmla="*/ 2147483647 h 148"/>
                <a:gd name="T6" fmla="*/ 2147483647 w 145"/>
                <a:gd name="T7" fmla="*/ 2147483647 h 148"/>
                <a:gd name="T8" fmla="*/ 2147483647 w 145"/>
                <a:gd name="T9" fmla="*/ 2147483647 h 148"/>
                <a:gd name="T10" fmla="*/ 2147483647 w 145"/>
                <a:gd name="T11" fmla="*/ 2147483647 h 148"/>
                <a:gd name="T12" fmla="*/ 2147483647 w 145"/>
                <a:gd name="T13" fmla="*/ 2147483647 h 148"/>
                <a:gd name="T14" fmla="*/ 2147483647 w 145"/>
                <a:gd name="T15" fmla="*/ 2147483647 h 148"/>
                <a:gd name="T16" fmla="*/ 2147483647 w 145"/>
                <a:gd name="T17" fmla="*/ 2147483647 h 148"/>
                <a:gd name="T18" fmla="*/ 2147483647 w 145"/>
                <a:gd name="T19" fmla="*/ 2147483647 h 148"/>
                <a:gd name="T20" fmla="*/ 2147483647 w 145"/>
                <a:gd name="T21" fmla="*/ 2147483647 h 148"/>
                <a:gd name="T22" fmla="*/ 2147483647 w 145"/>
                <a:gd name="T23" fmla="*/ 2147483647 h 148"/>
                <a:gd name="T24" fmla="*/ 2147483647 w 145"/>
                <a:gd name="T25" fmla="*/ 2147483647 h 148"/>
                <a:gd name="T26" fmla="*/ 2147483647 w 145"/>
                <a:gd name="T27" fmla="*/ 2147483647 h 148"/>
                <a:gd name="T28" fmla="*/ 2147483647 w 145"/>
                <a:gd name="T29" fmla="*/ 2147483647 h 148"/>
                <a:gd name="T30" fmla="*/ 2147483647 w 145"/>
                <a:gd name="T31" fmla="*/ 2147483647 h 148"/>
                <a:gd name="T32" fmla="*/ 2147483647 w 145"/>
                <a:gd name="T33" fmla="*/ 2147483647 h 148"/>
                <a:gd name="T34" fmla="*/ 2147483647 w 145"/>
                <a:gd name="T35" fmla="*/ 0 h 14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5"/>
                <a:gd name="T55" fmla="*/ 0 h 148"/>
                <a:gd name="T56" fmla="*/ 145 w 145"/>
                <a:gd name="T57" fmla="*/ 148 h 14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5" h="148">
                  <a:moveTo>
                    <a:pt x="0" y="148"/>
                  </a:moveTo>
                  <a:lnTo>
                    <a:pt x="0" y="148"/>
                  </a:lnTo>
                  <a:lnTo>
                    <a:pt x="1" y="146"/>
                  </a:lnTo>
                  <a:lnTo>
                    <a:pt x="4" y="142"/>
                  </a:lnTo>
                  <a:lnTo>
                    <a:pt x="9" y="135"/>
                  </a:lnTo>
                  <a:lnTo>
                    <a:pt x="16" y="127"/>
                  </a:lnTo>
                  <a:lnTo>
                    <a:pt x="24" y="116"/>
                  </a:lnTo>
                  <a:lnTo>
                    <a:pt x="34" y="104"/>
                  </a:lnTo>
                  <a:lnTo>
                    <a:pt x="44" y="91"/>
                  </a:lnTo>
                  <a:lnTo>
                    <a:pt x="55" y="78"/>
                  </a:lnTo>
                  <a:lnTo>
                    <a:pt x="66" y="64"/>
                  </a:lnTo>
                  <a:lnTo>
                    <a:pt x="78" y="52"/>
                  </a:lnTo>
                  <a:lnTo>
                    <a:pt x="91" y="39"/>
                  </a:lnTo>
                  <a:lnTo>
                    <a:pt x="103" y="28"/>
                  </a:lnTo>
                  <a:lnTo>
                    <a:pt x="114" y="18"/>
                  </a:lnTo>
                  <a:lnTo>
                    <a:pt x="125" y="9"/>
                  </a:lnTo>
                  <a:lnTo>
                    <a:pt x="135" y="3"/>
                  </a:lnTo>
                  <a:lnTo>
                    <a:pt x="145" y="0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62">
              <a:extLst>
                <a:ext uri="{FF2B5EF4-FFF2-40B4-BE49-F238E27FC236}">
                  <a16:creationId xmlns:a16="http://schemas.microsoft.com/office/drawing/2014/main" id="{6DFD13C2-35E3-406C-915F-08C4CE9EF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4550" y="1135064"/>
              <a:ext cx="101600" cy="257175"/>
            </a:xfrm>
            <a:custGeom>
              <a:avLst/>
              <a:gdLst>
                <a:gd name="T0" fmla="*/ 0 w 72"/>
                <a:gd name="T1" fmla="*/ 2147483647 h 162"/>
                <a:gd name="T2" fmla="*/ 0 w 72"/>
                <a:gd name="T3" fmla="*/ 2147483647 h 162"/>
                <a:gd name="T4" fmla="*/ 2147483647 w 72"/>
                <a:gd name="T5" fmla="*/ 2147483647 h 162"/>
                <a:gd name="T6" fmla="*/ 2147483647 w 72"/>
                <a:gd name="T7" fmla="*/ 2147483647 h 162"/>
                <a:gd name="T8" fmla="*/ 2147483647 w 72"/>
                <a:gd name="T9" fmla="*/ 2147483647 h 162"/>
                <a:gd name="T10" fmla="*/ 2147483647 w 72"/>
                <a:gd name="T11" fmla="*/ 2147483647 h 162"/>
                <a:gd name="T12" fmla="*/ 2147483647 w 72"/>
                <a:gd name="T13" fmla="*/ 2147483647 h 162"/>
                <a:gd name="T14" fmla="*/ 2147483647 w 72"/>
                <a:gd name="T15" fmla="*/ 2147483647 h 162"/>
                <a:gd name="T16" fmla="*/ 2147483647 w 72"/>
                <a:gd name="T17" fmla="*/ 2147483647 h 162"/>
                <a:gd name="T18" fmla="*/ 2147483647 w 72"/>
                <a:gd name="T19" fmla="*/ 2147483647 h 162"/>
                <a:gd name="T20" fmla="*/ 2147483647 w 72"/>
                <a:gd name="T21" fmla="*/ 2147483647 h 162"/>
                <a:gd name="T22" fmla="*/ 2147483647 w 72"/>
                <a:gd name="T23" fmla="*/ 2147483647 h 162"/>
                <a:gd name="T24" fmla="*/ 2147483647 w 72"/>
                <a:gd name="T25" fmla="*/ 2147483647 h 162"/>
                <a:gd name="T26" fmla="*/ 2147483647 w 72"/>
                <a:gd name="T27" fmla="*/ 2147483647 h 162"/>
                <a:gd name="T28" fmla="*/ 2147483647 w 72"/>
                <a:gd name="T29" fmla="*/ 2147483647 h 162"/>
                <a:gd name="T30" fmla="*/ 2147483647 w 72"/>
                <a:gd name="T31" fmla="*/ 2147483647 h 162"/>
                <a:gd name="T32" fmla="*/ 2147483647 w 72"/>
                <a:gd name="T33" fmla="*/ 2147483647 h 162"/>
                <a:gd name="T34" fmla="*/ 2147483647 w 72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162"/>
                <a:gd name="T56" fmla="*/ 72 w 72"/>
                <a:gd name="T57" fmla="*/ 162 h 16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162">
                  <a:moveTo>
                    <a:pt x="0" y="162"/>
                  </a:moveTo>
                  <a:lnTo>
                    <a:pt x="0" y="162"/>
                  </a:lnTo>
                  <a:lnTo>
                    <a:pt x="1" y="161"/>
                  </a:lnTo>
                  <a:lnTo>
                    <a:pt x="1" y="157"/>
                  </a:lnTo>
                  <a:lnTo>
                    <a:pt x="3" y="150"/>
                  </a:lnTo>
                  <a:lnTo>
                    <a:pt x="5" y="140"/>
                  </a:lnTo>
                  <a:lnTo>
                    <a:pt x="8" y="129"/>
                  </a:lnTo>
                  <a:lnTo>
                    <a:pt x="11" y="117"/>
                  </a:lnTo>
                  <a:lnTo>
                    <a:pt x="15" y="104"/>
                  </a:lnTo>
                  <a:lnTo>
                    <a:pt x="19" y="90"/>
                  </a:lnTo>
                  <a:lnTo>
                    <a:pt x="24" y="76"/>
                  </a:lnTo>
                  <a:lnTo>
                    <a:pt x="29" y="62"/>
                  </a:lnTo>
                  <a:lnTo>
                    <a:pt x="35" y="48"/>
                  </a:lnTo>
                  <a:lnTo>
                    <a:pt x="41" y="36"/>
                  </a:lnTo>
                  <a:lnTo>
                    <a:pt x="48" y="24"/>
                  </a:lnTo>
                  <a:lnTo>
                    <a:pt x="56" y="14"/>
                  </a:lnTo>
                  <a:lnTo>
                    <a:pt x="64" y="6"/>
                  </a:lnTo>
                  <a:lnTo>
                    <a:pt x="72" y="0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63">
              <a:extLst>
                <a:ext uri="{FF2B5EF4-FFF2-40B4-BE49-F238E27FC236}">
                  <a16:creationId xmlns:a16="http://schemas.microsoft.com/office/drawing/2014/main" id="{90595CB1-342B-414A-BA75-90F5C63B8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439" y="1163638"/>
              <a:ext cx="123825" cy="241300"/>
            </a:xfrm>
            <a:custGeom>
              <a:avLst/>
              <a:gdLst>
                <a:gd name="T0" fmla="*/ 2147483647 w 87"/>
                <a:gd name="T1" fmla="*/ 2147483647 h 152"/>
                <a:gd name="T2" fmla="*/ 2147483647 w 87"/>
                <a:gd name="T3" fmla="*/ 2147483647 h 152"/>
                <a:gd name="T4" fmla="*/ 2147483647 w 87"/>
                <a:gd name="T5" fmla="*/ 2147483647 h 152"/>
                <a:gd name="T6" fmla="*/ 2147483647 w 87"/>
                <a:gd name="T7" fmla="*/ 2147483647 h 152"/>
                <a:gd name="T8" fmla="*/ 2147483647 w 87"/>
                <a:gd name="T9" fmla="*/ 2147483647 h 152"/>
                <a:gd name="T10" fmla="*/ 2147483647 w 87"/>
                <a:gd name="T11" fmla="*/ 2147483647 h 152"/>
                <a:gd name="T12" fmla="*/ 2147483647 w 87"/>
                <a:gd name="T13" fmla="*/ 2147483647 h 152"/>
                <a:gd name="T14" fmla="*/ 2147483647 w 87"/>
                <a:gd name="T15" fmla="*/ 2147483647 h 152"/>
                <a:gd name="T16" fmla="*/ 2147483647 w 87"/>
                <a:gd name="T17" fmla="*/ 2147483647 h 152"/>
                <a:gd name="T18" fmla="*/ 2147483647 w 87"/>
                <a:gd name="T19" fmla="*/ 2147483647 h 152"/>
                <a:gd name="T20" fmla="*/ 2147483647 w 87"/>
                <a:gd name="T21" fmla="*/ 2147483647 h 152"/>
                <a:gd name="T22" fmla="*/ 2147483647 w 87"/>
                <a:gd name="T23" fmla="*/ 2147483647 h 152"/>
                <a:gd name="T24" fmla="*/ 2147483647 w 87"/>
                <a:gd name="T25" fmla="*/ 2147483647 h 152"/>
                <a:gd name="T26" fmla="*/ 2147483647 w 87"/>
                <a:gd name="T27" fmla="*/ 2147483647 h 152"/>
                <a:gd name="T28" fmla="*/ 2147483647 w 87"/>
                <a:gd name="T29" fmla="*/ 2147483647 h 152"/>
                <a:gd name="T30" fmla="*/ 2147483647 w 87"/>
                <a:gd name="T31" fmla="*/ 2147483647 h 152"/>
                <a:gd name="T32" fmla="*/ 2147483647 w 87"/>
                <a:gd name="T33" fmla="*/ 2147483647 h 152"/>
                <a:gd name="T34" fmla="*/ 0 w 87"/>
                <a:gd name="T35" fmla="*/ 0 h 1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7"/>
                <a:gd name="T55" fmla="*/ 0 h 152"/>
                <a:gd name="T56" fmla="*/ 87 w 87"/>
                <a:gd name="T57" fmla="*/ 152 h 15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7" h="152">
                  <a:moveTo>
                    <a:pt x="87" y="152"/>
                  </a:moveTo>
                  <a:lnTo>
                    <a:pt x="87" y="152"/>
                  </a:lnTo>
                  <a:lnTo>
                    <a:pt x="86" y="151"/>
                  </a:lnTo>
                  <a:lnTo>
                    <a:pt x="83" y="146"/>
                  </a:lnTo>
                  <a:lnTo>
                    <a:pt x="79" y="140"/>
                  </a:lnTo>
                  <a:lnTo>
                    <a:pt x="74" y="132"/>
                  </a:lnTo>
                  <a:lnTo>
                    <a:pt x="67" y="122"/>
                  </a:lnTo>
                  <a:lnTo>
                    <a:pt x="59" y="110"/>
                  </a:lnTo>
                  <a:lnTo>
                    <a:pt x="51" y="98"/>
                  </a:lnTo>
                  <a:lnTo>
                    <a:pt x="42" y="85"/>
                  </a:lnTo>
                  <a:lnTo>
                    <a:pt x="34" y="72"/>
                  </a:lnTo>
                  <a:lnTo>
                    <a:pt x="26" y="59"/>
                  </a:lnTo>
                  <a:lnTo>
                    <a:pt x="19" y="46"/>
                  </a:lnTo>
                  <a:lnTo>
                    <a:pt x="13" y="34"/>
                  </a:lnTo>
                  <a:lnTo>
                    <a:pt x="7" y="23"/>
                  </a:lnTo>
                  <a:lnTo>
                    <a:pt x="3" y="14"/>
                  </a:lnTo>
                  <a:lnTo>
                    <a:pt x="1" y="6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64">
              <a:extLst>
                <a:ext uri="{FF2B5EF4-FFF2-40B4-BE49-F238E27FC236}">
                  <a16:creationId xmlns:a16="http://schemas.microsoft.com/office/drawing/2014/main" id="{273C0A8C-A2A5-4395-ABE7-9129D27D2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588" y="1198564"/>
              <a:ext cx="177800" cy="223837"/>
            </a:xfrm>
            <a:custGeom>
              <a:avLst/>
              <a:gdLst>
                <a:gd name="T0" fmla="*/ 0 w 126"/>
                <a:gd name="T1" fmla="*/ 0 h 141"/>
                <a:gd name="T2" fmla="*/ 0 w 126"/>
                <a:gd name="T3" fmla="*/ 0 h 141"/>
                <a:gd name="T4" fmla="*/ 2147483647 w 126"/>
                <a:gd name="T5" fmla="*/ 2147483647 h 141"/>
                <a:gd name="T6" fmla="*/ 2147483647 w 126"/>
                <a:gd name="T7" fmla="*/ 2147483647 h 141"/>
                <a:gd name="T8" fmla="*/ 2147483647 w 126"/>
                <a:gd name="T9" fmla="*/ 2147483647 h 141"/>
                <a:gd name="T10" fmla="*/ 2147483647 w 126"/>
                <a:gd name="T11" fmla="*/ 2147483647 h 141"/>
                <a:gd name="T12" fmla="*/ 2147483647 w 126"/>
                <a:gd name="T13" fmla="*/ 2147483647 h 141"/>
                <a:gd name="T14" fmla="*/ 2147483647 w 126"/>
                <a:gd name="T15" fmla="*/ 2147483647 h 141"/>
                <a:gd name="T16" fmla="*/ 2147483647 w 126"/>
                <a:gd name="T17" fmla="*/ 2147483647 h 141"/>
                <a:gd name="T18" fmla="*/ 2147483647 w 126"/>
                <a:gd name="T19" fmla="*/ 2147483647 h 141"/>
                <a:gd name="T20" fmla="*/ 2147483647 w 126"/>
                <a:gd name="T21" fmla="*/ 2147483647 h 141"/>
                <a:gd name="T22" fmla="*/ 2147483647 w 126"/>
                <a:gd name="T23" fmla="*/ 2147483647 h 141"/>
                <a:gd name="T24" fmla="*/ 2147483647 w 126"/>
                <a:gd name="T25" fmla="*/ 2147483647 h 141"/>
                <a:gd name="T26" fmla="*/ 2147483647 w 126"/>
                <a:gd name="T27" fmla="*/ 2147483647 h 141"/>
                <a:gd name="T28" fmla="*/ 2147483647 w 126"/>
                <a:gd name="T29" fmla="*/ 2147483647 h 141"/>
                <a:gd name="T30" fmla="*/ 2147483647 w 126"/>
                <a:gd name="T31" fmla="*/ 2147483647 h 141"/>
                <a:gd name="T32" fmla="*/ 2147483647 w 126"/>
                <a:gd name="T33" fmla="*/ 2147483647 h 141"/>
                <a:gd name="T34" fmla="*/ 2147483647 w 126"/>
                <a:gd name="T35" fmla="*/ 2147483647 h 141"/>
                <a:gd name="T36" fmla="*/ 2147483647 w 126"/>
                <a:gd name="T37" fmla="*/ 2147483647 h 141"/>
                <a:gd name="T38" fmla="*/ 2147483647 w 126"/>
                <a:gd name="T39" fmla="*/ 2147483647 h 141"/>
                <a:gd name="T40" fmla="*/ 2147483647 w 126"/>
                <a:gd name="T41" fmla="*/ 2147483647 h 141"/>
                <a:gd name="T42" fmla="*/ 2147483647 w 126"/>
                <a:gd name="T43" fmla="*/ 2147483647 h 141"/>
                <a:gd name="T44" fmla="*/ 2147483647 w 126"/>
                <a:gd name="T45" fmla="*/ 2147483647 h 141"/>
                <a:gd name="T46" fmla="*/ 2147483647 w 126"/>
                <a:gd name="T47" fmla="*/ 2147483647 h 141"/>
                <a:gd name="T48" fmla="*/ 2147483647 w 126"/>
                <a:gd name="T49" fmla="*/ 2147483647 h 141"/>
                <a:gd name="T50" fmla="*/ 2147483647 w 126"/>
                <a:gd name="T51" fmla="*/ 2147483647 h 141"/>
                <a:gd name="T52" fmla="*/ 2147483647 w 126"/>
                <a:gd name="T53" fmla="*/ 2147483647 h 141"/>
                <a:gd name="T54" fmla="*/ 2147483647 w 126"/>
                <a:gd name="T55" fmla="*/ 2147483647 h 141"/>
                <a:gd name="T56" fmla="*/ 2147483647 w 126"/>
                <a:gd name="T57" fmla="*/ 2147483647 h 141"/>
                <a:gd name="T58" fmla="*/ 2147483647 w 126"/>
                <a:gd name="T59" fmla="*/ 2147483647 h 141"/>
                <a:gd name="T60" fmla="*/ 2147483647 w 126"/>
                <a:gd name="T61" fmla="*/ 2147483647 h 141"/>
                <a:gd name="T62" fmla="*/ 2147483647 w 126"/>
                <a:gd name="T63" fmla="*/ 2147483647 h 141"/>
                <a:gd name="T64" fmla="*/ 2147483647 w 126"/>
                <a:gd name="T65" fmla="*/ 2147483647 h 141"/>
                <a:gd name="T66" fmla="*/ 2147483647 w 126"/>
                <a:gd name="T67" fmla="*/ 2147483647 h 141"/>
                <a:gd name="T68" fmla="*/ 2147483647 w 126"/>
                <a:gd name="T69" fmla="*/ 0 h 14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6"/>
                <a:gd name="T106" fmla="*/ 0 h 141"/>
                <a:gd name="T107" fmla="*/ 126 w 126"/>
                <a:gd name="T108" fmla="*/ 141 h 14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6" h="141">
                  <a:moveTo>
                    <a:pt x="0" y="0"/>
                  </a:moveTo>
                  <a:lnTo>
                    <a:pt x="0" y="0"/>
                  </a:lnTo>
                  <a:lnTo>
                    <a:pt x="2" y="6"/>
                  </a:lnTo>
                  <a:lnTo>
                    <a:pt x="7" y="14"/>
                  </a:lnTo>
                  <a:lnTo>
                    <a:pt x="13" y="23"/>
                  </a:lnTo>
                  <a:lnTo>
                    <a:pt x="21" y="34"/>
                  </a:lnTo>
                  <a:lnTo>
                    <a:pt x="30" y="45"/>
                  </a:lnTo>
                  <a:lnTo>
                    <a:pt x="41" y="57"/>
                  </a:lnTo>
                  <a:lnTo>
                    <a:pt x="52" y="69"/>
                  </a:lnTo>
                  <a:lnTo>
                    <a:pt x="63" y="81"/>
                  </a:lnTo>
                  <a:lnTo>
                    <a:pt x="74" y="92"/>
                  </a:lnTo>
                  <a:lnTo>
                    <a:pt x="85" y="104"/>
                  </a:lnTo>
                  <a:lnTo>
                    <a:pt x="95" y="114"/>
                  </a:lnTo>
                  <a:lnTo>
                    <a:pt x="105" y="123"/>
                  </a:lnTo>
                  <a:lnTo>
                    <a:pt x="112" y="130"/>
                  </a:lnTo>
                  <a:lnTo>
                    <a:pt x="118" y="136"/>
                  </a:lnTo>
                  <a:lnTo>
                    <a:pt x="122" y="140"/>
                  </a:lnTo>
                  <a:lnTo>
                    <a:pt x="123" y="141"/>
                  </a:lnTo>
                  <a:lnTo>
                    <a:pt x="123" y="140"/>
                  </a:lnTo>
                  <a:lnTo>
                    <a:pt x="122" y="137"/>
                  </a:lnTo>
                  <a:lnTo>
                    <a:pt x="122" y="132"/>
                  </a:lnTo>
                  <a:lnTo>
                    <a:pt x="121" y="125"/>
                  </a:lnTo>
                  <a:lnTo>
                    <a:pt x="120" y="117"/>
                  </a:lnTo>
                  <a:lnTo>
                    <a:pt x="120" y="107"/>
                  </a:lnTo>
                  <a:lnTo>
                    <a:pt x="118" y="98"/>
                  </a:lnTo>
                  <a:lnTo>
                    <a:pt x="118" y="87"/>
                  </a:lnTo>
                  <a:lnTo>
                    <a:pt x="118" y="75"/>
                  </a:lnTo>
                  <a:lnTo>
                    <a:pt x="117" y="63"/>
                  </a:lnTo>
                  <a:lnTo>
                    <a:pt x="118" y="51"/>
                  </a:lnTo>
                  <a:lnTo>
                    <a:pt x="118" y="40"/>
                  </a:lnTo>
                  <a:lnTo>
                    <a:pt x="120" y="28"/>
                  </a:lnTo>
                  <a:lnTo>
                    <a:pt x="121" y="18"/>
                  </a:lnTo>
                  <a:lnTo>
                    <a:pt x="124" y="8"/>
                  </a:lnTo>
                  <a:lnTo>
                    <a:pt x="126" y="0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65">
              <a:extLst>
                <a:ext uri="{FF2B5EF4-FFF2-40B4-BE49-F238E27FC236}">
                  <a16:creationId xmlns:a16="http://schemas.microsoft.com/office/drawing/2014/main" id="{FC8D19D9-8B1B-428B-ACD4-26DF1B867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950" y="1346201"/>
              <a:ext cx="311150" cy="93663"/>
            </a:xfrm>
            <a:custGeom>
              <a:avLst/>
              <a:gdLst>
                <a:gd name="T0" fmla="*/ 2147483647 w 221"/>
                <a:gd name="T1" fmla="*/ 2147483647 h 59"/>
                <a:gd name="T2" fmla="*/ 2147483647 w 221"/>
                <a:gd name="T3" fmla="*/ 2147483647 h 59"/>
                <a:gd name="T4" fmla="*/ 2147483647 w 221"/>
                <a:gd name="T5" fmla="*/ 2147483647 h 59"/>
                <a:gd name="T6" fmla="*/ 2147483647 w 221"/>
                <a:gd name="T7" fmla="*/ 2147483647 h 59"/>
                <a:gd name="T8" fmla="*/ 2147483647 w 221"/>
                <a:gd name="T9" fmla="*/ 2147483647 h 59"/>
                <a:gd name="T10" fmla="*/ 2147483647 w 221"/>
                <a:gd name="T11" fmla="*/ 2147483647 h 59"/>
                <a:gd name="T12" fmla="*/ 2147483647 w 221"/>
                <a:gd name="T13" fmla="*/ 2147483647 h 59"/>
                <a:gd name="T14" fmla="*/ 2147483647 w 221"/>
                <a:gd name="T15" fmla="*/ 2147483647 h 59"/>
                <a:gd name="T16" fmla="*/ 2147483647 w 221"/>
                <a:gd name="T17" fmla="*/ 2147483647 h 59"/>
                <a:gd name="T18" fmla="*/ 2147483647 w 221"/>
                <a:gd name="T19" fmla="*/ 2147483647 h 59"/>
                <a:gd name="T20" fmla="*/ 2147483647 w 221"/>
                <a:gd name="T21" fmla="*/ 2147483647 h 59"/>
                <a:gd name="T22" fmla="*/ 2147483647 w 221"/>
                <a:gd name="T23" fmla="*/ 2147483647 h 59"/>
                <a:gd name="T24" fmla="*/ 2147483647 w 221"/>
                <a:gd name="T25" fmla="*/ 2147483647 h 59"/>
                <a:gd name="T26" fmla="*/ 2147483647 w 221"/>
                <a:gd name="T27" fmla="*/ 2147483647 h 59"/>
                <a:gd name="T28" fmla="*/ 2147483647 w 221"/>
                <a:gd name="T29" fmla="*/ 2147483647 h 59"/>
                <a:gd name="T30" fmla="*/ 2147483647 w 221"/>
                <a:gd name="T31" fmla="*/ 2147483647 h 59"/>
                <a:gd name="T32" fmla="*/ 2147483647 w 221"/>
                <a:gd name="T33" fmla="*/ 0 h 59"/>
                <a:gd name="T34" fmla="*/ 0 w 221"/>
                <a:gd name="T35" fmla="*/ 2147483647 h 5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1"/>
                <a:gd name="T55" fmla="*/ 0 h 59"/>
                <a:gd name="T56" fmla="*/ 221 w 221"/>
                <a:gd name="T57" fmla="*/ 59 h 5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1" h="59">
                  <a:moveTo>
                    <a:pt x="221" y="59"/>
                  </a:moveTo>
                  <a:lnTo>
                    <a:pt x="221" y="59"/>
                  </a:lnTo>
                  <a:lnTo>
                    <a:pt x="219" y="58"/>
                  </a:lnTo>
                  <a:lnTo>
                    <a:pt x="213" y="56"/>
                  </a:lnTo>
                  <a:lnTo>
                    <a:pt x="204" y="53"/>
                  </a:lnTo>
                  <a:lnTo>
                    <a:pt x="193" y="49"/>
                  </a:lnTo>
                  <a:lnTo>
                    <a:pt x="180" y="44"/>
                  </a:lnTo>
                  <a:lnTo>
                    <a:pt x="164" y="39"/>
                  </a:lnTo>
                  <a:lnTo>
                    <a:pt x="147" y="33"/>
                  </a:lnTo>
                  <a:lnTo>
                    <a:pt x="130" y="27"/>
                  </a:lnTo>
                  <a:lnTo>
                    <a:pt x="111" y="21"/>
                  </a:lnTo>
                  <a:lnTo>
                    <a:pt x="92" y="16"/>
                  </a:lnTo>
                  <a:lnTo>
                    <a:pt x="74" y="11"/>
                  </a:lnTo>
                  <a:lnTo>
                    <a:pt x="56" y="7"/>
                  </a:lnTo>
                  <a:lnTo>
                    <a:pt x="39" y="3"/>
                  </a:lnTo>
                  <a:lnTo>
                    <a:pt x="24" y="1"/>
                  </a:lnTo>
                  <a:lnTo>
                    <a:pt x="11" y="0"/>
                  </a:lnTo>
                  <a:lnTo>
                    <a:pt x="0" y="1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66">
              <a:extLst>
                <a:ext uri="{FF2B5EF4-FFF2-40B4-BE49-F238E27FC236}">
                  <a16:creationId xmlns:a16="http://schemas.microsoft.com/office/drawing/2014/main" id="{CA8FCAD3-A03D-41E7-A00B-DD84A3644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1951" y="1474789"/>
              <a:ext cx="360363" cy="20637"/>
            </a:xfrm>
            <a:custGeom>
              <a:avLst/>
              <a:gdLst>
                <a:gd name="T0" fmla="*/ 2147483647 w 256"/>
                <a:gd name="T1" fmla="*/ 2147483647 h 13"/>
                <a:gd name="T2" fmla="*/ 2147483647 w 256"/>
                <a:gd name="T3" fmla="*/ 2147483647 h 13"/>
                <a:gd name="T4" fmla="*/ 2147483647 w 256"/>
                <a:gd name="T5" fmla="*/ 2147483647 h 13"/>
                <a:gd name="T6" fmla="*/ 2147483647 w 256"/>
                <a:gd name="T7" fmla="*/ 2147483647 h 13"/>
                <a:gd name="T8" fmla="*/ 2147483647 w 256"/>
                <a:gd name="T9" fmla="*/ 2147483647 h 13"/>
                <a:gd name="T10" fmla="*/ 2147483647 w 256"/>
                <a:gd name="T11" fmla="*/ 2147483647 h 13"/>
                <a:gd name="T12" fmla="*/ 2147483647 w 256"/>
                <a:gd name="T13" fmla="*/ 2147483647 h 13"/>
                <a:gd name="T14" fmla="*/ 2147483647 w 256"/>
                <a:gd name="T15" fmla="*/ 2147483647 h 13"/>
                <a:gd name="T16" fmla="*/ 2147483647 w 256"/>
                <a:gd name="T17" fmla="*/ 2147483647 h 13"/>
                <a:gd name="T18" fmla="*/ 2147483647 w 256"/>
                <a:gd name="T19" fmla="*/ 2147483647 h 13"/>
                <a:gd name="T20" fmla="*/ 2147483647 w 256"/>
                <a:gd name="T21" fmla="*/ 2147483647 h 13"/>
                <a:gd name="T22" fmla="*/ 2147483647 w 256"/>
                <a:gd name="T23" fmla="*/ 2147483647 h 13"/>
                <a:gd name="T24" fmla="*/ 2147483647 w 256"/>
                <a:gd name="T25" fmla="*/ 0 h 13"/>
                <a:gd name="T26" fmla="*/ 2147483647 w 256"/>
                <a:gd name="T27" fmla="*/ 0 h 13"/>
                <a:gd name="T28" fmla="*/ 2147483647 w 256"/>
                <a:gd name="T29" fmla="*/ 0 h 13"/>
                <a:gd name="T30" fmla="*/ 2147483647 w 256"/>
                <a:gd name="T31" fmla="*/ 0 h 13"/>
                <a:gd name="T32" fmla="*/ 2147483647 w 256"/>
                <a:gd name="T33" fmla="*/ 2147483647 h 13"/>
                <a:gd name="T34" fmla="*/ 0 w 256"/>
                <a:gd name="T35" fmla="*/ 2147483647 h 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6"/>
                <a:gd name="T55" fmla="*/ 0 h 13"/>
                <a:gd name="T56" fmla="*/ 256 w 256"/>
                <a:gd name="T57" fmla="*/ 13 h 1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6" h="13">
                  <a:moveTo>
                    <a:pt x="256" y="13"/>
                  </a:moveTo>
                  <a:lnTo>
                    <a:pt x="256" y="13"/>
                  </a:lnTo>
                  <a:lnTo>
                    <a:pt x="254" y="13"/>
                  </a:lnTo>
                  <a:lnTo>
                    <a:pt x="248" y="12"/>
                  </a:lnTo>
                  <a:lnTo>
                    <a:pt x="239" y="12"/>
                  </a:lnTo>
                  <a:lnTo>
                    <a:pt x="226" y="10"/>
                  </a:lnTo>
                  <a:lnTo>
                    <a:pt x="211" y="9"/>
                  </a:lnTo>
                  <a:lnTo>
                    <a:pt x="194" y="7"/>
                  </a:lnTo>
                  <a:lnTo>
                    <a:pt x="175" y="5"/>
                  </a:lnTo>
                  <a:lnTo>
                    <a:pt x="155" y="4"/>
                  </a:lnTo>
                  <a:lnTo>
                    <a:pt x="134" y="2"/>
                  </a:lnTo>
                  <a:lnTo>
                    <a:pt x="113" y="1"/>
                  </a:lnTo>
                  <a:lnTo>
                    <a:pt x="92" y="0"/>
                  </a:lnTo>
                  <a:lnTo>
                    <a:pt x="70" y="0"/>
                  </a:lnTo>
                  <a:lnTo>
                    <a:pt x="50" y="0"/>
                  </a:lnTo>
                  <a:lnTo>
                    <a:pt x="32" y="0"/>
                  </a:lnTo>
                  <a:lnTo>
                    <a:pt x="15" y="1"/>
                  </a:lnTo>
                  <a:lnTo>
                    <a:pt x="0" y="2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67">
              <a:extLst>
                <a:ext uri="{FF2B5EF4-FFF2-40B4-BE49-F238E27FC236}">
                  <a16:creationId xmlns:a16="http://schemas.microsoft.com/office/drawing/2014/main" id="{9D8FB4FC-56C2-4653-AD3A-131A42DBC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4" y="1508125"/>
              <a:ext cx="339725" cy="120650"/>
            </a:xfrm>
            <a:custGeom>
              <a:avLst/>
              <a:gdLst>
                <a:gd name="T0" fmla="*/ 2147483647 w 241"/>
                <a:gd name="T1" fmla="*/ 2147483647 h 76"/>
                <a:gd name="T2" fmla="*/ 2147483647 w 241"/>
                <a:gd name="T3" fmla="*/ 2147483647 h 76"/>
                <a:gd name="T4" fmla="*/ 2147483647 w 241"/>
                <a:gd name="T5" fmla="*/ 2147483647 h 76"/>
                <a:gd name="T6" fmla="*/ 2147483647 w 241"/>
                <a:gd name="T7" fmla="*/ 2147483647 h 76"/>
                <a:gd name="T8" fmla="*/ 2147483647 w 241"/>
                <a:gd name="T9" fmla="*/ 2147483647 h 76"/>
                <a:gd name="T10" fmla="*/ 2147483647 w 241"/>
                <a:gd name="T11" fmla="*/ 2147483647 h 76"/>
                <a:gd name="T12" fmla="*/ 2147483647 w 241"/>
                <a:gd name="T13" fmla="*/ 2147483647 h 76"/>
                <a:gd name="T14" fmla="*/ 2147483647 w 241"/>
                <a:gd name="T15" fmla="*/ 0 h 76"/>
                <a:gd name="T16" fmla="*/ 2147483647 w 241"/>
                <a:gd name="T17" fmla="*/ 0 h 76"/>
                <a:gd name="T18" fmla="*/ 2147483647 w 241"/>
                <a:gd name="T19" fmla="*/ 0 h 76"/>
                <a:gd name="T20" fmla="*/ 2147483647 w 241"/>
                <a:gd name="T21" fmla="*/ 0 h 76"/>
                <a:gd name="T22" fmla="*/ 2147483647 w 241"/>
                <a:gd name="T23" fmla="*/ 0 h 76"/>
                <a:gd name="T24" fmla="*/ 2147483647 w 241"/>
                <a:gd name="T25" fmla="*/ 2147483647 h 76"/>
                <a:gd name="T26" fmla="*/ 2147483647 w 241"/>
                <a:gd name="T27" fmla="*/ 2147483647 h 76"/>
                <a:gd name="T28" fmla="*/ 2147483647 w 241"/>
                <a:gd name="T29" fmla="*/ 2147483647 h 76"/>
                <a:gd name="T30" fmla="*/ 2147483647 w 241"/>
                <a:gd name="T31" fmla="*/ 2147483647 h 76"/>
                <a:gd name="T32" fmla="*/ 2147483647 w 241"/>
                <a:gd name="T33" fmla="*/ 2147483647 h 76"/>
                <a:gd name="T34" fmla="*/ 2147483647 w 241"/>
                <a:gd name="T35" fmla="*/ 2147483647 h 76"/>
                <a:gd name="T36" fmla="*/ 2147483647 w 241"/>
                <a:gd name="T37" fmla="*/ 2147483647 h 76"/>
                <a:gd name="T38" fmla="*/ 2147483647 w 241"/>
                <a:gd name="T39" fmla="*/ 2147483647 h 76"/>
                <a:gd name="T40" fmla="*/ 2147483647 w 241"/>
                <a:gd name="T41" fmla="*/ 2147483647 h 76"/>
                <a:gd name="T42" fmla="*/ 2147483647 w 241"/>
                <a:gd name="T43" fmla="*/ 2147483647 h 76"/>
                <a:gd name="T44" fmla="*/ 2147483647 w 241"/>
                <a:gd name="T45" fmla="*/ 2147483647 h 76"/>
                <a:gd name="T46" fmla="*/ 2147483647 w 241"/>
                <a:gd name="T47" fmla="*/ 2147483647 h 76"/>
                <a:gd name="T48" fmla="*/ 2147483647 w 241"/>
                <a:gd name="T49" fmla="*/ 2147483647 h 76"/>
                <a:gd name="T50" fmla="*/ 2147483647 w 241"/>
                <a:gd name="T51" fmla="*/ 2147483647 h 76"/>
                <a:gd name="T52" fmla="*/ 2147483647 w 241"/>
                <a:gd name="T53" fmla="*/ 2147483647 h 76"/>
                <a:gd name="T54" fmla="*/ 2147483647 w 241"/>
                <a:gd name="T55" fmla="*/ 2147483647 h 76"/>
                <a:gd name="T56" fmla="*/ 2147483647 w 241"/>
                <a:gd name="T57" fmla="*/ 2147483647 h 76"/>
                <a:gd name="T58" fmla="*/ 2147483647 w 241"/>
                <a:gd name="T59" fmla="*/ 2147483647 h 76"/>
                <a:gd name="T60" fmla="*/ 2147483647 w 241"/>
                <a:gd name="T61" fmla="*/ 2147483647 h 76"/>
                <a:gd name="T62" fmla="*/ 2147483647 w 241"/>
                <a:gd name="T63" fmla="*/ 2147483647 h 76"/>
                <a:gd name="T64" fmla="*/ 2147483647 w 241"/>
                <a:gd name="T65" fmla="*/ 2147483647 h 76"/>
                <a:gd name="T66" fmla="*/ 2147483647 w 241"/>
                <a:gd name="T67" fmla="*/ 2147483647 h 76"/>
                <a:gd name="T68" fmla="*/ 0 w 241"/>
                <a:gd name="T69" fmla="*/ 2147483647 h 7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1"/>
                <a:gd name="T106" fmla="*/ 0 h 76"/>
                <a:gd name="T107" fmla="*/ 241 w 241"/>
                <a:gd name="T108" fmla="*/ 76 h 7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1" h="76">
                  <a:moveTo>
                    <a:pt x="10" y="18"/>
                  </a:moveTo>
                  <a:lnTo>
                    <a:pt x="10" y="18"/>
                  </a:lnTo>
                  <a:lnTo>
                    <a:pt x="17" y="13"/>
                  </a:lnTo>
                  <a:lnTo>
                    <a:pt x="28" y="9"/>
                  </a:lnTo>
                  <a:lnTo>
                    <a:pt x="41" y="6"/>
                  </a:lnTo>
                  <a:lnTo>
                    <a:pt x="57" y="3"/>
                  </a:lnTo>
                  <a:lnTo>
                    <a:pt x="75" y="2"/>
                  </a:lnTo>
                  <a:lnTo>
                    <a:pt x="95" y="0"/>
                  </a:lnTo>
                  <a:lnTo>
                    <a:pt x="115" y="0"/>
                  </a:lnTo>
                  <a:lnTo>
                    <a:pt x="135" y="0"/>
                  </a:lnTo>
                  <a:lnTo>
                    <a:pt x="156" y="0"/>
                  </a:lnTo>
                  <a:lnTo>
                    <a:pt x="175" y="0"/>
                  </a:lnTo>
                  <a:lnTo>
                    <a:pt x="193" y="1"/>
                  </a:lnTo>
                  <a:lnTo>
                    <a:pt x="209" y="2"/>
                  </a:lnTo>
                  <a:lnTo>
                    <a:pt x="222" y="2"/>
                  </a:lnTo>
                  <a:lnTo>
                    <a:pt x="233" y="3"/>
                  </a:lnTo>
                  <a:lnTo>
                    <a:pt x="239" y="3"/>
                  </a:lnTo>
                  <a:lnTo>
                    <a:pt x="241" y="3"/>
                  </a:lnTo>
                  <a:lnTo>
                    <a:pt x="239" y="4"/>
                  </a:lnTo>
                  <a:lnTo>
                    <a:pt x="232" y="5"/>
                  </a:lnTo>
                  <a:lnTo>
                    <a:pt x="220" y="7"/>
                  </a:lnTo>
                  <a:lnTo>
                    <a:pt x="206" y="9"/>
                  </a:lnTo>
                  <a:lnTo>
                    <a:pt x="188" y="12"/>
                  </a:lnTo>
                  <a:lnTo>
                    <a:pt x="169" y="16"/>
                  </a:lnTo>
                  <a:lnTo>
                    <a:pt x="148" y="20"/>
                  </a:lnTo>
                  <a:lnTo>
                    <a:pt x="126" y="25"/>
                  </a:lnTo>
                  <a:lnTo>
                    <a:pt x="104" y="30"/>
                  </a:lnTo>
                  <a:lnTo>
                    <a:pt x="82" y="36"/>
                  </a:lnTo>
                  <a:lnTo>
                    <a:pt x="62" y="41"/>
                  </a:lnTo>
                  <a:lnTo>
                    <a:pt x="43" y="48"/>
                  </a:lnTo>
                  <a:lnTo>
                    <a:pt x="27" y="55"/>
                  </a:lnTo>
                  <a:lnTo>
                    <a:pt x="14" y="62"/>
                  </a:lnTo>
                  <a:lnTo>
                    <a:pt x="5" y="68"/>
                  </a:lnTo>
                  <a:lnTo>
                    <a:pt x="0" y="76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68">
              <a:extLst>
                <a:ext uri="{FF2B5EF4-FFF2-40B4-BE49-F238E27FC236}">
                  <a16:creationId xmlns:a16="http://schemas.microsoft.com/office/drawing/2014/main" id="{1DFD42F4-AB62-4D68-BBB8-16E9B8068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1530350"/>
              <a:ext cx="338138" cy="196850"/>
            </a:xfrm>
            <a:custGeom>
              <a:avLst/>
              <a:gdLst>
                <a:gd name="T0" fmla="*/ 2147483647 w 239"/>
                <a:gd name="T1" fmla="*/ 0 h 124"/>
                <a:gd name="T2" fmla="*/ 2147483647 w 239"/>
                <a:gd name="T3" fmla="*/ 0 h 124"/>
                <a:gd name="T4" fmla="*/ 2147483647 w 239"/>
                <a:gd name="T5" fmla="*/ 2147483647 h 124"/>
                <a:gd name="T6" fmla="*/ 2147483647 w 239"/>
                <a:gd name="T7" fmla="*/ 2147483647 h 124"/>
                <a:gd name="T8" fmla="*/ 2147483647 w 239"/>
                <a:gd name="T9" fmla="*/ 2147483647 h 124"/>
                <a:gd name="T10" fmla="*/ 2147483647 w 239"/>
                <a:gd name="T11" fmla="*/ 2147483647 h 124"/>
                <a:gd name="T12" fmla="*/ 2147483647 w 239"/>
                <a:gd name="T13" fmla="*/ 2147483647 h 124"/>
                <a:gd name="T14" fmla="*/ 2147483647 w 239"/>
                <a:gd name="T15" fmla="*/ 2147483647 h 124"/>
                <a:gd name="T16" fmla="*/ 2147483647 w 239"/>
                <a:gd name="T17" fmla="*/ 2147483647 h 124"/>
                <a:gd name="T18" fmla="*/ 2147483647 w 239"/>
                <a:gd name="T19" fmla="*/ 2147483647 h 124"/>
                <a:gd name="T20" fmla="*/ 2147483647 w 239"/>
                <a:gd name="T21" fmla="*/ 2147483647 h 124"/>
                <a:gd name="T22" fmla="*/ 2147483647 w 239"/>
                <a:gd name="T23" fmla="*/ 2147483647 h 124"/>
                <a:gd name="T24" fmla="*/ 2147483647 w 239"/>
                <a:gd name="T25" fmla="*/ 2147483647 h 124"/>
                <a:gd name="T26" fmla="*/ 2147483647 w 239"/>
                <a:gd name="T27" fmla="*/ 2147483647 h 124"/>
                <a:gd name="T28" fmla="*/ 2147483647 w 239"/>
                <a:gd name="T29" fmla="*/ 2147483647 h 124"/>
                <a:gd name="T30" fmla="*/ 2147483647 w 239"/>
                <a:gd name="T31" fmla="*/ 2147483647 h 124"/>
                <a:gd name="T32" fmla="*/ 2147483647 w 239"/>
                <a:gd name="T33" fmla="*/ 2147483647 h 124"/>
                <a:gd name="T34" fmla="*/ 0 w 239"/>
                <a:gd name="T35" fmla="*/ 2147483647 h 1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9"/>
                <a:gd name="T55" fmla="*/ 0 h 124"/>
                <a:gd name="T56" fmla="*/ 239 w 239"/>
                <a:gd name="T57" fmla="*/ 124 h 1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9" h="124">
                  <a:moveTo>
                    <a:pt x="239" y="0"/>
                  </a:moveTo>
                  <a:lnTo>
                    <a:pt x="239" y="0"/>
                  </a:lnTo>
                  <a:lnTo>
                    <a:pt x="236" y="1"/>
                  </a:lnTo>
                  <a:lnTo>
                    <a:pt x="228" y="4"/>
                  </a:lnTo>
                  <a:lnTo>
                    <a:pt x="217" y="8"/>
                  </a:lnTo>
                  <a:lnTo>
                    <a:pt x="202" y="13"/>
                  </a:lnTo>
                  <a:lnTo>
                    <a:pt x="184" y="19"/>
                  </a:lnTo>
                  <a:lnTo>
                    <a:pt x="164" y="27"/>
                  </a:lnTo>
                  <a:lnTo>
                    <a:pt x="143" y="35"/>
                  </a:lnTo>
                  <a:lnTo>
                    <a:pt x="121" y="44"/>
                  </a:lnTo>
                  <a:lnTo>
                    <a:pt x="99" y="54"/>
                  </a:lnTo>
                  <a:lnTo>
                    <a:pt x="77" y="64"/>
                  </a:lnTo>
                  <a:lnTo>
                    <a:pt x="57" y="74"/>
                  </a:lnTo>
                  <a:lnTo>
                    <a:pt x="39" y="84"/>
                  </a:lnTo>
                  <a:lnTo>
                    <a:pt x="24" y="95"/>
                  </a:lnTo>
                  <a:lnTo>
                    <a:pt x="12" y="105"/>
                  </a:lnTo>
                  <a:lnTo>
                    <a:pt x="4" y="114"/>
                  </a:lnTo>
                  <a:lnTo>
                    <a:pt x="0" y="124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69">
              <a:extLst>
                <a:ext uri="{FF2B5EF4-FFF2-40B4-BE49-F238E27FC236}">
                  <a16:creationId xmlns:a16="http://schemas.microsoft.com/office/drawing/2014/main" id="{2B443D51-60C4-43FE-8C9D-98FF9B2C1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1547813"/>
              <a:ext cx="331788" cy="309562"/>
            </a:xfrm>
            <a:custGeom>
              <a:avLst/>
              <a:gdLst>
                <a:gd name="T0" fmla="*/ 2147483647 w 235"/>
                <a:gd name="T1" fmla="*/ 2147483647 h 195"/>
                <a:gd name="T2" fmla="*/ 2147483647 w 235"/>
                <a:gd name="T3" fmla="*/ 2147483647 h 195"/>
                <a:gd name="T4" fmla="*/ 2147483647 w 235"/>
                <a:gd name="T5" fmla="*/ 2147483647 h 195"/>
                <a:gd name="T6" fmla="*/ 2147483647 w 235"/>
                <a:gd name="T7" fmla="*/ 2147483647 h 195"/>
                <a:gd name="T8" fmla="*/ 2147483647 w 235"/>
                <a:gd name="T9" fmla="*/ 2147483647 h 195"/>
                <a:gd name="T10" fmla="*/ 2147483647 w 235"/>
                <a:gd name="T11" fmla="*/ 2147483647 h 195"/>
                <a:gd name="T12" fmla="*/ 2147483647 w 235"/>
                <a:gd name="T13" fmla="*/ 2147483647 h 195"/>
                <a:gd name="T14" fmla="*/ 2147483647 w 235"/>
                <a:gd name="T15" fmla="*/ 2147483647 h 195"/>
                <a:gd name="T16" fmla="*/ 2147483647 w 235"/>
                <a:gd name="T17" fmla="*/ 2147483647 h 195"/>
                <a:gd name="T18" fmla="*/ 2147483647 w 235"/>
                <a:gd name="T19" fmla="*/ 2147483647 h 195"/>
                <a:gd name="T20" fmla="*/ 2147483647 w 235"/>
                <a:gd name="T21" fmla="*/ 2147483647 h 195"/>
                <a:gd name="T22" fmla="*/ 2147483647 w 235"/>
                <a:gd name="T23" fmla="*/ 2147483647 h 195"/>
                <a:gd name="T24" fmla="*/ 2147483647 w 235"/>
                <a:gd name="T25" fmla="*/ 2147483647 h 195"/>
                <a:gd name="T26" fmla="*/ 2147483647 w 235"/>
                <a:gd name="T27" fmla="*/ 2147483647 h 195"/>
                <a:gd name="T28" fmla="*/ 2147483647 w 235"/>
                <a:gd name="T29" fmla="*/ 2147483647 h 195"/>
                <a:gd name="T30" fmla="*/ 2147483647 w 235"/>
                <a:gd name="T31" fmla="*/ 2147483647 h 195"/>
                <a:gd name="T32" fmla="*/ 2147483647 w 235"/>
                <a:gd name="T33" fmla="*/ 2147483647 h 195"/>
                <a:gd name="T34" fmla="*/ 2147483647 w 235"/>
                <a:gd name="T35" fmla="*/ 0 h 195"/>
                <a:gd name="T36" fmla="*/ 2147483647 w 235"/>
                <a:gd name="T37" fmla="*/ 0 h 195"/>
                <a:gd name="T38" fmla="*/ 2147483647 w 235"/>
                <a:gd name="T39" fmla="*/ 2147483647 h 195"/>
                <a:gd name="T40" fmla="*/ 2147483647 w 235"/>
                <a:gd name="T41" fmla="*/ 2147483647 h 195"/>
                <a:gd name="T42" fmla="*/ 2147483647 w 235"/>
                <a:gd name="T43" fmla="*/ 2147483647 h 195"/>
                <a:gd name="T44" fmla="*/ 2147483647 w 235"/>
                <a:gd name="T45" fmla="*/ 2147483647 h 195"/>
                <a:gd name="T46" fmla="*/ 2147483647 w 235"/>
                <a:gd name="T47" fmla="*/ 2147483647 h 195"/>
                <a:gd name="T48" fmla="*/ 2147483647 w 235"/>
                <a:gd name="T49" fmla="*/ 2147483647 h 195"/>
                <a:gd name="T50" fmla="*/ 2147483647 w 235"/>
                <a:gd name="T51" fmla="*/ 2147483647 h 195"/>
                <a:gd name="T52" fmla="*/ 2147483647 w 235"/>
                <a:gd name="T53" fmla="*/ 2147483647 h 195"/>
                <a:gd name="T54" fmla="*/ 2147483647 w 235"/>
                <a:gd name="T55" fmla="*/ 2147483647 h 195"/>
                <a:gd name="T56" fmla="*/ 2147483647 w 235"/>
                <a:gd name="T57" fmla="*/ 2147483647 h 195"/>
                <a:gd name="T58" fmla="*/ 2147483647 w 235"/>
                <a:gd name="T59" fmla="*/ 2147483647 h 195"/>
                <a:gd name="T60" fmla="*/ 2147483647 w 235"/>
                <a:gd name="T61" fmla="*/ 2147483647 h 195"/>
                <a:gd name="T62" fmla="*/ 2147483647 w 235"/>
                <a:gd name="T63" fmla="*/ 2147483647 h 195"/>
                <a:gd name="T64" fmla="*/ 2147483647 w 235"/>
                <a:gd name="T65" fmla="*/ 2147483647 h 195"/>
                <a:gd name="T66" fmla="*/ 2147483647 w 235"/>
                <a:gd name="T67" fmla="*/ 2147483647 h 195"/>
                <a:gd name="T68" fmla="*/ 0 w 235"/>
                <a:gd name="T69" fmla="*/ 2147483647 h 1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5"/>
                <a:gd name="T106" fmla="*/ 0 h 195"/>
                <a:gd name="T107" fmla="*/ 235 w 235"/>
                <a:gd name="T108" fmla="*/ 195 h 1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5" h="195">
                  <a:moveTo>
                    <a:pt x="4" y="156"/>
                  </a:moveTo>
                  <a:lnTo>
                    <a:pt x="4" y="156"/>
                  </a:lnTo>
                  <a:lnTo>
                    <a:pt x="6" y="145"/>
                  </a:lnTo>
                  <a:lnTo>
                    <a:pt x="13" y="133"/>
                  </a:lnTo>
                  <a:lnTo>
                    <a:pt x="24" y="121"/>
                  </a:lnTo>
                  <a:lnTo>
                    <a:pt x="39" y="109"/>
                  </a:lnTo>
                  <a:lnTo>
                    <a:pt x="56" y="96"/>
                  </a:lnTo>
                  <a:lnTo>
                    <a:pt x="76" y="83"/>
                  </a:lnTo>
                  <a:lnTo>
                    <a:pt x="96" y="70"/>
                  </a:lnTo>
                  <a:lnTo>
                    <a:pt x="118" y="58"/>
                  </a:lnTo>
                  <a:lnTo>
                    <a:pt x="140" y="46"/>
                  </a:lnTo>
                  <a:lnTo>
                    <a:pt x="161" y="35"/>
                  </a:lnTo>
                  <a:lnTo>
                    <a:pt x="181" y="26"/>
                  </a:lnTo>
                  <a:lnTo>
                    <a:pt x="198" y="17"/>
                  </a:lnTo>
                  <a:lnTo>
                    <a:pt x="213" y="10"/>
                  </a:lnTo>
                  <a:lnTo>
                    <a:pt x="225" y="5"/>
                  </a:lnTo>
                  <a:lnTo>
                    <a:pt x="232" y="1"/>
                  </a:lnTo>
                  <a:lnTo>
                    <a:pt x="235" y="0"/>
                  </a:lnTo>
                  <a:lnTo>
                    <a:pt x="233" y="2"/>
                  </a:lnTo>
                  <a:lnTo>
                    <a:pt x="225" y="7"/>
                  </a:lnTo>
                  <a:lnTo>
                    <a:pt x="214" y="15"/>
                  </a:lnTo>
                  <a:lnTo>
                    <a:pt x="200" y="25"/>
                  </a:lnTo>
                  <a:lnTo>
                    <a:pt x="183" y="38"/>
                  </a:lnTo>
                  <a:lnTo>
                    <a:pt x="164" y="51"/>
                  </a:lnTo>
                  <a:lnTo>
                    <a:pt x="143" y="67"/>
                  </a:lnTo>
                  <a:lnTo>
                    <a:pt x="122" y="83"/>
                  </a:lnTo>
                  <a:lnTo>
                    <a:pt x="100" y="99"/>
                  </a:lnTo>
                  <a:lnTo>
                    <a:pt x="79" y="116"/>
                  </a:lnTo>
                  <a:lnTo>
                    <a:pt x="59" y="133"/>
                  </a:lnTo>
                  <a:lnTo>
                    <a:pt x="42" y="148"/>
                  </a:lnTo>
                  <a:lnTo>
                    <a:pt x="26" y="163"/>
                  </a:lnTo>
                  <a:lnTo>
                    <a:pt x="13" y="176"/>
                  </a:lnTo>
                  <a:lnTo>
                    <a:pt x="5" y="187"/>
                  </a:lnTo>
                  <a:lnTo>
                    <a:pt x="0" y="195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70">
              <a:extLst>
                <a:ext uri="{FF2B5EF4-FFF2-40B4-BE49-F238E27FC236}">
                  <a16:creationId xmlns:a16="http://schemas.microsoft.com/office/drawing/2014/main" id="{8E95F2EF-FEDD-4C25-A775-B4BCB0734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276" y="1530350"/>
              <a:ext cx="290513" cy="304800"/>
            </a:xfrm>
            <a:custGeom>
              <a:avLst/>
              <a:gdLst>
                <a:gd name="T0" fmla="*/ 2147483647 w 206"/>
                <a:gd name="T1" fmla="*/ 0 h 192"/>
                <a:gd name="T2" fmla="*/ 2147483647 w 206"/>
                <a:gd name="T3" fmla="*/ 0 h 192"/>
                <a:gd name="T4" fmla="*/ 2147483647 w 206"/>
                <a:gd name="T5" fmla="*/ 2147483647 h 192"/>
                <a:gd name="T6" fmla="*/ 2147483647 w 206"/>
                <a:gd name="T7" fmla="*/ 2147483647 h 192"/>
                <a:gd name="T8" fmla="*/ 2147483647 w 206"/>
                <a:gd name="T9" fmla="*/ 2147483647 h 192"/>
                <a:gd name="T10" fmla="*/ 2147483647 w 206"/>
                <a:gd name="T11" fmla="*/ 2147483647 h 192"/>
                <a:gd name="T12" fmla="*/ 2147483647 w 206"/>
                <a:gd name="T13" fmla="*/ 2147483647 h 192"/>
                <a:gd name="T14" fmla="*/ 2147483647 w 206"/>
                <a:gd name="T15" fmla="*/ 2147483647 h 192"/>
                <a:gd name="T16" fmla="*/ 2147483647 w 206"/>
                <a:gd name="T17" fmla="*/ 2147483647 h 192"/>
                <a:gd name="T18" fmla="*/ 2147483647 w 206"/>
                <a:gd name="T19" fmla="*/ 2147483647 h 192"/>
                <a:gd name="T20" fmla="*/ 2147483647 w 206"/>
                <a:gd name="T21" fmla="*/ 2147483647 h 192"/>
                <a:gd name="T22" fmla="*/ 2147483647 w 206"/>
                <a:gd name="T23" fmla="*/ 2147483647 h 192"/>
                <a:gd name="T24" fmla="*/ 2147483647 w 206"/>
                <a:gd name="T25" fmla="*/ 2147483647 h 192"/>
                <a:gd name="T26" fmla="*/ 2147483647 w 206"/>
                <a:gd name="T27" fmla="*/ 2147483647 h 192"/>
                <a:gd name="T28" fmla="*/ 2147483647 w 206"/>
                <a:gd name="T29" fmla="*/ 2147483647 h 192"/>
                <a:gd name="T30" fmla="*/ 2147483647 w 206"/>
                <a:gd name="T31" fmla="*/ 2147483647 h 192"/>
                <a:gd name="T32" fmla="*/ 2147483647 w 206"/>
                <a:gd name="T33" fmla="*/ 2147483647 h 192"/>
                <a:gd name="T34" fmla="*/ 0 w 206"/>
                <a:gd name="T35" fmla="*/ 2147483647 h 19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6"/>
                <a:gd name="T55" fmla="*/ 0 h 192"/>
                <a:gd name="T56" fmla="*/ 206 w 206"/>
                <a:gd name="T57" fmla="*/ 192 h 19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6" h="192">
                  <a:moveTo>
                    <a:pt x="206" y="0"/>
                  </a:moveTo>
                  <a:lnTo>
                    <a:pt x="206" y="0"/>
                  </a:lnTo>
                  <a:lnTo>
                    <a:pt x="204" y="2"/>
                  </a:lnTo>
                  <a:lnTo>
                    <a:pt x="198" y="7"/>
                  </a:lnTo>
                  <a:lnTo>
                    <a:pt x="187" y="15"/>
                  </a:lnTo>
                  <a:lnTo>
                    <a:pt x="175" y="24"/>
                  </a:lnTo>
                  <a:lnTo>
                    <a:pt x="159" y="37"/>
                  </a:lnTo>
                  <a:lnTo>
                    <a:pt x="142" y="50"/>
                  </a:lnTo>
                  <a:lnTo>
                    <a:pt x="124" y="65"/>
                  </a:lnTo>
                  <a:lnTo>
                    <a:pt x="105" y="81"/>
                  </a:lnTo>
                  <a:lnTo>
                    <a:pt x="86" y="98"/>
                  </a:lnTo>
                  <a:lnTo>
                    <a:pt x="67" y="114"/>
                  </a:lnTo>
                  <a:lnTo>
                    <a:pt x="50" y="130"/>
                  </a:lnTo>
                  <a:lnTo>
                    <a:pt x="34" y="145"/>
                  </a:lnTo>
                  <a:lnTo>
                    <a:pt x="20" y="160"/>
                  </a:lnTo>
                  <a:lnTo>
                    <a:pt x="10" y="172"/>
                  </a:lnTo>
                  <a:lnTo>
                    <a:pt x="3" y="183"/>
                  </a:lnTo>
                  <a:lnTo>
                    <a:pt x="0" y="192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71">
              <a:extLst>
                <a:ext uri="{FF2B5EF4-FFF2-40B4-BE49-F238E27FC236}">
                  <a16:creationId xmlns:a16="http://schemas.microsoft.com/office/drawing/2014/main" id="{71EB1DB7-D791-45C1-88F2-415972DC2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401" y="1565275"/>
              <a:ext cx="271463" cy="522288"/>
            </a:xfrm>
            <a:custGeom>
              <a:avLst/>
              <a:gdLst>
                <a:gd name="T0" fmla="*/ 0 w 192"/>
                <a:gd name="T1" fmla="*/ 2147483647 h 329"/>
                <a:gd name="T2" fmla="*/ 0 w 192"/>
                <a:gd name="T3" fmla="*/ 2147483647 h 329"/>
                <a:gd name="T4" fmla="*/ 2147483647 w 192"/>
                <a:gd name="T5" fmla="*/ 2147483647 h 329"/>
                <a:gd name="T6" fmla="*/ 2147483647 w 192"/>
                <a:gd name="T7" fmla="*/ 2147483647 h 329"/>
                <a:gd name="T8" fmla="*/ 2147483647 w 192"/>
                <a:gd name="T9" fmla="*/ 2147483647 h 329"/>
                <a:gd name="T10" fmla="*/ 2147483647 w 192"/>
                <a:gd name="T11" fmla="*/ 2147483647 h 329"/>
                <a:gd name="T12" fmla="*/ 2147483647 w 192"/>
                <a:gd name="T13" fmla="*/ 2147483647 h 329"/>
                <a:gd name="T14" fmla="*/ 2147483647 w 192"/>
                <a:gd name="T15" fmla="*/ 2147483647 h 329"/>
                <a:gd name="T16" fmla="*/ 2147483647 w 192"/>
                <a:gd name="T17" fmla="*/ 2147483647 h 329"/>
                <a:gd name="T18" fmla="*/ 2147483647 w 192"/>
                <a:gd name="T19" fmla="*/ 2147483647 h 329"/>
                <a:gd name="T20" fmla="*/ 2147483647 w 192"/>
                <a:gd name="T21" fmla="*/ 2147483647 h 329"/>
                <a:gd name="T22" fmla="*/ 2147483647 w 192"/>
                <a:gd name="T23" fmla="*/ 2147483647 h 329"/>
                <a:gd name="T24" fmla="*/ 2147483647 w 192"/>
                <a:gd name="T25" fmla="*/ 2147483647 h 329"/>
                <a:gd name="T26" fmla="*/ 2147483647 w 192"/>
                <a:gd name="T27" fmla="*/ 2147483647 h 329"/>
                <a:gd name="T28" fmla="*/ 2147483647 w 192"/>
                <a:gd name="T29" fmla="*/ 2147483647 h 329"/>
                <a:gd name="T30" fmla="*/ 2147483647 w 192"/>
                <a:gd name="T31" fmla="*/ 2147483647 h 329"/>
                <a:gd name="T32" fmla="*/ 2147483647 w 192"/>
                <a:gd name="T33" fmla="*/ 2147483647 h 329"/>
                <a:gd name="T34" fmla="*/ 2147483647 w 192"/>
                <a:gd name="T35" fmla="*/ 0 h 329"/>
                <a:gd name="T36" fmla="*/ 2147483647 w 192"/>
                <a:gd name="T37" fmla="*/ 0 h 329"/>
                <a:gd name="T38" fmla="*/ 2147483647 w 192"/>
                <a:gd name="T39" fmla="*/ 2147483647 h 329"/>
                <a:gd name="T40" fmla="*/ 2147483647 w 192"/>
                <a:gd name="T41" fmla="*/ 2147483647 h 329"/>
                <a:gd name="T42" fmla="*/ 2147483647 w 192"/>
                <a:gd name="T43" fmla="*/ 2147483647 h 329"/>
                <a:gd name="T44" fmla="*/ 2147483647 w 192"/>
                <a:gd name="T45" fmla="*/ 2147483647 h 329"/>
                <a:gd name="T46" fmla="*/ 2147483647 w 192"/>
                <a:gd name="T47" fmla="*/ 2147483647 h 329"/>
                <a:gd name="T48" fmla="*/ 2147483647 w 192"/>
                <a:gd name="T49" fmla="*/ 2147483647 h 329"/>
                <a:gd name="T50" fmla="*/ 2147483647 w 192"/>
                <a:gd name="T51" fmla="*/ 2147483647 h 329"/>
                <a:gd name="T52" fmla="*/ 2147483647 w 192"/>
                <a:gd name="T53" fmla="*/ 2147483647 h 329"/>
                <a:gd name="T54" fmla="*/ 2147483647 w 192"/>
                <a:gd name="T55" fmla="*/ 2147483647 h 329"/>
                <a:gd name="T56" fmla="*/ 2147483647 w 192"/>
                <a:gd name="T57" fmla="*/ 2147483647 h 329"/>
                <a:gd name="T58" fmla="*/ 2147483647 w 192"/>
                <a:gd name="T59" fmla="*/ 2147483647 h 329"/>
                <a:gd name="T60" fmla="*/ 2147483647 w 192"/>
                <a:gd name="T61" fmla="*/ 2147483647 h 329"/>
                <a:gd name="T62" fmla="*/ 2147483647 w 192"/>
                <a:gd name="T63" fmla="*/ 2147483647 h 329"/>
                <a:gd name="T64" fmla="*/ 2147483647 w 192"/>
                <a:gd name="T65" fmla="*/ 2147483647 h 329"/>
                <a:gd name="T66" fmla="*/ 2147483647 w 192"/>
                <a:gd name="T67" fmla="*/ 2147483647 h 329"/>
                <a:gd name="T68" fmla="*/ 2147483647 w 192"/>
                <a:gd name="T69" fmla="*/ 2147483647 h 3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2"/>
                <a:gd name="T106" fmla="*/ 0 h 329"/>
                <a:gd name="T107" fmla="*/ 192 w 192"/>
                <a:gd name="T108" fmla="*/ 329 h 3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2" h="329">
                  <a:moveTo>
                    <a:pt x="0" y="217"/>
                  </a:moveTo>
                  <a:lnTo>
                    <a:pt x="0" y="217"/>
                  </a:lnTo>
                  <a:lnTo>
                    <a:pt x="2" y="209"/>
                  </a:lnTo>
                  <a:lnTo>
                    <a:pt x="7" y="197"/>
                  </a:lnTo>
                  <a:lnTo>
                    <a:pt x="16" y="183"/>
                  </a:lnTo>
                  <a:lnTo>
                    <a:pt x="29" y="168"/>
                  </a:lnTo>
                  <a:lnTo>
                    <a:pt x="43" y="150"/>
                  </a:lnTo>
                  <a:lnTo>
                    <a:pt x="59" y="133"/>
                  </a:lnTo>
                  <a:lnTo>
                    <a:pt x="76" y="114"/>
                  </a:lnTo>
                  <a:lnTo>
                    <a:pt x="94" y="95"/>
                  </a:lnTo>
                  <a:lnTo>
                    <a:pt x="113" y="77"/>
                  </a:lnTo>
                  <a:lnTo>
                    <a:pt x="130" y="59"/>
                  </a:lnTo>
                  <a:lnTo>
                    <a:pt x="147" y="43"/>
                  </a:lnTo>
                  <a:lnTo>
                    <a:pt x="161" y="29"/>
                  </a:lnTo>
                  <a:lnTo>
                    <a:pt x="174" y="17"/>
                  </a:lnTo>
                  <a:lnTo>
                    <a:pt x="183" y="8"/>
                  </a:lnTo>
                  <a:lnTo>
                    <a:pt x="189" y="2"/>
                  </a:lnTo>
                  <a:lnTo>
                    <a:pt x="192" y="0"/>
                  </a:lnTo>
                  <a:lnTo>
                    <a:pt x="189" y="4"/>
                  </a:lnTo>
                  <a:lnTo>
                    <a:pt x="183" y="12"/>
                  </a:lnTo>
                  <a:lnTo>
                    <a:pt x="174" y="27"/>
                  </a:lnTo>
                  <a:lnTo>
                    <a:pt x="162" y="46"/>
                  </a:lnTo>
                  <a:lnTo>
                    <a:pt x="148" y="68"/>
                  </a:lnTo>
                  <a:lnTo>
                    <a:pt x="132" y="93"/>
                  </a:lnTo>
                  <a:lnTo>
                    <a:pt x="115" y="120"/>
                  </a:lnTo>
                  <a:lnTo>
                    <a:pt x="98" y="148"/>
                  </a:lnTo>
                  <a:lnTo>
                    <a:pt x="80" y="178"/>
                  </a:lnTo>
                  <a:lnTo>
                    <a:pt x="63" y="206"/>
                  </a:lnTo>
                  <a:lnTo>
                    <a:pt x="48" y="233"/>
                  </a:lnTo>
                  <a:lnTo>
                    <a:pt x="33" y="259"/>
                  </a:lnTo>
                  <a:lnTo>
                    <a:pt x="21" y="282"/>
                  </a:lnTo>
                  <a:lnTo>
                    <a:pt x="12" y="303"/>
                  </a:lnTo>
                  <a:lnTo>
                    <a:pt x="6" y="318"/>
                  </a:lnTo>
                  <a:lnTo>
                    <a:pt x="4" y="329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Freeform 72">
              <a:extLst>
                <a:ext uri="{FF2B5EF4-FFF2-40B4-BE49-F238E27FC236}">
                  <a16:creationId xmlns:a16="http://schemas.microsoft.com/office/drawing/2014/main" id="{C3A563B7-D9E3-4EBB-B313-098A07FFB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4" y="1589089"/>
              <a:ext cx="300037" cy="441325"/>
            </a:xfrm>
            <a:custGeom>
              <a:avLst/>
              <a:gdLst>
                <a:gd name="T0" fmla="*/ 2147483647 w 213"/>
                <a:gd name="T1" fmla="*/ 2147483647 h 278"/>
                <a:gd name="T2" fmla="*/ 2147483647 w 213"/>
                <a:gd name="T3" fmla="*/ 2147483647 h 278"/>
                <a:gd name="T4" fmla="*/ 2147483647 w 213"/>
                <a:gd name="T5" fmla="*/ 2147483647 h 278"/>
                <a:gd name="T6" fmla="*/ 2147483647 w 213"/>
                <a:gd name="T7" fmla="*/ 2147483647 h 278"/>
                <a:gd name="T8" fmla="*/ 2147483647 w 213"/>
                <a:gd name="T9" fmla="*/ 2147483647 h 278"/>
                <a:gd name="T10" fmla="*/ 2147483647 w 213"/>
                <a:gd name="T11" fmla="*/ 2147483647 h 278"/>
                <a:gd name="T12" fmla="*/ 2147483647 w 213"/>
                <a:gd name="T13" fmla="*/ 2147483647 h 278"/>
                <a:gd name="T14" fmla="*/ 2147483647 w 213"/>
                <a:gd name="T15" fmla="*/ 2147483647 h 278"/>
                <a:gd name="T16" fmla="*/ 2147483647 w 213"/>
                <a:gd name="T17" fmla="*/ 2147483647 h 278"/>
                <a:gd name="T18" fmla="*/ 2147483647 w 213"/>
                <a:gd name="T19" fmla="*/ 2147483647 h 278"/>
                <a:gd name="T20" fmla="*/ 2147483647 w 213"/>
                <a:gd name="T21" fmla="*/ 2147483647 h 278"/>
                <a:gd name="T22" fmla="*/ 2147483647 w 213"/>
                <a:gd name="T23" fmla="*/ 2147483647 h 278"/>
                <a:gd name="T24" fmla="*/ 2147483647 w 213"/>
                <a:gd name="T25" fmla="*/ 2147483647 h 278"/>
                <a:gd name="T26" fmla="*/ 2147483647 w 213"/>
                <a:gd name="T27" fmla="*/ 2147483647 h 278"/>
                <a:gd name="T28" fmla="*/ 2147483647 w 213"/>
                <a:gd name="T29" fmla="*/ 2147483647 h 278"/>
                <a:gd name="T30" fmla="*/ 2147483647 w 213"/>
                <a:gd name="T31" fmla="*/ 2147483647 h 278"/>
                <a:gd name="T32" fmla="*/ 2147483647 w 213"/>
                <a:gd name="T33" fmla="*/ 2147483647 h 278"/>
                <a:gd name="T34" fmla="*/ 2147483647 w 213"/>
                <a:gd name="T35" fmla="*/ 0 h 278"/>
                <a:gd name="T36" fmla="*/ 2147483647 w 213"/>
                <a:gd name="T37" fmla="*/ 0 h 278"/>
                <a:gd name="T38" fmla="*/ 2147483647 w 213"/>
                <a:gd name="T39" fmla="*/ 2147483647 h 278"/>
                <a:gd name="T40" fmla="*/ 2147483647 w 213"/>
                <a:gd name="T41" fmla="*/ 2147483647 h 278"/>
                <a:gd name="T42" fmla="*/ 2147483647 w 213"/>
                <a:gd name="T43" fmla="*/ 2147483647 h 278"/>
                <a:gd name="T44" fmla="*/ 2147483647 w 213"/>
                <a:gd name="T45" fmla="*/ 2147483647 h 278"/>
                <a:gd name="T46" fmla="*/ 2147483647 w 213"/>
                <a:gd name="T47" fmla="*/ 2147483647 h 278"/>
                <a:gd name="T48" fmla="*/ 2147483647 w 213"/>
                <a:gd name="T49" fmla="*/ 2147483647 h 278"/>
                <a:gd name="T50" fmla="*/ 2147483647 w 213"/>
                <a:gd name="T51" fmla="*/ 2147483647 h 278"/>
                <a:gd name="T52" fmla="*/ 2147483647 w 213"/>
                <a:gd name="T53" fmla="*/ 2147483647 h 278"/>
                <a:gd name="T54" fmla="*/ 2147483647 w 213"/>
                <a:gd name="T55" fmla="*/ 2147483647 h 278"/>
                <a:gd name="T56" fmla="*/ 2147483647 w 213"/>
                <a:gd name="T57" fmla="*/ 2147483647 h 278"/>
                <a:gd name="T58" fmla="*/ 2147483647 w 213"/>
                <a:gd name="T59" fmla="*/ 2147483647 h 278"/>
                <a:gd name="T60" fmla="*/ 2147483647 w 213"/>
                <a:gd name="T61" fmla="*/ 2147483647 h 278"/>
                <a:gd name="T62" fmla="*/ 2147483647 w 213"/>
                <a:gd name="T63" fmla="*/ 2147483647 h 278"/>
                <a:gd name="T64" fmla="*/ 2147483647 w 213"/>
                <a:gd name="T65" fmla="*/ 2147483647 h 278"/>
                <a:gd name="T66" fmla="*/ 2147483647 w 213"/>
                <a:gd name="T67" fmla="*/ 2147483647 h 278"/>
                <a:gd name="T68" fmla="*/ 0 w 213"/>
                <a:gd name="T69" fmla="*/ 2147483647 h 27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3"/>
                <a:gd name="T106" fmla="*/ 0 h 278"/>
                <a:gd name="T107" fmla="*/ 213 w 213"/>
                <a:gd name="T108" fmla="*/ 278 h 27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3" h="278">
                  <a:moveTo>
                    <a:pt x="3" y="278"/>
                  </a:moveTo>
                  <a:lnTo>
                    <a:pt x="3" y="278"/>
                  </a:lnTo>
                  <a:lnTo>
                    <a:pt x="13" y="270"/>
                  </a:lnTo>
                  <a:lnTo>
                    <a:pt x="25" y="259"/>
                  </a:lnTo>
                  <a:lnTo>
                    <a:pt x="40" y="243"/>
                  </a:lnTo>
                  <a:lnTo>
                    <a:pt x="56" y="224"/>
                  </a:lnTo>
                  <a:lnTo>
                    <a:pt x="73" y="202"/>
                  </a:lnTo>
                  <a:lnTo>
                    <a:pt x="91" y="179"/>
                  </a:lnTo>
                  <a:lnTo>
                    <a:pt x="108" y="154"/>
                  </a:lnTo>
                  <a:lnTo>
                    <a:pt x="126" y="129"/>
                  </a:lnTo>
                  <a:lnTo>
                    <a:pt x="143" y="104"/>
                  </a:lnTo>
                  <a:lnTo>
                    <a:pt x="159" y="81"/>
                  </a:lnTo>
                  <a:lnTo>
                    <a:pt x="174" y="59"/>
                  </a:lnTo>
                  <a:lnTo>
                    <a:pt x="187" y="39"/>
                  </a:lnTo>
                  <a:lnTo>
                    <a:pt x="198" y="23"/>
                  </a:lnTo>
                  <a:lnTo>
                    <a:pt x="206" y="11"/>
                  </a:lnTo>
                  <a:lnTo>
                    <a:pt x="211" y="2"/>
                  </a:lnTo>
                  <a:lnTo>
                    <a:pt x="213" y="0"/>
                  </a:lnTo>
                  <a:lnTo>
                    <a:pt x="211" y="2"/>
                  </a:lnTo>
                  <a:lnTo>
                    <a:pt x="205" y="9"/>
                  </a:lnTo>
                  <a:lnTo>
                    <a:pt x="194" y="20"/>
                  </a:lnTo>
                  <a:lnTo>
                    <a:pt x="181" y="34"/>
                  </a:lnTo>
                  <a:lnTo>
                    <a:pt x="165" y="50"/>
                  </a:lnTo>
                  <a:lnTo>
                    <a:pt x="148" y="69"/>
                  </a:lnTo>
                  <a:lnTo>
                    <a:pt x="129" y="89"/>
                  </a:lnTo>
                  <a:lnTo>
                    <a:pt x="109" y="110"/>
                  </a:lnTo>
                  <a:lnTo>
                    <a:pt x="89" y="132"/>
                  </a:lnTo>
                  <a:lnTo>
                    <a:pt x="70" y="153"/>
                  </a:lnTo>
                  <a:lnTo>
                    <a:pt x="53" y="174"/>
                  </a:lnTo>
                  <a:lnTo>
                    <a:pt x="36" y="193"/>
                  </a:lnTo>
                  <a:lnTo>
                    <a:pt x="22" y="210"/>
                  </a:lnTo>
                  <a:lnTo>
                    <a:pt x="11" y="225"/>
                  </a:lnTo>
                  <a:lnTo>
                    <a:pt x="3" y="237"/>
                  </a:lnTo>
                  <a:lnTo>
                    <a:pt x="0" y="246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Freeform 73">
              <a:extLst>
                <a:ext uri="{FF2B5EF4-FFF2-40B4-BE49-F238E27FC236}">
                  <a16:creationId xmlns:a16="http://schemas.microsoft.com/office/drawing/2014/main" id="{7213CA02-C755-4CDC-AA08-1C2DE3E7B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4" y="1490664"/>
              <a:ext cx="325437" cy="700087"/>
            </a:xfrm>
            <a:custGeom>
              <a:avLst/>
              <a:gdLst>
                <a:gd name="T0" fmla="*/ 2147483647 w 231"/>
                <a:gd name="T1" fmla="*/ 0 h 441"/>
                <a:gd name="T2" fmla="*/ 2147483647 w 231"/>
                <a:gd name="T3" fmla="*/ 0 h 441"/>
                <a:gd name="T4" fmla="*/ 2147483647 w 231"/>
                <a:gd name="T5" fmla="*/ 2147483647 h 441"/>
                <a:gd name="T6" fmla="*/ 2147483647 w 231"/>
                <a:gd name="T7" fmla="*/ 2147483647 h 441"/>
                <a:gd name="T8" fmla="*/ 2147483647 w 231"/>
                <a:gd name="T9" fmla="*/ 2147483647 h 441"/>
                <a:gd name="T10" fmla="*/ 2147483647 w 231"/>
                <a:gd name="T11" fmla="*/ 2147483647 h 441"/>
                <a:gd name="T12" fmla="*/ 2147483647 w 231"/>
                <a:gd name="T13" fmla="*/ 2147483647 h 441"/>
                <a:gd name="T14" fmla="*/ 2147483647 w 231"/>
                <a:gd name="T15" fmla="*/ 2147483647 h 441"/>
                <a:gd name="T16" fmla="*/ 2147483647 w 231"/>
                <a:gd name="T17" fmla="*/ 2147483647 h 441"/>
                <a:gd name="T18" fmla="*/ 2147483647 w 231"/>
                <a:gd name="T19" fmla="*/ 2147483647 h 441"/>
                <a:gd name="T20" fmla="*/ 2147483647 w 231"/>
                <a:gd name="T21" fmla="*/ 2147483647 h 441"/>
                <a:gd name="T22" fmla="*/ 2147483647 w 231"/>
                <a:gd name="T23" fmla="*/ 2147483647 h 441"/>
                <a:gd name="T24" fmla="*/ 2147483647 w 231"/>
                <a:gd name="T25" fmla="*/ 2147483647 h 441"/>
                <a:gd name="T26" fmla="*/ 2147483647 w 231"/>
                <a:gd name="T27" fmla="*/ 2147483647 h 441"/>
                <a:gd name="T28" fmla="*/ 2147483647 w 231"/>
                <a:gd name="T29" fmla="*/ 2147483647 h 441"/>
                <a:gd name="T30" fmla="*/ 2147483647 w 231"/>
                <a:gd name="T31" fmla="*/ 2147483647 h 441"/>
                <a:gd name="T32" fmla="*/ 2147483647 w 231"/>
                <a:gd name="T33" fmla="*/ 2147483647 h 441"/>
                <a:gd name="T34" fmla="*/ 2147483647 w 231"/>
                <a:gd name="T35" fmla="*/ 2147483647 h 441"/>
                <a:gd name="T36" fmla="*/ 2147483647 w 231"/>
                <a:gd name="T37" fmla="*/ 2147483647 h 441"/>
                <a:gd name="T38" fmla="*/ 2147483647 w 231"/>
                <a:gd name="T39" fmla="*/ 2147483647 h 441"/>
                <a:gd name="T40" fmla="*/ 2147483647 w 231"/>
                <a:gd name="T41" fmla="*/ 2147483647 h 441"/>
                <a:gd name="T42" fmla="*/ 2147483647 w 231"/>
                <a:gd name="T43" fmla="*/ 2147483647 h 441"/>
                <a:gd name="T44" fmla="*/ 2147483647 w 231"/>
                <a:gd name="T45" fmla="*/ 2147483647 h 441"/>
                <a:gd name="T46" fmla="*/ 2147483647 w 231"/>
                <a:gd name="T47" fmla="*/ 2147483647 h 441"/>
                <a:gd name="T48" fmla="*/ 2147483647 w 231"/>
                <a:gd name="T49" fmla="*/ 2147483647 h 441"/>
                <a:gd name="T50" fmla="*/ 2147483647 w 231"/>
                <a:gd name="T51" fmla="*/ 2147483647 h 441"/>
                <a:gd name="T52" fmla="*/ 2147483647 w 231"/>
                <a:gd name="T53" fmla="*/ 2147483647 h 441"/>
                <a:gd name="T54" fmla="*/ 2147483647 w 231"/>
                <a:gd name="T55" fmla="*/ 2147483647 h 441"/>
                <a:gd name="T56" fmla="*/ 2147483647 w 231"/>
                <a:gd name="T57" fmla="*/ 2147483647 h 441"/>
                <a:gd name="T58" fmla="*/ 2147483647 w 231"/>
                <a:gd name="T59" fmla="*/ 2147483647 h 441"/>
                <a:gd name="T60" fmla="*/ 2147483647 w 231"/>
                <a:gd name="T61" fmla="*/ 2147483647 h 441"/>
                <a:gd name="T62" fmla="*/ 2147483647 w 231"/>
                <a:gd name="T63" fmla="*/ 2147483647 h 441"/>
                <a:gd name="T64" fmla="*/ 2147483647 w 231"/>
                <a:gd name="T65" fmla="*/ 2147483647 h 441"/>
                <a:gd name="T66" fmla="*/ 0 w 231"/>
                <a:gd name="T67" fmla="*/ 2147483647 h 44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1"/>
                <a:gd name="T103" fmla="*/ 0 h 441"/>
                <a:gd name="T104" fmla="*/ 231 w 231"/>
                <a:gd name="T105" fmla="*/ 441 h 44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1" h="441">
                  <a:moveTo>
                    <a:pt x="231" y="0"/>
                  </a:moveTo>
                  <a:lnTo>
                    <a:pt x="231" y="0"/>
                  </a:lnTo>
                  <a:lnTo>
                    <a:pt x="230" y="1"/>
                  </a:lnTo>
                  <a:lnTo>
                    <a:pt x="229" y="5"/>
                  </a:lnTo>
                  <a:lnTo>
                    <a:pt x="226" y="10"/>
                  </a:lnTo>
                  <a:lnTo>
                    <a:pt x="224" y="17"/>
                  </a:lnTo>
                  <a:lnTo>
                    <a:pt x="219" y="26"/>
                  </a:lnTo>
                  <a:lnTo>
                    <a:pt x="214" y="37"/>
                  </a:lnTo>
                  <a:lnTo>
                    <a:pt x="209" y="49"/>
                  </a:lnTo>
                  <a:lnTo>
                    <a:pt x="203" y="62"/>
                  </a:lnTo>
                  <a:lnTo>
                    <a:pt x="196" y="77"/>
                  </a:lnTo>
                  <a:lnTo>
                    <a:pt x="188" y="93"/>
                  </a:lnTo>
                  <a:lnTo>
                    <a:pt x="180" y="109"/>
                  </a:lnTo>
                  <a:lnTo>
                    <a:pt x="172" y="127"/>
                  </a:lnTo>
                  <a:lnTo>
                    <a:pt x="164" y="145"/>
                  </a:lnTo>
                  <a:lnTo>
                    <a:pt x="154" y="164"/>
                  </a:lnTo>
                  <a:lnTo>
                    <a:pt x="145" y="183"/>
                  </a:lnTo>
                  <a:lnTo>
                    <a:pt x="136" y="203"/>
                  </a:lnTo>
                  <a:lnTo>
                    <a:pt x="126" y="222"/>
                  </a:lnTo>
                  <a:lnTo>
                    <a:pt x="116" y="242"/>
                  </a:lnTo>
                  <a:lnTo>
                    <a:pt x="107" y="261"/>
                  </a:lnTo>
                  <a:lnTo>
                    <a:pt x="97" y="281"/>
                  </a:lnTo>
                  <a:lnTo>
                    <a:pt x="87" y="299"/>
                  </a:lnTo>
                  <a:lnTo>
                    <a:pt x="78" y="318"/>
                  </a:lnTo>
                  <a:lnTo>
                    <a:pt x="68" y="336"/>
                  </a:lnTo>
                  <a:lnTo>
                    <a:pt x="59" y="352"/>
                  </a:lnTo>
                  <a:lnTo>
                    <a:pt x="50" y="368"/>
                  </a:lnTo>
                  <a:lnTo>
                    <a:pt x="42" y="383"/>
                  </a:lnTo>
                  <a:lnTo>
                    <a:pt x="34" y="396"/>
                  </a:lnTo>
                  <a:lnTo>
                    <a:pt x="25" y="409"/>
                  </a:lnTo>
                  <a:lnTo>
                    <a:pt x="19" y="419"/>
                  </a:lnTo>
                  <a:lnTo>
                    <a:pt x="12" y="428"/>
                  </a:lnTo>
                  <a:lnTo>
                    <a:pt x="5" y="436"/>
                  </a:lnTo>
                  <a:lnTo>
                    <a:pt x="0" y="441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Freeform 74">
              <a:extLst>
                <a:ext uri="{FF2B5EF4-FFF2-40B4-BE49-F238E27FC236}">
                  <a16:creationId xmlns:a16="http://schemas.microsoft.com/office/drawing/2014/main" id="{CC37594D-DC4E-4157-BD0D-CA93F903C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1379539"/>
              <a:ext cx="366712" cy="644525"/>
            </a:xfrm>
            <a:custGeom>
              <a:avLst/>
              <a:gdLst>
                <a:gd name="T0" fmla="*/ 2147483647 w 260"/>
                <a:gd name="T1" fmla="*/ 2147483647 h 406"/>
                <a:gd name="T2" fmla="*/ 2147483647 w 260"/>
                <a:gd name="T3" fmla="*/ 2147483647 h 406"/>
                <a:gd name="T4" fmla="*/ 2147483647 w 260"/>
                <a:gd name="T5" fmla="*/ 2147483647 h 406"/>
                <a:gd name="T6" fmla="*/ 2147483647 w 260"/>
                <a:gd name="T7" fmla="*/ 2147483647 h 406"/>
                <a:gd name="T8" fmla="*/ 2147483647 w 260"/>
                <a:gd name="T9" fmla="*/ 2147483647 h 406"/>
                <a:gd name="T10" fmla="*/ 2147483647 w 260"/>
                <a:gd name="T11" fmla="*/ 2147483647 h 406"/>
                <a:gd name="T12" fmla="*/ 2147483647 w 260"/>
                <a:gd name="T13" fmla="*/ 2147483647 h 406"/>
                <a:gd name="T14" fmla="*/ 2147483647 w 260"/>
                <a:gd name="T15" fmla="*/ 2147483647 h 406"/>
                <a:gd name="T16" fmla="*/ 2147483647 w 260"/>
                <a:gd name="T17" fmla="*/ 2147483647 h 406"/>
                <a:gd name="T18" fmla="*/ 2147483647 w 260"/>
                <a:gd name="T19" fmla="*/ 2147483647 h 406"/>
                <a:gd name="T20" fmla="*/ 2147483647 w 260"/>
                <a:gd name="T21" fmla="*/ 2147483647 h 406"/>
                <a:gd name="T22" fmla="*/ 2147483647 w 260"/>
                <a:gd name="T23" fmla="*/ 2147483647 h 406"/>
                <a:gd name="T24" fmla="*/ 2147483647 w 260"/>
                <a:gd name="T25" fmla="*/ 2147483647 h 406"/>
                <a:gd name="T26" fmla="*/ 2147483647 w 260"/>
                <a:gd name="T27" fmla="*/ 2147483647 h 406"/>
                <a:gd name="T28" fmla="*/ 2147483647 w 260"/>
                <a:gd name="T29" fmla="*/ 2147483647 h 406"/>
                <a:gd name="T30" fmla="*/ 2147483647 w 260"/>
                <a:gd name="T31" fmla="*/ 2147483647 h 406"/>
                <a:gd name="T32" fmla="*/ 2147483647 w 260"/>
                <a:gd name="T33" fmla="*/ 2147483647 h 406"/>
                <a:gd name="T34" fmla="*/ 2147483647 w 260"/>
                <a:gd name="T35" fmla="*/ 2147483647 h 406"/>
                <a:gd name="T36" fmla="*/ 2147483647 w 260"/>
                <a:gd name="T37" fmla="*/ 2147483647 h 406"/>
                <a:gd name="T38" fmla="*/ 2147483647 w 260"/>
                <a:gd name="T39" fmla="*/ 2147483647 h 406"/>
                <a:gd name="T40" fmla="*/ 2147483647 w 260"/>
                <a:gd name="T41" fmla="*/ 2147483647 h 406"/>
                <a:gd name="T42" fmla="*/ 2147483647 w 260"/>
                <a:gd name="T43" fmla="*/ 2147483647 h 406"/>
                <a:gd name="T44" fmla="*/ 2147483647 w 260"/>
                <a:gd name="T45" fmla="*/ 2147483647 h 406"/>
                <a:gd name="T46" fmla="*/ 2147483647 w 260"/>
                <a:gd name="T47" fmla="*/ 2147483647 h 406"/>
                <a:gd name="T48" fmla="*/ 2147483647 w 260"/>
                <a:gd name="T49" fmla="*/ 2147483647 h 406"/>
                <a:gd name="T50" fmla="*/ 2147483647 w 260"/>
                <a:gd name="T51" fmla="*/ 2147483647 h 406"/>
                <a:gd name="T52" fmla="*/ 2147483647 w 260"/>
                <a:gd name="T53" fmla="*/ 2147483647 h 406"/>
                <a:gd name="T54" fmla="*/ 2147483647 w 260"/>
                <a:gd name="T55" fmla="*/ 2147483647 h 406"/>
                <a:gd name="T56" fmla="*/ 2147483647 w 260"/>
                <a:gd name="T57" fmla="*/ 2147483647 h 406"/>
                <a:gd name="T58" fmla="*/ 2147483647 w 260"/>
                <a:gd name="T59" fmla="*/ 2147483647 h 406"/>
                <a:gd name="T60" fmla="*/ 2147483647 w 260"/>
                <a:gd name="T61" fmla="*/ 2147483647 h 406"/>
                <a:gd name="T62" fmla="*/ 2147483647 w 260"/>
                <a:gd name="T63" fmla="*/ 0 h 406"/>
                <a:gd name="T64" fmla="*/ 2147483647 w 260"/>
                <a:gd name="T65" fmla="*/ 0 h 406"/>
                <a:gd name="T66" fmla="*/ 2147483647 w 260"/>
                <a:gd name="T67" fmla="*/ 0 h 406"/>
                <a:gd name="T68" fmla="*/ 0 w 260"/>
                <a:gd name="T69" fmla="*/ 2147483647 h 40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60"/>
                <a:gd name="T106" fmla="*/ 0 h 406"/>
                <a:gd name="T107" fmla="*/ 260 w 260"/>
                <a:gd name="T108" fmla="*/ 406 h 40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60" h="406">
                  <a:moveTo>
                    <a:pt x="39" y="406"/>
                  </a:moveTo>
                  <a:lnTo>
                    <a:pt x="39" y="406"/>
                  </a:lnTo>
                  <a:lnTo>
                    <a:pt x="53" y="396"/>
                  </a:lnTo>
                  <a:lnTo>
                    <a:pt x="69" y="380"/>
                  </a:lnTo>
                  <a:lnTo>
                    <a:pt x="85" y="359"/>
                  </a:lnTo>
                  <a:lnTo>
                    <a:pt x="103" y="334"/>
                  </a:lnTo>
                  <a:lnTo>
                    <a:pt x="121" y="306"/>
                  </a:lnTo>
                  <a:lnTo>
                    <a:pt x="139" y="276"/>
                  </a:lnTo>
                  <a:lnTo>
                    <a:pt x="157" y="244"/>
                  </a:lnTo>
                  <a:lnTo>
                    <a:pt x="175" y="213"/>
                  </a:lnTo>
                  <a:lnTo>
                    <a:pt x="193" y="181"/>
                  </a:lnTo>
                  <a:lnTo>
                    <a:pt x="208" y="151"/>
                  </a:lnTo>
                  <a:lnTo>
                    <a:pt x="223" y="124"/>
                  </a:lnTo>
                  <a:lnTo>
                    <a:pt x="235" y="99"/>
                  </a:lnTo>
                  <a:lnTo>
                    <a:pt x="246" y="78"/>
                  </a:lnTo>
                  <a:lnTo>
                    <a:pt x="253" y="62"/>
                  </a:lnTo>
                  <a:lnTo>
                    <a:pt x="258" y="52"/>
                  </a:lnTo>
                  <a:lnTo>
                    <a:pt x="260" y="49"/>
                  </a:lnTo>
                  <a:lnTo>
                    <a:pt x="255" y="47"/>
                  </a:lnTo>
                  <a:lnTo>
                    <a:pt x="246" y="44"/>
                  </a:lnTo>
                  <a:lnTo>
                    <a:pt x="233" y="41"/>
                  </a:lnTo>
                  <a:lnTo>
                    <a:pt x="218" y="37"/>
                  </a:lnTo>
                  <a:lnTo>
                    <a:pt x="201" y="32"/>
                  </a:lnTo>
                  <a:lnTo>
                    <a:pt x="180" y="27"/>
                  </a:lnTo>
                  <a:lnTo>
                    <a:pt x="160" y="23"/>
                  </a:lnTo>
                  <a:lnTo>
                    <a:pt x="138" y="18"/>
                  </a:lnTo>
                  <a:lnTo>
                    <a:pt x="116" y="13"/>
                  </a:lnTo>
                  <a:lnTo>
                    <a:pt x="94" y="9"/>
                  </a:lnTo>
                  <a:lnTo>
                    <a:pt x="73" y="5"/>
                  </a:lnTo>
                  <a:lnTo>
                    <a:pt x="53" y="3"/>
                  </a:lnTo>
                  <a:lnTo>
                    <a:pt x="36" y="0"/>
                  </a:lnTo>
                  <a:lnTo>
                    <a:pt x="20" y="0"/>
                  </a:lnTo>
                  <a:lnTo>
                    <a:pt x="8" y="0"/>
                  </a:lnTo>
                  <a:lnTo>
                    <a:pt x="0" y="1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Freeform 75">
              <a:extLst>
                <a:ext uri="{FF2B5EF4-FFF2-40B4-BE49-F238E27FC236}">
                  <a16:creationId xmlns:a16="http://schemas.microsoft.com/office/drawing/2014/main" id="{D386419B-CD9E-47F0-AE36-6B2C9AF3F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7838" y="1512888"/>
              <a:ext cx="228600" cy="609600"/>
            </a:xfrm>
            <a:custGeom>
              <a:avLst/>
              <a:gdLst>
                <a:gd name="T0" fmla="*/ 2147483647 w 162"/>
                <a:gd name="T1" fmla="*/ 0 h 384"/>
                <a:gd name="T2" fmla="*/ 2147483647 w 162"/>
                <a:gd name="T3" fmla="*/ 0 h 384"/>
                <a:gd name="T4" fmla="*/ 2147483647 w 162"/>
                <a:gd name="T5" fmla="*/ 2147483647 h 384"/>
                <a:gd name="T6" fmla="*/ 2147483647 w 162"/>
                <a:gd name="T7" fmla="*/ 2147483647 h 384"/>
                <a:gd name="T8" fmla="*/ 2147483647 w 162"/>
                <a:gd name="T9" fmla="*/ 2147483647 h 384"/>
                <a:gd name="T10" fmla="*/ 2147483647 w 162"/>
                <a:gd name="T11" fmla="*/ 2147483647 h 384"/>
                <a:gd name="T12" fmla="*/ 2147483647 w 162"/>
                <a:gd name="T13" fmla="*/ 2147483647 h 384"/>
                <a:gd name="T14" fmla="*/ 2147483647 w 162"/>
                <a:gd name="T15" fmla="*/ 2147483647 h 384"/>
                <a:gd name="T16" fmla="*/ 2147483647 w 162"/>
                <a:gd name="T17" fmla="*/ 2147483647 h 384"/>
                <a:gd name="T18" fmla="*/ 2147483647 w 162"/>
                <a:gd name="T19" fmla="*/ 2147483647 h 384"/>
                <a:gd name="T20" fmla="*/ 2147483647 w 162"/>
                <a:gd name="T21" fmla="*/ 2147483647 h 384"/>
                <a:gd name="T22" fmla="*/ 2147483647 w 162"/>
                <a:gd name="T23" fmla="*/ 2147483647 h 384"/>
                <a:gd name="T24" fmla="*/ 2147483647 w 162"/>
                <a:gd name="T25" fmla="*/ 2147483647 h 384"/>
                <a:gd name="T26" fmla="*/ 2147483647 w 162"/>
                <a:gd name="T27" fmla="*/ 2147483647 h 384"/>
                <a:gd name="T28" fmla="*/ 2147483647 w 162"/>
                <a:gd name="T29" fmla="*/ 2147483647 h 384"/>
                <a:gd name="T30" fmla="*/ 2147483647 w 162"/>
                <a:gd name="T31" fmla="*/ 2147483647 h 384"/>
                <a:gd name="T32" fmla="*/ 2147483647 w 162"/>
                <a:gd name="T33" fmla="*/ 2147483647 h 384"/>
                <a:gd name="T34" fmla="*/ 2147483647 w 162"/>
                <a:gd name="T35" fmla="*/ 2147483647 h 384"/>
                <a:gd name="T36" fmla="*/ 2147483647 w 162"/>
                <a:gd name="T37" fmla="*/ 2147483647 h 384"/>
                <a:gd name="T38" fmla="*/ 2147483647 w 162"/>
                <a:gd name="T39" fmla="*/ 2147483647 h 384"/>
                <a:gd name="T40" fmla="*/ 2147483647 w 162"/>
                <a:gd name="T41" fmla="*/ 2147483647 h 384"/>
                <a:gd name="T42" fmla="*/ 2147483647 w 162"/>
                <a:gd name="T43" fmla="*/ 2147483647 h 384"/>
                <a:gd name="T44" fmla="*/ 2147483647 w 162"/>
                <a:gd name="T45" fmla="*/ 2147483647 h 384"/>
                <a:gd name="T46" fmla="*/ 2147483647 w 162"/>
                <a:gd name="T47" fmla="*/ 2147483647 h 384"/>
                <a:gd name="T48" fmla="*/ 2147483647 w 162"/>
                <a:gd name="T49" fmla="*/ 2147483647 h 384"/>
                <a:gd name="T50" fmla="*/ 2147483647 w 162"/>
                <a:gd name="T51" fmla="*/ 2147483647 h 384"/>
                <a:gd name="T52" fmla="*/ 2147483647 w 162"/>
                <a:gd name="T53" fmla="*/ 2147483647 h 384"/>
                <a:gd name="T54" fmla="*/ 2147483647 w 162"/>
                <a:gd name="T55" fmla="*/ 2147483647 h 384"/>
                <a:gd name="T56" fmla="*/ 2147483647 w 162"/>
                <a:gd name="T57" fmla="*/ 2147483647 h 384"/>
                <a:gd name="T58" fmla="*/ 2147483647 w 162"/>
                <a:gd name="T59" fmla="*/ 2147483647 h 384"/>
                <a:gd name="T60" fmla="*/ 2147483647 w 162"/>
                <a:gd name="T61" fmla="*/ 2147483647 h 384"/>
                <a:gd name="T62" fmla="*/ 2147483647 w 162"/>
                <a:gd name="T63" fmla="*/ 2147483647 h 384"/>
                <a:gd name="T64" fmla="*/ 2147483647 w 162"/>
                <a:gd name="T65" fmla="*/ 2147483647 h 384"/>
                <a:gd name="T66" fmla="*/ 0 w 162"/>
                <a:gd name="T67" fmla="*/ 2147483647 h 3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2"/>
                <a:gd name="T103" fmla="*/ 0 h 384"/>
                <a:gd name="T104" fmla="*/ 162 w 162"/>
                <a:gd name="T105" fmla="*/ 384 h 38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2" h="384">
                  <a:moveTo>
                    <a:pt x="162" y="0"/>
                  </a:moveTo>
                  <a:lnTo>
                    <a:pt x="162" y="0"/>
                  </a:lnTo>
                  <a:lnTo>
                    <a:pt x="162" y="1"/>
                  </a:lnTo>
                  <a:lnTo>
                    <a:pt x="161" y="4"/>
                  </a:lnTo>
                  <a:lnTo>
                    <a:pt x="160" y="9"/>
                  </a:lnTo>
                  <a:lnTo>
                    <a:pt x="158" y="15"/>
                  </a:lnTo>
                  <a:lnTo>
                    <a:pt x="156" y="23"/>
                  </a:lnTo>
                  <a:lnTo>
                    <a:pt x="153" y="33"/>
                  </a:lnTo>
                  <a:lnTo>
                    <a:pt x="149" y="43"/>
                  </a:lnTo>
                  <a:lnTo>
                    <a:pt x="146" y="54"/>
                  </a:lnTo>
                  <a:lnTo>
                    <a:pt x="142" y="68"/>
                  </a:lnTo>
                  <a:lnTo>
                    <a:pt x="137" y="82"/>
                  </a:lnTo>
                  <a:lnTo>
                    <a:pt x="132" y="96"/>
                  </a:lnTo>
                  <a:lnTo>
                    <a:pt x="127" y="112"/>
                  </a:lnTo>
                  <a:lnTo>
                    <a:pt x="122" y="127"/>
                  </a:lnTo>
                  <a:lnTo>
                    <a:pt x="116" y="144"/>
                  </a:lnTo>
                  <a:lnTo>
                    <a:pt x="111" y="160"/>
                  </a:lnTo>
                  <a:lnTo>
                    <a:pt x="104" y="177"/>
                  </a:lnTo>
                  <a:lnTo>
                    <a:pt x="98" y="194"/>
                  </a:lnTo>
                  <a:lnTo>
                    <a:pt x="92" y="211"/>
                  </a:lnTo>
                  <a:lnTo>
                    <a:pt x="85" y="228"/>
                  </a:lnTo>
                  <a:lnTo>
                    <a:pt x="78" y="245"/>
                  </a:lnTo>
                  <a:lnTo>
                    <a:pt x="72" y="261"/>
                  </a:lnTo>
                  <a:lnTo>
                    <a:pt x="65" y="277"/>
                  </a:lnTo>
                  <a:lnTo>
                    <a:pt x="58" y="293"/>
                  </a:lnTo>
                  <a:lnTo>
                    <a:pt x="51" y="307"/>
                  </a:lnTo>
                  <a:lnTo>
                    <a:pt x="44" y="321"/>
                  </a:lnTo>
                  <a:lnTo>
                    <a:pt x="38" y="334"/>
                  </a:lnTo>
                  <a:lnTo>
                    <a:pt x="31" y="345"/>
                  </a:lnTo>
                  <a:lnTo>
                    <a:pt x="25" y="356"/>
                  </a:lnTo>
                  <a:lnTo>
                    <a:pt x="18" y="366"/>
                  </a:lnTo>
                  <a:lnTo>
                    <a:pt x="12" y="373"/>
                  </a:lnTo>
                  <a:lnTo>
                    <a:pt x="6" y="379"/>
                  </a:lnTo>
                  <a:lnTo>
                    <a:pt x="0" y="384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Freeform 76">
              <a:extLst>
                <a:ext uri="{FF2B5EF4-FFF2-40B4-BE49-F238E27FC236}">
                  <a16:creationId xmlns:a16="http://schemas.microsoft.com/office/drawing/2014/main" id="{6819F7FA-D40D-4362-A29B-2390A0487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3238" y="1536700"/>
              <a:ext cx="188912" cy="407988"/>
            </a:xfrm>
            <a:custGeom>
              <a:avLst/>
              <a:gdLst>
                <a:gd name="T0" fmla="*/ 2147483647 w 133"/>
                <a:gd name="T1" fmla="*/ 0 h 257"/>
                <a:gd name="T2" fmla="*/ 2147483647 w 133"/>
                <a:gd name="T3" fmla="*/ 0 h 257"/>
                <a:gd name="T4" fmla="*/ 2147483647 w 133"/>
                <a:gd name="T5" fmla="*/ 2147483647 h 257"/>
                <a:gd name="T6" fmla="*/ 2147483647 w 133"/>
                <a:gd name="T7" fmla="*/ 2147483647 h 257"/>
                <a:gd name="T8" fmla="*/ 2147483647 w 133"/>
                <a:gd name="T9" fmla="*/ 2147483647 h 257"/>
                <a:gd name="T10" fmla="*/ 2147483647 w 133"/>
                <a:gd name="T11" fmla="*/ 2147483647 h 257"/>
                <a:gd name="T12" fmla="*/ 2147483647 w 133"/>
                <a:gd name="T13" fmla="*/ 2147483647 h 257"/>
                <a:gd name="T14" fmla="*/ 2147483647 w 133"/>
                <a:gd name="T15" fmla="*/ 2147483647 h 257"/>
                <a:gd name="T16" fmla="*/ 2147483647 w 133"/>
                <a:gd name="T17" fmla="*/ 2147483647 h 257"/>
                <a:gd name="T18" fmla="*/ 2147483647 w 133"/>
                <a:gd name="T19" fmla="*/ 2147483647 h 257"/>
                <a:gd name="T20" fmla="*/ 2147483647 w 133"/>
                <a:gd name="T21" fmla="*/ 2147483647 h 257"/>
                <a:gd name="T22" fmla="*/ 2147483647 w 133"/>
                <a:gd name="T23" fmla="*/ 2147483647 h 257"/>
                <a:gd name="T24" fmla="*/ 2147483647 w 133"/>
                <a:gd name="T25" fmla="*/ 2147483647 h 257"/>
                <a:gd name="T26" fmla="*/ 2147483647 w 133"/>
                <a:gd name="T27" fmla="*/ 2147483647 h 257"/>
                <a:gd name="T28" fmla="*/ 2147483647 w 133"/>
                <a:gd name="T29" fmla="*/ 2147483647 h 257"/>
                <a:gd name="T30" fmla="*/ 2147483647 w 133"/>
                <a:gd name="T31" fmla="*/ 2147483647 h 257"/>
                <a:gd name="T32" fmla="*/ 2147483647 w 133"/>
                <a:gd name="T33" fmla="*/ 2147483647 h 257"/>
                <a:gd name="T34" fmla="*/ 0 w 133"/>
                <a:gd name="T35" fmla="*/ 2147483647 h 2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3"/>
                <a:gd name="T55" fmla="*/ 0 h 257"/>
                <a:gd name="T56" fmla="*/ 133 w 133"/>
                <a:gd name="T57" fmla="*/ 257 h 2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3" h="257">
                  <a:moveTo>
                    <a:pt x="133" y="0"/>
                  </a:moveTo>
                  <a:lnTo>
                    <a:pt x="133" y="0"/>
                  </a:lnTo>
                  <a:lnTo>
                    <a:pt x="132" y="2"/>
                  </a:lnTo>
                  <a:lnTo>
                    <a:pt x="129" y="9"/>
                  </a:lnTo>
                  <a:lnTo>
                    <a:pt x="124" y="19"/>
                  </a:lnTo>
                  <a:lnTo>
                    <a:pt x="118" y="33"/>
                  </a:lnTo>
                  <a:lnTo>
                    <a:pt x="110" y="50"/>
                  </a:lnTo>
                  <a:lnTo>
                    <a:pt x="101" y="69"/>
                  </a:lnTo>
                  <a:lnTo>
                    <a:pt x="91" y="89"/>
                  </a:lnTo>
                  <a:lnTo>
                    <a:pt x="81" y="111"/>
                  </a:lnTo>
                  <a:lnTo>
                    <a:pt x="70" y="133"/>
                  </a:lnTo>
                  <a:lnTo>
                    <a:pt x="58" y="155"/>
                  </a:lnTo>
                  <a:lnTo>
                    <a:pt x="47" y="177"/>
                  </a:lnTo>
                  <a:lnTo>
                    <a:pt x="36" y="197"/>
                  </a:lnTo>
                  <a:lnTo>
                    <a:pt x="26" y="216"/>
                  </a:lnTo>
                  <a:lnTo>
                    <a:pt x="16" y="232"/>
                  </a:lnTo>
                  <a:lnTo>
                    <a:pt x="7" y="246"/>
                  </a:lnTo>
                  <a:lnTo>
                    <a:pt x="0" y="257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2" name="Freeform 77">
              <a:extLst>
                <a:ext uri="{FF2B5EF4-FFF2-40B4-BE49-F238E27FC236}">
                  <a16:creationId xmlns:a16="http://schemas.microsoft.com/office/drawing/2014/main" id="{62A72A32-239E-4069-881B-08D50B6CD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5" y="1565275"/>
              <a:ext cx="261938" cy="603250"/>
            </a:xfrm>
            <a:custGeom>
              <a:avLst/>
              <a:gdLst>
                <a:gd name="T0" fmla="*/ 2147483647 w 185"/>
                <a:gd name="T1" fmla="*/ 0 h 380"/>
                <a:gd name="T2" fmla="*/ 2147483647 w 185"/>
                <a:gd name="T3" fmla="*/ 0 h 380"/>
                <a:gd name="T4" fmla="*/ 2147483647 w 185"/>
                <a:gd name="T5" fmla="*/ 2147483647 h 380"/>
                <a:gd name="T6" fmla="*/ 2147483647 w 185"/>
                <a:gd name="T7" fmla="*/ 2147483647 h 380"/>
                <a:gd name="T8" fmla="*/ 2147483647 w 185"/>
                <a:gd name="T9" fmla="*/ 2147483647 h 380"/>
                <a:gd name="T10" fmla="*/ 2147483647 w 185"/>
                <a:gd name="T11" fmla="*/ 2147483647 h 380"/>
                <a:gd name="T12" fmla="*/ 2147483647 w 185"/>
                <a:gd name="T13" fmla="*/ 2147483647 h 380"/>
                <a:gd name="T14" fmla="*/ 2147483647 w 185"/>
                <a:gd name="T15" fmla="*/ 2147483647 h 380"/>
                <a:gd name="T16" fmla="*/ 2147483647 w 185"/>
                <a:gd name="T17" fmla="*/ 2147483647 h 380"/>
                <a:gd name="T18" fmla="*/ 2147483647 w 185"/>
                <a:gd name="T19" fmla="*/ 2147483647 h 380"/>
                <a:gd name="T20" fmla="*/ 2147483647 w 185"/>
                <a:gd name="T21" fmla="*/ 2147483647 h 380"/>
                <a:gd name="T22" fmla="*/ 2147483647 w 185"/>
                <a:gd name="T23" fmla="*/ 2147483647 h 380"/>
                <a:gd name="T24" fmla="*/ 2147483647 w 185"/>
                <a:gd name="T25" fmla="*/ 2147483647 h 380"/>
                <a:gd name="T26" fmla="*/ 2147483647 w 185"/>
                <a:gd name="T27" fmla="*/ 2147483647 h 380"/>
                <a:gd name="T28" fmla="*/ 2147483647 w 185"/>
                <a:gd name="T29" fmla="*/ 2147483647 h 380"/>
                <a:gd name="T30" fmla="*/ 2147483647 w 185"/>
                <a:gd name="T31" fmla="*/ 2147483647 h 380"/>
                <a:gd name="T32" fmla="*/ 2147483647 w 185"/>
                <a:gd name="T33" fmla="*/ 2147483647 h 380"/>
                <a:gd name="T34" fmla="*/ 2147483647 w 185"/>
                <a:gd name="T35" fmla="*/ 2147483647 h 380"/>
                <a:gd name="T36" fmla="*/ 2147483647 w 185"/>
                <a:gd name="T37" fmla="*/ 2147483647 h 380"/>
                <a:gd name="T38" fmla="*/ 2147483647 w 185"/>
                <a:gd name="T39" fmla="*/ 2147483647 h 380"/>
                <a:gd name="T40" fmla="*/ 2147483647 w 185"/>
                <a:gd name="T41" fmla="*/ 2147483647 h 380"/>
                <a:gd name="T42" fmla="*/ 2147483647 w 185"/>
                <a:gd name="T43" fmla="*/ 2147483647 h 380"/>
                <a:gd name="T44" fmla="*/ 2147483647 w 185"/>
                <a:gd name="T45" fmla="*/ 2147483647 h 380"/>
                <a:gd name="T46" fmla="*/ 2147483647 w 185"/>
                <a:gd name="T47" fmla="*/ 2147483647 h 380"/>
                <a:gd name="T48" fmla="*/ 2147483647 w 185"/>
                <a:gd name="T49" fmla="*/ 2147483647 h 380"/>
                <a:gd name="T50" fmla="*/ 2147483647 w 185"/>
                <a:gd name="T51" fmla="*/ 2147483647 h 380"/>
                <a:gd name="T52" fmla="*/ 2147483647 w 185"/>
                <a:gd name="T53" fmla="*/ 2147483647 h 380"/>
                <a:gd name="T54" fmla="*/ 2147483647 w 185"/>
                <a:gd name="T55" fmla="*/ 2147483647 h 380"/>
                <a:gd name="T56" fmla="*/ 2147483647 w 185"/>
                <a:gd name="T57" fmla="*/ 2147483647 h 380"/>
                <a:gd name="T58" fmla="*/ 2147483647 w 185"/>
                <a:gd name="T59" fmla="*/ 2147483647 h 380"/>
                <a:gd name="T60" fmla="*/ 2147483647 w 185"/>
                <a:gd name="T61" fmla="*/ 2147483647 h 380"/>
                <a:gd name="T62" fmla="*/ 2147483647 w 185"/>
                <a:gd name="T63" fmla="*/ 2147483647 h 380"/>
                <a:gd name="T64" fmla="*/ 2147483647 w 185"/>
                <a:gd name="T65" fmla="*/ 2147483647 h 380"/>
                <a:gd name="T66" fmla="*/ 0 w 185"/>
                <a:gd name="T67" fmla="*/ 2147483647 h 3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85"/>
                <a:gd name="T103" fmla="*/ 0 h 380"/>
                <a:gd name="T104" fmla="*/ 185 w 185"/>
                <a:gd name="T105" fmla="*/ 380 h 38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85" h="380">
                  <a:moveTo>
                    <a:pt x="185" y="0"/>
                  </a:moveTo>
                  <a:lnTo>
                    <a:pt x="185" y="0"/>
                  </a:lnTo>
                  <a:lnTo>
                    <a:pt x="184" y="1"/>
                  </a:lnTo>
                  <a:lnTo>
                    <a:pt x="183" y="4"/>
                  </a:lnTo>
                  <a:lnTo>
                    <a:pt x="181" y="9"/>
                  </a:lnTo>
                  <a:lnTo>
                    <a:pt x="179" y="15"/>
                  </a:lnTo>
                  <a:lnTo>
                    <a:pt x="175" y="23"/>
                  </a:lnTo>
                  <a:lnTo>
                    <a:pt x="172" y="32"/>
                  </a:lnTo>
                  <a:lnTo>
                    <a:pt x="168" y="42"/>
                  </a:lnTo>
                  <a:lnTo>
                    <a:pt x="163" y="54"/>
                  </a:lnTo>
                  <a:lnTo>
                    <a:pt x="157" y="66"/>
                  </a:lnTo>
                  <a:lnTo>
                    <a:pt x="152" y="80"/>
                  </a:lnTo>
                  <a:lnTo>
                    <a:pt x="146" y="95"/>
                  </a:lnTo>
                  <a:lnTo>
                    <a:pt x="140" y="110"/>
                  </a:lnTo>
                  <a:lnTo>
                    <a:pt x="133" y="126"/>
                  </a:lnTo>
                  <a:lnTo>
                    <a:pt x="126" y="142"/>
                  </a:lnTo>
                  <a:lnTo>
                    <a:pt x="119" y="158"/>
                  </a:lnTo>
                  <a:lnTo>
                    <a:pt x="111" y="175"/>
                  </a:lnTo>
                  <a:lnTo>
                    <a:pt x="104" y="192"/>
                  </a:lnTo>
                  <a:lnTo>
                    <a:pt x="96" y="209"/>
                  </a:lnTo>
                  <a:lnTo>
                    <a:pt x="88" y="225"/>
                  </a:lnTo>
                  <a:lnTo>
                    <a:pt x="81" y="242"/>
                  </a:lnTo>
                  <a:lnTo>
                    <a:pt x="73" y="258"/>
                  </a:lnTo>
                  <a:lnTo>
                    <a:pt x="65" y="274"/>
                  </a:lnTo>
                  <a:lnTo>
                    <a:pt x="58" y="289"/>
                  </a:lnTo>
                  <a:lnTo>
                    <a:pt x="50" y="304"/>
                  </a:lnTo>
                  <a:lnTo>
                    <a:pt x="43" y="318"/>
                  </a:lnTo>
                  <a:lnTo>
                    <a:pt x="36" y="330"/>
                  </a:lnTo>
                  <a:lnTo>
                    <a:pt x="29" y="342"/>
                  </a:lnTo>
                  <a:lnTo>
                    <a:pt x="23" y="352"/>
                  </a:lnTo>
                  <a:lnTo>
                    <a:pt x="16" y="361"/>
                  </a:lnTo>
                  <a:lnTo>
                    <a:pt x="11" y="369"/>
                  </a:lnTo>
                  <a:lnTo>
                    <a:pt x="5" y="375"/>
                  </a:lnTo>
                  <a:lnTo>
                    <a:pt x="0" y="380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3" name="Freeform 78">
              <a:extLst>
                <a:ext uri="{FF2B5EF4-FFF2-40B4-BE49-F238E27FC236}">
                  <a16:creationId xmlns:a16="http://schemas.microsoft.com/office/drawing/2014/main" id="{414B0F71-69AB-4D0D-B0B0-14EE56479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2725" y="3351214"/>
              <a:ext cx="1644650" cy="1582737"/>
            </a:xfrm>
            <a:custGeom>
              <a:avLst/>
              <a:gdLst>
                <a:gd name="T0" fmla="*/ 2147483647 w 1165"/>
                <a:gd name="T1" fmla="*/ 2147483647 h 997"/>
                <a:gd name="T2" fmla="*/ 2147483647 w 1165"/>
                <a:gd name="T3" fmla="*/ 2147483647 h 997"/>
                <a:gd name="T4" fmla="*/ 2147483647 w 1165"/>
                <a:gd name="T5" fmla="*/ 2147483647 h 997"/>
                <a:gd name="T6" fmla="*/ 2147483647 w 1165"/>
                <a:gd name="T7" fmla="*/ 2147483647 h 997"/>
                <a:gd name="T8" fmla="*/ 2147483647 w 1165"/>
                <a:gd name="T9" fmla="*/ 2147483647 h 997"/>
                <a:gd name="T10" fmla="*/ 2147483647 w 1165"/>
                <a:gd name="T11" fmla="*/ 2147483647 h 997"/>
                <a:gd name="T12" fmla="*/ 2147483647 w 1165"/>
                <a:gd name="T13" fmla="*/ 2147483647 h 997"/>
                <a:gd name="T14" fmla="*/ 2147483647 w 1165"/>
                <a:gd name="T15" fmla="*/ 2147483647 h 997"/>
                <a:gd name="T16" fmla="*/ 2147483647 w 1165"/>
                <a:gd name="T17" fmla="*/ 2147483647 h 997"/>
                <a:gd name="T18" fmla="*/ 2147483647 w 1165"/>
                <a:gd name="T19" fmla="*/ 2147483647 h 997"/>
                <a:gd name="T20" fmla="*/ 2147483647 w 1165"/>
                <a:gd name="T21" fmla="*/ 2147483647 h 997"/>
                <a:gd name="T22" fmla="*/ 2147483647 w 1165"/>
                <a:gd name="T23" fmla="*/ 2147483647 h 997"/>
                <a:gd name="T24" fmla="*/ 2147483647 w 1165"/>
                <a:gd name="T25" fmla="*/ 2147483647 h 997"/>
                <a:gd name="T26" fmla="*/ 2147483647 w 1165"/>
                <a:gd name="T27" fmla="*/ 2147483647 h 997"/>
                <a:gd name="T28" fmla="*/ 2147483647 w 1165"/>
                <a:gd name="T29" fmla="*/ 2147483647 h 997"/>
                <a:gd name="T30" fmla="*/ 2147483647 w 1165"/>
                <a:gd name="T31" fmla="*/ 2147483647 h 997"/>
                <a:gd name="T32" fmla="*/ 2147483647 w 1165"/>
                <a:gd name="T33" fmla="*/ 2147483647 h 997"/>
                <a:gd name="T34" fmla="*/ 2147483647 w 1165"/>
                <a:gd name="T35" fmla="*/ 2147483647 h 997"/>
                <a:gd name="T36" fmla="*/ 2147483647 w 1165"/>
                <a:gd name="T37" fmla="*/ 2147483647 h 997"/>
                <a:gd name="T38" fmla="*/ 2147483647 w 1165"/>
                <a:gd name="T39" fmla="*/ 2147483647 h 997"/>
                <a:gd name="T40" fmla="*/ 2147483647 w 1165"/>
                <a:gd name="T41" fmla="*/ 2147483647 h 997"/>
                <a:gd name="T42" fmla="*/ 2147483647 w 1165"/>
                <a:gd name="T43" fmla="*/ 2147483647 h 997"/>
                <a:gd name="T44" fmla="*/ 2147483647 w 1165"/>
                <a:gd name="T45" fmla="*/ 2147483647 h 997"/>
                <a:gd name="T46" fmla="*/ 2147483647 w 1165"/>
                <a:gd name="T47" fmla="*/ 2147483647 h 997"/>
                <a:gd name="T48" fmla="*/ 2147483647 w 1165"/>
                <a:gd name="T49" fmla="*/ 2147483647 h 997"/>
                <a:gd name="T50" fmla="*/ 2147483647 w 1165"/>
                <a:gd name="T51" fmla="*/ 2147483647 h 997"/>
                <a:gd name="T52" fmla="*/ 2147483647 w 1165"/>
                <a:gd name="T53" fmla="*/ 2147483647 h 997"/>
                <a:gd name="T54" fmla="*/ 2147483647 w 1165"/>
                <a:gd name="T55" fmla="*/ 2147483647 h 997"/>
                <a:gd name="T56" fmla="*/ 2147483647 w 1165"/>
                <a:gd name="T57" fmla="*/ 2147483647 h 997"/>
                <a:gd name="T58" fmla="*/ 2147483647 w 1165"/>
                <a:gd name="T59" fmla="*/ 2147483647 h 997"/>
                <a:gd name="T60" fmla="*/ 2147483647 w 1165"/>
                <a:gd name="T61" fmla="*/ 2147483647 h 997"/>
                <a:gd name="T62" fmla="*/ 2147483647 w 1165"/>
                <a:gd name="T63" fmla="*/ 2147483647 h 997"/>
                <a:gd name="T64" fmla="*/ 2147483647 w 1165"/>
                <a:gd name="T65" fmla="*/ 2147483647 h 997"/>
                <a:gd name="T66" fmla="*/ 2147483647 w 1165"/>
                <a:gd name="T67" fmla="*/ 2147483647 h 997"/>
                <a:gd name="T68" fmla="*/ 2147483647 w 1165"/>
                <a:gd name="T69" fmla="*/ 2147483647 h 997"/>
                <a:gd name="T70" fmla="*/ 2147483647 w 1165"/>
                <a:gd name="T71" fmla="*/ 2147483647 h 997"/>
                <a:gd name="T72" fmla="*/ 2147483647 w 1165"/>
                <a:gd name="T73" fmla="*/ 2147483647 h 997"/>
                <a:gd name="T74" fmla="*/ 2147483647 w 1165"/>
                <a:gd name="T75" fmla="*/ 2147483647 h 997"/>
                <a:gd name="T76" fmla="*/ 2147483647 w 1165"/>
                <a:gd name="T77" fmla="*/ 2147483647 h 997"/>
                <a:gd name="T78" fmla="*/ 2147483647 w 1165"/>
                <a:gd name="T79" fmla="*/ 2147483647 h 997"/>
                <a:gd name="T80" fmla="*/ 2147483647 w 1165"/>
                <a:gd name="T81" fmla="*/ 2147483647 h 997"/>
                <a:gd name="T82" fmla="*/ 2147483647 w 1165"/>
                <a:gd name="T83" fmla="*/ 2147483647 h 997"/>
                <a:gd name="T84" fmla="*/ 2147483647 w 1165"/>
                <a:gd name="T85" fmla="*/ 2147483647 h 997"/>
                <a:gd name="T86" fmla="*/ 2147483647 w 1165"/>
                <a:gd name="T87" fmla="*/ 2147483647 h 997"/>
                <a:gd name="T88" fmla="*/ 2147483647 w 1165"/>
                <a:gd name="T89" fmla="*/ 2147483647 h 997"/>
                <a:gd name="T90" fmla="*/ 2147483647 w 1165"/>
                <a:gd name="T91" fmla="*/ 2147483647 h 997"/>
                <a:gd name="T92" fmla="*/ 2147483647 w 1165"/>
                <a:gd name="T93" fmla="*/ 2147483647 h 997"/>
                <a:gd name="T94" fmla="*/ 2147483647 w 1165"/>
                <a:gd name="T95" fmla="*/ 2147483647 h 997"/>
                <a:gd name="T96" fmla="*/ 2147483647 w 1165"/>
                <a:gd name="T97" fmla="*/ 2147483647 h 997"/>
                <a:gd name="T98" fmla="*/ 2147483647 w 1165"/>
                <a:gd name="T99" fmla="*/ 2147483647 h 997"/>
                <a:gd name="T100" fmla="*/ 2147483647 w 1165"/>
                <a:gd name="T101" fmla="*/ 2147483647 h 997"/>
                <a:gd name="T102" fmla="*/ 2147483647 w 1165"/>
                <a:gd name="T103" fmla="*/ 2147483647 h 997"/>
                <a:gd name="T104" fmla="*/ 2147483647 w 1165"/>
                <a:gd name="T105" fmla="*/ 2147483647 h 99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65"/>
                <a:gd name="T160" fmla="*/ 0 h 997"/>
                <a:gd name="T161" fmla="*/ 1165 w 1165"/>
                <a:gd name="T162" fmla="*/ 997 h 99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65" h="997">
                  <a:moveTo>
                    <a:pt x="717" y="0"/>
                  </a:moveTo>
                  <a:lnTo>
                    <a:pt x="717" y="1"/>
                  </a:lnTo>
                  <a:lnTo>
                    <a:pt x="719" y="3"/>
                  </a:lnTo>
                  <a:lnTo>
                    <a:pt x="721" y="7"/>
                  </a:lnTo>
                  <a:lnTo>
                    <a:pt x="725" y="12"/>
                  </a:lnTo>
                  <a:lnTo>
                    <a:pt x="729" y="17"/>
                  </a:lnTo>
                  <a:lnTo>
                    <a:pt x="733" y="24"/>
                  </a:lnTo>
                  <a:lnTo>
                    <a:pt x="739" y="32"/>
                  </a:lnTo>
                  <a:lnTo>
                    <a:pt x="745" y="40"/>
                  </a:lnTo>
                  <a:lnTo>
                    <a:pt x="751" y="49"/>
                  </a:lnTo>
                  <a:lnTo>
                    <a:pt x="758" y="58"/>
                  </a:lnTo>
                  <a:lnTo>
                    <a:pt x="765" y="68"/>
                  </a:lnTo>
                  <a:lnTo>
                    <a:pt x="772" y="77"/>
                  </a:lnTo>
                  <a:lnTo>
                    <a:pt x="779" y="87"/>
                  </a:lnTo>
                  <a:lnTo>
                    <a:pt x="786" y="96"/>
                  </a:lnTo>
                  <a:lnTo>
                    <a:pt x="794" y="105"/>
                  </a:lnTo>
                  <a:lnTo>
                    <a:pt x="801" y="114"/>
                  </a:lnTo>
                  <a:lnTo>
                    <a:pt x="809" y="124"/>
                  </a:lnTo>
                  <a:lnTo>
                    <a:pt x="821" y="135"/>
                  </a:lnTo>
                  <a:lnTo>
                    <a:pt x="835" y="149"/>
                  </a:lnTo>
                  <a:lnTo>
                    <a:pt x="851" y="165"/>
                  </a:lnTo>
                  <a:lnTo>
                    <a:pt x="869" y="181"/>
                  </a:lnTo>
                  <a:lnTo>
                    <a:pt x="889" y="199"/>
                  </a:lnTo>
                  <a:lnTo>
                    <a:pt x="910" y="218"/>
                  </a:lnTo>
                  <a:lnTo>
                    <a:pt x="930" y="237"/>
                  </a:lnTo>
                  <a:lnTo>
                    <a:pt x="952" y="256"/>
                  </a:lnTo>
                  <a:lnTo>
                    <a:pt x="972" y="275"/>
                  </a:lnTo>
                  <a:lnTo>
                    <a:pt x="993" y="294"/>
                  </a:lnTo>
                  <a:lnTo>
                    <a:pt x="1012" y="312"/>
                  </a:lnTo>
                  <a:lnTo>
                    <a:pt x="1030" y="329"/>
                  </a:lnTo>
                  <a:lnTo>
                    <a:pt x="1046" y="345"/>
                  </a:lnTo>
                  <a:lnTo>
                    <a:pt x="1060" y="359"/>
                  </a:lnTo>
                  <a:lnTo>
                    <a:pt x="1072" y="372"/>
                  </a:lnTo>
                  <a:lnTo>
                    <a:pt x="1085" y="389"/>
                  </a:lnTo>
                  <a:lnTo>
                    <a:pt x="1098" y="406"/>
                  </a:lnTo>
                  <a:lnTo>
                    <a:pt x="1110" y="423"/>
                  </a:lnTo>
                  <a:lnTo>
                    <a:pt x="1119" y="440"/>
                  </a:lnTo>
                  <a:lnTo>
                    <a:pt x="1129" y="456"/>
                  </a:lnTo>
                  <a:lnTo>
                    <a:pt x="1137" y="472"/>
                  </a:lnTo>
                  <a:lnTo>
                    <a:pt x="1143" y="488"/>
                  </a:lnTo>
                  <a:lnTo>
                    <a:pt x="1149" y="504"/>
                  </a:lnTo>
                  <a:lnTo>
                    <a:pt x="1154" y="520"/>
                  </a:lnTo>
                  <a:lnTo>
                    <a:pt x="1158" y="535"/>
                  </a:lnTo>
                  <a:lnTo>
                    <a:pt x="1161" y="550"/>
                  </a:lnTo>
                  <a:lnTo>
                    <a:pt x="1164" y="565"/>
                  </a:lnTo>
                  <a:lnTo>
                    <a:pt x="1165" y="579"/>
                  </a:lnTo>
                  <a:lnTo>
                    <a:pt x="1165" y="594"/>
                  </a:lnTo>
                  <a:lnTo>
                    <a:pt x="1165" y="609"/>
                  </a:lnTo>
                  <a:lnTo>
                    <a:pt x="1164" y="623"/>
                  </a:lnTo>
                  <a:lnTo>
                    <a:pt x="1163" y="637"/>
                  </a:lnTo>
                  <a:lnTo>
                    <a:pt x="1160" y="651"/>
                  </a:lnTo>
                  <a:lnTo>
                    <a:pt x="1157" y="665"/>
                  </a:lnTo>
                  <a:lnTo>
                    <a:pt x="1153" y="678"/>
                  </a:lnTo>
                  <a:lnTo>
                    <a:pt x="1149" y="692"/>
                  </a:lnTo>
                  <a:lnTo>
                    <a:pt x="1144" y="705"/>
                  </a:lnTo>
                  <a:lnTo>
                    <a:pt x="1139" y="718"/>
                  </a:lnTo>
                  <a:lnTo>
                    <a:pt x="1134" y="731"/>
                  </a:lnTo>
                  <a:lnTo>
                    <a:pt x="1127" y="744"/>
                  </a:lnTo>
                  <a:lnTo>
                    <a:pt x="1121" y="756"/>
                  </a:lnTo>
                  <a:lnTo>
                    <a:pt x="1114" y="768"/>
                  </a:lnTo>
                  <a:lnTo>
                    <a:pt x="1107" y="780"/>
                  </a:lnTo>
                  <a:lnTo>
                    <a:pt x="1100" y="793"/>
                  </a:lnTo>
                  <a:lnTo>
                    <a:pt x="1092" y="805"/>
                  </a:lnTo>
                  <a:lnTo>
                    <a:pt x="1085" y="816"/>
                  </a:lnTo>
                  <a:lnTo>
                    <a:pt x="1077" y="828"/>
                  </a:lnTo>
                  <a:lnTo>
                    <a:pt x="1061" y="846"/>
                  </a:lnTo>
                  <a:lnTo>
                    <a:pt x="1047" y="863"/>
                  </a:lnTo>
                  <a:lnTo>
                    <a:pt x="1032" y="881"/>
                  </a:lnTo>
                  <a:lnTo>
                    <a:pt x="1019" y="897"/>
                  </a:lnTo>
                  <a:lnTo>
                    <a:pt x="1005" y="914"/>
                  </a:lnTo>
                  <a:lnTo>
                    <a:pt x="991" y="929"/>
                  </a:lnTo>
                  <a:lnTo>
                    <a:pt x="977" y="943"/>
                  </a:lnTo>
                  <a:lnTo>
                    <a:pt x="963" y="956"/>
                  </a:lnTo>
                  <a:lnTo>
                    <a:pt x="949" y="968"/>
                  </a:lnTo>
                  <a:lnTo>
                    <a:pt x="936" y="977"/>
                  </a:lnTo>
                  <a:lnTo>
                    <a:pt x="921" y="986"/>
                  </a:lnTo>
                  <a:lnTo>
                    <a:pt x="906" y="992"/>
                  </a:lnTo>
                  <a:lnTo>
                    <a:pt x="891" y="996"/>
                  </a:lnTo>
                  <a:lnTo>
                    <a:pt x="875" y="997"/>
                  </a:lnTo>
                  <a:lnTo>
                    <a:pt x="858" y="996"/>
                  </a:lnTo>
                  <a:lnTo>
                    <a:pt x="841" y="992"/>
                  </a:lnTo>
                  <a:lnTo>
                    <a:pt x="786" y="988"/>
                  </a:lnTo>
                  <a:lnTo>
                    <a:pt x="733" y="984"/>
                  </a:lnTo>
                  <a:lnTo>
                    <a:pt x="683" y="979"/>
                  </a:lnTo>
                  <a:lnTo>
                    <a:pt x="634" y="973"/>
                  </a:lnTo>
                  <a:lnTo>
                    <a:pt x="588" y="967"/>
                  </a:lnTo>
                  <a:lnTo>
                    <a:pt x="544" y="960"/>
                  </a:lnTo>
                  <a:lnTo>
                    <a:pt x="502" y="952"/>
                  </a:lnTo>
                  <a:lnTo>
                    <a:pt x="463" y="942"/>
                  </a:lnTo>
                  <a:lnTo>
                    <a:pt x="425" y="933"/>
                  </a:lnTo>
                  <a:lnTo>
                    <a:pt x="389" y="922"/>
                  </a:lnTo>
                  <a:lnTo>
                    <a:pt x="356" y="911"/>
                  </a:lnTo>
                  <a:lnTo>
                    <a:pt x="323" y="899"/>
                  </a:lnTo>
                  <a:lnTo>
                    <a:pt x="293" y="886"/>
                  </a:lnTo>
                  <a:lnTo>
                    <a:pt x="265" y="873"/>
                  </a:lnTo>
                  <a:lnTo>
                    <a:pt x="239" y="858"/>
                  </a:lnTo>
                  <a:lnTo>
                    <a:pt x="213" y="843"/>
                  </a:lnTo>
                  <a:lnTo>
                    <a:pt x="190" y="827"/>
                  </a:lnTo>
                  <a:lnTo>
                    <a:pt x="168" y="810"/>
                  </a:lnTo>
                  <a:lnTo>
                    <a:pt x="148" y="793"/>
                  </a:lnTo>
                  <a:lnTo>
                    <a:pt x="130" y="774"/>
                  </a:lnTo>
                  <a:lnTo>
                    <a:pt x="113" y="755"/>
                  </a:lnTo>
                  <a:lnTo>
                    <a:pt x="96" y="734"/>
                  </a:lnTo>
                  <a:lnTo>
                    <a:pt x="82" y="713"/>
                  </a:lnTo>
                  <a:lnTo>
                    <a:pt x="69" y="691"/>
                  </a:lnTo>
                  <a:lnTo>
                    <a:pt x="57" y="669"/>
                  </a:lnTo>
                  <a:lnTo>
                    <a:pt x="46" y="645"/>
                  </a:lnTo>
                  <a:lnTo>
                    <a:pt x="37" y="621"/>
                  </a:lnTo>
                  <a:lnTo>
                    <a:pt x="28" y="596"/>
                  </a:lnTo>
                  <a:lnTo>
                    <a:pt x="20" y="570"/>
                  </a:lnTo>
                  <a:lnTo>
                    <a:pt x="14" y="543"/>
                  </a:lnTo>
                  <a:lnTo>
                    <a:pt x="8" y="515"/>
                  </a:lnTo>
                  <a:lnTo>
                    <a:pt x="4" y="486"/>
                  </a:lnTo>
                  <a:lnTo>
                    <a:pt x="1" y="458"/>
                  </a:lnTo>
                  <a:lnTo>
                    <a:pt x="0" y="431"/>
                  </a:lnTo>
                  <a:lnTo>
                    <a:pt x="1" y="406"/>
                  </a:lnTo>
                  <a:lnTo>
                    <a:pt x="5" y="381"/>
                  </a:lnTo>
                  <a:lnTo>
                    <a:pt x="10" y="359"/>
                  </a:lnTo>
                  <a:lnTo>
                    <a:pt x="18" y="338"/>
                  </a:lnTo>
                  <a:lnTo>
                    <a:pt x="26" y="317"/>
                  </a:lnTo>
                  <a:lnTo>
                    <a:pt x="37" y="299"/>
                  </a:lnTo>
                  <a:lnTo>
                    <a:pt x="49" y="281"/>
                  </a:lnTo>
                  <a:lnTo>
                    <a:pt x="62" y="265"/>
                  </a:lnTo>
                  <a:lnTo>
                    <a:pt x="77" y="250"/>
                  </a:lnTo>
                  <a:lnTo>
                    <a:pt x="92" y="236"/>
                  </a:lnTo>
                  <a:lnTo>
                    <a:pt x="109" y="223"/>
                  </a:lnTo>
                  <a:lnTo>
                    <a:pt x="126" y="211"/>
                  </a:lnTo>
                  <a:lnTo>
                    <a:pt x="145" y="199"/>
                  </a:lnTo>
                  <a:lnTo>
                    <a:pt x="163" y="190"/>
                  </a:lnTo>
                  <a:lnTo>
                    <a:pt x="183" y="180"/>
                  </a:lnTo>
                  <a:lnTo>
                    <a:pt x="202" y="172"/>
                  </a:lnTo>
                  <a:lnTo>
                    <a:pt x="222" y="164"/>
                  </a:lnTo>
                  <a:lnTo>
                    <a:pt x="242" y="158"/>
                  </a:lnTo>
                  <a:lnTo>
                    <a:pt x="262" y="152"/>
                  </a:lnTo>
                  <a:lnTo>
                    <a:pt x="282" y="146"/>
                  </a:lnTo>
                  <a:lnTo>
                    <a:pt x="301" y="142"/>
                  </a:lnTo>
                  <a:lnTo>
                    <a:pt x="320" y="138"/>
                  </a:lnTo>
                  <a:lnTo>
                    <a:pt x="339" y="134"/>
                  </a:lnTo>
                  <a:lnTo>
                    <a:pt x="357" y="131"/>
                  </a:lnTo>
                  <a:lnTo>
                    <a:pt x="375" y="129"/>
                  </a:lnTo>
                  <a:lnTo>
                    <a:pt x="391" y="127"/>
                  </a:lnTo>
                  <a:lnTo>
                    <a:pt x="407" y="126"/>
                  </a:lnTo>
                  <a:lnTo>
                    <a:pt x="421" y="125"/>
                  </a:lnTo>
                  <a:lnTo>
                    <a:pt x="435" y="124"/>
                  </a:lnTo>
                  <a:lnTo>
                    <a:pt x="447" y="124"/>
                  </a:lnTo>
                  <a:lnTo>
                    <a:pt x="468" y="123"/>
                  </a:lnTo>
                  <a:lnTo>
                    <a:pt x="490" y="121"/>
                  </a:lnTo>
                  <a:lnTo>
                    <a:pt x="511" y="119"/>
                  </a:lnTo>
                  <a:lnTo>
                    <a:pt x="531" y="115"/>
                  </a:lnTo>
                  <a:lnTo>
                    <a:pt x="550" y="111"/>
                  </a:lnTo>
                  <a:lnTo>
                    <a:pt x="569" y="105"/>
                  </a:lnTo>
                  <a:lnTo>
                    <a:pt x="587" y="99"/>
                  </a:lnTo>
                  <a:lnTo>
                    <a:pt x="604" y="92"/>
                  </a:lnTo>
                  <a:lnTo>
                    <a:pt x="621" y="84"/>
                  </a:lnTo>
                  <a:lnTo>
                    <a:pt x="637" y="74"/>
                  </a:lnTo>
                  <a:lnTo>
                    <a:pt x="652" y="65"/>
                  </a:lnTo>
                  <a:lnTo>
                    <a:pt x="667" y="54"/>
                  </a:lnTo>
                  <a:lnTo>
                    <a:pt x="680" y="42"/>
                  </a:lnTo>
                  <a:lnTo>
                    <a:pt x="693" y="29"/>
                  </a:lnTo>
                  <a:lnTo>
                    <a:pt x="705" y="15"/>
                  </a:lnTo>
                  <a:lnTo>
                    <a:pt x="717" y="0"/>
                  </a:lnTo>
                  <a:close/>
                </a:path>
              </a:pathLst>
            </a:custGeom>
            <a:solidFill>
              <a:srgbClr val="33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Freeform 79">
              <a:extLst>
                <a:ext uri="{FF2B5EF4-FFF2-40B4-BE49-F238E27FC236}">
                  <a16:creationId xmlns:a16="http://schemas.microsoft.com/office/drawing/2014/main" id="{3904B6EF-3CFF-4AC3-99BD-5B44C7DF1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7176" y="3687763"/>
              <a:ext cx="828675" cy="633412"/>
            </a:xfrm>
            <a:custGeom>
              <a:avLst/>
              <a:gdLst>
                <a:gd name="T0" fmla="*/ 2147483647 w 587"/>
                <a:gd name="T1" fmla="*/ 2147483647 h 399"/>
                <a:gd name="T2" fmla="*/ 2147483647 w 587"/>
                <a:gd name="T3" fmla="*/ 2147483647 h 399"/>
                <a:gd name="T4" fmla="*/ 2147483647 w 587"/>
                <a:gd name="T5" fmla="*/ 2147483647 h 399"/>
                <a:gd name="T6" fmla="*/ 2147483647 w 587"/>
                <a:gd name="T7" fmla="*/ 2147483647 h 399"/>
                <a:gd name="T8" fmla="*/ 0 w 587"/>
                <a:gd name="T9" fmla="*/ 2147483647 h 399"/>
                <a:gd name="T10" fmla="*/ 2147483647 w 587"/>
                <a:gd name="T11" fmla="*/ 2147483647 h 399"/>
                <a:gd name="T12" fmla="*/ 2147483647 w 587"/>
                <a:gd name="T13" fmla="*/ 2147483647 h 399"/>
                <a:gd name="T14" fmla="*/ 2147483647 w 587"/>
                <a:gd name="T15" fmla="*/ 2147483647 h 399"/>
                <a:gd name="T16" fmla="*/ 2147483647 w 587"/>
                <a:gd name="T17" fmla="*/ 2147483647 h 399"/>
                <a:gd name="T18" fmla="*/ 2147483647 w 587"/>
                <a:gd name="T19" fmla="*/ 2147483647 h 399"/>
                <a:gd name="T20" fmla="*/ 2147483647 w 587"/>
                <a:gd name="T21" fmla="*/ 2147483647 h 399"/>
                <a:gd name="T22" fmla="*/ 2147483647 w 587"/>
                <a:gd name="T23" fmla="*/ 2147483647 h 399"/>
                <a:gd name="T24" fmla="*/ 2147483647 w 587"/>
                <a:gd name="T25" fmla="*/ 2147483647 h 399"/>
                <a:gd name="T26" fmla="*/ 2147483647 w 587"/>
                <a:gd name="T27" fmla="*/ 2147483647 h 399"/>
                <a:gd name="T28" fmla="*/ 2147483647 w 587"/>
                <a:gd name="T29" fmla="*/ 2147483647 h 399"/>
                <a:gd name="T30" fmla="*/ 2147483647 w 587"/>
                <a:gd name="T31" fmla="*/ 2147483647 h 399"/>
                <a:gd name="T32" fmla="*/ 2147483647 w 587"/>
                <a:gd name="T33" fmla="*/ 0 h 399"/>
                <a:gd name="T34" fmla="*/ 2147483647 w 587"/>
                <a:gd name="T35" fmla="*/ 2147483647 h 399"/>
                <a:gd name="T36" fmla="*/ 2147483647 w 587"/>
                <a:gd name="T37" fmla="*/ 2147483647 h 399"/>
                <a:gd name="T38" fmla="*/ 2147483647 w 587"/>
                <a:gd name="T39" fmla="*/ 2147483647 h 399"/>
                <a:gd name="T40" fmla="*/ 2147483647 w 587"/>
                <a:gd name="T41" fmla="*/ 2147483647 h 399"/>
                <a:gd name="T42" fmla="*/ 2147483647 w 587"/>
                <a:gd name="T43" fmla="*/ 2147483647 h 399"/>
                <a:gd name="T44" fmla="*/ 2147483647 w 587"/>
                <a:gd name="T45" fmla="*/ 2147483647 h 399"/>
                <a:gd name="T46" fmla="*/ 2147483647 w 587"/>
                <a:gd name="T47" fmla="*/ 2147483647 h 399"/>
                <a:gd name="T48" fmla="*/ 2147483647 w 587"/>
                <a:gd name="T49" fmla="*/ 2147483647 h 399"/>
                <a:gd name="T50" fmla="*/ 2147483647 w 587"/>
                <a:gd name="T51" fmla="*/ 2147483647 h 399"/>
                <a:gd name="T52" fmla="*/ 2147483647 w 587"/>
                <a:gd name="T53" fmla="*/ 2147483647 h 399"/>
                <a:gd name="T54" fmla="*/ 2147483647 w 587"/>
                <a:gd name="T55" fmla="*/ 2147483647 h 399"/>
                <a:gd name="T56" fmla="*/ 2147483647 w 587"/>
                <a:gd name="T57" fmla="*/ 2147483647 h 399"/>
                <a:gd name="T58" fmla="*/ 2147483647 w 587"/>
                <a:gd name="T59" fmla="*/ 2147483647 h 399"/>
                <a:gd name="T60" fmla="*/ 2147483647 w 587"/>
                <a:gd name="T61" fmla="*/ 2147483647 h 399"/>
                <a:gd name="T62" fmla="*/ 2147483647 w 587"/>
                <a:gd name="T63" fmla="*/ 2147483647 h 399"/>
                <a:gd name="T64" fmla="*/ 2147483647 w 587"/>
                <a:gd name="T65" fmla="*/ 2147483647 h 399"/>
                <a:gd name="T66" fmla="*/ 2147483647 w 587"/>
                <a:gd name="T67" fmla="*/ 2147483647 h 399"/>
                <a:gd name="T68" fmla="*/ 2147483647 w 587"/>
                <a:gd name="T69" fmla="*/ 2147483647 h 399"/>
                <a:gd name="T70" fmla="*/ 2147483647 w 587"/>
                <a:gd name="T71" fmla="*/ 2147483647 h 399"/>
                <a:gd name="T72" fmla="*/ 2147483647 w 587"/>
                <a:gd name="T73" fmla="*/ 2147483647 h 399"/>
                <a:gd name="T74" fmla="*/ 2147483647 w 587"/>
                <a:gd name="T75" fmla="*/ 2147483647 h 399"/>
                <a:gd name="T76" fmla="*/ 2147483647 w 587"/>
                <a:gd name="T77" fmla="*/ 2147483647 h 399"/>
                <a:gd name="T78" fmla="*/ 2147483647 w 587"/>
                <a:gd name="T79" fmla="*/ 2147483647 h 399"/>
                <a:gd name="T80" fmla="*/ 2147483647 w 587"/>
                <a:gd name="T81" fmla="*/ 2147483647 h 399"/>
                <a:gd name="T82" fmla="*/ 2147483647 w 587"/>
                <a:gd name="T83" fmla="*/ 2147483647 h 399"/>
                <a:gd name="T84" fmla="*/ 2147483647 w 587"/>
                <a:gd name="T85" fmla="*/ 2147483647 h 399"/>
                <a:gd name="T86" fmla="*/ 2147483647 w 587"/>
                <a:gd name="T87" fmla="*/ 2147483647 h 399"/>
                <a:gd name="T88" fmla="*/ 2147483647 w 587"/>
                <a:gd name="T89" fmla="*/ 2147483647 h 399"/>
                <a:gd name="T90" fmla="*/ 2147483647 w 587"/>
                <a:gd name="T91" fmla="*/ 2147483647 h 399"/>
                <a:gd name="T92" fmla="*/ 2147483647 w 587"/>
                <a:gd name="T93" fmla="*/ 2147483647 h 399"/>
                <a:gd name="T94" fmla="*/ 2147483647 w 587"/>
                <a:gd name="T95" fmla="*/ 2147483647 h 39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87"/>
                <a:gd name="T145" fmla="*/ 0 h 399"/>
                <a:gd name="T146" fmla="*/ 587 w 587"/>
                <a:gd name="T147" fmla="*/ 399 h 39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87" h="399">
                  <a:moveTo>
                    <a:pt x="29" y="396"/>
                  </a:moveTo>
                  <a:lnTo>
                    <a:pt x="27" y="395"/>
                  </a:lnTo>
                  <a:lnTo>
                    <a:pt x="25" y="391"/>
                  </a:lnTo>
                  <a:lnTo>
                    <a:pt x="21" y="385"/>
                  </a:lnTo>
                  <a:lnTo>
                    <a:pt x="16" y="377"/>
                  </a:lnTo>
                  <a:lnTo>
                    <a:pt x="11" y="367"/>
                  </a:lnTo>
                  <a:lnTo>
                    <a:pt x="7" y="355"/>
                  </a:lnTo>
                  <a:lnTo>
                    <a:pt x="4" y="343"/>
                  </a:lnTo>
                  <a:lnTo>
                    <a:pt x="3" y="330"/>
                  </a:lnTo>
                  <a:lnTo>
                    <a:pt x="3" y="322"/>
                  </a:lnTo>
                  <a:lnTo>
                    <a:pt x="3" y="312"/>
                  </a:lnTo>
                  <a:lnTo>
                    <a:pt x="2" y="300"/>
                  </a:lnTo>
                  <a:lnTo>
                    <a:pt x="2" y="286"/>
                  </a:lnTo>
                  <a:lnTo>
                    <a:pt x="1" y="272"/>
                  </a:lnTo>
                  <a:lnTo>
                    <a:pt x="0" y="256"/>
                  </a:lnTo>
                  <a:lnTo>
                    <a:pt x="0" y="240"/>
                  </a:lnTo>
                  <a:lnTo>
                    <a:pt x="0" y="222"/>
                  </a:lnTo>
                  <a:lnTo>
                    <a:pt x="1" y="206"/>
                  </a:lnTo>
                  <a:lnTo>
                    <a:pt x="2" y="188"/>
                  </a:lnTo>
                  <a:lnTo>
                    <a:pt x="3" y="172"/>
                  </a:lnTo>
                  <a:lnTo>
                    <a:pt x="6" y="156"/>
                  </a:lnTo>
                  <a:lnTo>
                    <a:pt x="8" y="141"/>
                  </a:lnTo>
                  <a:lnTo>
                    <a:pt x="12" y="127"/>
                  </a:lnTo>
                  <a:lnTo>
                    <a:pt x="18" y="115"/>
                  </a:lnTo>
                  <a:lnTo>
                    <a:pt x="23" y="104"/>
                  </a:lnTo>
                  <a:lnTo>
                    <a:pt x="30" y="95"/>
                  </a:lnTo>
                  <a:lnTo>
                    <a:pt x="37" y="86"/>
                  </a:lnTo>
                  <a:lnTo>
                    <a:pt x="44" y="78"/>
                  </a:lnTo>
                  <a:lnTo>
                    <a:pt x="52" y="70"/>
                  </a:lnTo>
                  <a:lnTo>
                    <a:pt x="60" y="63"/>
                  </a:lnTo>
                  <a:lnTo>
                    <a:pt x="68" y="56"/>
                  </a:lnTo>
                  <a:lnTo>
                    <a:pt x="76" y="50"/>
                  </a:lnTo>
                  <a:lnTo>
                    <a:pt x="85" y="44"/>
                  </a:lnTo>
                  <a:lnTo>
                    <a:pt x="94" y="39"/>
                  </a:lnTo>
                  <a:lnTo>
                    <a:pt x="103" y="33"/>
                  </a:lnTo>
                  <a:lnTo>
                    <a:pt x="112" y="29"/>
                  </a:lnTo>
                  <a:lnTo>
                    <a:pt x="122" y="24"/>
                  </a:lnTo>
                  <a:lnTo>
                    <a:pt x="132" y="21"/>
                  </a:lnTo>
                  <a:lnTo>
                    <a:pt x="142" y="17"/>
                  </a:lnTo>
                  <a:lnTo>
                    <a:pt x="152" y="13"/>
                  </a:lnTo>
                  <a:lnTo>
                    <a:pt x="163" y="10"/>
                  </a:lnTo>
                  <a:lnTo>
                    <a:pt x="171" y="9"/>
                  </a:lnTo>
                  <a:lnTo>
                    <a:pt x="181" y="7"/>
                  </a:lnTo>
                  <a:lnTo>
                    <a:pt x="192" y="5"/>
                  </a:lnTo>
                  <a:lnTo>
                    <a:pt x="204" y="4"/>
                  </a:lnTo>
                  <a:lnTo>
                    <a:pt x="217" y="3"/>
                  </a:lnTo>
                  <a:lnTo>
                    <a:pt x="232" y="2"/>
                  </a:lnTo>
                  <a:lnTo>
                    <a:pt x="247" y="1"/>
                  </a:lnTo>
                  <a:lnTo>
                    <a:pt x="264" y="1"/>
                  </a:lnTo>
                  <a:lnTo>
                    <a:pt x="280" y="0"/>
                  </a:lnTo>
                  <a:lnTo>
                    <a:pt x="298" y="0"/>
                  </a:lnTo>
                  <a:lnTo>
                    <a:pt x="316" y="1"/>
                  </a:lnTo>
                  <a:lnTo>
                    <a:pt x="334" y="1"/>
                  </a:lnTo>
                  <a:lnTo>
                    <a:pt x="352" y="2"/>
                  </a:lnTo>
                  <a:lnTo>
                    <a:pt x="371" y="2"/>
                  </a:lnTo>
                  <a:lnTo>
                    <a:pt x="390" y="3"/>
                  </a:lnTo>
                  <a:lnTo>
                    <a:pt x="408" y="5"/>
                  </a:lnTo>
                  <a:lnTo>
                    <a:pt x="426" y="7"/>
                  </a:lnTo>
                  <a:lnTo>
                    <a:pt x="444" y="9"/>
                  </a:lnTo>
                  <a:lnTo>
                    <a:pt x="461" y="12"/>
                  </a:lnTo>
                  <a:lnTo>
                    <a:pt x="478" y="15"/>
                  </a:lnTo>
                  <a:lnTo>
                    <a:pt x="493" y="18"/>
                  </a:lnTo>
                  <a:lnTo>
                    <a:pt x="508" y="22"/>
                  </a:lnTo>
                  <a:lnTo>
                    <a:pt x="523" y="26"/>
                  </a:lnTo>
                  <a:lnTo>
                    <a:pt x="535" y="31"/>
                  </a:lnTo>
                  <a:lnTo>
                    <a:pt x="548" y="36"/>
                  </a:lnTo>
                  <a:lnTo>
                    <a:pt x="558" y="41"/>
                  </a:lnTo>
                  <a:lnTo>
                    <a:pt x="567" y="47"/>
                  </a:lnTo>
                  <a:lnTo>
                    <a:pt x="575" y="53"/>
                  </a:lnTo>
                  <a:lnTo>
                    <a:pt x="580" y="59"/>
                  </a:lnTo>
                  <a:lnTo>
                    <a:pt x="584" y="67"/>
                  </a:lnTo>
                  <a:lnTo>
                    <a:pt x="587" y="74"/>
                  </a:lnTo>
                  <a:lnTo>
                    <a:pt x="587" y="82"/>
                  </a:lnTo>
                  <a:lnTo>
                    <a:pt x="584" y="89"/>
                  </a:lnTo>
                  <a:lnTo>
                    <a:pt x="579" y="96"/>
                  </a:lnTo>
                  <a:lnTo>
                    <a:pt x="571" y="104"/>
                  </a:lnTo>
                  <a:lnTo>
                    <a:pt x="561" y="112"/>
                  </a:lnTo>
                  <a:lnTo>
                    <a:pt x="549" y="120"/>
                  </a:lnTo>
                  <a:lnTo>
                    <a:pt x="535" y="130"/>
                  </a:lnTo>
                  <a:lnTo>
                    <a:pt x="521" y="138"/>
                  </a:lnTo>
                  <a:lnTo>
                    <a:pt x="506" y="147"/>
                  </a:lnTo>
                  <a:lnTo>
                    <a:pt x="490" y="157"/>
                  </a:lnTo>
                  <a:lnTo>
                    <a:pt x="476" y="165"/>
                  </a:lnTo>
                  <a:lnTo>
                    <a:pt x="461" y="173"/>
                  </a:lnTo>
                  <a:lnTo>
                    <a:pt x="448" y="181"/>
                  </a:lnTo>
                  <a:lnTo>
                    <a:pt x="436" y="188"/>
                  </a:lnTo>
                  <a:lnTo>
                    <a:pt x="426" y="194"/>
                  </a:lnTo>
                  <a:lnTo>
                    <a:pt x="418" y="199"/>
                  </a:lnTo>
                  <a:lnTo>
                    <a:pt x="413" y="203"/>
                  </a:lnTo>
                  <a:lnTo>
                    <a:pt x="409" y="207"/>
                  </a:lnTo>
                  <a:lnTo>
                    <a:pt x="404" y="211"/>
                  </a:lnTo>
                  <a:lnTo>
                    <a:pt x="398" y="215"/>
                  </a:lnTo>
                  <a:lnTo>
                    <a:pt x="392" y="221"/>
                  </a:lnTo>
                  <a:lnTo>
                    <a:pt x="385" y="226"/>
                  </a:lnTo>
                  <a:lnTo>
                    <a:pt x="378" y="231"/>
                  </a:lnTo>
                  <a:lnTo>
                    <a:pt x="370" y="237"/>
                  </a:lnTo>
                  <a:lnTo>
                    <a:pt x="363" y="242"/>
                  </a:lnTo>
                  <a:lnTo>
                    <a:pt x="355" y="247"/>
                  </a:lnTo>
                  <a:lnTo>
                    <a:pt x="347" y="252"/>
                  </a:lnTo>
                  <a:lnTo>
                    <a:pt x="339" y="256"/>
                  </a:lnTo>
                  <a:lnTo>
                    <a:pt x="331" y="260"/>
                  </a:lnTo>
                  <a:lnTo>
                    <a:pt x="323" y="264"/>
                  </a:lnTo>
                  <a:lnTo>
                    <a:pt x="317" y="267"/>
                  </a:lnTo>
                  <a:lnTo>
                    <a:pt x="310" y="269"/>
                  </a:lnTo>
                  <a:lnTo>
                    <a:pt x="304" y="270"/>
                  </a:lnTo>
                  <a:lnTo>
                    <a:pt x="294" y="272"/>
                  </a:lnTo>
                  <a:lnTo>
                    <a:pt x="283" y="274"/>
                  </a:lnTo>
                  <a:lnTo>
                    <a:pt x="272" y="277"/>
                  </a:lnTo>
                  <a:lnTo>
                    <a:pt x="262" y="280"/>
                  </a:lnTo>
                  <a:lnTo>
                    <a:pt x="254" y="283"/>
                  </a:lnTo>
                  <a:lnTo>
                    <a:pt x="246" y="286"/>
                  </a:lnTo>
                  <a:lnTo>
                    <a:pt x="239" y="289"/>
                  </a:lnTo>
                  <a:lnTo>
                    <a:pt x="234" y="293"/>
                  </a:lnTo>
                  <a:lnTo>
                    <a:pt x="230" y="295"/>
                  </a:lnTo>
                  <a:lnTo>
                    <a:pt x="226" y="299"/>
                  </a:lnTo>
                  <a:lnTo>
                    <a:pt x="222" y="302"/>
                  </a:lnTo>
                  <a:lnTo>
                    <a:pt x="217" y="306"/>
                  </a:lnTo>
                  <a:lnTo>
                    <a:pt x="212" y="310"/>
                  </a:lnTo>
                  <a:lnTo>
                    <a:pt x="207" y="314"/>
                  </a:lnTo>
                  <a:lnTo>
                    <a:pt x="200" y="319"/>
                  </a:lnTo>
                  <a:lnTo>
                    <a:pt x="192" y="324"/>
                  </a:lnTo>
                  <a:lnTo>
                    <a:pt x="183" y="328"/>
                  </a:lnTo>
                  <a:lnTo>
                    <a:pt x="174" y="332"/>
                  </a:lnTo>
                  <a:lnTo>
                    <a:pt x="166" y="336"/>
                  </a:lnTo>
                  <a:lnTo>
                    <a:pt x="157" y="340"/>
                  </a:lnTo>
                  <a:lnTo>
                    <a:pt x="148" y="344"/>
                  </a:lnTo>
                  <a:lnTo>
                    <a:pt x="139" y="348"/>
                  </a:lnTo>
                  <a:lnTo>
                    <a:pt x="129" y="353"/>
                  </a:lnTo>
                  <a:lnTo>
                    <a:pt x="119" y="359"/>
                  </a:lnTo>
                  <a:lnTo>
                    <a:pt x="110" y="365"/>
                  </a:lnTo>
                  <a:lnTo>
                    <a:pt x="101" y="372"/>
                  </a:lnTo>
                  <a:lnTo>
                    <a:pt x="94" y="378"/>
                  </a:lnTo>
                  <a:lnTo>
                    <a:pt x="87" y="383"/>
                  </a:lnTo>
                  <a:lnTo>
                    <a:pt x="80" y="388"/>
                  </a:lnTo>
                  <a:lnTo>
                    <a:pt x="74" y="392"/>
                  </a:lnTo>
                  <a:lnTo>
                    <a:pt x="67" y="395"/>
                  </a:lnTo>
                  <a:lnTo>
                    <a:pt x="60" y="397"/>
                  </a:lnTo>
                  <a:lnTo>
                    <a:pt x="53" y="399"/>
                  </a:lnTo>
                  <a:lnTo>
                    <a:pt x="47" y="399"/>
                  </a:lnTo>
                  <a:lnTo>
                    <a:pt x="41" y="399"/>
                  </a:lnTo>
                  <a:lnTo>
                    <a:pt x="37" y="398"/>
                  </a:lnTo>
                  <a:lnTo>
                    <a:pt x="33" y="397"/>
                  </a:lnTo>
                  <a:lnTo>
                    <a:pt x="31" y="396"/>
                  </a:lnTo>
                  <a:lnTo>
                    <a:pt x="29" y="39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5" name="Freeform 80">
              <a:extLst>
                <a:ext uri="{FF2B5EF4-FFF2-40B4-BE49-F238E27FC236}">
                  <a16:creationId xmlns:a16="http://schemas.microsoft.com/office/drawing/2014/main" id="{3D92D1C6-DEAA-4912-82A4-4EF4C40AA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1" y="3357564"/>
              <a:ext cx="627063" cy="1531937"/>
            </a:xfrm>
            <a:custGeom>
              <a:avLst/>
              <a:gdLst>
                <a:gd name="T0" fmla="*/ 2147483647 w 445"/>
                <a:gd name="T1" fmla="*/ 2147483647 h 965"/>
                <a:gd name="T2" fmla="*/ 2147483647 w 445"/>
                <a:gd name="T3" fmla="*/ 2147483647 h 965"/>
                <a:gd name="T4" fmla="*/ 2147483647 w 445"/>
                <a:gd name="T5" fmla="*/ 2147483647 h 965"/>
                <a:gd name="T6" fmla="*/ 2147483647 w 445"/>
                <a:gd name="T7" fmla="*/ 2147483647 h 965"/>
                <a:gd name="T8" fmla="*/ 2147483647 w 445"/>
                <a:gd name="T9" fmla="*/ 2147483647 h 965"/>
                <a:gd name="T10" fmla="*/ 2147483647 w 445"/>
                <a:gd name="T11" fmla="*/ 2147483647 h 965"/>
                <a:gd name="T12" fmla="*/ 2147483647 w 445"/>
                <a:gd name="T13" fmla="*/ 2147483647 h 965"/>
                <a:gd name="T14" fmla="*/ 2147483647 w 445"/>
                <a:gd name="T15" fmla="*/ 2147483647 h 965"/>
                <a:gd name="T16" fmla="*/ 2147483647 w 445"/>
                <a:gd name="T17" fmla="*/ 2147483647 h 965"/>
                <a:gd name="T18" fmla="*/ 2147483647 w 445"/>
                <a:gd name="T19" fmla="*/ 2147483647 h 965"/>
                <a:gd name="T20" fmla="*/ 2147483647 w 445"/>
                <a:gd name="T21" fmla="*/ 2147483647 h 965"/>
                <a:gd name="T22" fmla="*/ 2147483647 w 445"/>
                <a:gd name="T23" fmla="*/ 2147483647 h 965"/>
                <a:gd name="T24" fmla="*/ 2147483647 w 445"/>
                <a:gd name="T25" fmla="*/ 2147483647 h 965"/>
                <a:gd name="T26" fmla="*/ 2147483647 w 445"/>
                <a:gd name="T27" fmla="*/ 2147483647 h 965"/>
                <a:gd name="T28" fmla="*/ 2147483647 w 445"/>
                <a:gd name="T29" fmla="*/ 2147483647 h 965"/>
                <a:gd name="T30" fmla="*/ 2147483647 w 445"/>
                <a:gd name="T31" fmla="*/ 2147483647 h 965"/>
                <a:gd name="T32" fmla="*/ 2147483647 w 445"/>
                <a:gd name="T33" fmla="*/ 2147483647 h 965"/>
                <a:gd name="T34" fmla="*/ 2147483647 w 445"/>
                <a:gd name="T35" fmla="*/ 2147483647 h 965"/>
                <a:gd name="T36" fmla="*/ 2147483647 w 445"/>
                <a:gd name="T37" fmla="*/ 2147483647 h 965"/>
                <a:gd name="T38" fmla="*/ 2147483647 w 445"/>
                <a:gd name="T39" fmla="*/ 2147483647 h 965"/>
                <a:gd name="T40" fmla="*/ 2147483647 w 445"/>
                <a:gd name="T41" fmla="*/ 2147483647 h 965"/>
                <a:gd name="T42" fmla="*/ 2147483647 w 445"/>
                <a:gd name="T43" fmla="*/ 2147483647 h 965"/>
                <a:gd name="T44" fmla="*/ 2147483647 w 445"/>
                <a:gd name="T45" fmla="*/ 2147483647 h 965"/>
                <a:gd name="T46" fmla="*/ 2147483647 w 445"/>
                <a:gd name="T47" fmla="*/ 2147483647 h 965"/>
                <a:gd name="T48" fmla="*/ 2147483647 w 445"/>
                <a:gd name="T49" fmla="*/ 2147483647 h 965"/>
                <a:gd name="T50" fmla="*/ 2147483647 w 445"/>
                <a:gd name="T51" fmla="*/ 2147483647 h 965"/>
                <a:gd name="T52" fmla="*/ 2147483647 w 445"/>
                <a:gd name="T53" fmla="*/ 2147483647 h 965"/>
                <a:gd name="T54" fmla="*/ 2147483647 w 445"/>
                <a:gd name="T55" fmla="*/ 2147483647 h 965"/>
                <a:gd name="T56" fmla="*/ 2147483647 w 445"/>
                <a:gd name="T57" fmla="*/ 2147483647 h 965"/>
                <a:gd name="T58" fmla="*/ 2147483647 w 445"/>
                <a:gd name="T59" fmla="*/ 2147483647 h 965"/>
                <a:gd name="T60" fmla="*/ 2147483647 w 445"/>
                <a:gd name="T61" fmla="*/ 2147483647 h 965"/>
                <a:gd name="T62" fmla="*/ 2147483647 w 445"/>
                <a:gd name="T63" fmla="*/ 2147483647 h 965"/>
                <a:gd name="T64" fmla="*/ 2147483647 w 445"/>
                <a:gd name="T65" fmla="*/ 2147483647 h 965"/>
                <a:gd name="T66" fmla="*/ 2147483647 w 445"/>
                <a:gd name="T67" fmla="*/ 2147483647 h 965"/>
                <a:gd name="T68" fmla="*/ 2147483647 w 445"/>
                <a:gd name="T69" fmla="*/ 2147483647 h 965"/>
                <a:gd name="T70" fmla="*/ 2147483647 w 445"/>
                <a:gd name="T71" fmla="*/ 2147483647 h 965"/>
                <a:gd name="T72" fmla="*/ 2147483647 w 445"/>
                <a:gd name="T73" fmla="*/ 2147483647 h 965"/>
                <a:gd name="T74" fmla="*/ 2147483647 w 445"/>
                <a:gd name="T75" fmla="*/ 2147483647 h 965"/>
                <a:gd name="T76" fmla="*/ 2147483647 w 445"/>
                <a:gd name="T77" fmla="*/ 2147483647 h 965"/>
                <a:gd name="T78" fmla="*/ 2147483647 w 445"/>
                <a:gd name="T79" fmla="*/ 2147483647 h 965"/>
                <a:gd name="T80" fmla="*/ 2147483647 w 445"/>
                <a:gd name="T81" fmla="*/ 2147483647 h 965"/>
                <a:gd name="T82" fmla="*/ 2147483647 w 445"/>
                <a:gd name="T83" fmla="*/ 2147483647 h 965"/>
                <a:gd name="T84" fmla="*/ 2147483647 w 445"/>
                <a:gd name="T85" fmla="*/ 2147483647 h 965"/>
                <a:gd name="T86" fmla="*/ 2147483647 w 445"/>
                <a:gd name="T87" fmla="*/ 2147483647 h 965"/>
                <a:gd name="T88" fmla="*/ 2147483647 w 445"/>
                <a:gd name="T89" fmla="*/ 2147483647 h 965"/>
                <a:gd name="T90" fmla="*/ 2147483647 w 445"/>
                <a:gd name="T91" fmla="*/ 2147483647 h 965"/>
                <a:gd name="T92" fmla="*/ 2147483647 w 445"/>
                <a:gd name="T93" fmla="*/ 2147483647 h 965"/>
                <a:gd name="T94" fmla="*/ 2147483647 w 445"/>
                <a:gd name="T95" fmla="*/ 2147483647 h 965"/>
                <a:gd name="T96" fmla="*/ 2147483647 w 445"/>
                <a:gd name="T97" fmla="*/ 2147483647 h 965"/>
                <a:gd name="T98" fmla="*/ 2147483647 w 445"/>
                <a:gd name="T99" fmla="*/ 2147483647 h 965"/>
                <a:gd name="T100" fmla="*/ 2147483647 w 445"/>
                <a:gd name="T101" fmla="*/ 2147483647 h 965"/>
                <a:gd name="T102" fmla="*/ 2147483647 w 445"/>
                <a:gd name="T103" fmla="*/ 2147483647 h 965"/>
                <a:gd name="T104" fmla="*/ 0 w 445"/>
                <a:gd name="T105" fmla="*/ 2147483647 h 96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45"/>
                <a:gd name="T160" fmla="*/ 0 h 965"/>
                <a:gd name="T161" fmla="*/ 445 w 445"/>
                <a:gd name="T162" fmla="*/ 965 h 96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45" h="965">
                  <a:moveTo>
                    <a:pt x="0" y="43"/>
                  </a:moveTo>
                  <a:lnTo>
                    <a:pt x="1" y="61"/>
                  </a:lnTo>
                  <a:lnTo>
                    <a:pt x="3" y="76"/>
                  </a:lnTo>
                  <a:lnTo>
                    <a:pt x="5" y="87"/>
                  </a:lnTo>
                  <a:lnTo>
                    <a:pt x="8" y="97"/>
                  </a:lnTo>
                  <a:lnTo>
                    <a:pt x="10" y="104"/>
                  </a:lnTo>
                  <a:lnTo>
                    <a:pt x="13" y="110"/>
                  </a:lnTo>
                  <a:lnTo>
                    <a:pt x="16" y="116"/>
                  </a:lnTo>
                  <a:lnTo>
                    <a:pt x="19" y="120"/>
                  </a:lnTo>
                  <a:lnTo>
                    <a:pt x="21" y="124"/>
                  </a:lnTo>
                  <a:lnTo>
                    <a:pt x="25" y="128"/>
                  </a:lnTo>
                  <a:lnTo>
                    <a:pt x="29" y="132"/>
                  </a:lnTo>
                  <a:lnTo>
                    <a:pt x="32" y="135"/>
                  </a:lnTo>
                  <a:lnTo>
                    <a:pt x="35" y="139"/>
                  </a:lnTo>
                  <a:lnTo>
                    <a:pt x="38" y="144"/>
                  </a:lnTo>
                  <a:lnTo>
                    <a:pt x="40" y="150"/>
                  </a:lnTo>
                  <a:lnTo>
                    <a:pt x="40" y="158"/>
                  </a:lnTo>
                  <a:lnTo>
                    <a:pt x="42" y="166"/>
                  </a:lnTo>
                  <a:lnTo>
                    <a:pt x="46" y="174"/>
                  </a:lnTo>
                  <a:lnTo>
                    <a:pt x="51" y="181"/>
                  </a:lnTo>
                  <a:lnTo>
                    <a:pt x="57" y="187"/>
                  </a:lnTo>
                  <a:lnTo>
                    <a:pt x="64" y="193"/>
                  </a:lnTo>
                  <a:lnTo>
                    <a:pt x="70" y="200"/>
                  </a:lnTo>
                  <a:lnTo>
                    <a:pt x="76" y="206"/>
                  </a:lnTo>
                  <a:lnTo>
                    <a:pt x="80" y="213"/>
                  </a:lnTo>
                  <a:lnTo>
                    <a:pt x="84" y="220"/>
                  </a:lnTo>
                  <a:lnTo>
                    <a:pt x="88" y="227"/>
                  </a:lnTo>
                  <a:lnTo>
                    <a:pt x="92" y="234"/>
                  </a:lnTo>
                  <a:lnTo>
                    <a:pt x="96" y="241"/>
                  </a:lnTo>
                  <a:lnTo>
                    <a:pt x="101" y="247"/>
                  </a:lnTo>
                  <a:lnTo>
                    <a:pt x="105" y="254"/>
                  </a:lnTo>
                  <a:lnTo>
                    <a:pt x="110" y="260"/>
                  </a:lnTo>
                  <a:lnTo>
                    <a:pt x="113" y="266"/>
                  </a:lnTo>
                  <a:lnTo>
                    <a:pt x="117" y="272"/>
                  </a:lnTo>
                  <a:lnTo>
                    <a:pt x="122" y="277"/>
                  </a:lnTo>
                  <a:lnTo>
                    <a:pt x="127" y="283"/>
                  </a:lnTo>
                  <a:lnTo>
                    <a:pt x="133" y="289"/>
                  </a:lnTo>
                  <a:lnTo>
                    <a:pt x="138" y="295"/>
                  </a:lnTo>
                  <a:lnTo>
                    <a:pt x="145" y="300"/>
                  </a:lnTo>
                  <a:lnTo>
                    <a:pt x="151" y="307"/>
                  </a:lnTo>
                  <a:lnTo>
                    <a:pt x="157" y="313"/>
                  </a:lnTo>
                  <a:lnTo>
                    <a:pt x="163" y="319"/>
                  </a:lnTo>
                  <a:lnTo>
                    <a:pt x="170" y="326"/>
                  </a:lnTo>
                  <a:lnTo>
                    <a:pt x="178" y="334"/>
                  </a:lnTo>
                  <a:lnTo>
                    <a:pt x="186" y="343"/>
                  </a:lnTo>
                  <a:lnTo>
                    <a:pt x="195" y="351"/>
                  </a:lnTo>
                  <a:lnTo>
                    <a:pt x="205" y="360"/>
                  </a:lnTo>
                  <a:lnTo>
                    <a:pt x="214" y="368"/>
                  </a:lnTo>
                  <a:lnTo>
                    <a:pt x="224" y="375"/>
                  </a:lnTo>
                  <a:lnTo>
                    <a:pt x="234" y="384"/>
                  </a:lnTo>
                  <a:lnTo>
                    <a:pt x="244" y="394"/>
                  </a:lnTo>
                  <a:lnTo>
                    <a:pt x="253" y="406"/>
                  </a:lnTo>
                  <a:lnTo>
                    <a:pt x="262" y="420"/>
                  </a:lnTo>
                  <a:lnTo>
                    <a:pt x="270" y="432"/>
                  </a:lnTo>
                  <a:lnTo>
                    <a:pt x="277" y="445"/>
                  </a:lnTo>
                  <a:lnTo>
                    <a:pt x="283" y="457"/>
                  </a:lnTo>
                  <a:lnTo>
                    <a:pt x="289" y="466"/>
                  </a:lnTo>
                  <a:lnTo>
                    <a:pt x="291" y="471"/>
                  </a:lnTo>
                  <a:lnTo>
                    <a:pt x="293" y="476"/>
                  </a:lnTo>
                  <a:lnTo>
                    <a:pt x="296" y="481"/>
                  </a:lnTo>
                  <a:lnTo>
                    <a:pt x="298" y="486"/>
                  </a:lnTo>
                  <a:lnTo>
                    <a:pt x="301" y="492"/>
                  </a:lnTo>
                  <a:lnTo>
                    <a:pt x="303" y="497"/>
                  </a:lnTo>
                  <a:lnTo>
                    <a:pt x="305" y="503"/>
                  </a:lnTo>
                  <a:lnTo>
                    <a:pt x="307" y="510"/>
                  </a:lnTo>
                  <a:lnTo>
                    <a:pt x="309" y="516"/>
                  </a:lnTo>
                  <a:lnTo>
                    <a:pt x="310" y="523"/>
                  </a:lnTo>
                  <a:lnTo>
                    <a:pt x="311" y="530"/>
                  </a:lnTo>
                  <a:lnTo>
                    <a:pt x="312" y="537"/>
                  </a:lnTo>
                  <a:lnTo>
                    <a:pt x="312" y="544"/>
                  </a:lnTo>
                  <a:lnTo>
                    <a:pt x="312" y="550"/>
                  </a:lnTo>
                  <a:lnTo>
                    <a:pt x="311" y="558"/>
                  </a:lnTo>
                  <a:lnTo>
                    <a:pt x="310" y="565"/>
                  </a:lnTo>
                  <a:lnTo>
                    <a:pt x="309" y="573"/>
                  </a:lnTo>
                  <a:lnTo>
                    <a:pt x="307" y="580"/>
                  </a:lnTo>
                  <a:lnTo>
                    <a:pt x="306" y="588"/>
                  </a:lnTo>
                  <a:lnTo>
                    <a:pt x="305" y="595"/>
                  </a:lnTo>
                  <a:lnTo>
                    <a:pt x="304" y="602"/>
                  </a:lnTo>
                  <a:lnTo>
                    <a:pt x="304" y="609"/>
                  </a:lnTo>
                  <a:lnTo>
                    <a:pt x="302" y="617"/>
                  </a:lnTo>
                  <a:lnTo>
                    <a:pt x="302" y="623"/>
                  </a:lnTo>
                  <a:lnTo>
                    <a:pt x="301" y="630"/>
                  </a:lnTo>
                  <a:lnTo>
                    <a:pt x="300" y="636"/>
                  </a:lnTo>
                  <a:lnTo>
                    <a:pt x="300" y="643"/>
                  </a:lnTo>
                  <a:lnTo>
                    <a:pt x="298" y="648"/>
                  </a:lnTo>
                  <a:lnTo>
                    <a:pt x="297" y="654"/>
                  </a:lnTo>
                  <a:lnTo>
                    <a:pt x="296" y="659"/>
                  </a:lnTo>
                  <a:lnTo>
                    <a:pt x="295" y="664"/>
                  </a:lnTo>
                  <a:lnTo>
                    <a:pt x="293" y="669"/>
                  </a:lnTo>
                  <a:lnTo>
                    <a:pt x="290" y="677"/>
                  </a:lnTo>
                  <a:lnTo>
                    <a:pt x="289" y="685"/>
                  </a:lnTo>
                  <a:lnTo>
                    <a:pt x="287" y="692"/>
                  </a:lnTo>
                  <a:lnTo>
                    <a:pt x="286" y="700"/>
                  </a:lnTo>
                  <a:lnTo>
                    <a:pt x="284" y="707"/>
                  </a:lnTo>
                  <a:lnTo>
                    <a:pt x="282" y="716"/>
                  </a:lnTo>
                  <a:lnTo>
                    <a:pt x="278" y="724"/>
                  </a:lnTo>
                  <a:lnTo>
                    <a:pt x="273" y="735"/>
                  </a:lnTo>
                  <a:lnTo>
                    <a:pt x="270" y="741"/>
                  </a:lnTo>
                  <a:lnTo>
                    <a:pt x="266" y="747"/>
                  </a:lnTo>
                  <a:lnTo>
                    <a:pt x="262" y="754"/>
                  </a:lnTo>
                  <a:lnTo>
                    <a:pt x="258" y="762"/>
                  </a:lnTo>
                  <a:lnTo>
                    <a:pt x="253" y="769"/>
                  </a:lnTo>
                  <a:lnTo>
                    <a:pt x="248" y="777"/>
                  </a:lnTo>
                  <a:lnTo>
                    <a:pt x="243" y="786"/>
                  </a:lnTo>
                  <a:lnTo>
                    <a:pt x="237" y="794"/>
                  </a:lnTo>
                  <a:lnTo>
                    <a:pt x="233" y="802"/>
                  </a:lnTo>
                  <a:lnTo>
                    <a:pt x="228" y="810"/>
                  </a:lnTo>
                  <a:lnTo>
                    <a:pt x="223" y="817"/>
                  </a:lnTo>
                  <a:lnTo>
                    <a:pt x="218" y="825"/>
                  </a:lnTo>
                  <a:lnTo>
                    <a:pt x="214" y="831"/>
                  </a:lnTo>
                  <a:lnTo>
                    <a:pt x="211" y="837"/>
                  </a:lnTo>
                  <a:lnTo>
                    <a:pt x="207" y="841"/>
                  </a:lnTo>
                  <a:lnTo>
                    <a:pt x="205" y="845"/>
                  </a:lnTo>
                  <a:lnTo>
                    <a:pt x="202" y="850"/>
                  </a:lnTo>
                  <a:lnTo>
                    <a:pt x="201" y="851"/>
                  </a:lnTo>
                  <a:lnTo>
                    <a:pt x="202" y="849"/>
                  </a:lnTo>
                  <a:lnTo>
                    <a:pt x="203" y="846"/>
                  </a:lnTo>
                  <a:lnTo>
                    <a:pt x="205" y="842"/>
                  </a:lnTo>
                  <a:lnTo>
                    <a:pt x="205" y="841"/>
                  </a:lnTo>
                  <a:lnTo>
                    <a:pt x="203" y="845"/>
                  </a:lnTo>
                  <a:lnTo>
                    <a:pt x="201" y="849"/>
                  </a:lnTo>
                  <a:lnTo>
                    <a:pt x="198" y="853"/>
                  </a:lnTo>
                  <a:lnTo>
                    <a:pt x="195" y="859"/>
                  </a:lnTo>
                  <a:lnTo>
                    <a:pt x="192" y="864"/>
                  </a:lnTo>
                  <a:lnTo>
                    <a:pt x="189" y="870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9" y="891"/>
                  </a:lnTo>
                  <a:lnTo>
                    <a:pt x="176" y="898"/>
                  </a:lnTo>
                  <a:lnTo>
                    <a:pt x="173" y="905"/>
                  </a:lnTo>
                  <a:lnTo>
                    <a:pt x="171" y="913"/>
                  </a:lnTo>
                  <a:lnTo>
                    <a:pt x="169" y="920"/>
                  </a:lnTo>
                  <a:lnTo>
                    <a:pt x="168" y="928"/>
                  </a:lnTo>
                  <a:lnTo>
                    <a:pt x="168" y="935"/>
                  </a:lnTo>
                  <a:lnTo>
                    <a:pt x="168" y="942"/>
                  </a:lnTo>
                  <a:lnTo>
                    <a:pt x="170" y="948"/>
                  </a:lnTo>
                  <a:lnTo>
                    <a:pt x="176" y="958"/>
                  </a:lnTo>
                  <a:lnTo>
                    <a:pt x="183" y="963"/>
                  </a:lnTo>
                  <a:lnTo>
                    <a:pt x="193" y="965"/>
                  </a:lnTo>
                  <a:lnTo>
                    <a:pt x="203" y="962"/>
                  </a:lnTo>
                  <a:lnTo>
                    <a:pt x="213" y="958"/>
                  </a:lnTo>
                  <a:lnTo>
                    <a:pt x="223" y="953"/>
                  </a:lnTo>
                  <a:lnTo>
                    <a:pt x="232" y="947"/>
                  </a:lnTo>
                  <a:lnTo>
                    <a:pt x="238" y="942"/>
                  </a:lnTo>
                  <a:lnTo>
                    <a:pt x="243" y="937"/>
                  </a:lnTo>
                  <a:lnTo>
                    <a:pt x="249" y="931"/>
                  </a:lnTo>
                  <a:lnTo>
                    <a:pt x="255" y="924"/>
                  </a:lnTo>
                  <a:lnTo>
                    <a:pt x="261" y="916"/>
                  </a:lnTo>
                  <a:lnTo>
                    <a:pt x="267" y="908"/>
                  </a:lnTo>
                  <a:lnTo>
                    <a:pt x="274" y="898"/>
                  </a:lnTo>
                  <a:lnTo>
                    <a:pt x="282" y="887"/>
                  </a:lnTo>
                  <a:lnTo>
                    <a:pt x="290" y="876"/>
                  </a:lnTo>
                  <a:lnTo>
                    <a:pt x="295" y="870"/>
                  </a:lnTo>
                  <a:lnTo>
                    <a:pt x="300" y="863"/>
                  </a:lnTo>
                  <a:lnTo>
                    <a:pt x="306" y="856"/>
                  </a:lnTo>
                  <a:lnTo>
                    <a:pt x="313" y="848"/>
                  </a:lnTo>
                  <a:lnTo>
                    <a:pt x="319" y="840"/>
                  </a:lnTo>
                  <a:lnTo>
                    <a:pt x="327" y="832"/>
                  </a:lnTo>
                  <a:lnTo>
                    <a:pt x="334" y="823"/>
                  </a:lnTo>
                  <a:lnTo>
                    <a:pt x="341" y="815"/>
                  </a:lnTo>
                  <a:lnTo>
                    <a:pt x="348" y="806"/>
                  </a:lnTo>
                  <a:lnTo>
                    <a:pt x="355" y="797"/>
                  </a:lnTo>
                  <a:lnTo>
                    <a:pt x="362" y="788"/>
                  </a:lnTo>
                  <a:lnTo>
                    <a:pt x="369" y="779"/>
                  </a:lnTo>
                  <a:lnTo>
                    <a:pt x="374" y="770"/>
                  </a:lnTo>
                  <a:lnTo>
                    <a:pt x="380" y="761"/>
                  </a:lnTo>
                  <a:lnTo>
                    <a:pt x="385" y="753"/>
                  </a:lnTo>
                  <a:lnTo>
                    <a:pt x="389" y="744"/>
                  </a:lnTo>
                  <a:lnTo>
                    <a:pt x="393" y="736"/>
                  </a:lnTo>
                  <a:lnTo>
                    <a:pt x="397" y="728"/>
                  </a:lnTo>
                  <a:lnTo>
                    <a:pt x="400" y="720"/>
                  </a:lnTo>
                  <a:lnTo>
                    <a:pt x="404" y="712"/>
                  </a:lnTo>
                  <a:lnTo>
                    <a:pt x="407" y="705"/>
                  </a:lnTo>
                  <a:lnTo>
                    <a:pt x="410" y="697"/>
                  </a:lnTo>
                  <a:lnTo>
                    <a:pt x="413" y="690"/>
                  </a:lnTo>
                  <a:lnTo>
                    <a:pt x="416" y="682"/>
                  </a:lnTo>
                  <a:lnTo>
                    <a:pt x="419" y="675"/>
                  </a:lnTo>
                  <a:lnTo>
                    <a:pt x="422" y="668"/>
                  </a:lnTo>
                  <a:lnTo>
                    <a:pt x="424" y="660"/>
                  </a:lnTo>
                  <a:lnTo>
                    <a:pt x="427" y="654"/>
                  </a:lnTo>
                  <a:lnTo>
                    <a:pt x="429" y="646"/>
                  </a:lnTo>
                  <a:lnTo>
                    <a:pt x="431" y="639"/>
                  </a:lnTo>
                  <a:lnTo>
                    <a:pt x="433" y="632"/>
                  </a:lnTo>
                  <a:lnTo>
                    <a:pt x="435" y="625"/>
                  </a:lnTo>
                  <a:lnTo>
                    <a:pt x="437" y="617"/>
                  </a:lnTo>
                  <a:lnTo>
                    <a:pt x="439" y="609"/>
                  </a:lnTo>
                  <a:lnTo>
                    <a:pt x="441" y="601"/>
                  </a:lnTo>
                  <a:lnTo>
                    <a:pt x="442" y="592"/>
                  </a:lnTo>
                  <a:lnTo>
                    <a:pt x="443" y="583"/>
                  </a:lnTo>
                  <a:lnTo>
                    <a:pt x="444" y="573"/>
                  </a:lnTo>
                  <a:lnTo>
                    <a:pt x="444" y="564"/>
                  </a:lnTo>
                  <a:lnTo>
                    <a:pt x="445" y="555"/>
                  </a:lnTo>
                  <a:lnTo>
                    <a:pt x="445" y="546"/>
                  </a:lnTo>
                  <a:lnTo>
                    <a:pt x="444" y="538"/>
                  </a:lnTo>
                  <a:lnTo>
                    <a:pt x="444" y="529"/>
                  </a:lnTo>
                  <a:lnTo>
                    <a:pt x="442" y="522"/>
                  </a:lnTo>
                  <a:lnTo>
                    <a:pt x="441" y="514"/>
                  </a:lnTo>
                  <a:lnTo>
                    <a:pt x="440" y="508"/>
                  </a:lnTo>
                  <a:lnTo>
                    <a:pt x="438" y="502"/>
                  </a:lnTo>
                  <a:lnTo>
                    <a:pt x="435" y="497"/>
                  </a:lnTo>
                  <a:lnTo>
                    <a:pt x="431" y="491"/>
                  </a:lnTo>
                  <a:lnTo>
                    <a:pt x="430" y="488"/>
                  </a:lnTo>
                  <a:lnTo>
                    <a:pt x="430" y="487"/>
                  </a:lnTo>
                  <a:lnTo>
                    <a:pt x="430" y="488"/>
                  </a:lnTo>
                  <a:lnTo>
                    <a:pt x="430" y="487"/>
                  </a:lnTo>
                  <a:lnTo>
                    <a:pt x="430" y="482"/>
                  </a:lnTo>
                  <a:lnTo>
                    <a:pt x="427" y="473"/>
                  </a:lnTo>
                  <a:lnTo>
                    <a:pt x="425" y="466"/>
                  </a:lnTo>
                  <a:lnTo>
                    <a:pt x="422" y="459"/>
                  </a:lnTo>
                  <a:lnTo>
                    <a:pt x="418" y="451"/>
                  </a:lnTo>
                  <a:lnTo>
                    <a:pt x="413" y="443"/>
                  </a:lnTo>
                  <a:lnTo>
                    <a:pt x="408" y="435"/>
                  </a:lnTo>
                  <a:lnTo>
                    <a:pt x="403" y="426"/>
                  </a:lnTo>
                  <a:lnTo>
                    <a:pt x="397" y="417"/>
                  </a:lnTo>
                  <a:lnTo>
                    <a:pt x="391" y="408"/>
                  </a:lnTo>
                  <a:lnTo>
                    <a:pt x="385" y="400"/>
                  </a:lnTo>
                  <a:lnTo>
                    <a:pt x="379" y="391"/>
                  </a:lnTo>
                  <a:lnTo>
                    <a:pt x="373" y="382"/>
                  </a:lnTo>
                  <a:lnTo>
                    <a:pt x="368" y="375"/>
                  </a:lnTo>
                  <a:lnTo>
                    <a:pt x="362" y="367"/>
                  </a:lnTo>
                  <a:lnTo>
                    <a:pt x="357" y="360"/>
                  </a:lnTo>
                  <a:lnTo>
                    <a:pt x="352" y="355"/>
                  </a:lnTo>
                  <a:lnTo>
                    <a:pt x="348" y="349"/>
                  </a:lnTo>
                  <a:lnTo>
                    <a:pt x="340" y="340"/>
                  </a:lnTo>
                  <a:lnTo>
                    <a:pt x="332" y="332"/>
                  </a:lnTo>
                  <a:lnTo>
                    <a:pt x="325" y="323"/>
                  </a:lnTo>
                  <a:lnTo>
                    <a:pt x="317" y="314"/>
                  </a:lnTo>
                  <a:lnTo>
                    <a:pt x="309" y="307"/>
                  </a:lnTo>
                  <a:lnTo>
                    <a:pt x="302" y="299"/>
                  </a:lnTo>
                  <a:lnTo>
                    <a:pt x="294" y="292"/>
                  </a:lnTo>
                  <a:lnTo>
                    <a:pt x="286" y="286"/>
                  </a:lnTo>
                  <a:lnTo>
                    <a:pt x="281" y="281"/>
                  </a:lnTo>
                  <a:lnTo>
                    <a:pt x="278" y="277"/>
                  </a:lnTo>
                  <a:lnTo>
                    <a:pt x="277" y="273"/>
                  </a:lnTo>
                  <a:lnTo>
                    <a:pt x="276" y="268"/>
                  </a:lnTo>
                  <a:lnTo>
                    <a:pt x="272" y="263"/>
                  </a:lnTo>
                  <a:lnTo>
                    <a:pt x="265" y="255"/>
                  </a:lnTo>
                  <a:lnTo>
                    <a:pt x="252" y="245"/>
                  </a:lnTo>
                  <a:lnTo>
                    <a:pt x="232" y="231"/>
                  </a:lnTo>
                  <a:lnTo>
                    <a:pt x="219" y="222"/>
                  </a:lnTo>
                  <a:lnTo>
                    <a:pt x="206" y="212"/>
                  </a:lnTo>
                  <a:lnTo>
                    <a:pt x="192" y="201"/>
                  </a:lnTo>
                  <a:lnTo>
                    <a:pt x="179" y="190"/>
                  </a:lnTo>
                  <a:lnTo>
                    <a:pt x="165" y="178"/>
                  </a:lnTo>
                  <a:lnTo>
                    <a:pt x="152" y="165"/>
                  </a:lnTo>
                  <a:lnTo>
                    <a:pt x="138" y="151"/>
                  </a:lnTo>
                  <a:lnTo>
                    <a:pt x="124" y="138"/>
                  </a:lnTo>
                  <a:lnTo>
                    <a:pt x="112" y="124"/>
                  </a:lnTo>
                  <a:lnTo>
                    <a:pt x="100" y="110"/>
                  </a:lnTo>
                  <a:lnTo>
                    <a:pt x="89" y="97"/>
                  </a:lnTo>
                  <a:lnTo>
                    <a:pt x="78" y="83"/>
                  </a:lnTo>
                  <a:lnTo>
                    <a:pt x="69" y="71"/>
                  </a:lnTo>
                  <a:lnTo>
                    <a:pt x="61" y="59"/>
                  </a:lnTo>
                  <a:lnTo>
                    <a:pt x="55" y="47"/>
                  </a:lnTo>
                  <a:lnTo>
                    <a:pt x="50" y="37"/>
                  </a:lnTo>
                  <a:lnTo>
                    <a:pt x="41" y="19"/>
                  </a:lnTo>
                  <a:lnTo>
                    <a:pt x="32" y="7"/>
                  </a:lnTo>
                  <a:lnTo>
                    <a:pt x="23" y="1"/>
                  </a:lnTo>
                  <a:lnTo>
                    <a:pt x="14" y="0"/>
                  </a:lnTo>
                  <a:lnTo>
                    <a:pt x="8" y="3"/>
                  </a:lnTo>
                  <a:lnTo>
                    <a:pt x="2" y="12"/>
                  </a:lnTo>
                  <a:lnTo>
                    <a:pt x="0" y="25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" name="Freeform 81">
              <a:extLst>
                <a:ext uri="{FF2B5EF4-FFF2-40B4-BE49-F238E27FC236}">
                  <a16:creationId xmlns:a16="http://schemas.microsoft.com/office/drawing/2014/main" id="{FE389141-258E-40A1-B936-13FF6B099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2725" y="3351214"/>
              <a:ext cx="1644650" cy="1582737"/>
            </a:xfrm>
            <a:custGeom>
              <a:avLst/>
              <a:gdLst>
                <a:gd name="T0" fmla="*/ 2147483647 w 1165"/>
                <a:gd name="T1" fmla="*/ 2147483647 h 997"/>
                <a:gd name="T2" fmla="*/ 2147483647 w 1165"/>
                <a:gd name="T3" fmla="*/ 2147483647 h 997"/>
                <a:gd name="T4" fmla="*/ 2147483647 w 1165"/>
                <a:gd name="T5" fmla="*/ 2147483647 h 997"/>
                <a:gd name="T6" fmla="*/ 2147483647 w 1165"/>
                <a:gd name="T7" fmla="*/ 2147483647 h 997"/>
                <a:gd name="T8" fmla="*/ 2147483647 w 1165"/>
                <a:gd name="T9" fmla="*/ 2147483647 h 997"/>
                <a:gd name="T10" fmla="*/ 2147483647 w 1165"/>
                <a:gd name="T11" fmla="*/ 2147483647 h 997"/>
                <a:gd name="T12" fmla="*/ 2147483647 w 1165"/>
                <a:gd name="T13" fmla="*/ 2147483647 h 997"/>
                <a:gd name="T14" fmla="*/ 2147483647 w 1165"/>
                <a:gd name="T15" fmla="*/ 2147483647 h 997"/>
                <a:gd name="T16" fmla="*/ 2147483647 w 1165"/>
                <a:gd name="T17" fmla="*/ 2147483647 h 997"/>
                <a:gd name="T18" fmla="*/ 2147483647 w 1165"/>
                <a:gd name="T19" fmla="*/ 2147483647 h 997"/>
                <a:gd name="T20" fmla="*/ 2147483647 w 1165"/>
                <a:gd name="T21" fmla="*/ 2147483647 h 997"/>
                <a:gd name="T22" fmla="*/ 2147483647 w 1165"/>
                <a:gd name="T23" fmla="*/ 2147483647 h 997"/>
                <a:gd name="T24" fmla="*/ 2147483647 w 1165"/>
                <a:gd name="T25" fmla="*/ 2147483647 h 997"/>
                <a:gd name="T26" fmla="*/ 2147483647 w 1165"/>
                <a:gd name="T27" fmla="*/ 2147483647 h 997"/>
                <a:gd name="T28" fmla="*/ 2147483647 w 1165"/>
                <a:gd name="T29" fmla="*/ 2147483647 h 997"/>
                <a:gd name="T30" fmla="*/ 2147483647 w 1165"/>
                <a:gd name="T31" fmla="*/ 2147483647 h 997"/>
                <a:gd name="T32" fmla="*/ 2147483647 w 1165"/>
                <a:gd name="T33" fmla="*/ 2147483647 h 997"/>
                <a:gd name="T34" fmla="*/ 2147483647 w 1165"/>
                <a:gd name="T35" fmla="*/ 2147483647 h 997"/>
                <a:gd name="T36" fmla="*/ 2147483647 w 1165"/>
                <a:gd name="T37" fmla="*/ 2147483647 h 997"/>
                <a:gd name="T38" fmla="*/ 2147483647 w 1165"/>
                <a:gd name="T39" fmla="*/ 2147483647 h 997"/>
                <a:gd name="T40" fmla="*/ 2147483647 w 1165"/>
                <a:gd name="T41" fmla="*/ 2147483647 h 997"/>
                <a:gd name="T42" fmla="*/ 2147483647 w 1165"/>
                <a:gd name="T43" fmla="*/ 2147483647 h 997"/>
                <a:gd name="T44" fmla="*/ 2147483647 w 1165"/>
                <a:gd name="T45" fmla="*/ 2147483647 h 997"/>
                <a:gd name="T46" fmla="*/ 2147483647 w 1165"/>
                <a:gd name="T47" fmla="*/ 2147483647 h 997"/>
                <a:gd name="T48" fmla="*/ 2147483647 w 1165"/>
                <a:gd name="T49" fmla="*/ 2147483647 h 997"/>
                <a:gd name="T50" fmla="*/ 2147483647 w 1165"/>
                <a:gd name="T51" fmla="*/ 2147483647 h 997"/>
                <a:gd name="T52" fmla="*/ 2147483647 w 1165"/>
                <a:gd name="T53" fmla="*/ 2147483647 h 997"/>
                <a:gd name="T54" fmla="*/ 2147483647 w 1165"/>
                <a:gd name="T55" fmla="*/ 2147483647 h 997"/>
                <a:gd name="T56" fmla="*/ 2147483647 w 1165"/>
                <a:gd name="T57" fmla="*/ 2147483647 h 997"/>
                <a:gd name="T58" fmla="*/ 2147483647 w 1165"/>
                <a:gd name="T59" fmla="*/ 2147483647 h 997"/>
                <a:gd name="T60" fmla="*/ 2147483647 w 1165"/>
                <a:gd name="T61" fmla="*/ 2147483647 h 997"/>
                <a:gd name="T62" fmla="*/ 2147483647 w 1165"/>
                <a:gd name="T63" fmla="*/ 2147483647 h 997"/>
                <a:gd name="T64" fmla="*/ 2147483647 w 1165"/>
                <a:gd name="T65" fmla="*/ 2147483647 h 997"/>
                <a:gd name="T66" fmla="*/ 2147483647 w 1165"/>
                <a:gd name="T67" fmla="*/ 2147483647 h 997"/>
                <a:gd name="T68" fmla="*/ 2147483647 w 1165"/>
                <a:gd name="T69" fmla="*/ 2147483647 h 997"/>
                <a:gd name="T70" fmla="*/ 2147483647 w 1165"/>
                <a:gd name="T71" fmla="*/ 2147483647 h 997"/>
                <a:gd name="T72" fmla="*/ 2147483647 w 1165"/>
                <a:gd name="T73" fmla="*/ 2147483647 h 997"/>
                <a:gd name="T74" fmla="*/ 2147483647 w 1165"/>
                <a:gd name="T75" fmla="*/ 2147483647 h 997"/>
                <a:gd name="T76" fmla="*/ 2147483647 w 1165"/>
                <a:gd name="T77" fmla="*/ 2147483647 h 997"/>
                <a:gd name="T78" fmla="*/ 2147483647 w 1165"/>
                <a:gd name="T79" fmla="*/ 2147483647 h 997"/>
                <a:gd name="T80" fmla="*/ 2147483647 w 1165"/>
                <a:gd name="T81" fmla="*/ 2147483647 h 997"/>
                <a:gd name="T82" fmla="*/ 2147483647 w 1165"/>
                <a:gd name="T83" fmla="*/ 2147483647 h 997"/>
                <a:gd name="T84" fmla="*/ 2147483647 w 1165"/>
                <a:gd name="T85" fmla="*/ 2147483647 h 997"/>
                <a:gd name="T86" fmla="*/ 2147483647 w 1165"/>
                <a:gd name="T87" fmla="*/ 2147483647 h 997"/>
                <a:gd name="T88" fmla="*/ 2147483647 w 1165"/>
                <a:gd name="T89" fmla="*/ 2147483647 h 997"/>
                <a:gd name="T90" fmla="*/ 2147483647 w 1165"/>
                <a:gd name="T91" fmla="*/ 2147483647 h 997"/>
                <a:gd name="T92" fmla="*/ 2147483647 w 1165"/>
                <a:gd name="T93" fmla="*/ 2147483647 h 997"/>
                <a:gd name="T94" fmla="*/ 2147483647 w 1165"/>
                <a:gd name="T95" fmla="*/ 2147483647 h 997"/>
                <a:gd name="T96" fmla="*/ 2147483647 w 1165"/>
                <a:gd name="T97" fmla="*/ 2147483647 h 997"/>
                <a:gd name="T98" fmla="*/ 2147483647 w 1165"/>
                <a:gd name="T99" fmla="*/ 2147483647 h 997"/>
                <a:gd name="T100" fmla="*/ 2147483647 w 1165"/>
                <a:gd name="T101" fmla="*/ 2147483647 h 997"/>
                <a:gd name="T102" fmla="*/ 2147483647 w 1165"/>
                <a:gd name="T103" fmla="*/ 2147483647 h 997"/>
                <a:gd name="T104" fmla="*/ 2147483647 w 1165"/>
                <a:gd name="T105" fmla="*/ 2147483647 h 997"/>
                <a:gd name="T106" fmla="*/ 2147483647 w 1165"/>
                <a:gd name="T107" fmla="*/ 2147483647 h 997"/>
                <a:gd name="T108" fmla="*/ 2147483647 w 1165"/>
                <a:gd name="T109" fmla="*/ 2147483647 h 997"/>
                <a:gd name="T110" fmla="*/ 2147483647 w 1165"/>
                <a:gd name="T111" fmla="*/ 0 h 99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65"/>
                <a:gd name="T169" fmla="*/ 0 h 997"/>
                <a:gd name="T170" fmla="*/ 1165 w 1165"/>
                <a:gd name="T171" fmla="*/ 997 h 99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65" h="997">
                  <a:moveTo>
                    <a:pt x="717" y="0"/>
                  </a:moveTo>
                  <a:lnTo>
                    <a:pt x="717" y="0"/>
                  </a:lnTo>
                  <a:lnTo>
                    <a:pt x="717" y="1"/>
                  </a:lnTo>
                  <a:lnTo>
                    <a:pt x="719" y="3"/>
                  </a:lnTo>
                  <a:lnTo>
                    <a:pt x="721" y="7"/>
                  </a:lnTo>
                  <a:lnTo>
                    <a:pt x="725" y="12"/>
                  </a:lnTo>
                  <a:lnTo>
                    <a:pt x="729" y="17"/>
                  </a:lnTo>
                  <a:lnTo>
                    <a:pt x="733" y="24"/>
                  </a:lnTo>
                  <a:lnTo>
                    <a:pt x="739" y="32"/>
                  </a:lnTo>
                  <a:lnTo>
                    <a:pt x="745" y="40"/>
                  </a:lnTo>
                  <a:lnTo>
                    <a:pt x="751" y="49"/>
                  </a:lnTo>
                  <a:lnTo>
                    <a:pt x="758" y="58"/>
                  </a:lnTo>
                  <a:lnTo>
                    <a:pt x="765" y="68"/>
                  </a:lnTo>
                  <a:lnTo>
                    <a:pt x="772" y="77"/>
                  </a:lnTo>
                  <a:lnTo>
                    <a:pt x="779" y="87"/>
                  </a:lnTo>
                  <a:lnTo>
                    <a:pt x="786" y="96"/>
                  </a:lnTo>
                  <a:lnTo>
                    <a:pt x="794" y="105"/>
                  </a:lnTo>
                  <a:lnTo>
                    <a:pt x="801" y="114"/>
                  </a:lnTo>
                  <a:lnTo>
                    <a:pt x="809" y="124"/>
                  </a:lnTo>
                  <a:lnTo>
                    <a:pt x="821" y="135"/>
                  </a:lnTo>
                  <a:lnTo>
                    <a:pt x="835" y="149"/>
                  </a:lnTo>
                  <a:lnTo>
                    <a:pt x="851" y="165"/>
                  </a:lnTo>
                  <a:lnTo>
                    <a:pt x="869" y="181"/>
                  </a:lnTo>
                  <a:lnTo>
                    <a:pt x="889" y="199"/>
                  </a:lnTo>
                  <a:lnTo>
                    <a:pt x="910" y="218"/>
                  </a:lnTo>
                  <a:lnTo>
                    <a:pt x="930" y="237"/>
                  </a:lnTo>
                  <a:lnTo>
                    <a:pt x="952" y="256"/>
                  </a:lnTo>
                  <a:lnTo>
                    <a:pt x="972" y="275"/>
                  </a:lnTo>
                  <a:lnTo>
                    <a:pt x="993" y="294"/>
                  </a:lnTo>
                  <a:lnTo>
                    <a:pt x="1012" y="312"/>
                  </a:lnTo>
                  <a:lnTo>
                    <a:pt x="1030" y="329"/>
                  </a:lnTo>
                  <a:lnTo>
                    <a:pt x="1046" y="345"/>
                  </a:lnTo>
                  <a:lnTo>
                    <a:pt x="1060" y="359"/>
                  </a:lnTo>
                  <a:lnTo>
                    <a:pt x="1072" y="372"/>
                  </a:lnTo>
                  <a:lnTo>
                    <a:pt x="1085" y="389"/>
                  </a:lnTo>
                  <a:lnTo>
                    <a:pt x="1098" y="406"/>
                  </a:lnTo>
                  <a:lnTo>
                    <a:pt x="1110" y="423"/>
                  </a:lnTo>
                  <a:lnTo>
                    <a:pt x="1119" y="440"/>
                  </a:lnTo>
                  <a:lnTo>
                    <a:pt x="1129" y="456"/>
                  </a:lnTo>
                  <a:lnTo>
                    <a:pt x="1137" y="472"/>
                  </a:lnTo>
                  <a:lnTo>
                    <a:pt x="1143" y="488"/>
                  </a:lnTo>
                  <a:lnTo>
                    <a:pt x="1149" y="504"/>
                  </a:lnTo>
                  <a:lnTo>
                    <a:pt x="1154" y="520"/>
                  </a:lnTo>
                  <a:lnTo>
                    <a:pt x="1158" y="535"/>
                  </a:lnTo>
                  <a:lnTo>
                    <a:pt x="1161" y="550"/>
                  </a:lnTo>
                  <a:lnTo>
                    <a:pt x="1164" y="565"/>
                  </a:lnTo>
                  <a:lnTo>
                    <a:pt x="1165" y="579"/>
                  </a:lnTo>
                  <a:lnTo>
                    <a:pt x="1165" y="594"/>
                  </a:lnTo>
                  <a:lnTo>
                    <a:pt x="1165" y="609"/>
                  </a:lnTo>
                  <a:lnTo>
                    <a:pt x="1164" y="623"/>
                  </a:lnTo>
                  <a:lnTo>
                    <a:pt x="1163" y="637"/>
                  </a:lnTo>
                  <a:lnTo>
                    <a:pt x="1160" y="651"/>
                  </a:lnTo>
                  <a:lnTo>
                    <a:pt x="1157" y="665"/>
                  </a:lnTo>
                  <a:lnTo>
                    <a:pt x="1153" y="678"/>
                  </a:lnTo>
                  <a:lnTo>
                    <a:pt x="1149" y="692"/>
                  </a:lnTo>
                  <a:lnTo>
                    <a:pt x="1144" y="705"/>
                  </a:lnTo>
                  <a:lnTo>
                    <a:pt x="1139" y="718"/>
                  </a:lnTo>
                  <a:lnTo>
                    <a:pt x="1134" y="731"/>
                  </a:lnTo>
                  <a:lnTo>
                    <a:pt x="1127" y="744"/>
                  </a:lnTo>
                  <a:lnTo>
                    <a:pt x="1121" y="756"/>
                  </a:lnTo>
                  <a:lnTo>
                    <a:pt x="1114" y="768"/>
                  </a:lnTo>
                  <a:lnTo>
                    <a:pt x="1107" y="780"/>
                  </a:lnTo>
                  <a:lnTo>
                    <a:pt x="1100" y="793"/>
                  </a:lnTo>
                  <a:lnTo>
                    <a:pt x="1092" y="805"/>
                  </a:lnTo>
                  <a:lnTo>
                    <a:pt x="1085" y="816"/>
                  </a:lnTo>
                  <a:lnTo>
                    <a:pt x="1077" y="828"/>
                  </a:lnTo>
                  <a:lnTo>
                    <a:pt x="1061" y="846"/>
                  </a:lnTo>
                  <a:lnTo>
                    <a:pt x="1047" y="863"/>
                  </a:lnTo>
                  <a:lnTo>
                    <a:pt x="1032" y="881"/>
                  </a:lnTo>
                  <a:lnTo>
                    <a:pt x="1019" y="897"/>
                  </a:lnTo>
                  <a:lnTo>
                    <a:pt x="1005" y="914"/>
                  </a:lnTo>
                  <a:lnTo>
                    <a:pt x="991" y="929"/>
                  </a:lnTo>
                  <a:lnTo>
                    <a:pt x="977" y="943"/>
                  </a:lnTo>
                  <a:lnTo>
                    <a:pt x="963" y="956"/>
                  </a:lnTo>
                  <a:lnTo>
                    <a:pt x="949" y="968"/>
                  </a:lnTo>
                  <a:lnTo>
                    <a:pt x="936" y="977"/>
                  </a:lnTo>
                  <a:lnTo>
                    <a:pt x="921" y="986"/>
                  </a:lnTo>
                  <a:lnTo>
                    <a:pt x="906" y="992"/>
                  </a:lnTo>
                  <a:lnTo>
                    <a:pt x="891" y="996"/>
                  </a:lnTo>
                  <a:lnTo>
                    <a:pt x="875" y="997"/>
                  </a:lnTo>
                  <a:lnTo>
                    <a:pt x="858" y="996"/>
                  </a:lnTo>
                  <a:lnTo>
                    <a:pt x="841" y="992"/>
                  </a:lnTo>
                  <a:lnTo>
                    <a:pt x="786" y="988"/>
                  </a:lnTo>
                  <a:lnTo>
                    <a:pt x="733" y="984"/>
                  </a:lnTo>
                  <a:lnTo>
                    <a:pt x="683" y="979"/>
                  </a:lnTo>
                  <a:lnTo>
                    <a:pt x="634" y="973"/>
                  </a:lnTo>
                  <a:lnTo>
                    <a:pt x="588" y="967"/>
                  </a:lnTo>
                  <a:lnTo>
                    <a:pt x="544" y="960"/>
                  </a:lnTo>
                  <a:lnTo>
                    <a:pt x="502" y="952"/>
                  </a:lnTo>
                  <a:lnTo>
                    <a:pt x="463" y="942"/>
                  </a:lnTo>
                  <a:lnTo>
                    <a:pt x="425" y="933"/>
                  </a:lnTo>
                  <a:lnTo>
                    <a:pt x="389" y="922"/>
                  </a:lnTo>
                  <a:lnTo>
                    <a:pt x="356" y="911"/>
                  </a:lnTo>
                  <a:lnTo>
                    <a:pt x="323" y="899"/>
                  </a:lnTo>
                  <a:lnTo>
                    <a:pt x="293" y="886"/>
                  </a:lnTo>
                  <a:lnTo>
                    <a:pt x="265" y="873"/>
                  </a:lnTo>
                  <a:lnTo>
                    <a:pt x="239" y="858"/>
                  </a:lnTo>
                  <a:lnTo>
                    <a:pt x="213" y="843"/>
                  </a:lnTo>
                  <a:lnTo>
                    <a:pt x="190" y="827"/>
                  </a:lnTo>
                  <a:lnTo>
                    <a:pt x="168" y="810"/>
                  </a:lnTo>
                  <a:lnTo>
                    <a:pt x="148" y="793"/>
                  </a:lnTo>
                  <a:lnTo>
                    <a:pt x="130" y="774"/>
                  </a:lnTo>
                  <a:lnTo>
                    <a:pt x="113" y="755"/>
                  </a:lnTo>
                  <a:lnTo>
                    <a:pt x="96" y="734"/>
                  </a:lnTo>
                  <a:lnTo>
                    <a:pt x="82" y="713"/>
                  </a:lnTo>
                  <a:lnTo>
                    <a:pt x="69" y="691"/>
                  </a:lnTo>
                  <a:lnTo>
                    <a:pt x="57" y="669"/>
                  </a:lnTo>
                  <a:lnTo>
                    <a:pt x="46" y="645"/>
                  </a:lnTo>
                  <a:lnTo>
                    <a:pt x="37" y="621"/>
                  </a:lnTo>
                  <a:lnTo>
                    <a:pt x="28" y="596"/>
                  </a:lnTo>
                  <a:lnTo>
                    <a:pt x="20" y="570"/>
                  </a:lnTo>
                  <a:lnTo>
                    <a:pt x="14" y="543"/>
                  </a:lnTo>
                  <a:lnTo>
                    <a:pt x="8" y="515"/>
                  </a:lnTo>
                  <a:lnTo>
                    <a:pt x="4" y="486"/>
                  </a:lnTo>
                  <a:lnTo>
                    <a:pt x="1" y="458"/>
                  </a:lnTo>
                  <a:lnTo>
                    <a:pt x="0" y="431"/>
                  </a:lnTo>
                  <a:lnTo>
                    <a:pt x="1" y="406"/>
                  </a:lnTo>
                  <a:lnTo>
                    <a:pt x="5" y="381"/>
                  </a:lnTo>
                  <a:lnTo>
                    <a:pt x="10" y="359"/>
                  </a:lnTo>
                  <a:lnTo>
                    <a:pt x="18" y="338"/>
                  </a:lnTo>
                  <a:lnTo>
                    <a:pt x="26" y="317"/>
                  </a:lnTo>
                  <a:lnTo>
                    <a:pt x="37" y="299"/>
                  </a:lnTo>
                  <a:lnTo>
                    <a:pt x="49" y="281"/>
                  </a:lnTo>
                  <a:lnTo>
                    <a:pt x="62" y="265"/>
                  </a:lnTo>
                  <a:lnTo>
                    <a:pt x="77" y="250"/>
                  </a:lnTo>
                  <a:lnTo>
                    <a:pt x="92" y="236"/>
                  </a:lnTo>
                  <a:lnTo>
                    <a:pt x="109" y="223"/>
                  </a:lnTo>
                  <a:lnTo>
                    <a:pt x="126" y="211"/>
                  </a:lnTo>
                  <a:lnTo>
                    <a:pt x="145" y="199"/>
                  </a:lnTo>
                  <a:lnTo>
                    <a:pt x="163" y="190"/>
                  </a:lnTo>
                  <a:lnTo>
                    <a:pt x="183" y="180"/>
                  </a:lnTo>
                  <a:lnTo>
                    <a:pt x="202" y="172"/>
                  </a:lnTo>
                  <a:lnTo>
                    <a:pt x="222" y="164"/>
                  </a:lnTo>
                  <a:lnTo>
                    <a:pt x="242" y="158"/>
                  </a:lnTo>
                  <a:lnTo>
                    <a:pt x="262" y="152"/>
                  </a:lnTo>
                  <a:lnTo>
                    <a:pt x="282" y="146"/>
                  </a:lnTo>
                  <a:lnTo>
                    <a:pt x="301" y="142"/>
                  </a:lnTo>
                  <a:lnTo>
                    <a:pt x="320" y="138"/>
                  </a:lnTo>
                  <a:lnTo>
                    <a:pt x="339" y="134"/>
                  </a:lnTo>
                  <a:lnTo>
                    <a:pt x="357" y="131"/>
                  </a:lnTo>
                  <a:lnTo>
                    <a:pt x="375" y="129"/>
                  </a:lnTo>
                  <a:lnTo>
                    <a:pt x="391" y="127"/>
                  </a:lnTo>
                  <a:lnTo>
                    <a:pt x="407" y="126"/>
                  </a:lnTo>
                  <a:lnTo>
                    <a:pt x="421" y="125"/>
                  </a:lnTo>
                  <a:lnTo>
                    <a:pt x="435" y="124"/>
                  </a:lnTo>
                  <a:lnTo>
                    <a:pt x="447" y="124"/>
                  </a:lnTo>
                  <a:lnTo>
                    <a:pt x="468" y="123"/>
                  </a:lnTo>
                  <a:lnTo>
                    <a:pt x="490" y="121"/>
                  </a:lnTo>
                  <a:lnTo>
                    <a:pt x="511" y="119"/>
                  </a:lnTo>
                  <a:lnTo>
                    <a:pt x="531" y="115"/>
                  </a:lnTo>
                  <a:lnTo>
                    <a:pt x="550" y="111"/>
                  </a:lnTo>
                  <a:lnTo>
                    <a:pt x="569" y="105"/>
                  </a:lnTo>
                  <a:lnTo>
                    <a:pt x="587" y="99"/>
                  </a:lnTo>
                  <a:lnTo>
                    <a:pt x="604" y="92"/>
                  </a:lnTo>
                  <a:lnTo>
                    <a:pt x="621" y="84"/>
                  </a:lnTo>
                  <a:lnTo>
                    <a:pt x="637" y="74"/>
                  </a:lnTo>
                  <a:lnTo>
                    <a:pt x="652" y="65"/>
                  </a:lnTo>
                  <a:lnTo>
                    <a:pt x="667" y="54"/>
                  </a:lnTo>
                  <a:lnTo>
                    <a:pt x="680" y="42"/>
                  </a:lnTo>
                  <a:lnTo>
                    <a:pt x="693" y="29"/>
                  </a:lnTo>
                  <a:lnTo>
                    <a:pt x="705" y="15"/>
                  </a:lnTo>
                  <a:lnTo>
                    <a:pt x="717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Freeform 82">
              <a:extLst>
                <a:ext uri="{FF2B5EF4-FFF2-40B4-BE49-F238E27FC236}">
                  <a16:creationId xmlns:a16="http://schemas.microsoft.com/office/drawing/2014/main" id="{535B654D-06FB-4CF5-948B-C3AEE9FFC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1" y="3357564"/>
              <a:ext cx="627063" cy="1531937"/>
            </a:xfrm>
            <a:custGeom>
              <a:avLst/>
              <a:gdLst>
                <a:gd name="T0" fmla="*/ 2147483647 w 445"/>
                <a:gd name="T1" fmla="*/ 2147483647 h 965"/>
                <a:gd name="T2" fmla="*/ 2147483647 w 445"/>
                <a:gd name="T3" fmla="*/ 2147483647 h 965"/>
                <a:gd name="T4" fmla="*/ 2147483647 w 445"/>
                <a:gd name="T5" fmla="*/ 2147483647 h 965"/>
                <a:gd name="T6" fmla="*/ 2147483647 w 445"/>
                <a:gd name="T7" fmla="*/ 2147483647 h 965"/>
                <a:gd name="T8" fmla="*/ 2147483647 w 445"/>
                <a:gd name="T9" fmla="*/ 2147483647 h 965"/>
                <a:gd name="T10" fmla="*/ 2147483647 w 445"/>
                <a:gd name="T11" fmla="*/ 2147483647 h 965"/>
                <a:gd name="T12" fmla="*/ 2147483647 w 445"/>
                <a:gd name="T13" fmla="*/ 2147483647 h 965"/>
                <a:gd name="T14" fmla="*/ 2147483647 w 445"/>
                <a:gd name="T15" fmla="*/ 2147483647 h 965"/>
                <a:gd name="T16" fmla="*/ 2147483647 w 445"/>
                <a:gd name="T17" fmla="*/ 2147483647 h 965"/>
                <a:gd name="T18" fmla="*/ 2147483647 w 445"/>
                <a:gd name="T19" fmla="*/ 2147483647 h 965"/>
                <a:gd name="T20" fmla="*/ 2147483647 w 445"/>
                <a:gd name="T21" fmla="*/ 2147483647 h 965"/>
                <a:gd name="T22" fmla="*/ 2147483647 w 445"/>
                <a:gd name="T23" fmla="*/ 2147483647 h 965"/>
                <a:gd name="T24" fmla="*/ 2147483647 w 445"/>
                <a:gd name="T25" fmla="*/ 2147483647 h 965"/>
                <a:gd name="T26" fmla="*/ 2147483647 w 445"/>
                <a:gd name="T27" fmla="*/ 2147483647 h 965"/>
                <a:gd name="T28" fmla="*/ 2147483647 w 445"/>
                <a:gd name="T29" fmla="*/ 2147483647 h 965"/>
                <a:gd name="T30" fmla="*/ 2147483647 w 445"/>
                <a:gd name="T31" fmla="*/ 2147483647 h 965"/>
                <a:gd name="T32" fmla="*/ 2147483647 w 445"/>
                <a:gd name="T33" fmla="*/ 2147483647 h 965"/>
                <a:gd name="T34" fmla="*/ 2147483647 w 445"/>
                <a:gd name="T35" fmla="*/ 2147483647 h 965"/>
                <a:gd name="T36" fmla="*/ 2147483647 w 445"/>
                <a:gd name="T37" fmla="*/ 2147483647 h 965"/>
                <a:gd name="T38" fmla="*/ 2147483647 w 445"/>
                <a:gd name="T39" fmla="*/ 2147483647 h 965"/>
                <a:gd name="T40" fmla="*/ 2147483647 w 445"/>
                <a:gd name="T41" fmla="*/ 2147483647 h 965"/>
                <a:gd name="T42" fmla="*/ 2147483647 w 445"/>
                <a:gd name="T43" fmla="*/ 2147483647 h 965"/>
                <a:gd name="T44" fmla="*/ 2147483647 w 445"/>
                <a:gd name="T45" fmla="*/ 2147483647 h 965"/>
                <a:gd name="T46" fmla="*/ 2147483647 w 445"/>
                <a:gd name="T47" fmla="*/ 2147483647 h 965"/>
                <a:gd name="T48" fmla="*/ 2147483647 w 445"/>
                <a:gd name="T49" fmla="*/ 2147483647 h 965"/>
                <a:gd name="T50" fmla="*/ 2147483647 w 445"/>
                <a:gd name="T51" fmla="*/ 2147483647 h 965"/>
                <a:gd name="T52" fmla="*/ 2147483647 w 445"/>
                <a:gd name="T53" fmla="*/ 2147483647 h 965"/>
                <a:gd name="T54" fmla="*/ 2147483647 w 445"/>
                <a:gd name="T55" fmla="*/ 2147483647 h 965"/>
                <a:gd name="T56" fmla="*/ 2147483647 w 445"/>
                <a:gd name="T57" fmla="*/ 2147483647 h 965"/>
                <a:gd name="T58" fmla="*/ 2147483647 w 445"/>
                <a:gd name="T59" fmla="*/ 2147483647 h 965"/>
                <a:gd name="T60" fmla="*/ 2147483647 w 445"/>
                <a:gd name="T61" fmla="*/ 2147483647 h 965"/>
                <a:gd name="T62" fmla="*/ 2147483647 w 445"/>
                <a:gd name="T63" fmla="*/ 2147483647 h 965"/>
                <a:gd name="T64" fmla="*/ 2147483647 w 445"/>
                <a:gd name="T65" fmla="*/ 2147483647 h 965"/>
                <a:gd name="T66" fmla="*/ 2147483647 w 445"/>
                <a:gd name="T67" fmla="*/ 2147483647 h 965"/>
                <a:gd name="T68" fmla="*/ 2147483647 w 445"/>
                <a:gd name="T69" fmla="*/ 2147483647 h 965"/>
                <a:gd name="T70" fmla="*/ 2147483647 w 445"/>
                <a:gd name="T71" fmla="*/ 2147483647 h 965"/>
                <a:gd name="T72" fmla="*/ 2147483647 w 445"/>
                <a:gd name="T73" fmla="*/ 2147483647 h 965"/>
                <a:gd name="T74" fmla="*/ 2147483647 w 445"/>
                <a:gd name="T75" fmla="*/ 2147483647 h 965"/>
                <a:gd name="T76" fmla="*/ 2147483647 w 445"/>
                <a:gd name="T77" fmla="*/ 2147483647 h 965"/>
                <a:gd name="T78" fmla="*/ 2147483647 w 445"/>
                <a:gd name="T79" fmla="*/ 2147483647 h 965"/>
                <a:gd name="T80" fmla="*/ 2147483647 w 445"/>
                <a:gd name="T81" fmla="*/ 2147483647 h 965"/>
                <a:gd name="T82" fmla="*/ 2147483647 w 445"/>
                <a:gd name="T83" fmla="*/ 2147483647 h 965"/>
                <a:gd name="T84" fmla="*/ 2147483647 w 445"/>
                <a:gd name="T85" fmla="*/ 2147483647 h 965"/>
                <a:gd name="T86" fmla="*/ 2147483647 w 445"/>
                <a:gd name="T87" fmla="*/ 2147483647 h 965"/>
                <a:gd name="T88" fmla="*/ 2147483647 w 445"/>
                <a:gd name="T89" fmla="*/ 2147483647 h 965"/>
                <a:gd name="T90" fmla="*/ 2147483647 w 445"/>
                <a:gd name="T91" fmla="*/ 2147483647 h 965"/>
                <a:gd name="T92" fmla="*/ 2147483647 w 445"/>
                <a:gd name="T93" fmla="*/ 2147483647 h 965"/>
                <a:gd name="T94" fmla="*/ 2147483647 w 445"/>
                <a:gd name="T95" fmla="*/ 2147483647 h 965"/>
                <a:gd name="T96" fmla="*/ 2147483647 w 445"/>
                <a:gd name="T97" fmla="*/ 2147483647 h 965"/>
                <a:gd name="T98" fmla="*/ 2147483647 w 445"/>
                <a:gd name="T99" fmla="*/ 2147483647 h 965"/>
                <a:gd name="T100" fmla="*/ 2147483647 w 445"/>
                <a:gd name="T101" fmla="*/ 2147483647 h 965"/>
                <a:gd name="T102" fmla="*/ 2147483647 w 445"/>
                <a:gd name="T103" fmla="*/ 2147483647 h 965"/>
                <a:gd name="T104" fmla="*/ 2147483647 w 445"/>
                <a:gd name="T105" fmla="*/ 2147483647 h 965"/>
                <a:gd name="T106" fmla="*/ 2147483647 w 445"/>
                <a:gd name="T107" fmla="*/ 2147483647 h 965"/>
                <a:gd name="T108" fmla="*/ 2147483647 w 445"/>
                <a:gd name="T109" fmla="*/ 2147483647 h 965"/>
                <a:gd name="T110" fmla="*/ 2147483647 w 445"/>
                <a:gd name="T111" fmla="*/ 2147483647 h 965"/>
                <a:gd name="T112" fmla="*/ 2147483647 w 445"/>
                <a:gd name="T113" fmla="*/ 0 h 9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45"/>
                <a:gd name="T172" fmla="*/ 0 h 965"/>
                <a:gd name="T173" fmla="*/ 445 w 445"/>
                <a:gd name="T174" fmla="*/ 965 h 96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45" h="965">
                  <a:moveTo>
                    <a:pt x="0" y="43"/>
                  </a:moveTo>
                  <a:lnTo>
                    <a:pt x="0" y="43"/>
                  </a:lnTo>
                  <a:lnTo>
                    <a:pt x="1" y="61"/>
                  </a:lnTo>
                  <a:lnTo>
                    <a:pt x="3" y="76"/>
                  </a:lnTo>
                  <a:lnTo>
                    <a:pt x="5" y="87"/>
                  </a:lnTo>
                  <a:lnTo>
                    <a:pt x="8" y="97"/>
                  </a:lnTo>
                  <a:lnTo>
                    <a:pt x="10" y="104"/>
                  </a:lnTo>
                  <a:lnTo>
                    <a:pt x="13" y="110"/>
                  </a:lnTo>
                  <a:lnTo>
                    <a:pt x="16" y="116"/>
                  </a:lnTo>
                  <a:lnTo>
                    <a:pt x="19" y="120"/>
                  </a:lnTo>
                  <a:lnTo>
                    <a:pt x="21" y="124"/>
                  </a:lnTo>
                  <a:lnTo>
                    <a:pt x="25" y="128"/>
                  </a:lnTo>
                  <a:lnTo>
                    <a:pt x="29" y="132"/>
                  </a:lnTo>
                  <a:lnTo>
                    <a:pt x="32" y="135"/>
                  </a:lnTo>
                  <a:lnTo>
                    <a:pt x="35" y="139"/>
                  </a:lnTo>
                  <a:lnTo>
                    <a:pt x="38" y="144"/>
                  </a:lnTo>
                  <a:lnTo>
                    <a:pt x="40" y="150"/>
                  </a:lnTo>
                  <a:lnTo>
                    <a:pt x="40" y="158"/>
                  </a:lnTo>
                  <a:lnTo>
                    <a:pt x="42" y="166"/>
                  </a:lnTo>
                  <a:lnTo>
                    <a:pt x="46" y="174"/>
                  </a:lnTo>
                  <a:lnTo>
                    <a:pt x="51" y="181"/>
                  </a:lnTo>
                  <a:lnTo>
                    <a:pt x="57" y="187"/>
                  </a:lnTo>
                  <a:lnTo>
                    <a:pt x="64" y="193"/>
                  </a:lnTo>
                  <a:lnTo>
                    <a:pt x="70" y="200"/>
                  </a:lnTo>
                  <a:lnTo>
                    <a:pt x="76" y="206"/>
                  </a:lnTo>
                  <a:lnTo>
                    <a:pt x="80" y="213"/>
                  </a:lnTo>
                  <a:lnTo>
                    <a:pt x="84" y="220"/>
                  </a:lnTo>
                  <a:lnTo>
                    <a:pt x="88" y="227"/>
                  </a:lnTo>
                  <a:lnTo>
                    <a:pt x="92" y="234"/>
                  </a:lnTo>
                  <a:lnTo>
                    <a:pt x="96" y="241"/>
                  </a:lnTo>
                  <a:lnTo>
                    <a:pt x="101" y="247"/>
                  </a:lnTo>
                  <a:lnTo>
                    <a:pt x="105" y="254"/>
                  </a:lnTo>
                  <a:lnTo>
                    <a:pt x="110" y="260"/>
                  </a:lnTo>
                  <a:lnTo>
                    <a:pt x="113" y="266"/>
                  </a:lnTo>
                  <a:lnTo>
                    <a:pt x="117" y="272"/>
                  </a:lnTo>
                  <a:lnTo>
                    <a:pt x="122" y="277"/>
                  </a:lnTo>
                  <a:lnTo>
                    <a:pt x="127" y="283"/>
                  </a:lnTo>
                  <a:lnTo>
                    <a:pt x="133" y="289"/>
                  </a:lnTo>
                  <a:lnTo>
                    <a:pt x="138" y="295"/>
                  </a:lnTo>
                  <a:lnTo>
                    <a:pt x="145" y="300"/>
                  </a:lnTo>
                  <a:lnTo>
                    <a:pt x="151" y="307"/>
                  </a:lnTo>
                  <a:lnTo>
                    <a:pt x="157" y="313"/>
                  </a:lnTo>
                  <a:lnTo>
                    <a:pt x="163" y="319"/>
                  </a:lnTo>
                  <a:lnTo>
                    <a:pt x="170" y="326"/>
                  </a:lnTo>
                  <a:lnTo>
                    <a:pt x="178" y="334"/>
                  </a:lnTo>
                  <a:lnTo>
                    <a:pt x="186" y="343"/>
                  </a:lnTo>
                  <a:lnTo>
                    <a:pt x="195" y="351"/>
                  </a:lnTo>
                  <a:lnTo>
                    <a:pt x="205" y="360"/>
                  </a:lnTo>
                  <a:lnTo>
                    <a:pt x="214" y="368"/>
                  </a:lnTo>
                  <a:lnTo>
                    <a:pt x="224" y="375"/>
                  </a:lnTo>
                  <a:lnTo>
                    <a:pt x="234" y="384"/>
                  </a:lnTo>
                  <a:lnTo>
                    <a:pt x="244" y="394"/>
                  </a:lnTo>
                  <a:lnTo>
                    <a:pt x="253" y="406"/>
                  </a:lnTo>
                  <a:lnTo>
                    <a:pt x="262" y="420"/>
                  </a:lnTo>
                  <a:lnTo>
                    <a:pt x="270" y="432"/>
                  </a:lnTo>
                  <a:lnTo>
                    <a:pt x="277" y="445"/>
                  </a:lnTo>
                  <a:lnTo>
                    <a:pt x="283" y="457"/>
                  </a:lnTo>
                  <a:lnTo>
                    <a:pt x="289" y="466"/>
                  </a:lnTo>
                  <a:lnTo>
                    <a:pt x="291" y="471"/>
                  </a:lnTo>
                  <a:lnTo>
                    <a:pt x="293" y="476"/>
                  </a:lnTo>
                  <a:lnTo>
                    <a:pt x="296" y="481"/>
                  </a:lnTo>
                  <a:lnTo>
                    <a:pt x="298" y="486"/>
                  </a:lnTo>
                  <a:lnTo>
                    <a:pt x="301" y="492"/>
                  </a:lnTo>
                  <a:lnTo>
                    <a:pt x="303" y="497"/>
                  </a:lnTo>
                  <a:lnTo>
                    <a:pt x="305" y="503"/>
                  </a:lnTo>
                  <a:lnTo>
                    <a:pt x="307" y="510"/>
                  </a:lnTo>
                  <a:lnTo>
                    <a:pt x="309" y="516"/>
                  </a:lnTo>
                  <a:lnTo>
                    <a:pt x="310" y="523"/>
                  </a:lnTo>
                  <a:lnTo>
                    <a:pt x="311" y="530"/>
                  </a:lnTo>
                  <a:lnTo>
                    <a:pt x="312" y="537"/>
                  </a:lnTo>
                  <a:lnTo>
                    <a:pt x="312" y="544"/>
                  </a:lnTo>
                  <a:lnTo>
                    <a:pt x="312" y="550"/>
                  </a:lnTo>
                  <a:lnTo>
                    <a:pt x="311" y="558"/>
                  </a:lnTo>
                  <a:lnTo>
                    <a:pt x="310" y="565"/>
                  </a:lnTo>
                  <a:lnTo>
                    <a:pt x="309" y="573"/>
                  </a:lnTo>
                  <a:lnTo>
                    <a:pt x="307" y="580"/>
                  </a:lnTo>
                  <a:lnTo>
                    <a:pt x="306" y="588"/>
                  </a:lnTo>
                  <a:lnTo>
                    <a:pt x="305" y="595"/>
                  </a:lnTo>
                  <a:lnTo>
                    <a:pt x="304" y="602"/>
                  </a:lnTo>
                  <a:lnTo>
                    <a:pt x="304" y="609"/>
                  </a:lnTo>
                  <a:lnTo>
                    <a:pt x="302" y="617"/>
                  </a:lnTo>
                  <a:lnTo>
                    <a:pt x="302" y="623"/>
                  </a:lnTo>
                  <a:lnTo>
                    <a:pt x="301" y="630"/>
                  </a:lnTo>
                  <a:lnTo>
                    <a:pt x="300" y="636"/>
                  </a:lnTo>
                  <a:lnTo>
                    <a:pt x="300" y="643"/>
                  </a:lnTo>
                  <a:lnTo>
                    <a:pt x="298" y="648"/>
                  </a:lnTo>
                  <a:lnTo>
                    <a:pt x="297" y="654"/>
                  </a:lnTo>
                  <a:lnTo>
                    <a:pt x="296" y="659"/>
                  </a:lnTo>
                  <a:lnTo>
                    <a:pt x="295" y="664"/>
                  </a:lnTo>
                  <a:lnTo>
                    <a:pt x="293" y="669"/>
                  </a:lnTo>
                  <a:lnTo>
                    <a:pt x="290" y="677"/>
                  </a:lnTo>
                  <a:lnTo>
                    <a:pt x="289" y="685"/>
                  </a:lnTo>
                  <a:lnTo>
                    <a:pt x="287" y="692"/>
                  </a:lnTo>
                  <a:lnTo>
                    <a:pt x="286" y="700"/>
                  </a:lnTo>
                  <a:lnTo>
                    <a:pt x="284" y="707"/>
                  </a:lnTo>
                  <a:lnTo>
                    <a:pt x="282" y="716"/>
                  </a:lnTo>
                  <a:lnTo>
                    <a:pt x="278" y="724"/>
                  </a:lnTo>
                  <a:lnTo>
                    <a:pt x="273" y="735"/>
                  </a:lnTo>
                  <a:lnTo>
                    <a:pt x="270" y="741"/>
                  </a:lnTo>
                  <a:lnTo>
                    <a:pt x="266" y="747"/>
                  </a:lnTo>
                  <a:lnTo>
                    <a:pt x="262" y="754"/>
                  </a:lnTo>
                  <a:lnTo>
                    <a:pt x="258" y="762"/>
                  </a:lnTo>
                  <a:lnTo>
                    <a:pt x="253" y="769"/>
                  </a:lnTo>
                  <a:lnTo>
                    <a:pt x="248" y="777"/>
                  </a:lnTo>
                  <a:lnTo>
                    <a:pt x="243" y="786"/>
                  </a:lnTo>
                  <a:lnTo>
                    <a:pt x="237" y="794"/>
                  </a:lnTo>
                  <a:lnTo>
                    <a:pt x="233" y="802"/>
                  </a:lnTo>
                  <a:lnTo>
                    <a:pt x="228" y="810"/>
                  </a:lnTo>
                  <a:lnTo>
                    <a:pt x="223" y="817"/>
                  </a:lnTo>
                  <a:lnTo>
                    <a:pt x="218" y="825"/>
                  </a:lnTo>
                  <a:lnTo>
                    <a:pt x="214" y="831"/>
                  </a:lnTo>
                  <a:lnTo>
                    <a:pt x="211" y="837"/>
                  </a:lnTo>
                  <a:lnTo>
                    <a:pt x="207" y="841"/>
                  </a:lnTo>
                  <a:lnTo>
                    <a:pt x="205" y="845"/>
                  </a:lnTo>
                  <a:lnTo>
                    <a:pt x="202" y="850"/>
                  </a:lnTo>
                  <a:lnTo>
                    <a:pt x="201" y="851"/>
                  </a:lnTo>
                  <a:lnTo>
                    <a:pt x="202" y="849"/>
                  </a:lnTo>
                  <a:lnTo>
                    <a:pt x="203" y="846"/>
                  </a:lnTo>
                  <a:lnTo>
                    <a:pt x="205" y="842"/>
                  </a:lnTo>
                  <a:lnTo>
                    <a:pt x="205" y="841"/>
                  </a:lnTo>
                  <a:lnTo>
                    <a:pt x="203" y="845"/>
                  </a:lnTo>
                  <a:lnTo>
                    <a:pt x="201" y="849"/>
                  </a:lnTo>
                  <a:lnTo>
                    <a:pt x="198" y="853"/>
                  </a:lnTo>
                  <a:lnTo>
                    <a:pt x="195" y="859"/>
                  </a:lnTo>
                  <a:lnTo>
                    <a:pt x="192" y="864"/>
                  </a:lnTo>
                  <a:lnTo>
                    <a:pt x="189" y="870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9" y="891"/>
                  </a:lnTo>
                  <a:lnTo>
                    <a:pt x="176" y="898"/>
                  </a:lnTo>
                  <a:lnTo>
                    <a:pt x="173" y="905"/>
                  </a:lnTo>
                  <a:lnTo>
                    <a:pt x="171" y="913"/>
                  </a:lnTo>
                  <a:lnTo>
                    <a:pt x="169" y="920"/>
                  </a:lnTo>
                  <a:lnTo>
                    <a:pt x="168" y="928"/>
                  </a:lnTo>
                  <a:lnTo>
                    <a:pt x="168" y="935"/>
                  </a:lnTo>
                  <a:lnTo>
                    <a:pt x="168" y="942"/>
                  </a:lnTo>
                  <a:lnTo>
                    <a:pt x="170" y="948"/>
                  </a:lnTo>
                  <a:lnTo>
                    <a:pt x="176" y="958"/>
                  </a:lnTo>
                  <a:lnTo>
                    <a:pt x="183" y="963"/>
                  </a:lnTo>
                  <a:lnTo>
                    <a:pt x="193" y="965"/>
                  </a:lnTo>
                  <a:lnTo>
                    <a:pt x="203" y="962"/>
                  </a:lnTo>
                  <a:lnTo>
                    <a:pt x="213" y="958"/>
                  </a:lnTo>
                  <a:lnTo>
                    <a:pt x="223" y="953"/>
                  </a:lnTo>
                  <a:lnTo>
                    <a:pt x="232" y="947"/>
                  </a:lnTo>
                  <a:lnTo>
                    <a:pt x="238" y="942"/>
                  </a:lnTo>
                  <a:lnTo>
                    <a:pt x="243" y="937"/>
                  </a:lnTo>
                  <a:lnTo>
                    <a:pt x="249" y="931"/>
                  </a:lnTo>
                  <a:lnTo>
                    <a:pt x="255" y="924"/>
                  </a:lnTo>
                  <a:lnTo>
                    <a:pt x="261" y="916"/>
                  </a:lnTo>
                  <a:lnTo>
                    <a:pt x="267" y="908"/>
                  </a:lnTo>
                  <a:lnTo>
                    <a:pt x="274" y="898"/>
                  </a:lnTo>
                  <a:lnTo>
                    <a:pt x="282" y="887"/>
                  </a:lnTo>
                  <a:lnTo>
                    <a:pt x="290" y="876"/>
                  </a:lnTo>
                  <a:lnTo>
                    <a:pt x="295" y="870"/>
                  </a:lnTo>
                  <a:lnTo>
                    <a:pt x="300" y="863"/>
                  </a:lnTo>
                  <a:lnTo>
                    <a:pt x="306" y="856"/>
                  </a:lnTo>
                  <a:lnTo>
                    <a:pt x="313" y="848"/>
                  </a:lnTo>
                  <a:lnTo>
                    <a:pt x="319" y="840"/>
                  </a:lnTo>
                  <a:lnTo>
                    <a:pt x="327" y="832"/>
                  </a:lnTo>
                  <a:lnTo>
                    <a:pt x="334" y="823"/>
                  </a:lnTo>
                  <a:lnTo>
                    <a:pt x="341" y="815"/>
                  </a:lnTo>
                  <a:lnTo>
                    <a:pt x="348" y="806"/>
                  </a:lnTo>
                  <a:lnTo>
                    <a:pt x="355" y="797"/>
                  </a:lnTo>
                  <a:lnTo>
                    <a:pt x="362" y="788"/>
                  </a:lnTo>
                  <a:lnTo>
                    <a:pt x="369" y="779"/>
                  </a:lnTo>
                  <a:lnTo>
                    <a:pt x="374" y="770"/>
                  </a:lnTo>
                  <a:lnTo>
                    <a:pt x="380" y="761"/>
                  </a:lnTo>
                  <a:lnTo>
                    <a:pt x="385" y="753"/>
                  </a:lnTo>
                  <a:lnTo>
                    <a:pt x="389" y="744"/>
                  </a:lnTo>
                  <a:lnTo>
                    <a:pt x="393" y="736"/>
                  </a:lnTo>
                  <a:lnTo>
                    <a:pt x="397" y="728"/>
                  </a:lnTo>
                  <a:lnTo>
                    <a:pt x="400" y="720"/>
                  </a:lnTo>
                  <a:lnTo>
                    <a:pt x="404" y="712"/>
                  </a:lnTo>
                  <a:lnTo>
                    <a:pt x="407" y="705"/>
                  </a:lnTo>
                  <a:lnTo>
                    <a:pt x="410" y="697"/>
                  </a:lnTo>
                  <a:lnTo>
                    <a:pt x="413" y="690"/>
                  </a:lnTo>
                  <a:lnTo>
                    <a:pt x="416" y="682"/>
                  </a:lnTo>
                  <a:lnTo>
                    <a:pt x="419" y="675"/>
                  </a:lnTo>
                  <a:lnTo>
                    <a:pt x="422" y="668"/>
                  </a:lnTo>
                  <a:lnTo>
                    <a:pt x="424" y="660"/>
                  </a:lnTo>
                  <a:lnTo>
                    <a:pt x="427" y="654"/>
                  </a:lnTo>
                  <a:lnTo>
                    <a:pt x="429" y="646"/>
                  </a:lnTo>
                  <a:lnTo>
                    <a:pt x="431" y="639"/>
                  </a:lnTo>
                  <a:lnTo>
                    <a:pt x="433" y="632"/>
                  </a:lnTo>
                  <a:lnTo>
                    <a:pt x="435" y="625"/>
                  </a:lnTo>
                  <a:lnTo>
                    <a:pt x="437" y="617"/>
                  </a:lnTo>
                  <a:lnTo>
                    <a:pt x="439" y="609"/>
                  </a:lnTo>
                  <a:lnTo>
                    <a:pt x="441" y="601"/>
                  </a:lnTo>
                  <a:lnTo>
                    <a:pt x="442" y="592"/>
                  </a:lnTo>
                  <a:lnTo>
                    <a:pt x="443" y="583"/>
                  </a:lnTo>
                  <a:lnTo>
                    <a:pt x="444" y="573"/>
                  </a:lnTo>
                  <a:lnTo>
                    <a:pt x="444" y="564"/>
                  </a:lnTo>
                  <a:lnTo>
                    <a:pt x="445" y="555"/>
                  </a:lnTo>
                  <a:lnTo>
                    <a:pt x="445" y="546"/>
                  </a:lnTo>
                  <a:lnTo>
                    <a:pt x="444" y="538"/>
                  </a:lnTo>
                  <a:lnTo>
                    <a:pt x="444" y="529"/>
                  </a:lnTo>
                  <a:lnTo>
                    <a:pt x="442" y="522"/>
                  </a:lnTo>
                  <a:lnTo>
                    <a:pt x="441" y="514"/>
                  </a:lnTo>
                  <a:lnTo>
                    <a:pt x="440" y="508"/>
                  </a:lnTo>
                  <a:lnTo>
                    <a:pt x="438" y="502"/>
                  </a:lnTo>
                  <a:lnTo>
                    <a:pt x="435" y="497"/>
                  </a:lnTo>
                  <a:lnTo>
                    <a:pt x="431" y="491"/>
                  </a:lnTo>
                  <a:lnTo>
                    <a:pt x="430" y="488"/>
                  </a:lnTo>
                  <a:lnTo>
                    <a:pt x="430" y="487"/>
                  </a:lnTo>
                  <a:lnTo>
                    <a:pt x="430" y="488"/>
                  </a:lnTo>
                  <a:lnTo>
                    <a:pt x="430" y="487"/>
                  </a:lnTo>
                  <a:lnTo>
                    <a:pt x="430" y="482"/>
                  </a:lnTo>
                  <a:lnTo>
                    <a:pt x="427" y="473"/>
                  </a:lnTo>
                  <a:lnTo>
                    <a:pt x="425" y="466"/>
                  </a:lnTo>
                  <a:lnTo>
                    <a:pt x="422" y="459"/>
                  </a:lnTo>
                  <a:lnTo>
                    <a:pt x="418" y="451"/>
                  </a:lnTo>
                  <a:lnTo>
                    <a:pt x="413" y="443"/>
                  </a:lnTo>
                  <a:lnTo>
                    <a:pt x="408" y="435"/>
                  </a:lnTo>
                  <a:lnTo>
                    <a:pt x="403" y="426"/>
                  </a:lnTo>
                  <a:lnTo>
                    <a:pt x="397" y="417"/>
                  </a:lnTo>
                  <a:lnTo>
                    <a:pt x="391" y="408"/>
                  </a:lnTo>
                  <a:lnTo>
                    <a:pt x="385" y="400"/>
                  </a:lnTo>
                  <a:lnTo>
                    <a:pt x="379" y="391"/>
                  </a:lnTo>
                  <a:lnTo>
                    <a:pt x="373" y="382"/>
                  </a:lnTo>
                  <a:lnTo>
                    <a:pt x="368" y="375"/>
                  </a:lnTo>
                  <a:lnTo>
                    <a:pt x="362" y="367"/>
                  </a:lnTo>
                  <a:lnTo>
                    <a:pt x="357" y="360"/>
                  </a:lnTo>
                  <a:lnTo>
                    <a:pt x="352" y="355"/>
                  </a:lnTo>
                  <a:lnTo>
                    <a:pt x="348" y="349"/>
                  </a:lnTo>
                  <a:lnTo>
                    <a:pt x="340" y="340"/>
                  </a:lnTo>
                  <a:lnTo>
                    <a:pt x="332" y="332"/>
                  </a:lnTo>
                  <a:lnTo>
                    <a:pt x="325" y="323"/>
                  </a:lnTo>
                  <a:lnTo>
                    <a:pt x="317" y="314"/>
                  </a:lnTo>
                  <a:lnTo>
                    <a:pt x="309" y="307"/>
                  </a:lnTo>
                  <a:lnTo>
                    <a:pt x="302" y="299"/>
                  </a:lnTo>
                  <a:lnTo>
                    <a:pt x="294" y="292"/>
                  </a:lnTo>
                  <a:lnTo>
                    <a:pt x="286" y="286"/>
                  </a:lnTo>
                  <a:lnTo>
                    <a:pt x="281" y="281"/>
                  </a:lnTo>
                  <a:lnTo>
                    <a:pt x="278" y="277"/>
                  </a:lnTo>
                  <a:lnTo>
                    <a:pt x="277" y="273"/>
                  </a:lnTo>
                  <a:lnTo>
                    <a:pt x="276" y="268"/>
                  </a:lnTo>
                  <a:lnTo>
                    <a:pt x="272" y="263"/>
                  </a:lnTo>
                  <a:lnTo>
                    <a:pt x="265" y="255"/>
                  </a:lnTo>
                  <a:lnTo>
                    <a:pt x="252" y="245"/>
                  </a:lnTo>
                  <a:lnTo>
                    <a:pt x="232" y="231"/>
                  </a:lnTo>
                  <a:lnTo>
                    <a:pt x="219" y="222"/>
                  </a:lnTo>
                  <a:lnTo>
                    <a:pt x="206" y="212"/>
                  </a:lnTo>
                  <a:lnTo>
                    <a:pt x="192" y="201"/>
                  </a:lnTo>
                  <a:lnTo>
                    <a:pt x="179" y="190"/>
                  </a:lnTo>
                  <a:lnTo>
                    <a:pt x="165" y="178"/>
                  </a:lnTo>
                  <a:lnTo>
                    <a:pt x="152" y="165"/>
                  </a:lnTo>
                  <a:lnTo>
                    <a:pt x="138" y="151"/>
                  </a:lnTo>
                  <a:lnTo>
                    <a:pt x="124" y="138"/>
                  </a:lnTo>
                  <a:lnTo>
                    <a:pt x="112" y="124"/>
                  </a:lnTo>
                  <a:lnTo>
                    <a:pt x="100" y="110"/>
                  </a:lnTo>
                  <a:lnTo>
                    <a:pt x="89" y="97"/>
                  </a:lnTo>
                  <a:lnTo>
                    <a:pt x="78" y="83"/>
                  </a:lnTo>
                  <a:lnTo>
                    <a:pt x="69" y="71"/>
                  </a:lnTo>
                  <a:lnTo>
                    <a:pt x="61" y="59"/>
                  </a:lnTo>
                  <a:lnTo>
                    <a:pt x="55" y="47"/>
                  </a:lnTo>
                  <a:lnTo>
                    <a:pt x="50" y="37"/>
                  </a:lnTo>
                  <a:lnTo>
                    <a:pt x="41" y="19"/>
                  </a:lnTo>
                  <a:lnTo>
                    <a:pt x="32" y="7"/>
                  </a:lnTo>
                  <a:lnTo>
                    <a:pt x="23" y="1"/>
                  </a:lnTo>
                  <a:lnTo>
                    <a:pt x="14" y="0"/>
                  </a:lnTo>
                  <a:lnTo>
                    <a:pt x="8" y="3"/>
                  </a:lnTo>
                  <a:lnTo>
                    <a:pt x="2" y="12"/>
                  </a:lnTo>
                  <a:lnTo>
                    <a:pt x="0" y="25"/>
                  </a:lnTo>
                  <a:lnTo>
                    <a:pt x="0" y="4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" name="Freeform 83">
              <a:extLst>
                <a:ext uri="{FF2B5EF4-FFF2-40B4-BE49-F238E27FC236}">
                  <a16:creationId xmlns:a16="http://schemas.microsoft.com/office/drawing/2014/main" id="{99B1F80B-FAEE-4E1A-B975-A492AEA98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638" y="3573463"/>
              <a:ext cx="1008062" cy="1352550"/>
            </a:xfrm>
            <a:custGeom>
              <a:avLst/>
              <a:gdLst>
                <a:gd name="T0" fmla="*/ 2147483647 w 714"/>
                <a:gd name="T1" fmla="*/ 2147483647 h 852"/>
                <a:gd name="T2" fmla="*/ 2147483647 w 714"/>
                <a:gd name="T3" fmla="*/ 2147483647 h 852"/>
                <a:gd name="T4" fmla="*/ 2147483647 w 714"/>
                <a:gd name="T5" fmla="*/ 2147483647 h 852"/>
                <a:gd name="T6" fmla="*/ 2147483647 w 714"/>
                <a:gd name="T7" fmla="*/ 2147483647 h 852"/>
                <a:gd name="T8" fmla="*/ 2147483647 w 714"/>
                <a:gd name="T9" fmla="*/ 2147483647 h 852"/>
                <a:gd name="T10" fmla="*/ 2147483647 w 714"/>
                <a:gd name="T11" fmla="*/ 2147483647 h 852"/>
                <a:gd name="T12" fmla="*/ 2147483647 w 714"/>
                <a:gd name="T13" fmla="*/ 2147483647 h 852"/>
                <a:gd name="T14" fmla="*/ 2147483647 w 714"/>
                <a:gd name="T15" fmla="*/ 2147483647 h 852"/>
                <a:gd name="T16" fmla="*/ 2147483647 w 714"/>
                <a:gd name="T17" fmla="*/ 2147483647 h 852"/>
                <a:gd name="T18" fmla="*/ 2147483647 w 714"/>
                <a:gd name="T19" fmla="*/ 2147483647 h 852"/>
                <a:gd name="T20" fmla="*/ 2147483647 w 714"/>
                <a:gd name="T21" fmla="*/ 2147483647 h 852"/>
                <a:gd name="T22" fmla="*/ 2147483647 w 714"/>
                <a:gd name="T23" fmla="*/ 2147483647 h 852"/>
                <a:gd name="T24" fmla="*/ 2147483647 w 714"/>
                <a:gd name="T25" fmla="*/ 2147483647 h 852"/>
                <a:gd name="T26" fmla="*/ 2147483647 w 714"/>
                <a:gd name="T27" fmla="*/ 2147483647 h 852"/>
                <a:gd name="T28" fmla="*/ 2147483647 w 714"/>
                <a:gd name="T29" fmla="*/ 2147483647 h 852"/>
                <a:gd name="T30" fmla="*/ 2147483647 w 714"/>
                <a:gd name="T31" fmla="*/ 2147483647 h 852"/>
                <a:gd name="T32" fmla="*/ 2147483647 w 714"/>
                <a:gd name="T33" fmla="*/ 2147483647 h 852"/>
                <a:gd name="T34" fmla="*/ 2147483647 w 714"/>
                <a:gd name="T35" fmla="*/ 2147483647 h 852"/>
                <a:gd name="T36" fmla="*/ 2147483647 w 714"/>
                <a:gd name="T37" fmla="*/ 2147483647 h 852"/>
                <a:gd name="T38" fmla="*/ 2147483647 w 714"/>
                <a:gd name="T39" fmla="*/ 2147483647 h 852"/>
                <a:gd name="T40" fmla="*/ 2147483647 w 714"/>
                <a:gd name="T41" fmla="*/ 2147483647 h 852"/>
                <a:gd name="T42" fmla="*/ 2147483647 w 714"/>
                <a:gd name="T43" fmla="*/ 2147483647 h 852"/>
                <a:gd name="T44" fmla="*/ 2147483647 w 714"/>
                <a:gd name="T45" fmla="*/ 2147483647 h 852"/>
                <a:gd name="T46" fmla="*/ 2147483647 w 714"/>
                <a:gd name="T47" fmla="*/ 2147483647 h 852"/>
                <a:gd name="T48" fmla="*/ 2147483647 w 714"/>
                <a:gd name="T49" fmla="*/ 2147483647 h 852"/>
                <a:gd name="T50" fmla="*/ 2147483647 w 714"/>
                <a:gd name="T51" fmla="*/ 2147483647 h 852"/>
                <a:gd name="T52" fmla="*/ 2147483647 w 714"/>
                <a:gd name="T53" fmla="*/ 2147483647 h 852"/>
                <a:gd name="T54" fmla="*/ 2147483647 w 714"/>
                <a:gd name="T55" fmla="*/ 2147483647 h 852"/>
                <a:gd name="T56" fmla="*/ 2147483647 w 714"/>
                <a:gd name="T57" fmla="*/ 2147483647 h 852"/>
                <a:gd name="T58" fmla="*/ 2147483647 w 714"/>
                <a:gd name="T59" fmla="*/ 2147483647 h 852"/>
                <a:gd name="T60" fmla="*/ 2147483647 w 714"/>
                <a:gd name="T61" fmla="*/ 2147483647 h 852"/>
                <a:gd name="T62" fmla="*/ 2147483647 w 714"/>
                <a:gd name="T63" fmla="*/ 2147483647 h 852"/>
                <a:gd name="T64" fmla="*/ 2147483647 w 714"/>
                <a:gd name="T65" fmla="*/ 2147483647 h 852"/>
                <a:gd name="T66" fmla="*/ 2147483647 w 714"/>
                <a:gd name="T67" fmla="*/ 2147483647 h 852"/>
                <a:gd name="T68" fmla="*/ 0 w 714"/>
                <a:gd name="T69" fmla="*/ 2147483647 h 852"/>
                <a:gd name="T70" fmla="*/ 2147483647 w 714"/>
                <a:gd name="T71" fmla="*/ 2147483647 h 852"/>
                <a:gd name="T72" fmla="*/ 2147483647 w 714"/>
                <a:gd name="T73" fmla="*/ 2147483647 h 852"/>
                <a:gd name="T74" fmla="*/ 2147483647 w 714"/>
                <a:gd name="T75" fmla="*/ 2147483647 h 852"/>
                <a:gd name="T76" fmla="*/ 2147483647 w 714"/>
                <a:gd name="T77" fmla="*/ 2147483647 h 852"/>
                <a:gd name="T78" fmla="*/ 2147483647 w 714"/>
                <a:gd name="T79" fmla="*/ 2147483647 h 852"/>
                <a:gd name="T80" fmla="*/ 2147483647 w 714"/>
                <a:gd name="T81" fmla="*/ 2147483647 h 852"/>
                <a:gd name="T82" fmla="*/ 2147483647 w 714"/>
                <a:gd name="T83" fmla="*/ 2147483647 h 852"/>
                <a:gd name="T84" fmla="*/ 2147483647 w 714"/>
                <a:gd name="T85" fmla="*/ 2147483647 h 852"/>
                <a:gd name="T86" fmla="*/ 2147483647 w 714"/>
                <a:gd name="T87" fmla="*/ 2147483647 h 852"/>
                <a:gd name="T88" fmla="*/ 2147483647 w 714"/>
                <a:gd name="T89" fmla="*/ 2147483647 h 852"/>
                <a:gd name="T90" fmla="*/ 2147483647 w 714"/>
                <a:gd name="T91" fmla="*/ 2147483647 h 852"/>
                <a:gd name="T92" fmla="*/ 2147483647 w 714"/>
                <a:gd name="T93" fmla="*/ 2147483647 h 852"/>
                <a:gd name="T94" fmla="*/ 2147483647 w 714"/>
                <a:gd name="T95" fmla="*/ 2147483647 h 852"/>
                <a:gd name="T96" fmla="*/ 2147483647 w 714"/>
                <a:gd name="T97" fmla="*/ 2147483647 h 852"/>
                <a:gd name="T98" fmla="*/ 2147483647 w 714"/>
                <a:gd name="T99" fmla="*/ 2147483647 h 852"/>
                <a:gd name="T100" fmla="*/ 2147483647 w 714"/>
                <a:gd name="T101" fmla="*/ 2147483647 h 85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14"/>
                <a:gd name="T154" fmla="*/ 0 h 852"/>
                <a:gd name="T155" fmla="*/ 714 w 714"/>
                <a:gd name="T156" fmla="*/ 852 h 85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14" h="852">
                  <a:moveTo>
                    <a:pt x="463" y="93"/>
                  </a:moveTo>
                  <a:lnTo>
                    <a:pt x="465" y="99"/>
                  </a:lnTo>
                  <a:lnTo>
                    <a:pt x="469" y="106"/>
                  </a:lnTo>
                  <a:lnTo>
                    <a:pt x="473" y="114"/>
                  </a:lnTo>
                  <a:lnTo>
                    <a:pt x="478" y="122"/>
                  </a:lnTo>
                  <a:lnTo>
                    <a:pt x="485" y="130"/>
                  </a:lnTo>
                  <a:lnTo>
                    <a:pt x="491" y="139"/>
                  </a:lnTo>
                  <a:lnTo>
                    <a:pt x="498" y="148"/>
                  </a:lnTo>
                  <a:lnTo>
                    <a:pt x="505" y="158"/>
                  </a:lnTo>
                  <a:lnTo>
                    <a:pt x="513" y="167"/>
                  </a:lnTo>
                  <a:lnTo>
                    <a:pt x="521" y="177"/>
                  </a:lnTo>
                  <a:lnTo>
                    <a:pt x="528" y="186"/>
                  </a:lnTo>
                  <a:lnTo>
                    <a:pt x="536" y="196"/>
                  </a:lnTo>
                  <a:lnTo>
                    <a:pt x="544" y="205"/>
                  </a:lnTo>
                  <a:lnTo>
                    <a:pt x="552" y="213"/>
                  </a:lnTo>
                  <a:lnTo>
                    <a:pt x="559" y="221"/>
                  </a:lnTo>
                  <a:lnTo>
                    <a:pt x="566" y="230"/>
                  </a:lnTo>
                  <a:lnTo>
                    <a:pt x="573" y="237"/>
                  </a:lnTo>
                  <a:lnTo>
                    <a:pt x="580" y="244"/>
                  </a:lnTo>
                  <a:lnTo>
                    <a:pt x="588" y="251"/>
                  </a:lnTo>
                  <a:lnTo>
                    <a:pt x="595" y="258"/>
                  </a:lnTo>
                  <a:lnTo>
                    <a:pt x="604" y="264"/>
                  </a:lnTo>
                  <a:lnTo>
                    <a:pt x="612" y="271"/>
                  </a:lnTo>
                  <a:lnTo>
                    <a:pt x="620" y="277"/>
                  </a:lnTo>
                  <a:lnTo>
                    <a:pt x="628" y="283"/>
                  </a:lnTo>
                  <a:lnTo>
                    <a:pt x="636" y="289"/>
                  </a:lnTo>
                  <a:lnTo>
                    <a:pt x="643" y="296"/>
                  </a:lnTo>
                  <a:lnTo>
                    <a:pt x="651" y="302"/>
                  </a:lnTo>
                  <a:lnTo>
                    <a:pt x="658" y="308"/>
                  </a:lnTo>
                  <a:lnTo>
                    <a:pt x="664" y="314"/>
                  </a:lnTo>
                  <a:lnTo>
                    <a:pt x="670" y="321"/>
                  </a:lnTo>
                  <a:lnTo>
                    <a:pt x="675" y="327"/>
                  </a:lnTo>
                  <a:lnTo>
                    <a:pt x="680" y="333"/>
                  </a:lnTo>
                  <a:lnTo>
                    <a:pt x="687" y="346"/>
                  </a:lnTo>
                  <a:lnTo>
                    <a:pt x="693" y="357"/>
                  </a:lnTo>
                  <a:lnTo>
                    <a:pt x="698" y="367"/>
                  </a:lnTo>
                  <a:lnTo>
                    <a:pt x="702" y="377"/>
                  </a:lnTo>
                  <a:lnTo>
                    <a:pt x="705" y="387"/>
                  </a:lnTo>
                  <a:lnTo>
                    <a:pt x="708" y="397"/>
                  </a:lnTo>
                  <a:lnTo>
                    <a:pt x="710" y="409"/>
                  </a:lnTo>
                  <a:lnTo>
                    <a:pt x="713" y="421"/>
                  </a:lnTo>
                  <a:lnTo>
                    <a:pt x="713" y="429"/>
                  </a:lnTo>
                  <a:lnTo>
                    <a:pt x="714" y="439"/>
                  </a:lnTo>
                  <a:lnTo>
                    <a:pt x="714" y="449"/>
                  </a:lnTo>
                  <a:lnTo>
                    <a:pt x="713" y="461"/>
                  </a:lnTo>
                  <a:lnTo>
                    <a:pt x="713" y="474"/>
                  </a:lnTo>
                  <a:lnTo>
                    <a:pt x="711" y="488"/>
                  </a:lnTo>
                  <a:lnTo>
                    <a:pt x="710" y="501"/>
                  </a:lnTo>
                  <a:lnTo>
                    <a:pt x="709" y="515"/>
                  </a:lnTo>
                  <a:lnTo>
                    <a:pt x="707" y="529"/>
                  </a:lnTo>
                  <a:lnTo>
                    <a:pt x="705" y="542"/>
                  </a:lnTo>
                  <a:lnTo>
                    <a:pt x="703" y="555"/>
                  </a:lnTo>
                  <a:lnTo>
                    <a:pt x="701" y="566"/>
                  </a:lnTo>
                  <a:lnTo>
                    <a:pt x="699" y="577"/>
                  </a:lnTo>
                  <a:lnTo>
                    <a:pt x="697" y="587"/>
                  </a:lnTo>
                  <a:lnTo>
                    <a:pt x="695" y="594"/>
                  </a:lnTo>
                  <a:lnTo>
                    <a:pt x="693" y="599"/>
                  </a:lnTo>
                  <a:lnTo>
                    <a:pt x="690" y="606"/>
                  </a:lnTo>
                  <a:lnTo>
                    <a:pt x="687" y="611"/>
                  </a:lnTo>
                  <a:lnTo>
                    <a:pt x="684" y="613"/>
                  </a:lnTo>
                  <a:lnTo>
                    <a:pt x="683" y="615"/>
                  </a:lnTo>
                  <a:lnTo>
                    <a:pt x="680" y="618"/>
                  </a:lnTo>
                  <a:lnTo>
                    <a:pt x="677" y="622"/>
                  </a:lnTo>
                  <a:lnTo>
                    <a:pt x="673" y="630"/>
                  </a:lnTo>
                  <a:lnTo>
                    <a:pt x="669" y="641"/>
                  </a:lnTo>
                  <a:lnTo>
                    <a:pt x="665" y="649"/>
                  </a:lnTo>
                  <a:lnTo>
                    <a:pt x="661" y="658"/>
                  </a:lnTo>
                  <a:lnTo>
                    <a:pt x="656" y="668"/>
                  </a:lnTo>
                  <a:lnTo>
                    <a:pt x="650" y="678"/>
                  </a:lnTo>
                  <a:lnTo>
                    <a:pt x="643" y="690"/>
                  </a:lnTo>
                  <a:lnTo>
                    <a:pt x="636" y="702"/>
                  </a:lnTo>
                  <a:lnTo>
                    <a:pt x="628" y="713"/>
                  </a:lnTo>
                  <a:lnTo>
                    <a:pt x="621" y="725"/>
                  </a:lnTo>
                  <a:lnTo>
                    <a:pt x="613" y="738"/>
                  </a:lnTo>
                  <a:lnTo>
                    <a:pt x="605" y="749"/>
                  </a:lnTo>
                  <a:lnTo>
                    <a:pt x="598" y="761"/>
                  </a:lnTo>
                  <a:lnTo>
                    <a:pt x="591" y="771"/>
                  </a:lnTo>
                  <a:lnTo>
                    <a:pt x="585" y="781"/>
                  </a:lnTo>
                  <a:lnTo>
                    <a:pt x="579" y="789"/>
                  </a:lnTo>
                  <a:lnTo>
                    <a:pt x="574" y="797"/>
                  </a:lnTo>
                  <a:lnTo>
                    <a:pt x="570" y="803"/>
                  </a:lnTo>
                  <a:lnTo>
                    <a:pt x="565" y="811"/>
                  </a:lnTo>
                  <a:lnTo>
                    <a:pt x="560" y="816"/>
                  </a:lnTo>
                  <a:lnTo>
                    <a:pt x="556" y="818"/>
                  </a:lnTo>
                  <a:lnTo>
                    <a:pt x="554" y="819"/>
                  </a:lnTo>
                  <a:lnTo>
                    <a:pt x="551" y="818"/>
                  </a:lnTo>
                  <a:lnTo>
                    <a:pt x="550" y="818"/>
                  </a:lnTo>
                  <a:lnTo>
                    <a:pt x="547" y="818"/>
                  </a:lnTo>
                  <a:lnTo>
                    <a:pt x="544" y="820"/>
                  </a:lnTo>
                  <a:lnTo>
                    <a:pt x="543" y="821"/>
                  </a:lnTo>
                  <a:lnTo>
                    <a:pt x="542" y="821"/>
                  </a:lnTo>
                  <a:lnTo>
                    <a:pt x="543" y="820"/>
                  </a:lnTo>
                  <a:lnTo>
                    <a:pt x="543" y="819"/>
                  </a:lnTo>
                  <a:lnTo>
                    <a:pt x="543" y="817"/>
                  </a:lnTo>
                  <a:lnTo>
                    <a:pt x="543" y="816"/>
                  </a:lnTo>
                  <a:lnTo>
                    <a:pt x="542" y="815"/>
                  </a:lnTo>
                  <a:lnTo>
                    <a:pt x="539" y="815"/>
                  </a:lnTo>
                  <a:lnTo>
                    <a:pt x="535" y="815"/>
                  </a:lnTo>
                  <a:lnTo>
                    <a:pt x="530" y="816"/>
                  </a:lnTo>
                  <a:lnTo>
                    <a:pt x="523" y="818"/>
                  </a:lnTo>
                  <a:lnTo>
                    <a:pt x="513" y="822"/>
                  </a:lnTo>
                  <a:lnTo>
                    <a:pt x="500" y="826"/>
                  </a:lnTo>
                  <a:lnTo>
                    <a:pt x="485" y="833"/>
                  </a:lnTo>
                  <a:lnTo>
                    <a:pt x="467" y="841"/>
                  </a:lnTo>
                  <a:lnTo>
                    <a:pt x="448" y="848"/>
                  </a:lnTo>
                  <a:lnTo>
                    <a:pt x="431" y="852"/>
                  </a:lnTo>
                  <a:lnTo>
                    <a:pt x="416" y="852"/>
                  </a:lnTo>
                  <a:lnTo>
                    <a:pt x="403" y="850"/>
                  </a:lnTo>
                  <a:lnTo>
                    <a:pt x="391" y="845"/>
                  </a:lnTo>
                  <a:lnTo>
                    <a:pt x="381" y="839"/>
                  </a:lnTo>
                  <a:lnTo>
                    <a:pt x="372" y="831"/>
                  </a:lnTo>
                  <a:lnTo>
                    <a:pt x="363" y="822"/>
                  </a:lnTo>
                  <a:lnTo>
                    <a:pt x="355" y="813"/>
                  </a:lnTo>
                  <a:lnTo>
                    <a:pt x="348" y="804"/>
                  </a:lnTo>
                  <a:lnTo>
                    <a:pt x="342" y="795"/>
                  </a:lnTo>
                  <a:lnTo>
                    <a:pt x="335" y="787"/>
                  </a:lnTo>
                  <a:lnTo>
                    <a:pt x="328" y="780"/>
                  </a:lnTo>
                  <a:lnTo>
                    <a:pt x="322" y="774"/>
                  </a:lnTo>
                  <a:lnTo>
                    <a:pt x="314" y="771"/>
                  </a:lnTo>
                  <a:lnTo>
                    <a:pt x="306" y="770"/>
                  </a:lnTo>
                  <a:lnTo>
                    <a:pt x="297" y="770"/>
                  </a:lnTo>
                  <a:lnTo>
                    <a:pt x="288" y="770"/>
                  </a:lnTo>
                  <a:lnTo>
                    <a:pt x="279" y="769"/>
                  </a:lnTo>
                  <a:lnTo>
                    <a:pt x="269" y="767"/>
                  </a:lnTo>
                  <a:lnTo>
                    <a:pt x="259" y="765"/>
                  </a:lnTo>
                  <a:lnTo>
                    <a:pt x="249" y="762"/>
                  </a:lnTo>
                  <a:lnTo>
                    <a:pt x="239" y="758"/>
                  </a:lnTo>
                  <a:lnTo>
                    <a:pt x="228" y="754"/>
                  </a:lnTo>
                  <a:lnTo>
                    <a:pt x="218" y="750"/>
                  </a:lnTo>
                  <a:lnTo>
                    <a:pt x="207" y="746"/>
                  </a:lnTo>
                  <a:lnTo>
                    <a:pt x="198" y="741"/>
                  </a:lnTo>
                  <a:lnTo>
                    <a:pt x="187" y="736"/>
                  </a:lnTo>
                  <a:lnTo>
                    <a:pt x="178" y="731"/>
                  </a:lnTo>
                  <a:lnTo>
                    <a:pt x="168" y="726"/>
                  </a:lnTo>
                  <a:lnTo>
                    <a:pt x="160" y="721"/>
                  </a:lnTo>
                  <a:lnTo>
                    <a:pt x="151" y="716"/>
                  </a:lnTo>
                  <a:lnTo>
                    <a:pt x="143" y="712"/>
                  </a:lnTo>
                  <a:lnTo>
                    <a:pt x="134" y="706"/>
                  </a:lnTo>
                  <a:lnTo>
                    <a:pt x="126" y="702"/>
                  </a:lnTo>
                  <a:lnTo>
                    <a:pt x="118" y="698"/>
                  </a:lnTo>
                  <a:lnTo>
                    <a:pt x="110" y="694"/>
                  </a:lnTo>
                  <a:lnTo>
                    <a:pt x="103" y="690"/>
                  </a:lnTo>
                  <a:lnTo>
                    <a:pt x="95" y="686"/>
                  </a:lnTo>
                  <a:lnTo>
                    <a:pt x="88" y="682"/>
                  </a:lnTo>
                  <a:lnTo>
                    <a:pt x="81" y="679"/>
                  </a:lnTo>
                  <a:lnTo>
                    <a:pt x="74" y="675"/>
                  </a:lnTo>
                  <a:lnTo>
                    <a:pt x="69" y="672"/>
                  </a:lnTo>
                  <a:lnTo>
                    <a:pt x="63" y="669"/>
                  </a:lnTo>
                  <a:lnTo>
                    <a:pt x="58" y="666"/>
                  </a:lnTo>
                  <a:lnTo>
                    <a:pt x="54" y="663"/>
                  </a:lnTo>
                  <a:lnTo>
                    <a:pt x="51" y="660"/>
                  </a:lnTo>
                  <a:lnTo>
                    <a:pt x="48" y="657"/>
                  </a:lnTo>
                  <a:lnTo>
                    <a:pt x="43" y="651"/>
                  </a:lnTo>
                  <a:lnTo>
                    <a:pt x="38" y="643"/>
                  </a:lnTo>
                  <a:lnTo>
                    <a:pt x="34" y="636"/>
                  </a:lnTo>
                  <a:lnTo>
                    <a:pt x="29" y="628"/>
                  </a:lnTo>
                  <a:lnTo>
                    <a:pt x="24" y="620"/>
                  </a:lnTo>
                  <a:lnTo>
                    <a:pt x="20" y="614"/>
                  </a:lnTo>
                  <a:lnTo>
                    <a:pt x="17" y="609"/>
                  </a:lnTo>
                  <a:lnTo>
                    <a:pt x="15" y="606"/>
                  </a:lnTo>
                  <a:lnTo>
                    <a:pt x="14" y="606"/>
                  </a:lnTo>
                  <a:lnTo>
                    <a:pt x="14" y="607"/>
                  </a:lnTo>
                  <a:lnTo>
                    <a:pt x="14" y="606"/>
                  </a:lnTo>
                  <a:lnTo>
                    <a:pt x="13" y="603"/>
                  </a:lnTo>
                  <a:lnTo>
                    <a:pt x="11" y="598"/>
                  </a:lnTo>
                  <a:lnTo>
                    <a:pt x="6" y="588"/>
                  </a:lnTo>
                  <a:lnTo>
                    <a:pt x="4" y="582"/>
                  </a:lnTo>
                  <a:lnTo>
                    <a:pt x="2" y="576"/>
                  </a:lnTo>
                  <a:lnTo>
                    <a:pt x="1" y="568"/>
                  </a:lnTo>
                  <a:lnTo>
                    <a:pt x="0" y="560"/>
                  </a:lnTo>
                  <a:lnTo>
                    <a:pt x="0" y="552"/>
                  </a:lnTo>
                  <a:lnTo>
                    <a:pt x="0" y="543"/>
                  </a:lnTo>
                  <a:lnTo>
                    <a:pt x="0" y="534"/>
                  </a:lnTo>
                  <a:lnTo>
                    <a:pt x="0" y="524"/>
                  </a:lnTo>
                  <a:lnTo>
                    <a:pt x="1" y="515"/>
                  </a:lnTo>
                  <a:lnTo>
                    <a:pt x="2" y="506"/>
                  </a:lnTo>
                  <a:lnTo>
                    <a:pt x="3" y="496"/>
                  </a:lnTo>
                  <a:lnTo>
                    <a:pt x="4" y="487"/>
                  </a:lnTo>
                  <a:lnTo>
                    <a:pt x="5" y="478"/>
                  </a:lnTo>
                  <a:lnTo>
                    <a:pt x="6" y="469"/>
                  </a:lnTo>
                  <a:lnTo>
                    <a:pt x="8" y="460"/>
                  </a:lnTo>
                  <a:lnTo>
                    <a:pt x="9" y="452"/>
                  </a:lnTo>
                  <a:lnTo>
                    <a:pt x="11" y="444"/>
                  </a:lnTo>
                  <a:lnTo>
                    <a:pt x="13" y="436"/>
                  </a:lnTo>
                  <a:lnTo>
                    <a:pt x="17" y="428"/>
                  </a:lnTo>
                  <a:lnTo>
                    <a:pt x="21" y="420"/>
                  </a:lnTo>
                  <a:lnTo>
                    <a:pt x="26" y="413"/>
                  </a:lnTo>
                  <a:lnTo>
                    <a:pt x="31" y="405"/>
                  </a:lnTo>
                  <a:lnTo>
                    <a:pt x="38" y="398"/>
                  </a:lnTo>
                  <a:lnTo>
                    <a:pt x="44" y="391"/>
                  </a:lnTo>
                  <a:lnTo>
                    <a:pt x="50" y="385"/>
                  </a:lnTo>
                  <a:lnTo>
                    <a:pt x="57" y="379"/>
                  </a:lnTo>
                  <a:lnTo>
                    <a:pt x="65" y="374"/>
                  </a:lnTo>
                  <a:lnTo>
                    <a:pt x="72" y="370"/>
                  </a:lnTo>
                  <a:lnTo>
                    <a:pt x="78" y="366"/>
                  </a:lnTo>
                  <a:lnTo>
                    <a:pt x="85" y="363"/>
                  </a:lnTo>
                  <a:lnTo>
                    <a:pt x="92" y="360"/>
                  </a:lnTo>
                  <a:lnTo>
                    <a:pt x="99" y="359"/>
                  </a:lnTo>
                  <a:lnTo>
                    <a:pt x="104" y="357"/>
                  </a:lnTo>
                  <a:lnTo>
                    <a:pt x="110" y="355"/>
                  </a:lnTo>
                  <a:lnTo>
                    <a:pt x="115" y="350"/>
                  </a:lnTo>
                  <a:lnTo>
                    <a:pt x="120" y="345"/>
                  </a:lnTo>
                  <a:lnTo>
                    <a:pt x="125" y="340"/>
                  </a:lnTo>
                  <a:lnTo>
                    <a:pt x="130" y="333"/>
                  </a:lnTo>
                  <a:lnTo>
                    <a:pt x="135" y="326"/>
                  </a:lnTo>
                  <a:lnTo>
                    <a:pt x="142" y="318"/>
                  </a:lnTo>
                  <a:lnTo>
                    <a:pt x="148" y="311"/>
                  </a:lnTo>
                  <a:lnTo>
                    <a:pt x="156" y="303"/>
                  </a:lnTo>
                  <a:lnTo>
                    <a:pt x="164" y="296"/>
                  </a:lnTo>
                  <a:lnTo>
                    <a:pt x="173" y="289"/>
                  </a:lnTo>
                  <a:lnTo>
                    <a:pt x="183" y="283"/>
                  </a:lnTo>
                  <a:lnTo>
                    <a:pt x="195" y="276"/>
                  </a:lnTo>
                  <a:lnTo>
                    <a:pt x="209" y="271"/>
                  </a:lnTo>
                  <a:lnTo>
                    <a:pt x="224" y="267"/>
                  </a:lnTo>
                  <a:lnTo>
                    <a:pt x="239" y="261"/>
                  </a:lnTo>
                  <a:lnTo>
                    <a:pt x="253" y="253"/>
                  </a:lnTo>
                  <a:lnTo>
                    <a:pt x="266" y="240"/>
                  </a:lnTo>
                  <a:lnTo>
                    <a:pt x="277" y="226"/>
                  </a:lnTo>
                  <a:lnTo>
                    <a:pt x="288" y="209"/>
                  </a:lnTo>
                  <a:lnTo>
                    <a:pt x="298" y="190"/>
                  </a:lnTo>
                  <a:lnTo>
                    <a:pt x="307" y="171"/>
                  </a:lnTo>
                  <a:lnTo>
                    <a:pt x="315" y="151"/>
                  </a:lnTo>
                  <a:lnTo>
                    <a:pt x="323" y="130"/>
                  </a:lnTo>
                  <a:lnTo>
                    <a:pt x="330" y="110"/>
                  </a:lnTo>
                  <a:lnTo>
                    <a:pt x="337" y="90"/>
                  </a:lnTo>
                  <a:lnTo>
                    <a:pt x="343" y="72"/>
                  </a:lnTo>
                  <a:lnTo>
                    <a:pt x="350" y="56"/>
                  </a:lnTo>
                  <a:lnTo>
                    <a:pt x="356" y="41"/>
                  </a:lnTo>
                  <a:lnTo>
                    <a:pt x="362" y="29"/>
                  </a:lnTo>
                  <a:lnTo>
                    <a:pt x="368" y="20"/>
                  </a:lnTo>
                  <a:lnTo>
                    <a:pt x="379" y="9"/>
                  </a:lnTo>
                  <a:lnTo>
                    <a:pt x="387" y="3"/>
                  </a:lnTo>
                  <a:lnTo>
                    <a:pt x="394" y="0"/>
                  </a:lnTo>
                  <a:lnTo>
                    <a:pt x="398" y="1"/>
                  </a:lnTo>
                  <a:lnTo>
                    <a:pt x="402" y="3"/>
                  </a:lnTo>
                  <a:lnTo>
                    <a:pt x="404" y="5"/>
                  </a:lnTo>
                  <a:lnTo>
                    <a:pt x="407" y="8"/>
                  </a:lnTo>
                  <a:lnTo>
                    <a:pt x="410" y="9"/>
                  </a:lnTo>
                  <a:lnTo>
                    <a:pt x="413" y="9"/>
                  </a:lnTo>
                  <a:lnTo>
                    <a:pt x="411" y="8"/>
                  </a:lnTo>
                  <a:lnTo>
                    <a:pt x="407" y="7"/>
                  </a:lnTo>
                  <a:lnTo>
                    <a:pt x="406" y="7"/>
                  </a:lnTo>
                  <a:lnTo>
                    <a:pt x="407" y="8"/>
                  </a:lnTo>
                  <a:lnTo>
                    <a:pt x="407" y="9"/>
                  </a:lnTo>
                  <a:lnTo>
                    <a:pt x="408" y="10"/>
                  </a:lnTo>
                  <a:lnTo>
                    <a:pt x="419" y="18"/>
                  </a:lnTo>
                  <a:lnTo>
                    <a:pt x="429" y="28"/>
                  </a:lnTo>
                  <a:lnTo>
                    <a:pt x="437" y="38"/>
                  </a:lnTo>
                  <a:lnTo>
                    <a:pt x="444" y="49"/>
                  </a:lnTo>
                  <a:lnTo>
                    <a:pt x="449" y="60"/>
                  </a:lnTo>
                  <a:lnTo>
                    <a:pt x="455" y="71"/>
                  </a:lnTo>
                  <a:lnTo>
                    <a:pt x="459" y="82"/>
                  </a:lnTo>
                  <a:lnTo>
                    <a:pt x="463" y="9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" name="Freeform 84">
              <a:extLst>
                <a:ext uri="{FF2B5EF4-FFF2-40B4-BE49-F238E27FC236}">
                  <a16:creationId xmlns:a16="http://schemas.microsoft.com/office/drawing/2014/main" id="{4F67BB96-4B16-4616-A46A-2539B6398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0" y="3691306"/>
              <a:ext cx="793750" cy="623887"/>
            </a:xfrm>
            <a:custGeom>
              <a:avLst/>
              <a:gdLst>
                <a:gd name="T0" fmla="*/ 2147483647 w 562"/>
                <a:gd name="T1" fmla="*/ 2147483647 h 393"/>
                <a:gd name="T2" fmla="*/ 2147483647 w 562"/>
                <a:gd name="T3" fmla="*/ 2147483647 h 393"/>
                <a:gd name="T4" fmla="*/ 2147483647 w 562"/>
                <a:gd name="T5" fmla="*/ 2147483647 h 393"/>
                <a:gd name="T6" fmla="*/ 2147483647 w 562"/>
                <a:gd name="T7" fmla="*/ 2147483647 h 393"/>
                <a:gd name="T8" fmla="*/ 2147483647 w 562"/>
                <a:gd name="T9" fmla="*/ 2147483647 h 393"/>
                <a:gd name="T10" fmla="*/ 2147483647 w 562"/>
                <a:gd name="T11" fmla="*/ 2147483647 h 393"/>
                <a:gd name="T12" fmla="*/ 2147483647 w 562"/>
                <a:gd name="T13" fmla="*/ 2147483647 h 393"/>
                <a:gd name="T14" fmla="*/ 2147483647 w 562"/>
                <a:gd name="T15" fmla="*/ 2147483647 h 393"/>
                <a:gd name="T16" fmla="*/ 2147483647 w 562"/>
                <a:gd name="T17" fmla="*/ 2147483647 h 393"/>
                <a:gd name="T18" fmla="*/ 2147483647 w 562"/>
                <a:gd name="T19" fmla="*/ 2147483647 h 393"/>
                <a:gd name="T20" fmla="*/ 0 w 562"/>
                <a:gd name="T21" fmla="*/ 2147483647 h 393"/>
                <a:gd name="T22" fmla="*/ 2147483647 w 562"/>
                <a:gd name="T23" fmla="*/ 2147483647 h 393"/>
                <a:gd name="T24" fmla="*/ 2147483647 w 562"/>
                <a:gd name="T25" fmla="*/ 2147483647 h 393"/>
                <a:gd name="T26" fmla="*/ 2147483647 w 562"/>
                <a:gd name="T27" fmla="*/ 2147483647 h 393"/>
                <a:gd name="T28" fmla="*/ 2147483647 w 562"/>
                <a:gd name="T29" fmla="*/ 2147483647 h 393"/>
                <a:gd name="T30" fmla="*/ 2147483647 w 562"/>
                <a:gd name="T31" fmla="*/ 2147483647 h 393"/>
                <a:gd name="T32" fmla="*/ 2147483647 w 562"/>
                <a:gd name="T33" fmla="*/ 2147483647 h 393"/>
                <a:gd name="T34" fmla="*/ 2147483647 w 562"/>
                <a:gd name="T35" fmla="*/ 2147483647 h 393"/>
                <a:gd name="T36" fmla="*/ 2147483647 w 562"/>
                <a:gd name="T37" fmla="*/ 2147483647 h 393"/>
                <a:gd name="T38" fmla="*/ 2147483647 w 562"/>
                <a:gd name="T39" fmla="*/ 2147483647 h 393"/>
                <a:gd name="T40" fmla="*/ 2147483647 w 562"/>
                <a:gd name="T41" fmla="*/ 2147483647 h 393"/>
                <a:gd name="T42" fmla="*/ 2147483647 w 562"/>
                <a:gd name="T43" fmla="*/ 2147483647 h 393"/>
                <a:gd name="T44" fmla="*/ 2147483647 w 562"/>
                <a:gd name="T45" fmla="*/ 2147483647 h 393"/>
                <a:gd name="T46" fmla="*/ 2147483647 w 562"/>
                <a:gd name="T47" fmla="*/ 2147483647 h 393"/>
                <a:gd name="T48" fmla="*/ 2147483647 w 562"/>
                <a:gd name="T49" fmla="*/ 2147483647 h 393"/>
                <a:gd name="T50" fmla="*/ 2147483647 w 562"/>
                <a:gd name="T51" fmla="*/ 2147483647 h 393"/>
                <a:gd name="T52" fmla="*/ 2147483647 w 562"/>
                <a:gd name="T53" fmla="*/ 2147483647 h 393"/>
                <a:gd name="T54" fmla="*/ 2147483647 w 562"/>
                <a:gd name="T55" fmla="*/ 2147483647 h 393"/>
                <a:gd name="T56" fmla="*/ 2147483647 w 562"/>
                <a:gd name="T57" fmla="*/ 2147483647 h 393"/>
                <a:gd name="T58" fmla="*/ 2147483647 w 562"/>
                <a:gd name="T59" fmla="*/ 2147483647 h 393"/>
                <a:gd name="T60" fmla="*/ 2147483647 w 562"/>
                <a:gd name="T61" fmla="*/ 2147483647 h 393"/>
                <a:gd name="T62" fmla="*/ 2147483647 w 562"/>
                <a:gd name="T63" fmla="*/ 2147483647 h 393"/>
                <a:gd name="T64" fmla="*/ 2147483647 w 562"/>
                <a:gd name="T65" fmla="*/ 2147483647 h 393"/>
                <a:gd name="T66" fmla="*/ 2147483647 w 562"/>
                <a:gd name="T67" fmla="*/ 2147483647 h 393"/>
                <a:gd name="T68" fmla="*/ 2147483647 w 562"/>
                <a:gd name="T69" fmla="*/ 2147483647 h 393"/>
                <a:gd name="T70" fmla="*/ 2147483647 w 562"/>
                <a:gd name="T71" fmla="*/ 2147483647 h 393"/>
                <a:gd name="T72" fmla="*/ 2147483647 w 562"/>
                <a:gd name="T73" fmla="*/ 2147483647 h 393"/>
                <a:gd name="T74" fmla="*/ 2147483647 w 562"/>
                <a:gd name="T75" fmla="*/ 2147483647 h 393"/>
                <a:gd name="T76" fmla="*/ 2147483647 w 562"/>
                <a:gd name="T77" fmla="*/ 2147483647 h 393"/>
                <a:gd name="T78" fmla="*/ 2147483647 w 562"/>
                <a:gd name="T79" fmla="*/ 2147483647 h 393"/>
                <a:gd name="T80" fmla="*/ 2147483647 w 562"/>
                <a:gd name="T81" fmla="*/ 2147483647 h 393"/>
                <a:gd name="T82" fmla="*/ 2147483647 w 562"/>
                <a:gd name="T83" fmla="*/ 2147483647 h 393"/>
                <a:gd name="T84" fmla="*/ 2147483647 w 562"/>
                <a:gd name="T85" fmla="*/ 2147483647 h 393"/>
                <a:gd name="T86" fmla="*/ 2147483647 w 562"/>
                <a:gd name="T87" fmla="*/ 2147483647 h 393"/>
                <a:gd name="T88" fmla="*/ 2147483647 w 562"/>
                <a:gd name="T89" fmla="*/ 2147483647 h 393"/>
                <a:gd name="T90" fmla="*/ 2147483647 w 562"/>
                <a:gd name="T91" fmla="*/ 2147483647 h 393"/>
                <a:gd name="T92" fmla="*/ 2147483647 w 562"/>
                <a:gd name="T93" fmla="*/ 0 h 393"/>
                <a:gd name="T94" fmla="*/ 2147483647 w 562"/>
                <a:gd name="T95" fmla="*/ 2147483647 h 393"/>
                <a:gd name="T96" fmla="*/ 2147483647 w 562"/>
                <a:gd name="T97" fmla="*/ 2147483647 h 393"/>
                <a:gd name="T98" fmla="*/ 2147483647 w 562"/>
                <a:gd name="T99" fmla="*/ 2147483647 h 393"/>
                <a:gd name="T100" fmla="*/ 2147483647 w 562"/>
                <a:gd name="T101" fmla="*/ 2147483647 h 393"/>
                <a:gd name="T102" fmla="*/ 2147483647 w 562"/>
                <a:gd name="T103" fmla="*/ 2147483647 h 393"/>
                <a:gd name="T104" fmla="*/ 2147483647 w 562"/>
                <a:gd name="T105" fmla="*/ 2147483647 h 393"/>
                <a:gd name="T106" fmla="*/ 2147483647 w 562"/>
                <a:gd name="T107" fmla="*/ 2147483647 h 393"/>
                <a:gd name="T108" fmla="*/ 2147483647 w 562"/>
                <a:gd name="T109" fmla="*/ 2147483647 h 393"/>
                <a:gd name="T110" fmla="*/ 2147483647 w 562"/>
                <a:gd name="T111" fmla="*/ 2147483647 h 39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2"/>
                <a:gd name="T169" fmla="*/ 0 h 393"/>
                <a:gd name="T170" fmla="*/ 562 w 562"/>
                <a:gd name="T171" fmla="*/ 393 h 39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2" h="393">
                  <a:moveTo>
                    <a:pt x="75" y="79"/>
                  </a:moveTo>
                  <a:lnTo>
                    <a:pt x="70" y="84"/>
                  </a:lnTo>
                  <a:lnTo>
                    <a:pt x="65" y="90"/>
                  </a:lnTo>
                  <a:lnTo>
                    <a:pt x="58" y="95"/>
                  </a:lnTo>
                  <a:lnTo>
                    <a:pt x="52" y="101"/>
                  </a:lnTo>
                  <a:lnTo>
                    <a:pt x="46" y="107"/>
                  </a:lnTo>
                  <a:lnTo>
                    <a:pt x="42" y="113"/>
                  </a:lnTo>
                  <a:lnTo>
                    <a:pt x="37" y="120"/>
                  </a:lnTo>
                  <a:lnTo>
                    <a:pt x="36" y="127"/>
                  </a:lnTo>
                  <a:lnTo>
                    <a:pt x="35" y="137"/>
                  </a:lnTo>
                  <a:lnTo>
                    <a:pt x="36" y="148"/>
                  </a:lnTo>
                  <a:lnTo>
                    <a:pt x="37" y="159"/>
                  </a:lnTo>
                  <a:lnTo>
                    <a:pt x="40" y="170"/>
                  </a:lnTo>
                  <a:lnTo>
                    <a:pt x="42" y="181"/>
                  </a:lnTo>
                  <a:lnTo>
                    <a:pt x="44" y="192"/>
                  </a:lnTo>
                  <a:lnTo>
                    <a:pt x="44" y="201"/>
                  </a:lnTo>
                  <a:lnTo>
                    <a:pt x="42" y="211"/>
                  </a:lnTo>
                  <a:lnTo>
                    <a:pt x="40" y="217"/>
                  </a:lnTo>
                  <a:lnTo>
                    <a:pt x="37" y="225"/>
                  </a:lnTo>
                  <a:lnTo>
                    <a:pt x="35" y="233"/>
                  </a:lnTo>
                  <a:lnTo>
                    <a:pt x="31" y="242"/>
                  </a:lnTo>
                  <a:lnTo>
                    <a:pt x="28" y="250"/>
                  </a:lnTo>
                  <a:lnTo>
                    <a:pt x="24" y="260"/>
                  </a:lnTo>
                  <a:lnTo>
                    <a:pt x="21" y="269"/>
                  </a:lnTo>
                  <a:lnTo>
                    <a:pt x="17" y="278"/>
                  </a:lnTo>
                  <a:lnTo>
                    <a:pt x="14" y="287"/>
                  </a:lnTo>
                  <a:lnTo>
                    <a:pt x="10" y="296"/>
                  </a:lnTo>
                  <a:lnTo>
                    <a:pt x="8" y="306"/>
                  </a:lnTo>
                  <a:lnTo>
                    <a:pt x="5" y="314"/>
                  </a:lnTo>
                  <a:lnTo>
                    <a:pt x="3" y="323"/>
                  </a:lnTo>
                  <a:lnTo>
                    <a:pt x="1" y="332"/>
                  </a:lnTo>
                  <a:lnTo>
                    <a:pt x="1" y="340"/>
                  </a:lnTo>
                  <a:lnTo>
                    <a:pt x="0" y="347"/>
                  </a:lnTo>
                  <a:lnTo>
                    <a:pt x="4" y="353"/>
                  </a:lnTo>
                  <a:lnTo>
                    <a:pt x="9" y="359"/>
                  </a:lnTo>
                  <a:lnTo>
                    <a:pt x="13" y="365"/>
                  </a:lnTo>
                  <a:lnTo>
                    <a:pt x="17" y="371"/>
                  </a:lnTo>
                  <a:lnTo>
                    <a:pt x="23" y="376"/>
                  </a:lnTo>
                  <a:lnTo>
                    <a:pt x="29" y="382"/>
                  </a:lnTo>
                  <a:lnTo>
                    <a:pt x="35" y="386"/>
                  </a:lnTo>
                  <a:lnTo>
                    <a:pt x="43" y="390"/>
                  </a:lnTo>
                  <a:lnTo>
                    <a:pt x="51" y="393"/>
                  </a:lnTo>
                  <a:lnTo>
                    <a:pt x="59" y="393"/>
                  </a:lnTo>
                  <a:lnTo>
                    <a:pt x="66" y="392"/>
                  </a:lnTo>
                  <a:lnTo>
                    <a:pt x="73" y="390"/>
                  </a:lnTo>
                  <a:lnTo>
                    <a:pt x="81" y="386"/>
                  </a:lnTo>
                  <a:lnTo>
                    <a:pt x="87" y="381"/>
                  </a:lnTo>
                  <a:lnTo>
                    <a:pt x="94" y="375"/>
                  </a:lnTo>
                  <a:lnTo>
                    <a:pt x="100" y="370"/>
                  </a:lnTo>
                  <a:lnTo>
                    <a:pt x="106" y="363"/>
                  </a:lnTo>
                  <a:lnTo>
                    <a:pt x="112" y="357"/>
                  </a:lnTo>
                  <a:lnTo>
                    <a:pt x="118" y="351"/>
                  </a:lnTo>
                  <a:lnTo>
                    <a:pt x="123" y="345"/>
                  </a:lnTo>
                  <a:lnTo>
                    <a:pt x="128" y="340"/>
                  </a:lnTo>
                  <a:lnTo>
                    <a:pt x="133" y="336"/>
                  </a:lnTo>
                  <a:lnTo>
                    <a:pt x="137" y="333"/>
                  </a:lnTo>
                  <a:lnTo>
                    <a:pt x="141" y="332"/>
                  </a:lnTo>
                  <a:lnTo>
                    <a:pt x="154" y="329"/>
                  </a:lnTo>
                  <a:lnTo>
                    <a:pt x="165" y="324"/>
                  </a:lnTo>
                  <a:lnTo>
                    <a:pt x="176" y="318"/>
                  </a:lnTo>
                  <a:lnTo>
                    <a:pt x="186" y="312"/>
                  </a:lnTo>
                  <a:lnTo>
                    <a:pt x="196" y="306"/>
                  </a:lnTo>
                  <a:lnTo>
                    <a:pt x="206" y="299"/>
                  </a:lnTo>
                  <a:lnTo>
                    <a:pt x="217" y="294"/>
                  </a:lnTo>
                  <a:lnTo>
                    <a:pt x="228" y="290"/>
                  </a:lnTo>
                  <a:lnTo>
                    <a:pt x="233" y="288"/>
                  </a:lnTo>
                  <a:lnTo>
                    <a:pt x="238" y="285"/>
                  </a:lnTo>
                  <a:lnTo>
                    <a:pt x="244" y="281"/>
                  </a:lnTo>
                  <a:lnTo>
                    <a:pt x="250" y="278"/>
                  </a:lnTo>
                  <a:lnTo>
                    <a:pt x="256" y="274"/>
                  </a:lnTo>
                  <a:lnTo>
                    <a:pt x="262" y="270"/>
                  </a:lnTo>
                  <a:lnTo>
                    <a:pt x="267" y="268"/>
                  </a:lnTo>
                  <a:lnTo>
                    <a:pt x="271" y="268"/>
                  </a:lnTo>
                  <a:lnTo>
                    <a:pt x="278" y="267"/>
                  </a:lnTo>
                  <a:lnTo>
                    <a:pt x="283" y="266"/>
                  </a:lnTo>
                  <a:lnTo>
                    <a:pt x="290" y="265"/>
                  </a:lnTo>
                  <a:lnTo>
                    <a:pt x="296" y="264"/>
                  </a:lnTo>
                  <a:lnTo>
                    <a:pt x="302" y="261"/>
                  </a:lnTo>
                  <a:lnTo>
                    <a:pt x="308" y="259"/>
                  </a:lnTo>
                  <a:lnTo>
                    <a:pt x="314" y="257"/>
                  </a:lnTo>
                  <a:lnTo>
                    <a:pt x="320" y="254"/>
                  </a:lnTo>
                  <a:lnTo>
                    <a:pt x="326" y="251"/>
                  </a:lnTo>
                  <a:lnTo>
                    <a:pt x="332" y="247"/>
                  </a:lnTo>
                  <a:lnTo>
                    <a:pt x="338" y="245"/>
                  </a:lnTo>
                  <a:lnTo>
                    <a:pt x="343" y="242"/>
                  </a:lnTo>
                  <a:lnTo>
                    <a:pt x="349" y="238"/>
                  </a:lnTo>
                  <a:lnTo>
                    <a:pt x="354" y="235"/>
                  </a:lnTo>
                  <a:lnTo>
                    <a:pt x="359" y="233"/>
                  </a:lnTo>
                  <a:lnTo>
                    <a:pt x="365" y="230"/>
                  </a:lnTo>
                  <a:lnTo>
                    <a:pt x="373" y="226"/>
                  </a:lnTo>
                  <a:lnTo>
                    <a:pt x="382" y="221"/>
                  </a:lnTo>
                  <a:lnTo>
                    <a:pt x="392" y="215"/>
                  </a:lnTo>
                  <a:lnTo>
                    <a:pt x="402" y="209"/>
                  </a:lnTo>
                  <a:lnTo>
                    <a:pt x="412" y="203"/>
                  </a:lnTo>
                  <a:lnTo>
                    <a:pt x="421" y="197"/>
                  </a:lnTo>
                  <a:lnTo>
                    <a:pt x="429" y="191"/>
                  </a:lnTo>
                  <a:lnTo>
                    <a:pt x="435" y="185"/>
                  </a:lnTo>
                  <a:lnTo>
                    <a:pt x="434" y="172"/>
                  </a:lnTo>
                  <a:lnTo>
                    <a:pt x="436" y="160"/>
                  </a:lnTo>
                  <a:lnTo>
                    <a:pt x="441" y="150"/>
                  </a:lnTo>
                  <a:lnTo>
                    <a:pt x="447" y="140"/>
                  </a:lnTo>
                  <a:lnTo>
                    <a:pt x="456" y="132"/>
                  </a:lnTo>
                  <a:lnTo>
                    <a:pt x="465" y="124"/>
                  </a:lnTo>
                  <a:lnTo>
                    <a:pt x="476" y="117"/>
                  </a:lnTo>
                  <a:lnTo>
                    <a:pt x="488" y="110"/>
                  </a:lnTo>
                  <a:lnTo>
                    <a:pt x="499" y="103"/>
                  </a:lnTo>
                  <a:lnTo>
                    <a:pt x="511" y="97"/>
                  </a:lnTo>
                  <a:lnTo>
                    <a:pt x="523" y="91"/>
                  </a:lnTo>
                  <a:lnTo>
                    <a:pt x="533" y="84"/>
                  </a:lnTo>
                  <a:lnTo>
                    <a:pt x="543" y="76"/>
                  </a:lnTo>
                  <a:lnTo>
                    <a:pt x="551" y="68"/>
                  </a:lnTo>
                  <a:lnTo>
                    <a:pt x="558" y="60"/>
                  </a:lnTo>
                  <a:lnTo>
                    <a:pt x="562" y="49"/>
                  </a:lnTo>
                  <a:lnTo>
                    <a:pt x="560" y="46"/>
                  </a:lnTo>
                  <a:lnTo>
                    <a:pt x="557" y="42"/>
                  </a:lnTo>
                  <a:lnTo>
                    <a:pt x="554" y="38"/>
                  </a:lnTo>
                  <a:lnTo>
                    <a:pt x="550" y="34"/>
                  </a:lnTo>
                  <a:lnTo>
                    <a:pt x="546" y="30"/>
                  </a:lnTo>
                  <a:lnTo>
                    <a:pt x="542" y="27"/>
                  </a:lnTo>
                  <a:lnTo>
                    <a:pt x="538" y="25"/>
                  </a:lnTo>
                  <a:lnTo>
                    <a:pt x="535" y="24"/>
                  </a:lnTo>
                  <a:lnTo>
                    <a:pt x="530" y="23"/>
                  </a:lnTo>
                  <a:lnTo>
                    <a:pt x="525" y="22"/>
                  </a:lnTo>
                  <a:lnTo>
                    <a:pt x="520" y="20"/>
                  </a:lnTo>
                  <a:lnTo>
                    <a:pt x="514" y="19"/>
                  </a:lnTo>
                  <a:lnTo>
                    <a:pt x="507" y="18"/>
                  </a:lnTo>
                  <a:lnTo>
                    <a:pt x="501" y="17"/>
                  </a:lnTo>
                  <a:lnTo>
                    <a:pt x="495" y="15"/>
                  </a:lnTo>
                  <a:lnTo>
                    <a:pt x="488" y="14"/>
                  </a:lnTo>
                  <a:lnTo>
                    <a:pt x="482" y="12"/>
                  </a:lnTo>
                  <a:lnTo>
                    <a:pt x="475" y="11"/>
                  </a:lnTo>
                  <a:lnTo>
                    <a:pt x="468" y="10"/>
                  </a:lnTo>
                  <a:lnTo>
                    <a:pt x="462" y="8"/>
                  </a:lnTo>
                  <a:lnTo>
                    <a:pt x="456" y="7"/>
                  </a:lnTo>
                  <a:lnTo>
                    <a:pt x="451" y="6"/>
                  </a:lnTo>
                  <a:lnTo>
                    <a:pt x="446" y="5"/>
                  </a:lnTo>
                  <a:lnTo>
                    <a:pt x="441" y="4"/>
                  </a:lnTo>
                  <a:lnTo>
                    <a:pt x="430" y="3"/>
                  </a:lnTo>
                  <a:lnTo>
                    <a:pt x="419" y="1"/>
                  </a:lnTo>
                  <a:lnTo>
                    <a:pt x="409" y="0"/>
                  </a:lnTo>
                  <a:lnTo>
                    <a:pt x="399" y="0"/>
                  </a:lnTo>
                  <a:lnTo>
                    <a:pt x="388" y="0"/>
                  </a:lnTo>
                  <a:lnTo>
                    <a:pt x="378" y="0"/>
                  </a:lnTo>
                  <a:lnTo>
                    <a:pt x="369" y="1"/>
                  </a:lnTo>
                  <a:lnTo>
                    <a:pt x="359" y="3"/>
                  </a:lnTo>
                  <a:lnTo>
                    <a:pt x="349" y="5"/>
                  </a:lnTo>
                  <a:lnTo>
                    <a:pt x="339" y="7"/>
                  </a:lnTo>
                  <a:lnTo>
                    <a:pt x="329" y="10"/>
                  </a:lnTo>
                  <a:lnTo>
                    <a:pt x="320" y="13"/>
                  </a:lnTo>
                  <a:lnTo>
                    <a:pt x="309" y="16"/>
                  </a:lnTo>
                  <a:lnTo>
                    <a:pt x="298" y="21"/>
                  </a:lnTo>
                  <a:lnTo>
                    <a:pt x="288" y="25"/>
                  </a:lnTo>
                  <a:lnTo>
                    <a:pt x="277" y="30"/>
                  </a:lnTo>
                  <a:lnTo>
                    <a:pt x="264" y="35"/>
                  </a:lnTo>
                  <a:lnTo>
                    <a:pt x="251" y="38"/>
                  </a:lnTo>
                  <a:lnTo>
                    <a:pt x="237" y="39"/>
                  </a:lnTo>
                  <a:lnTo>
                    <a:pt x="224" y="38"/>
                  </a:lnTo>
                  <a:lnTo>
                    <a:pt x="211" y="37"/>
                  </a:lnTo>
                  <a:lnTo>
                    <a:pt x="198" y="35"/>
                  </a:lnTo>
                  <a:lnTo>
                    <a:pt x="185" y="33"/>
                  </a:lnTo>
                  <a:lnTo>
                    <a:pt x="172" y="32"/>
                  </a:lnTo>
                  <a:lnTo>
                    <a:pt x="160" y="31"/>
                  </a:lnTo>
                  <a:lnTo>
                    <a:pt x="147" y="31"/>
                  </a:lnTo>
                  <a:lnTo>
                    <a:pt x="136" y="33"/>
                  </a:lnTo>
                  <a:lnTo>
                    <a:pt x="124" y="36"/>
                  </a:lnTo>
                  <a:lnTo>
                    <a:pt x="114" y="42"/>
                  </a:lnTo>
                  <a:lnTo>
                    <a:pt x="104" y="50"/>
                  </a:lnTo>
                  <a:lnTo>
                    <a:pt x="95" y="62"/>
                  </a:lnTo>
                  <a:lnTo>
                    <a:pt x="86" y="77"/>
                  </a:lnTo>
                  <a:lnTo>
                    <a:pt x="75" y="7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Freeform 85">
              <a:extLst>
                <a:ext uri="{FF2B5EF4-FFF2-40B4-BE49-F238E27FC236}">
                  <a16:creationId xmlns:a16="http://schemas.microsoft.com/office/drawing/2014/main" id="{937E871A-3C7B-49F9-A062-5F8530338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2951164"/>
              <a:ext cx="293688" cy="668337"/>
            </a:xfrm>
            <a:custGeom>
              <a:avLst/>
              <a:gdLst>
                <a:gd name="T0" fmla="*/ 2147483647 w 209"/>
                <a:gd name="T1" fmla="*/ 2147483647 h 421"/>
                <a:gd name="T2" fmla="*/ 2147483647 w 209"/>
                <a:gd name="T3" fmla="*/ 2147483647 h 421"/>
                <a:gd name="T4" fmla="*/ 2147483647 w 209"/>
                <a:gd name="T5" fmla="*/ 2147483647 h 421"/>
                <a:gd name="T6" fmla="*/ 2147483647 w 209"/>
                <a:gd name="T7" fmla="*/ 2147483647 h 421"/>
                <a:gd name="T8" fmla="*/ 0 w 209"/>
                <a:gd name="T9" fmla="*/ 2147483647 h 421"/>
                <a:gd name="T10" fmla="*/ 0 w 209"/>
                <a:gd name="T11" fmla="*/ 2147483647 h 421"/>
                <a:gd name="T12" fmla="*/ 2147483647 w 209"/>
                <a:gd name="T13" fmla="*/ 2147483647 h 421"/>
                <a:gd name="T14" fmla="*/ 2147483647 w 209"/>
                <a:gd name="T15" fmla="*/ 2147483647 h 421"/>
                <a:gd name="T16" fmla="*/ 2147483647 w 209"/>
                <a:gd name="T17" fmla="*/ 2147483647 h 421"/>
                <a:gd name="T18" fmla="*/ 2147483647 w 209"/>
                <a:gd name="T19" fmla="*/ 2147483647 h 421"/>
                <a:gd name="T20" fmla="*/ 2147483647 w 209"/>
                <a:gd name="T21" fmla="*/ 2147483647 h 421"/>
                <a:gd name="T22" fmla="*/ 2147483647 w 209"/>
                <a:gd name="T23" fmla="*/ 2147483647 h 421"/>
                <a:gd name="T24" fmla="*/ 2147483647 w 209"/>
                <a:gd name="T25" fmla="*/ 2147483647 h 421"/>
                <a:gd name="T26" fmla="*/ 2147483647 w 209"/>
                <a:gd name="T27" fmla="*/ 2147483647 h 421"/>
                <a:gd name="T28" fmla="*/ 2147483647 w 209"/>
                <a:gd name="T29" fmla="*/ 2147483647 h 421"/>
                <a:gd name="T30" fmla="*/ 2147483647 w 209"/>
                <a:gd name="T31" fmla="*/ 2147483647 h 421"/>
                <a:gd name="T32" fmla="*/ 2147483647 w 209"/>
                <a:gd name="T33" fmla="*/ 2147483647 h 421"/>
                <a:gd name="T34" fmla="*/ 2147483647 w 209"/>
                <a:gd name="T35" fmla="*/ 2147483647 h 421"/>
                <a:gd name="T36" fmla="*/ 2147483647 w 209"/>
                <a:gd name="T37" fmla="*/ 2147483647 h 421"/>
                <a:gd name="T38" fmla="*/ 2147483647 w 209"/>
                <a:gd name="T39" fmla="*/ 2147483647 h 421"/>
                <a:gd name="T40" fmla="*/ 2147483647 w 209"/>
                <a:gd name="T41" fmla="*/ 2147483647 h 421"/>
                <a:gd name="T42" fmla="*/ 2147483647 w 209"/>
                <a:gd name="T43" fmla="*/ 2147483647 h 421"/>
                <a:gd name="T44" fmla="*/ 2147483647 w 209"/>
                <a:gd name="T45" fmla="*/ 2147483647 h 421"/>
                <a:gd name="T46" fmla="*/ 2147483647 w 209"/>
                <a:gd name="T47" fmla="*/ 2147483647 h 421"/>
                <a:gd name="T48" fmla="*/ 2147483647 w 209"/>
                <a:gd name="T49" fmla="*/ 2147483647 h 421"/>
                <a:gd name="T50" fmla="*/ 2147483647 w 209"/>
                <a:gd name="T51" fmla="*/ 2147483647 h 421"/>
                <a:gd name="T52" fmla="*/ 2147483647 w 209"/>
                <a:gd name="T53" fmla="*/ 2147483647 h 421"/>
                <a:gd name="T54" fmla="*/ 2147483647 w 209"/>
                <a:gd name="T55" fmla="*/ 2147483647 h 421"/>
                <a:gd name="T56" fmla="*/ 2147483647 w 209"/>
                <a:gd name="T57" fmla="*/ 2147483647 h 421"/>
                <a:gd name="T58" fmla="*/ 2147483647 w 209"/>
                <a:gd name="T59" fmla="*/ 2147483647 h 421"/>
                <a:gd name="T60" fmla="*/ 2147483647 w 209"/>
                <a:gd name="T61" fmla="*/ 2147483647 h 421"/>
                <a:gd name="T62" fmla="*/ 2147483647 w 209"/>
                <a:gd name="T63" fmla="*/ 2147483647 h 421"/>
                <a:gd name="T64" fmla="*/ 2147483647 w 209"/>
                <a:gd name="T65" fmla="*/ 2147483647 h 4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9"/>
                <a:gd name="T100" fmla="*/ 0 h 421"/>
                <a:gd name="T101" fmla="*/ 209 w 209"/>
                <a:gd name="T102" fmla="*/ 421 h 42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9" h="421">
                  <a:moveTo>
                    <a:pt x="13" y="402"/>
                  </a:moveTo>
                  <a:lnTo>
                    <a:pt x="12" y="397"/>
                  </a:lnTo>
                  <a:lnTo>
                    <a:pt x="11" y="390"/>
                  </a:lnTo>
                  <a:lnTo>
                    <a:pt x="9" y="382"/>
                  </a:lnTo>
                  <a:lnTo>
                    <a:pt x="7" y="371"/>
                  </a:lnTo>
                  <a:lnTo>
                    <a:pt x="5" y="360"/>
                  </a:lnTo>
                  <a:lnTo>
                    <a:pt x="4" y="347"/>
                  </a:lnTo>
                  <a:lnTo>
                    <a:pt x="2" y="333"/>
                  </a:lnTo>
                  <a:lnTo>
                    <a:pt x="1" y="318"/>
                  </a:lnTo>
                  <a:lnTo>
                    <a:pt x="0" y="303"/>
                  </a:lnTo>
                  <a:lnTo>
                    <a:pt x="0" y="287"/>
                  </a:lnTo>
                  <a:lnTo>
                    <a:pt x="0" y="270"/>
                  </a:lnTo>
                  <a:lnTo>
                    <a:pt x="1" y="254"/>
                  </a:lnTo>
                  <a:lnTo>
                    <a:pt x="3" y="236"/>
                  </a:lnTo>
                  <a:lnTo>
                    <a:pt x="5" y="220"/>
                  </a:lnTo>
                  <a:lnTo>
                    <a:pt x="8" y="203"/>
                  </a:lnTo>
                  <a:lnTo>
                    <a:pt x="12" y="186"/>
                  </a:lnTo>
                  <a:lnTo>
                    <a:pt x="15" y="176"/>
                  </a:lnTo>
                  <a:lnTo>
                    <a:pt x="19" y="166"/>
                  </a:lnTo>
                  <a:lnTo>
                    <a:pt x="23" y="156"/>
                  </a:lnTo>
                  <a:lnTo>
                    <a:pt x="29" y="146"/>
                  </a:lnTo>
                  <a:lnTo>
                    <a:pt x="35" y="136"/>
                  </a:lnTo>
                  <a:lnTo>
                    <a:pt x="41" y="125"/>
                  </a:lnTo>
                  <a:lnTo>
                    <a:pt x="49" y="114"/>
                  </a:lnTo>
                  <a:lnTo>
                    <a:pt x="56" y="103"/>
                  </a:lnTo>
                  <a:lnTo>
                    <a:pt x="64" y="92"/>
                  </a:lnTo>
                  <a:lnTo>
                    <a:pt x="73" y="80"/>
                  </a:lnTo>
                  <a:lnTo>
                    <a:pt x="82" y="68"/>
                  </a:lnTo>
                  <a:lnTo>
                    <a:pt x="91" y="56"/>
                  </a:lnTo>
                  <a:lnTo>
                    <a:pt x="101" y="43"/>
                  </a:lnTo>
                  <a:lnTo>
                    <a:pt x="111" y="29"/>
                  </a:lnTo>
                  <a:lnTo>
                    <a:pt x="121" y="15"/>
                  </a:lnTo>
                  <a:lnTo>
                    <a:pt x="132" y="0"/>
                  </a:lnTo>
                  <a:lnTo>
                    <a:pt x="198" y="10"/>
                  </a:lnTo>
                  <a:lnTo>
                    <a:pt x="200" y="25"/>
                  </a:lnTo>
                  <a:lnTo>
                    <a:pt x="202" y="41"/>
                  </a:lnTo>
                  <a:lnTo>
                    <a:pt x="204" y="56"/>
                  </a:lnTo>
                  <a:lnTo>
                    <a:pt x="206" y="71"/>
                  </a:lnTo>
                  <a:lnTo>
                    <a:pt x="207" y="85"/>
                  </a:lnTo>
                  <a:lnTo>
                    <a:pt x="208" y="99"/>
                  </a:lnTo>
                  <a:lnTo>
                    <a:pt x="209" y="113"/>
                  </a:lnTo>
                  <a:lnTo>
                    <a:pt x="209" y="127"/>
                  </a:lnTo>
                  <a:lnTo>
                    <a:pt x="209" y="141"/>
                  </a:lnTo>
                  <a:lnTo>
                    <a:pt x="209" y="154"/>
                  </a:lnTo>
                  <a:lnTo>
                    <a:pt x="208" y="167"/>
                  </a:lnTo>
                  <a:lnTo>
                    <a:pt x="206" y="180"/>
                  </a:lnTo>
                  <a:lnTo>
                    <a:pt x="205" y="193"/>
                  </a:lnTo>
                  <a:lnTo>
                    <a:pt x="203" y="206"/>
                  </a:lnTo>
                  <a:lnTo>
                    <a:pt x="201" y="219"/>
                  </a:lnTo>
                  <a:lnTo>
                    <a:pt x="198" y="231"/>
                  </a:lnTo>
                  <a:lnTo>
                    <a:pt x="194" y="243"/>
                  </a:lnTo>
                  <a:lnTo>
                    <a:pt x="191" y="255"/>
                  </a:lnTo>
                  <a:lnTo>
                    <a:pt x="186" y="268"/>
                  </a:lnTo>
                  <a:lnTo>
                    <a:pt x="182" y="279"/>
                  </a:lnTo>
                  <a:lnTo>
                    <a:pt x="176" y="291"/>
                  </a:lnTo>
                  <a:lnTo>
                    <a:pt x="170" y="303"/>
                  </a:lnTo>
                  <a:lnTo>
                    <a:pt x="164" y="315"/>
                  </a:lnTo>
                  <a:lnTo>
                    <a:pt x="157" y="327"/>
                  </a:lnTo>
                  <a:lnTo>
                    <a:pt x="149" y="338"/>
                  </a:lnTo>
                  <a:lnTo>
                    <a:pt x="141" y="351"/>
                  </a:lnTo>
                  <a:lnTo>
                    <a:pt x="133" y="362"/>
                  </a:lnTo>
                  <a:lnTo>
                    <a:pt x="123" y="374"/>
                  </a:lnTo>
                  <a:lnTo>
                    <a:pt x="114" y="386"/>
                  </a:lnTo>
                  <a:lnTo>
                    <a:pt x="103" y="398"/>
                  </a:lnTo>
                  <a:lnTo>
                    <a:pt x="92" y="409"/>
                  </a:lnTo>
                  <a:lnTo>
                    <a:pt x="80" y="421"/>
                  </a:lnTo>
                  <a:lnTo>
                    <a:pt x="13" y="402"/>
                  </a:ln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" name="Freeform 86">
              <a:extLst>
                <a:ext uri="{FF2B5EF4-FFF2-40B4-BE49-F238E27FC236}">
                  <a16:creationId xmlns:a16="http://schemas.microsoft.com/office/drawing/2014/main" id="{805C60B5-14DB-44D1-9E8D-6F25DBD98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5414" y="3244851"/>
              <a:ext cx="33337" cy="347663"/>
            </a:xfrm>
            <a:custGeom>
              <a:avLst/>
              <a:gdLst>
                <a:gd name="T0" fmla="*/ 2147483647 w 23"/>
                <a:gd name="T1" fmla="*/ 0 h 219"/>
                <a:gd name="T2" fmla="*/ 2147483647 w 23"/>
                <a:gd name="T3" fmla="*/ 0 h 219"/>
                <a:gd name="T4" fmla="*/ 2147483647 w 23"/>
                <a:gd name="T5" fmla="*/ 2147483647 h 219"/>
                <a:gd name="T6" fmla="*/ 2147483647 w 23"/>
                <a:gd name="T7" fmla="*/ 2147483647 h 219"/>
                <a:gd name="T8" fmla="*/ 2147483647 w 23"/>
                <a:gd name="T9" fmla="*/ 2147483647 h 219"/>
                <a:gd name="T10" fmla="*/ 2147483647 w 23"/>
                <a:gd name="T11" fmla="*/ 2147483647 h 219"/>
                <a:gd name="T12" fmla="*/ 0 w 23"/>
                <a:gd name="T13" fmla="*/ 2147483647 h 219"/>
                <a:gd name="T14" fmla="*/ 0 w 23"/>
                <a:gd name="T15" fmla="*/ 2147483647 h 219"/>
                <a:gd name="T16" fmla="*/ 2147483647 w 23"/>
                <a:gd name="T17" fmla="*/ 2147483647 h 219"/>
                <a:gd name="T18" fmla="*/ 2147483647 w 23"/>
                <a:gd name="T19" fmla="*/ 2147483647 h 219"/>
                <a:gd name="T20" fmla="*/ 2147483647 w 23"/>
                <a:gd name="T21" fmla="*/ 2147483647 h 219"/>
                <a:gd name="T22" fmla="*/ 2147483647 w 23"/>
                <a:gd name="T23" fmla="*/ 2147483647 h 219"/>
                <a:gd name="T24" fmla="*/ 2147483647 w 23"/>
                <a:gd name="T25" fmla="*/ 2147483647 h 219"/>
                <a:gd name="T26" fmla="*/ 2147483647 w 23"/>
                <a:gd name="T27" fmla="*/ 2147483647 h 219"/>
                <a:gd name="T28" fmla="*/ 2147483647 w 23"/>
                <a:gd name="T29" fmla="*/ 2147483647 h 219"/>
                <a:gd name="T30" fmla="*/ 2147483647 w 23"/>
                <a:gd name="T31" fmla="*/ 2147483647 h 219"/>
                <a:gd name="T32" fmla="*/ 2147483647 w 23"/>
                <a:gd name="T33" fmla="*/ 2147483647 h 219"/>
                <a:gd name="T34" fmla="*/ 2147483647 w 23"/>
                <a:gd name="T35" fmla="*/ 2147483647 h 219"/>
                <a:gd name="T36" fmla="*/ 2147483647 w 23"/>
                <a:gd name="T37" fmla="*/ 2147483647 h 219"/>
                <a:gd name="T38" fmla="*/ 2147483647 w 23"/>
                <a:gd name="T39" fmla="*/ 2147483647 h 219"/>
                <a:gd name="T40" fmla="*/ 2147483647 w 23"/>
                <a:gd name="T41" fmla="*/ 2147483647 h 219"/>
                <a:gd name="T42" fmla="*/ 2147483647 w 23"/>
                <a:gd name="T43" fmla="*/ 2147483647 h 219"/>
                <a:gd name="T44" fmla="*/ 2147483647 w 23"/>
                <a:gd name="T45" fmla="*/ 2147483647 h 219"/>
                <a:gd name="T46" fmla="*/ 2147483647 w 23"/>
                <a:gd name="T47" fmla="*/ 2147483647 h 219"/>
                <a:gd name="T48" fmla="*/ 2147483647 w 23"/>
                <a:gd name="T49" fmla="*/ 2147483647 h 219"/>
                <a:gd name="T50" fmla="*/ 2147483647 w 23"/>
                <a:gd name="T51" fmla="*/ 2147483647 h 219"/>
                <a:gd name="T52" fmla="*/ 2147483647 w 23"/>
                <a:gd name="T53" fmla="*/ 2147483647 h 219"/>
                <a:gd name="T54" fmla="*/ 2147483647 w 23"/>
                <a:gd name="T55" fmla="*/ 2147483647 h 219"/>
                <a:gd name="T56" fmla="*/ 2147483647 w 23"/>
                <a:gd name="T57" fmla="*/ 2147483647 h 219"/>
                <a:gd name="T58" fmla="*/ 2147483647 w 23"/>
                <a:gd name="T59" fmla="*/ 2147483647 h 219"/>
                <a:gd name="T60" fmla="*/ 2147483647 w 23"/>
                <a:gd name="T61" fmla="*/ 2147483647 h 219"/>
                <a:gd name="T62" fmla="*/ 2147483647 w 23"/>
                <a:gd name="T63" fmla="*/ 2147483647 h 219"/>
                <a:gd name="T64" fmla="*/ 2147483647 w 23"/>
                <a:gd name="T65" fmla="*/ 2147483647 h 219"/>
                <a:gd name="T66" fmla="*/ 2147483647 w 23"/>
                <a:gd name="T67" fmla="*/ 2147483647 h 219"/>
                <a:gd name="T68" fmla="*/ 2147483647 w 23"/>
                <a:gd name="T69" fmla="*/ 2147483647 h 219"/>
                <a:gd name="T70" fmla="*/ 2147483647 w 23"/>
                <a:gd name="T71" fmla="*/ 2147483647 h 219"/>
                <a:gd name="T72" fmla="*/ 2147483647 w 23"/>
                <a:gd name="T73" fmla="*/ 2147483647 h 219"/>
                <a:gd name="T74" fmla="*/ 2147483647 w 23"/>
                <a:gd name="T75" fmla="*/ 2147483647 h 219"/>
                <a:gd name="T76" fmla="*/ 2147483647 w 23"/>
                <a:gd name="T77" fmla="*/ 2147483647 h 219"/>
                <a:gd name="T78" fmla="*/ 2147483647 w 23"/>
                <a:gd name="T79" fmla="*/ 0 h 2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3"/>
                <a:gd name="T121" fmla="*/ 0 h 219"/>
                <a:gd name="T122" fmla="*/ 23 w 23"/>
                <a:gd name="T123" fmla="*/ 219 h 21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3" h="219">
                  <a:moveTo>
                    <a:pt x="13" y="0"/>
                  </a:moveTo>
                  <a:lnTo>
                    <a:pt x="13" y="0"/>
                  </a:lnTo>
                  <a:lnTo>
                    <a:pt x="8" y="17"/>
                  </a:lnTo>
                  <a:lnTo>
                    <a:pt x="5" y="34"/>
                  </a:lnTo>
                  <a:lnTo>
                    <a:pt x="3" y="51"/>
                  </a:lnTo>
                  <a:lnTo>
                    <a:pt x="1" y="68"/>
                  </a:lnTo>
                  <a:lnTo>
                    <a:pt x="0" y="85"/>
                  </a:lnTo>
                  <a:lnTo>
                    <a:pt x="0" y="102"/>
                  </a:lnTo>
                  <a:lnTo>
                    <a:pt x="1" y="118"/>
                  </a:lnTo>
                  <a:lnTo>
                    <a:pt x="1" y="133"/>
                  </a:lnTo>
                  <a:lnTo>
                    <a:pt x="2" y="149"/>
                  </a:lnTo>
                  <a:lnTo>
                    <a:pt x="4" y="163"/>
                  </a:lnTo>
                  <a:lnTo>
                    <a:pt x="6" y="175"/>
                  </a:lnTo>
                  <a:lnTo>
                    <a:pt x="8" y="187"/>
                  </a:lnTo>
                  <a:lnTo>
                    <a:pt x="9" y="197"/>
                  </a:lnTo>
                  <a:lnTo>
                    <a:pt x="11" y="206"/>
                  </a:lnTo>
                  <a:lnTo>
                    <a:pt x="12" y="213"/>
                  </a:lnTo>
                  <a:lnTo>
                    <a:pt x="13" y="219"/>
                  </a:lnTo>
                  <a:lnTo>
                    <a:pt x="23" y="216"/>
                  </a:lnTo>
                  <a:lnTo>
                    <a:pt x="21" y="212"/>
                  </a:lnTo>
                  <a:lnTo>
                    <a:pt x="20" y="205"/>
                  </a:lnTo>
                  <a:lnTo>
                    <a:pt x="18" y="196"/>
                  </a:lnTo>
                  <a:lnTo>
                    <a:pt x="17" y="186"/>
                  </a:lnTo>
                  <a:lnTo>
                    <a:pt x="15" y="174"/>
                  </a:lnTo>
                  <a:lnTo>
                    <a:pt x="13" y="162"/>
                  </a:lnTo>
                  <a:lnTo>
                    <a:pt x="12" y="148"/>
                  </a:lnTo>
                  <a:lnTo>
                    <a:pt x="10" y="133"/>
                  </a:lnTo>
                  <a:lnTo>
                    <a:pt x="10" y="118"/>
                  </a:lnTo>
                  <a:lnTo>
                    <a:pt x="9" y="102"/>
                  </a:lnTo>
                  <a:lnTo>
                    <a:pt x="9" y="85"/>
                  </a:lnTo>
                  <a:lnTo>
                    <a:pt x="10" y="69"/>
                  </a:lnTo>
                  <a:lnTo>
                    <a:pt x="12" y="52"/>
                  </a:lnTo>
                  <a:lnTo>
                    <a:pt x="14" y="35"/>
                  </a:lnTo>
                  <a:lnTo>
                    <a:pt x="17" y="19"/>
                  </a:lnTo>
                  <a:lnTo>
                    <a:pt x="22" y="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Freeform 87">
              <a:extLst>
                <a:ext uri="{FF2B5EF4-FFF2-40B4-BE49-F238E27FC236}">
                  <a16:creationId xmlns:a16="http://schemas.microsoft.com/office/drawing/2014/main" id="{349E979A-74DC-4CC7-8701-1FE3347DD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464" y="2943225"/>
              <a:ext cx="179387" cy="306388"/>
            </a:xfrm>
            <a:custGeom>
              <a:avLst/>
              <a:gdLst>
                <a:gd name="T0" fmla="*/ 2147483647 w 128"/>
                <a:gd name="T1" fmla="*/ 0 h 193"/>
                <a:gd name="T2" fmla="*/ 2147483647 w 128"/>
                <a:gd name="T3" fmla="*/ 2147483647 h 193"/>
                <a:gd name="T4" fmla="*/ 2147483647 w 128"/>
                <a:gd name="T5" fmla="*/ 2147483647 h 193"/>
                <a:gd name="T6" fmla="*/ 2147483647 w 128"/>
                <a:gd name="T7" fmla="*/ 2147483647 h 193"/>
                <a:gd name="T8" fmla="*/ 2147483647 w 128"/>
                <a:gd name="T9" fmla="*/ 2147483647 h 193"/>
                <a:gd name="T10" fmla="*/ 2147483647 w 128"/>
                <a:gd name="T11" fmla="*/ 2147483647 h 193"/>
                <a:gd name="T12" fmla="*/ 2147483647 w 128"/>
                <a:gd name="T13" fmla="*/ 2147483647 h 193"/>
                <a:gd name="T14" fmla="*/ 2147483647 w 128"/>
                <a:gd name="T15" fmla="*/ 2147483647 h 193"/>
                <a:gd name="T16" fmla="*/ 2147483647 w 128"/>
                <a:gd name="T17" fmla="*/ 2147483647 h 193"/>
                <a:gd name="T18" fmla="*/ 2147483647 w 128"/>
                <a:gd name="T19" fmla="*/ 2147483647 h 193"/>
                <a:gd name="T20" fmla="*/ 2147483647 w 128"/>
                <a:gd name="T21" fmla="*/ 2147483647 h 193"/>
                <a:gd name="T22" fmla="*/ 2147483647 w 128"/>
                <a:gd name="T23" fmla="*/ 2147483647 h 193"/>
                <a:gd name="T24" fmla="*/ 2147483647 w 128"/>
                <a:gd name="T25" fmla="*/ 2147483647 h 193"/>
                <a:gd name="T26" fmla="*/ 2147483647 w 128"/>
                <a:gd name="T27" fmla="*/ 2147483647 h 193"/>
                <a:gd name="T28" fmla="*/ 2147483647 w 128"/>
                <a:gd name="T29" fmla="*/ 2147483647 h 193"/>
                <a:gd name="T30" fmla="*/ 2147483647 w 128"/>
                <a:gd name="T31" fmla="*/ 2147483647 h 193"/>
                <a:gd name="T32" fmla="*/ 2147483647 w 128"/>
                <a:gd name="T33" fmla="*/ 2147483647 h 193"/>
                <a:gd name="T34" fmla="*/ 0 w 128"/>
                <a:gd name="T35" fmla="*/ 2147483647 h 193"/>
                <a:gd name="T36" fmla="*/ 2147483647 w 128"/>
                <a:gd name="T37" fmla="*/ 2147483647 h 193"/>
                <a:gd name="T38" fmla="*/ 2147483647 w 128"/>
                <a:gd name="T39" fmla="*/ 2147483647 h 193"/>
                <a:gd name="T40" fmla="*/ 2147483647 w 128"/>
                <a:gd name="T41" fmla="*/ 2147483647 h 193"/>
                <a:gd name="T42" fmla="*/ 2147483647 w 128"/>
                <a:gd name="T43" fmla="*/ 2147483647 h 193"/>
                <a:gd name="T44" fmla="*/ 2147483647 w 128"/>
                <a:gd name="T45" fmla="*/ 2147483647 h 193"/>
                <a:gd name="T46" fmla="*/ 2147483647 w 128"/>
                <a:gd name="T47" fmla="*/ 2147483647 h 193"/>
                <a:gd name="T48" fmla="*/ 2147483647 w 128"/>
                <a:gd name="T49" fmla="*/ 2147483647 h 193"/>
                <a:gd name="T50" fmla="*/ 2147483647 w 128"/>
                <a:gd name="T51" fmla="*/ 2147483647 h 193"/>
                <a:gd name="T52" fmla="*/ 2147483647 w 128"/>
                <a:gd name="T53" fmla="*/ 2147483647 h 193"/>
                <a:gd name="T54" fmla="*/ 2147483647 w 128"/>
                <a:gd name="T55" fmla="*/ 2147483647 h 193"/>
                <a:gd name="T56" fmla="*/ 2147483647 w 128"/>
                <a:gd name="T57" fmla="*/ 2147483647 h 193"/>
                <a:gd name="T58" fmla="*/ 2147483647 w 128"/>
                <a:gd name="T59" fmla="*/ 2147483647 h 193"/>
                <a:gd name="T60" fmla="*/ 2147483647 w 128"/>
                <a:gd name="T61" fmla="*/ 2147483647 h 193"/>
                <a:gd name="T62" fmla="*/ 2147483647 w 128"/>
                <a:gd name="T63" fmla="*/ 2147483647 h 193"/>
                <a:gd name="T64" fmla="*/ 2147483647 w 128"/>
                <a:gd name="T65" fmla="*/ 2147483647 h 193"/>
                <a:gd name="T66" fmla="*/ 2147483647 w 128"/>
                <a:gd name="T67" fmla="*/ 2147483647 h 193"/>
                <a:gd name="T68" fmla="*/ 2147483647 w 128"/>
                <a:gd name="T69" fmla="*/ 2147483647 h 193"/>
                <a:gd name="T70" fmla="*/ 2147483647 w 128"/>
                <a:gd name="T71" fmla="*/ 2147483647 h 193"/>
                <a:gd name="T72" fmla="*/ 2147483647 w 128"/>
                <a:gd name="T73" fmla="*/ 0 h 193"/>
                <a:gd name="T74" fmla="*/ 2147483647 w 128"/>
                <a:gd name="T75" fmla="*/ 0 h 193"/>
                <a:gd name="T76" fmla="*/ 2147483647 w 128"/>
                <a:gd name="T77" fmla="*/ 2147483647 h 193"/>
                <a:gd name="T78" fmla="*/ 2147483647 w 128"/>
                <a:gd name="T79" fmla="*/ 0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8"/>
                <a:gd name="T121" fmla="*/ 0 h 193"/>
                <a:gd name="T122" fmla="*/ 128 w 128"/>
                <a:gd name="T123" fmla="*/ 193 h 19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8" h="193">
                  <a:moveTo>
                    <a:pt x="124" y="0"/>
                  </a:moveTo>
                  <a:lnTo>
                    <a:pt x="120" y="2"/>
                  </a:lnTo>
                  <a:lnTo>
                    <a:pt x="109" y="17"/>
                  </a:lnTo>
                  <a:lnTo>
                    <a:pt x="99" y="31"/>
                  </a:lnTo>
                  <a:lnTo>
                    <a:pt x="90" y="45"/>
                  </a:lnTo>
                  <a:lnTo>
                    <a:pt x="80" y="58"/>
                  </a:lnTo>
                  <a:lnTo>
                    <a:pt x="71" y="70"/>
                  </a:lnTo>
                  <a:lnTo>
                    <a:pt x="61" y="83"/>
                  </a:lnTo>
                  <a:lnTo>
                    <a:pt x="53" y="94"/>
                  </a:lnTo>
                  <a:lnTo>
                    <a:pt x="44" y="106"/>
                  </a:lnTo>
                  <a:lnTo>
                    <a:pt x="37" y="117"/>
                  </a:lnTo>
                  <a:lnTo>
                    <a:pt x="29" y="128"/>
                  </a:lnTo>
                  <a:lnTo>
                    <a:pt x="23" y="138"/>
                  </a:lnTo>
                  <a:lnTo>
                    <a:pt x="17" y="149"/>
                  </a:lnTo>
                  <a:lnTo>
                    <a:pt x="11" y="159"/>
                  </a:lnTo>
                  <a:lnTo>
                    <a:pt x="7" y="169"/>
                  </a:lnTo>
                  <a:lnTo>
                    <a:pt x="3" y="179"/>
                  </a:lnTo>
                  <a:lnTo>
                    <a:pt x="0" y="190"/>
                  </a:lnTo>
                  <a:lnTo>
                    <a:pt x="9" y="193"/>
                  </a:lnTo>
                  <a:lnTo>
                    <a:pt x="12" y="183"/>
                  </a:lnTo>
                  <a:lnTo>
                    <a:pt x="15" y="173"/>
                  </a:lnTo>
                  <a:lnTo>
                    <a:pt x="19" y="163"/>
                  </a:lnTo>
                  <a:lnTo>
                    <a:pt x="25" y="153"/>
                  </a:lnTo>
                  <a:lnTo>
                    <a:pt x="31" y="143"/>
                  </a:lnTo>
                  <a:lnTo>
                    <a:pt x="37" y="133"/>
                  </a:lnTo>
                  <a:lnTo>
                    <a:pt x="45" y="122"/>
                  </a:lnTo>
                  <a:lnTo>
                    <a:pt x="52" y="111"/>
                  </a:lnTo>
                  <a:lnTo>
                    <a:pt x="60" y="100"/>
                  </a:lnTo>
                  <a:lnTo>
                    <a:pt x="68" y="88"/>
                  </a:lnTo>
                  <a:lnTo>
                    <a:pt x="77" y="76"/>
                  </a:lnTo>
                  <a:lnTo>
                    <a:pt x="87" y="64"/>
                  </a:lnTo>
                  <a:lnTo>
                    <a:pt x="96" y="51"/>
                  </a:lnTo>
                  <a:lnTo>
                    <a:pt x="107" y="37"/>
                  </a:lnTo>
                  <a:lnTo>
                    <a:pt x="117" y="23"/>
                  </a:lnTo>
                  <a:lnTo>
                    <a:pt x="128" y="7"/>
                  </a:lnTo>
                  <a:lnTo>
                    <a:pt x="123" y="9"/>
                  </a:lnTo>
                  <a:lnTo>
                    <a:pt x="124" y="0"/>
                  </a:lnTo>
                  <a:lnTo>
                    <a:pt x="121" y="0"/>
                  </a:lnTo>
                  <a:lnTo>
                    <a:pt x="120" y="2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Freeform 88">
              <a:extLst>
                <a:ext uri="{FF2B5EF4-FFF2-40B4-BE49-F238E27FC236}">
                  <a16:creationId xmlns:a16="http://schemas.microsoft.com/office/drawing/2014/main" id="{36730731-9FA5-4A40-AD1E-2E472D9EB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7501" y="2943226"/>
              <a:ext cx="100013" cy="30163"/>
            </a:xfrm>
            <a:custGeom>
              <a:avLst/>
              <a:gdLst>
                <a:gd name="T0" fmla="*/ 2147483647 w 71"/>
                <a:gd name="T1" fmla="*/ 2147483647 h 19"/>
                <a:gd name="T2" fmla="*/ 2147483647 w 71"/>
                <a:gd name="T3" fmla="*/ 2147483647 h 19"/>
                <a:gd name="T4" fmla="*/ 2147483647 w 71"/>
                <a:gd name="T5" fmla="*/ 0 h 19"/>
                <a:gd name="T6" fmla="*/ 0 w 71"/>
                <a:gd name="T7" fmla="*/ 2147483647 h 19"/>
                <a:gd name="T8" fmla="*/ 2147483647 w 71"/>
                <a:gd name="T9" fmla="*/ 2147483647 h 19"/>
                <a:gd name="T10" fmla="*/ 2147483647 w 71"/>
                <a:gd name="T11" fmla="*/ 2147483647 h 19"/>
                <a:gd name="T12" fmla="*/ 2147483647 w 71"/>
                <a:gd name="T13" fmla="*/ 2147483647 h 19"/>
                <a:gd name="T14" fmla="*/ 2147483647 w 71"/>
                <a:gd name="T15" fmla="*/ 2147483647 h 19"/>
                <a:gd name="T16" fmla="*/ 2147483647 w 71"/>
                <a:gd name="T17" fmla="*/ 2147483647 h 19"/>
                <a:gd name="T18" fmla="*/ 2147483647 w 71"/>
                <a:gd name="T19" fmla="*/ 214748364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19"/>
                <a:gd name="T32" fmla="*/ 71 w 71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19">
                  <a:moveTo>
                    <a:pt x="71" y="14"/>
                  </a:moveTo>
                  <a:lnTo>
                    <a:pt x="67" y="10"/>
                  </a:lnTo>
                  <a:lnTo>
                    <a:pt x="1" y="0"/>
                  </a:lnTo>
                  <a:lnTo>
                    <a:pt x="0" y="9"/>
                  </a:lnTo>
                  <a:lnTo>
                    <a:pt x="66" y="19"/>
                  </a:lnTo>
                  <a:lnTo>
                    <a:pt x="62" y="15"/>
                  </a:lnTo>
                  <a:lnTo>
                    <a:pt x="71" y="14"/>
                  </a:lnTo>
                  <a:lnTo>
                    <a:pt x="71" y="11"/>
                  </a:lnTo>
                  <a:lnTo>
                    <a:pt x="67" y="10"/>
                  </a:lnTo>
                  <a:lnTo>
                    <a:pt x="7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" name="Freeform 89">
              <a:extLst>
                <a:ext uri="{FF2B5EF4-FFF2-40B4-BE49-F238E27FC236}">
                  <a16:creationId xmlns:a16="http://schemas.microsoft.com/office/drawing/2014/main" id="{FBE9F6D5-0532-4F3F-8959-5C5B54564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14" y="2965451"/>
              <a:ext cx="193675" cy="663575"/>
            </a:xfrm>
            <a:custGeom>
              <a:avLst/>
              <a:gdLst>
                <a:gd name="T0" fmla="*/ 2147483647 w 137"/>
                <a:gd name="T1" fmla="*/ 2147483647 h 418"/>
                <a:gd name="T2" fmla="*/ 2147483647 w 137"/>
                <a:gd name="T3" fmla="*/ 2147483647 h 418"/>
                <a:gd name="T4" fmla="*/ 2147483647 w 137"/>
                <a:gd name="T5" fmla="*/ 2147483647 h 418"/>
                <a:gd name="T6" fmla="*/ 2147483647 w 137"/>
                <a:gd name="T7" fmla="*/ 2147483647 h 418"/>
                <a:gd name="T8" fmla="*/ 2147483647 w 137"/>
                <a:gd name="T9" fmla="*/ 2147483647 h 418"/>
                <a:gd name="T10" fmla="*/ 2147483647 w 137"/>
                <a:gd name="T11" fmla="*/ 2147483647 h 418"/>
                <a:gd name="T12" fmla="*/ 2147483647 w 137"/>
                <a:gd name="T13" fmla="*/ 2147483647 h 418"/>
                <a:gd name="T14" fmla="*/ 2147483647 w 137"/>
                <a:gd name="T15" fmla="*/ 2147483647 h 418"/>
                <a:gd name="T16" fmla="*/ 2147483647 w 137"/>
                <a:gd name="T17" fmla="*/ 2147483647 h 418"/>
                <a:gd name="T18" fmla="*/ 2147483647 w 137"/>
                <a:gd name="T19" fmla="*/ 2147483647 h 418"/>
                <a:gd name="T20" fmla="*/ 2147483647 w 137"/>
                <a:gd name="T21" fmla="*/ 2147483647 h 418"/>
                <a:gd name="T22" fmla="*/ 2147483647 w 137"/>
                <a:gd name="T23" fmla="*/ 2147483647 h 418"/>
                <a:gd name="T24" fmla="*/ 2147483647 w 137"/>
                <a:gd name="T25" fmla="*/ 2147483647 h 418"/>
                <a:gd name="T26" fmla="*/ 2147483647 w 137"/>
                <a:gd name="T27" fmla="*/ 2147483647 h 418"/>
                <a:gd name="T28" fmla="*/ 2147483647 w 137"/>
                <a:gd name="T29" fmla="*/ 2147483647 h 418"/>
                <a:gd name="T30" fmla="*/ 2147483647 w 137"/>
                <a:gd name="T31" fmla="*/ 2147483647 h 418"/>
                <a:gd name="T32" fmla="*/ 2147483647 w 137"/>
                <a:gd name="T33" fmla="*/ 0 h 418"/>
                <a:gd name="T34" fmla="*/ 2147483647 w 137"/>
                <a:gd name="T35" fmla="*/ 2147483647 h 418"/>
                <a:gd name="T36" fmla="*/ 2147483647 w 137"/>
                <a:gd name="T37" fmla="*/ 2147483647 h 418"/>
                <a:gd name="T38" fmla="*/ 2147483647 w 137"/>
                <a:gd name="T39" fmla="*/ 2147483647 h 418"/>
                <a:gd name="T40" fmla="*/ 2147483647 w 137"/>
                <a:gd name="T41" fmla="*/ 2147483647 h 418"/>
                <a:gd name="T42" fmla="*/ 2147483647 w 137"/>
                <a:gd name="T43" fmla="*/ 2147483647 h 418"/>
                <a:gd name="T44" fmla="*/ 2147483647 w 137"/>
                <a:gd name="T45" fmla="*/ 2147483647 h 418"/>
                <a:gd name="T46" fmla="*/ 2147483647 w 137"/>
                <a:gd name="T47" fmla="*/ 2147483647 h 418"/>
                <a:gd name="T48" fmla="*/ 2147483647 w 137"/>
                <a:gd name="T49" fmla="*/ 2147483647 h 418"/>
                <a:gd name="T50" fmla="*/ 2147483647 w 137"/>
                <a:gd name="T51" fmla="*/ 2147483647 h 418"/>
                <a:gd name="T52" fmla="*/ 2147483647 w 137"/>
                <a:gd name="T53" fmla="*/ 2147483647 h 418"/>
                <a:gd name="T54" fmla="*/ 2147483647 w 137"/>
                <a:gd name="T55" fmla="*/ 2147483647 h 418"/>
                <a:gd name="T56" fmla="*/ 2147483647 w 137"/>
                <a:gd name="T57" fmla="*/ 2147483647 h 418"/>
                <a:gd name="T58" fmla="*/ 2147483647 w 137"/>
                <a:gd name="T59" fmla="*/ 2147483647 h 418"/>
                <a:gd name="T60" fmla="*/ 2147483647 w 137"/>
                <a:gd name="T61" fmla="*/ 2147483647 h 418"/>
                <a:gd name="T62" fmla="*/ 2147483647 w 137"/>
                <a:gd name="T63" fmla="*/ 2147483647 h 418"/>
                <a:gd name="T64" fmla="*/ 2147483647 w 137"/>
                <a:gd name="T65" fmla="*/ 2147483647 h 418"/>
                <a:gd name="T66" fmla="*/ 2147483647 w 137"/>
                <a:gd name="T67" fmla="*/ 2147483647 h 418"/>
                <a:gd name="T68" fmla="*/ 2147483647 w 137"/>
                <a:gd name="T69" fmla="*/ 2147483647 h 418"/>
                <a:gd name="T70" fmla="*/ 2147483647 w 137"/>
                <a:gd name="T71" fmla="*/ 2147483647 h 4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7"/>
                <a:gd name="T109" fmla="*/ 0 h 418"/>
                <a:gd name="T110" fmla="*/ 137 w 137"/>
                <a:gd name="T111" fmla="*/ 418 h 4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7" h="418">
                  <a:moveTo>
                    <a:pt x="3" y="417"/>
                  </a:moveTo>
                  <a:lnTo>
                    <a:pt x="7" y="416"/>
                  </a:lnTo>
                  <a:lnTo>
                    <a:pt x="19" y="404"/>
                  </a:lnTo>
                  <a:lnTo>
                    <a:pt x="30" y="392"/>
                  </a:lnTo>
                  <a:lnTo>
                    <a:pt x="41" y="380"/>
                  </a:lnTo>
                  <a:lnTo>
                    <a:pt x="51" y="368"/>
                  </a:lnTo>
                  <a:lnTo>
                    <a:pt x="60" y="356"/>
                  </a:lnTo>
                  <a:lnTo>
                    <a:pt x="69" y="344"/>
                  </a:lnTo>
                  <a:lnTo>
                    <a:pt x="77" y="332"/>
                  </a:lnTo>
                  <a:lnTo>
                    <a:pt x="85" y="320"/>
                  </a:lnTo>
                  <a:lnTo>
                    <a:pt x="92" y="308"/>
                  </a:lnTo>
                  <a:lnTo>
                    <a:pt x="98" y="297"/>
                  </a:lnTo>
                  <a:lnTo>
                    <a:pt x="105" y="284"/>
                  </a:lnTo>
                  <a:lnTo>
                    <a:pt x="110" y="272"/>
                  </a:lnTo>
                  <a:lnTo>
                    <a:pt x="114" y="260"/>
                  </a:lnTo>
                  <a:lnTo>
                    <a:pt x="119" y="248"/>
                  </a:lnTo>
                  <a:lnTo>
                    <a:pt x="123" y="235"/>
                  </a:lnTo>
                  <a:lnTo>
                    <a:pt x="126" y="223"/>
                  </a:lnTo>
                  <a:lnTo>
                    <a:pt x="129" y="211"/>
                  </a:lnTo>
                  <a:lnTo>
                    <a:pt x="132" y="198"/>
                  </a:lnTo>
                  <a:lnTo>
                    <a:pt x="133" y="185"/>
                  </a:lnTo>
                  <a:lnTo>
                    <a:pt x="135" y="172"/>
                  </a:lnTo>
                  <a:lnTo>
                    <a:pt x="136" y="159"/>
                  </a:lnTo>
                  <a:lnTo>
                    <a:pt x="137" y="145"/>
                  </a:lnTo>
                  <a:lnTo>
                    <a:pt x="137" y="132"/>
                  </a:lnTo>
                  <a:lnTo>
                    <a:pt x="137" y="118"/>
                  </a:lnTo>
                  <a:lnTo>
                    <a:pt x="137" y="104"/>
                  </a:lnTo>
                  <a:lnTo>
                    <a:pt x="137" y="90"/>
                  </a:lnTo>
                  <a:lnTo>
                    <a:pt x="136" y="75"/>
                  </a:lnTo>
                  <a:lnTo>
                    <a:pt x="134" y="61"/>
                  </a:lnTo>
                  <a:lnTo>
                    <a:pt x="133" y="46"/>
                  </a:lnTo>
                  <a:lnTo>
                    <a:pt x="131" y="31"/>
                  </a:lnTo>
                  <a:lnTo>
                    <a:pt x="129" y="16"/>
                  </a:lnTo>
                  <a:lnTo>
                    <a:pt x="126" y="0"/>
                  </a:lnTo>
                  <a:lnTo>
                    <a:pt x="117" y="1"/>
                  </a:lnTo>
                  <a:lnTo>
                    <a:pt x="119" y="17"/>
                  </a:lnTo>
                  <a:lnTo>
                    <a:pt x="122" y="32"/>
                  </a:lnTo>
                  <a:lnTo>
                    <a:pt x="124" y="47"/>
                  </a:lnTo>
                  <a:lnTo>
                    <a:pt x="125" y="62"/>
                  </a:lnTo>
                  <a:lnTo>
                    <a:pt x="126" y="77"/>
                  </a:lnTo>
                  <a:lnTo>
                    <a:pt x="128" y="90"/>
                  </a:lnTo>
                  <a:lnTo>
                    <a:pt x="128" y="104"/>
                  </a:lnTo>
                  <a:lnTo>
                    <a:pt x="128" y="118"/>
                  </a:lnTo>
                  <a:lnTo>
                    <a:pt x="128" y="132"/>
                  </a:lnTo>
                  <a:lnTo>
                    <a:pt x="128" y="145"/>
                  </a:lnTo>
                  <a:lnTo>
                    <a:pt x="127" y="158"/>
                  </a:lnTo>
                  <a:lnTo>
                    <a:pt x="126" y="170"/>
                  </a:lnTo>
                  <a:lnTo>
                    <a:pt x="124" y="184"/>
                  </a:lnTo>
                  <a:lnTo>
                    <a:pt x="122" y="196"/>
                  </a:lnTo>
                  <a:lnTo>
                    <a:pt x="120" y="208"/>
                  </a:lnTo>
                  <a:lnTo>
                    <a:pt x="117" y="221"/>
                  </a:lnTo>
                  <a:lnTo>
                    <a:pt x="114" y="233"/>
                  </a:lnTo>
                  <a:lnTo>
                    <a:pt x="110" y="245"/>
                  </a:lnTo>
                  <a:lnTo>
                    <a:pt x="106" y="257"/>
                  </a:lnTo>
                  <a:lnTo>
                    <a:pt x="102" y="268"/>
                  </a:lnTo>
                  <a:lnTo>
                    <a:pt x="96" y="280"/>
                  </a:lnTo>
                  <a:lnTo>
                    <a:pt x="90" y="292"/>
                  </a:lnTo>
                  <a:lnTo>
                    <a:pt x="84" y="304"/>
                  </a:lnTo>
                  <a:lnTo>
                    <a:pt x="77" y="316"/>
                  </a:lnTo>
                  <a:lnTo>
                    <a:pt x="69" y="327"/>
                  </a:lnTo>
                  <a:lnTo>
                    <a:pt x="61" y="339"/>
                  </a:lnTo>
                  <a:lnTo>
                    <a:pt x="53" y="350"/>
                  </a:lnTo>
                  <a:lnTo>
                    <a:pt x="44" y="362"/>
                  </a:lnTo>
                  <a:lnTo>
                    <a:pt x="34" y="374"/>
                  </a:lnTo>
                  <a:lnTo>
                    <a:pt x="23" y="386"/>
                  </a:lnTo>
                  <a:lnTo>
                    <a:pt x="12" y="397"/>
                  </a:lnTo>
                  <a:lnTo>
                    <a:pt x="0" y="409"/>
                  </a:lnTo>
                  <a:lnTo>
                    <a:pt x="5" y="408"/>
                  </a:lnTo>
                  <a:lnTo>
                    <a:pt x="3" y="417"/>
                  </a:lnTo>
                  <a:lnTo>
                    <a:pt x="5" y="418"/>
                  </a:lnTo>
                  <a:lnTo>
                    <a:pt x="7" y="416"/>
                  </a:lnTo>
                  <a:lnTo>
                    <a:pt x="3" y="4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" name="Freeform 90">
              <a:extLst>
                <a:ext uri="{FF2B5EF4-FFF2-40B4-BE49-F238E27FC236}">
                  <a16:creationId xmlns:a16="http://schemas.microsoft.com/office/drawing/2014/main" id="{9EF7198E-FA3E-486C-BA9E-907A65A89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464" y="3582988"/>
              <a:ext cx="103187" cy="44450"/>
            </a:xfrm>
            <a:custGeom>
              <a:avLst/>
              <a:gdLst>
                <a:gd name="T0" fmla="*/ 0 w 73"/>
                <a:gd name="T1" fmla="*/ 2147483647 h 28"/>
                <a:gd name="T2" fmla="*/ 2147483647 w 73"/>
                <a:gd name="T3" fmla="*/ 2147483647 h 28"/>
                <a:gd name="T4" fmla="*/ 2147483647 w 73"/>
                <a:gd name="T5" fmla="*/ 2147483647 h 28"/>
                <a:gd name="T6" fmla="*/ 2147483647 w 73"/>
                <a:gd name="T7" fmla="*/ 2147483647 h 28"/>
                <a:gd name="T8" fmla="*/ 2147483647 w 73"/>
                <a:gd name="T9" fmla="*/ 0 h 28"/>
                <a:gd name="T10" fmla="*/ 2147483647 w 73"/>
                <a:gd name="T11" fmla="*/ 2147483647 h 28"/>
                <a:gd name="T12" fmla="*/ 0 w 73"/>
                <a:gd name="T13" fmla="*/ 2147483647 h 28"/>
                <a:gd name="T14" fmla="*/ 2147483647 w 73"/>
                <a:gd name="T15" fmla="*/ 2147483647 h 28"/>
                <a:gd name="T16" fmla="*/ 2147483647 w 73"/>
                <a:gd name="T17" fmla="*/ 2147483647 h 28"/>
                <a:gd name="T18" fmla="*/ 0 w 73"/>
                <a:gd name="T19" fmla="*/ 2147483647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28"/>
                <a:gd name="T32" fmla="*/ 73 w 7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28">
                  <a:moveTo>
                    <a:pt x="0" y="6"/>
                  </a:moveTo>
                  <a:lnTo>
                    <a:pt x="4" y="9"/>
                  </a:lnTo>
                  <a:lnTo>
                    <a:pt x="71" y="28"/>
                  </a:lnTo>
                  <a:lnTo>
                    <a:pt x="73" y="19"/>
                  </a:lnTo>
                  <a:lnTo>
                    <a:pt x="6" y="0"/>
                  </a:lnTo>
                  <a:lnTo>
                    <a:pt x="10" y="3"/>
                  </a:lnTo>
                  <a:lnTo>
                    <a:pt x="0" y="6"/>
                  </a:lnTo>
                  <a:lnTo>
                    <a:pt x="1" y="8"/>
                  </a:lnTo>
                  <a:lnTo>
                    <a:pt x="4" y="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Freeform 91">
              <a:extLst>
                <a:ext uri="{FF2B5EF4-FFF2-40B4-BE49-F238E27FC236}">
                  <a16:creationId xmlns:a16="http://schemas.microsoft.com/office/drawing/2014/main" id="{7AF6ADB4-92A7-455F-9B01-41376F283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559175"/>
              <a:ext cx="127000" cy="184150"/>
            </a:xfrm>
            <a:custGeom>
              <a:avLst/>
              <a:gdLst>
                <a:gd name="T0" fmla="*/ 2147483647 w 91"/>
                <a:gd name="T1" fmla="*/ 2147483647 h 116"/>
                <a:gd name="T2" fmla="*/ 2147483647 w 91"/>
                <a:gd name="T3" fmla="*/ 2147483647 h 116"/>
                <a:gd name="T4" fmla="*/ 2147483647 w 91"/>
                <a:gd name="T5" fmla="*/ 2147483647 h 116"/>
                <a:gd name="T6" fmla="*/ 2147483647 w 91"/>
                <a:gd name="T7" fmla="*/ 2147483647 h 116"/>
                <a:gd name="T8" fmla="*/ 2147483647 w 91"/>
                <a:gd name="T9" fmla="*/ 2147483647 h 116"/>
                <a:gd name="T10" fmla="*/ 2147483647 w 91"/>
                <a:gd name="T11" fmla="*/ 2147483647 h 116"/>
                <a:gd name="T12" fmla="*/ 2147483647 w 91"/>
                <a:gd name="T13" fmla="*/ 2147483647 h 116"/>
                <a:gd name="T14" fmla="*/ 2147483647 w 91"/>
                <a:gd name="T15" fmla="*/ 2147483647 h 116"/>
                <a:gd name="T16" fmla="*/ 2147483647 w 91"/>
                <a:gd name="T17" fmla="*/ 2147483647 h 116"/>
                <a:gd name="T18" fmla="*/ 2147483647 w 91"/>
                <a:gd name="T19" fmla="*/ 2147483647 h 116"/>
                <a:gd name="T20" fmla="*/ 2147483647 w 91"/>
                <a:gd name="T21" fmla="*/ 2147483647 h 116"/>
                <a:gd name="T22" fmla="*/ 2147483647 w 91"/>
                <a:gd name="T23" fmla="*/ 2147483647 h 116"/>
                <a:gd name="T24" fmla="*/ 2147483647 w 91"/>
                <a:gd name="T25" fmla="*/ 2147483647 h 116"/>
                <a:gd name="T26" fmla="*/ 2147483647 w 91"/>
                <a:gd name="T27" fmla="*/ 2147483647 h 116"/>
                <a:gd name="T28" fmla="*/ 2147483647 w 91"/>
                <a:gd name="T29" fmla="*/ 2147483647 h 116"/>
                <a:gd name="T30" fmla="*/ 2147483647 w 91"/>
                <a:gd name="T31" fmla="*/ 2147483647 h 116"/>
                <a:gd name="T32" fmla="*/ 2147483647 w 91"/>
                <a:gd name="T33" fmla="*/ 2147483647 h 116"/>
                <a:gd name="T34" fmla="*/ 2147483647 w 91"/>
                <a:gd name="T35" fmla="*/ 2147483647 h 116"/>
                <a:gd name="T36" fmla="*/ 2147483647 w 91"/>
                <a:gd name="T37" fmla="*/ 2147483647 h 116"/>
                <a:gd name="T38" fmla="*/ 2147483647 w 91"/>
                <a:gd name="T39" fmla="*/ 2147483647 h 116"/>
                <a:gd name="T40" fmla="*/ 2147483647 w 91"/>
                <a:gd name="T41" fmla="*/ 2147483647 h 116"/>
                <a:gd name="T42" fmla="*/ 2147483647 w 91"/>
                <a:gd name="T43" fmla="*/ 0 h 116"/>
                <a:gd name="T44" fmla="*/ 2147483647 w 91"/>
                <a:gd name="T45" fmla="*/ 2147483647 h 116"/>
                <a:gd name="T46" fmla="*/ 2147483647 w 91"/>
                <a:gd name="T47" fmla="*/ 2147483647 h 116"/>
                <a:gd name="T48" fmla="*/ 2147483647 w 91"/>
                <a:gd name="T49" fmla="*/ 2147483647 h 116"/>
                <a:gd name="T50" fmla="*/ 2147483647 w 91"/>
                <a:gd name="T51" fmla="*/ 2147483647 h 116"/>
                <a:gd name="T52" fmla="*/ 2147483647 w 91"/>
                <a:gd name="T53" fmla="*/ 2147483647 h 116"/>
                <a:gd name="T54" fmla="*/ 2147483647 w 91"/>
                <a:gd name="T55" fmla="*/ 2147483647 h 116"/>
                <a:gd name="T56" fmla="*/ 2147483647 w 91"/>
                <a:gd name="T57" fmla="*/ 2147483647 h 116"/>
                <a:gd name="T58" fmla="*/ 2147483647 w 91"/>
                <a:gd name="T59" fmla="*/ 2147483647 h 116"/>
                <a:gd name="T60" fmla="*/ 2147483647 w 91"/>
                <a:gd name="T61" fmla="*/ 2147483647 h 116"/>
                <a:gd name="T62" fmla="*/ 2147483647 w 91"/>
                <a:gd name="T63" fmla="*/ 2147483647 h 116"/>
                <a:gd name="T64" fmla="*/ 2147483647 w 91"/>
                <a:gd name="T65" fmla="*/ 2147483647 h 116"/>
                <a:gd name="T66" fmla="*/ 0 w 91"/>
                <a:gd name="T67" fmla="*/ 2147483647 h 116"/>
                <a:gd name="T68" fmla="*/ 2147483647 w 91"/>
                <a:gd name="T69" fmla="*/ 2147483647 h 116"/>
                <a:gd name="T70" fmla="*/ 2147483647 w 91"/>
                <a:gd name="T71" fmla="*/ 2147483647 h 116"/>
                <a:gd name="T72" fmla="*/ 2147483647 w 91"/>
                <a:gd name="T73" fmla="*/ 2147483647 h 116"/>
                <a:gd name="T74" fmla="*/ 2147483647 w 91"/>
                <a:gd name="T75" fmla="*/ 2147483647 h 116"/>
                <a:gd name="T76" fmla="*/ 2147483647 w 91"/>
                <a:gd name="T77" fmla="*/ 2147483647 h 116"/>
                <a:gd name="T78" fmla="*/ 2147483647 w 91"/>
                <a:gd name="T79" fmla="*/ 2147483647 h 116"/>
                <a:gd name="T80" fmla="*/ 2147483647 w 91"/>
                <a:gd name="T81" fmla="*/ 2147483647 h 116"/>
                <a:gd name="T82" fmla="*/ 2147483647 w 91"/>
                <a:gd name="T83" fmla="*/ 2147483647 h 116"/>
                <a:gd name="T84" fmla="*/ 2147483647 w 91"/>
                <a:gd name="T85" fmla="*/ 2147483647 h 116"/>
                <a:gd name="T86" fmla="*/ 2147483647 w 91"/>
                <a:gd name="T87" fmla="*/ 2147483647 h 116"/>
                <a:gd name="T88" fmla="*/ 2147483647 w 91"/>
                <a:gd name="T89" fmla="*/ 2147483647 h 116"/>
                <a:gd name="T90" fmla="*/ 2147483647 w 91"/>
                <a:gd name="T91" fmla="*/ 2147483647 h 116"/>
                <a:gd name="T92" fmla="*/ 2147483647 w 91"/>
                <a:gd name="T93" fmla="*/ 2147483647 h 116"/>
                <a:gd name="T94" fmla="*/ 2147483647 w 91"/>
                <a:gd name="T95" fmla="*/ 2147483647 h 116"/>
                <a:gd name="T96" fmla="*/ 2147483647 w 91"/>
                <a:gd name="T97" fmla="*/ 2147483647 h 116"/>
                <a:gd name="T98" fmla="*/ 2147483647 w 91"/>
                <a:gd name="T99" fmla="*/ 2147483647 h 11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1"/>
                <a:gd name="T151" fmla="*/ 0 h 116"/>
                <a:gd name="T152" fmla="*/ 91 w 91"/>
                <a:gd name="T153" fmla="*/ 116 h 11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1" h="116">
                  <a:moveTo>
                    <a:pt x="91" y="25"/>
                  </a:moveTo>
                  <a:lnTo>
                    <a:pt x="72" y="34"/>
                  </a:lnTo>
                  <a:lnTo>
                    <a:pt x="71" y="25"/>
                  </a:lnTo>
                  <a:lnTo>
                    <a:pt x="71" y="19"/>
                  </a:lnTo>
                  <a:lnTo>
                    <a:pt x="70" y="15"/>
                  </a:lnTo>
                  <a:lnTo>
                    <a:pt x="68" y="13"/>
                  </a:lnTo>
                  <a:lnTo>
                    <a:pt x="66" y="13"/>
                  </a:lnTo>
                  <a:lnTo>
                    <a:pt x="62" y="15"/>
                  </a:lnTo>
                  <a:lnTo>
                    <a:pt x="57" y="19"/>
                  </a:lnTo>
                  <a:lnTo>
                    <a:pt x="50" y="25"/>
                  </a:lnTo>
                  <a:lnTo>
                    <a:pt x="49" y="18"/>
                  </a:lnTo>
                  <a:lnTo>
                    <a:pt x="49" y="13"/>
                  </a:lnTo>
                  <a:lnTo>
                    <a:pt x="49" y="10"/>
                  </a:lnTo>
                  <a:lnTo>
                    <a:pt x="48" y="8"/>
                  </a:lnTo>
                  <a:lnTo>
                    <a:pt x="47" y="8"/>
                  </a:lnTo>
                  <a:lnTo>
                    <a:pt x="44" y="9"/>
                  </a:lnTo>
                  <a:lnTo>
                    <a:pt x="40" y="12"/>
                  </a:lnTo>
                  <a:lnTo>
                    <a:pt x="34" y="16"/>
                  </a:lnTo>
                  <a:lnTo>
                    <a:pt x="31" y="10"/>
                  </a:lnTo>
                  <a:lnTo>
                    <a:pt x="29" y="4"/>
                  </a:lnTo>
                  <a:lnTo>
                    <a:pt x="27" y="2"/>
                  </a:lnTo>
                  <a:lnTo>
                    <a:pt x="25" y="0"/>
                  </a:lnTo>
                  <a:lnTo>
                    <a:pt x="23" y="2"/>
                  </a:lnTo>
                  <a:lnTo>
                    <a:pt x="20" y="4"/>
                  </a:lnTo>
                  <a:lnTo>
                    <a:pt x="17" y="10"/>
                  </a:lnTo>
                  <a:lnTo>
                    <a:pt x="13" y="16"/>
                  </a:lnTo>
                  <a:lnTo>
                    <a:pt x="12" y="27"/>
                  </a:lnTo>
                  <a:lnTo>
                    <a:pt x="11" y="38"/>
                  </a:lnTo>
                  <a:lnTo>
                    <a:pt x="9" y="48"/>
                  </a:lnTo>
                  <a:lnTo>
                    <a:pt x="8" y="58"/>
                  </a:lnTo>
                  <a:lnTo>
                    <a:pt x="6" y="68"/>
                  </a:lnTo>
                  <a:lnTo>
                    <a:pt x="4" y="78"/>
                  </a:lnTo>
                  <a:lnTo>
                    <a:pt x="1" y="87"/>
                  </a:lnTo>
                  <a:lnTo>
                    <a:pt x="0" y="97"/>
                  </a:lnTo>
                  <a:lnTo>
                    <a:pt x="5" y="98"/>
                  </a:lnTo>
                  <a:lnTo>
                    <a:pt x="9" y="99"/>
                  </a:lnTo>
                  <a:lnTo>
                    <a:pt x="13" y="101"/>
                  </a:lnTo>
                  <a:lnTo>
                    <a:pt x="18" y="103"/>
                  </a:lnTo>
                  <a:lnTo>
                    <a:pt x="22" y="106"/>
                  </a:lnTo>
                  <a:lnTo>
                    <a:pt x="25" y="109"/>
                  </a:lnTo>
                  <a:lnTo>
                    <a:pt x="28" y="112"/>
                  </a:lnTo>
                  <a:lnTo>
                    <a:pt x="32" y="116"/>
                  </a:lnTo>
                  <a:lnTo>
                    <a:pt x="39" y="104"/>
                  </a:lnTo>
                  <a:lnTo>
                    <a:pt x="46" y="93"/>
                  </a:lnTo>
                  <a:lnTo>
                    <a:pt x="53" y="80"/>
                  </a:lnTo>
                  <a:lnTo>
                    <a:pt x="60" y="69"/>
                  </a:lnTo>
                  <a:lnTo>
                    <a:pt x="67" y="57"/>
                  </a:lnTo>
                  <a:lnTo>
                    <a:pt x="75" y="46"/>
                  </a:lnTo>
                  <a:lnTo>
                    <a:pt x="83" y="35"/>
                  </a:lnTo>
                  <a:lnTo>
                    <a:pt x="91" y="25"/>
                  </a:ln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" name="Freeform 92">
              <a:extLst>
                <a:ext uri="{FF2B5EF4-FFF2-40B4-BE49-F238E27FC236}">
                  <a16:creationId xmlns:a16="http://schemas.microsoft.com/office/drawing/2014/main" id="{1EC783CF-3EE8-4BEF-803D-A48B936DC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8601" y="3592513"/>
              <a:ext cx="34925" cy="31750"/>
            </a:xfrm>
            <a:custGeom>
              <a:avLst/>
              <a:gdLst>
                <a:gd name="T0" fmla="*/ 0 w 25"/>
                <a:gd name="T1" fmla="*/ 2147483647 h 20"/>
                <a:gd name="T2" fmla="*/ 2147483647 w 25"/>
                <a:gd name="T3" fmla="*/ 2147483647 h 20"/>
                <a:gd name="T4" fmla="*/ 2147483647 w 25"/>
                <a:gd name="T5" fmla="*/ 2147483647 h 20"/>
                <a:gd name="T6" fmla="*/ 2147483647 w 25"/>
                <a:gd name="T7" fmla="*/ 0 h 20"/>
                <a:gd name="T8" fmla="*/ 2147483647 w 25"/>
                <a:gd name="T9" fmla="*/ 2147483647 h 20"/>
                <a:gd name="T10" fmla="*/ 2147483647 w 25"/>
                <a:gd name="T11" fmla="*/ 2147483647 h 20"/>
                <a:gd name="T12" fmla="*/ 0 w 25"/>
                <a:gd name="T13" fmla="*/ 2147483647 h 20"/>
                <a:gd name="T14" fmla="*/ 0 w 25"/>
                <a:gd name="T15" fmla="*/ 2147483647 h 20"/>
                <a:gd name="T16" fmla="*/ 2147483647 w 25"/>
                <a:gd name="T17" fmla="*/ 2147483647 h 20"/>
                <a:gd name="T18" fmla="*/ 0 w 25"/>
                <a:gd name="T19" fmla="*/ 2147483647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20"/>
                <a:gd name="T32" fmla="*/ 25 w 25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20">
                  <a:moveTo>
                    <a:pt x="0" y="13"/>
                  </a:moveTo>
                  <a:lnTo>
                    <a:pt x="6" y="17"/>
                  </a:lnTo>
                  <a:lnTo>
                    <a:pt x="25" y="8"/>
                  </a:lnTo>
                  <a:lnTo>
                    <a:pt x="22" y="0"/>
                  </a:lnTo>
                  <a:lnTo>
                    <a:pt x="3" y="9"/>
                  </a:lnTo>
                  <a:lnTo>
                    <a:pt x="9" y="12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6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Freeform 93">
              <a:extLst>
                <a:ext uri="{FF2B5EF4-FFF2-40B4-BE49-F238E27FC236}">
                  <a16:creationId xmlns:a16="http://schemas.microsoft.com/office/drawing/2014/main" id="{2FD98433-91E8-43A8-8D0C-197E6BCB4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850" y="3573464"/>
              <a:ext cx="44450" cy="39687"/>
            </a:xfrm>
            <a:custGeom>
              <a:avLst/>
              <a:gdLst>
                <a:gd name="T0" fmla="*/ 0 w 32"/>
                <a:gd name="T1" fmla="*/ 2147483647 h 25"/>
                <a:gd name="T2" fmla="*/ 2147483647 w 32"/>
                <a:gd name="T3" fmla="*/ 2147483647 h 25"/>
                <a:gd name="T4" fmla="*/ 2147483647 w 32"/>
                <a:gd name="T5" fmla="*/ 2147483647 h 25"/>
                <a:gd name="T6" fmla="*/ 2147483647 w 32"/>
                <a:gd name="T7" fmla="*/ 2147483647 h 25"/>
                <a:gd name="T8" fmla="*/ 2147483647 w 32"/>
                <a:gd name="T9" fmla="*/ 2147483647 h 25"/>
                <a:gd name="T10" fmla="*/ 2147483647 w 32"/>
                <a:gd name="T11" fmla="*/ 2147483647 h 25"/>
                <a:gd name="T12" fmla="*/ 2147483647 w 32"/>
                <a:gd name="T13" fmla="*/ 2147483647 h 25"/>
                <a:gd name="T14" fmla="*/ 2147483647 w 32"/>
                <a:gd name="T15" fmla="*/ 2147483647 h 25"/>
                <a:gd name="T16" fmla="*/ 2147483647 w 32"/>
                <a:gd name="T17" fmla="*/ 2147483647 h 25"/>
                <a:gd name="T18" fmla="*/ 2147483647 w 32"/>
                <a:gd name="T19" fmla="*/ 2147483647 h 25"/>
                <a:gd name="T20" fmla="*/ 2147483647 w 32"/>
                <a:gd name="T21" fmla="*/ 2147483647 h 25"/>
                <a:gd name="T22" fmla="*/ 2147483647 w 32"/>
                <a:gd name="T23" fmla="*/ 2147483647 h 25"/>
                <a:gd name="T24" fmla="*/ 2147483647 w 32"/>
                <a:gd name="T25" fmla="*/ 2147483647 h 25"/>
                <a:gd name="T26" fmla="*/ 2147483647 w 32"/>
                <a:gd name="T27" fmla="*/ 2147483647 h 25"/>
                <a:gd name="T28" fmla="*/ 2147483647 w 32"/>
                <a:gd name="T29" fmla="*/ 0 h 25"/>
                <a:gd name="T30" fmla="*/ 2147483647 w 32"/>
                <a:gd name="T31" fmla="*/ 0 h 25"/>
                <a:gd name="T32" fmla="*/ 2147483647 w 32"/>
                <a:gd name="T33" fmla="*/ 2147483647 h 25"/>
                <a:gd name="T34" fmla="*/ 2147483647 w 32"/>
                <a:gd name="T35" fmla="*/ 2147483647 h 25"/>
                <a:gd name="T36" fmla="*/ 2147483647 w 32"/>
                <a:gd name="T37" fmla="*/ 2147483647 h 25"/>
                <a:gd name="T38" fmla="*/ 2147483647 w 32"/>
                <a:gd name="T39" fmla="*/ 2147483647 h 25"/>
                <a:gd name="T40" fmla="*/ 0 w 32"/>
                <a:gd name="T41" fmla="*/ 2147483647 h 25"/>
                <a:gd name="T42" fmla="*/ 2147483647 w 32"/>
                <a:gd name="T43" fmla="*/ 2147483647 h 25"/>
                <a:gd name="T44" fmla="*/ 2147483647 w 32"/>
                <a:gd name="T45" fmla="*/ 2147483647 h 25"/>
                <a:gd name="T46" fmla="*/ 0 w 32"/>
                <a:gd name="T47" fmla="*/ 2147483647 h 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2"/>
                <a:gd name="T73" fmla="*/ 0 h 25"/>
                <a:gd name="T74" fmla="*/ 32 w 32"/>
                <a:gd name="T75" fmla="*/ 25 h 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2" h="25">
                  <a:moveTo>
                    <a:pt x="0" y="17"/>
                  </a:moveTo>
                  <a:lnTo>
                    <a:pt x="8" y="20"/>
                  </a:lnTo>
                  <a:lnTo>
                    <a:pt x="15" y="14"/>
                  </a:lnTo>
                  <a:lnTo>
                    <a:pt x="20" y="10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0" y="7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23" y="25"/>
                  </a:lnTo>
                  <a:lnTo>
                    <a:pt x="32" y="24"/>
                  </a:lnTo>
                  <a:lnTo>
                    <a:pt x="31" y="16"/>
                  </a:lnTo>
                  <a:lnTo>
                    <a:pt x="30" y="10"/>
                  </a:lnTo>
                  <a:lnTo>
                    <a:pt x="30" y="4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5" y="3"/>
                  </a:lnTo>
                  <a:lnTo>
                    <a:pt x="9" y="7"/>
                  </a:lnTo>
                  <a:lnTo>
                    <a:pt x="2" y="13"/>
                  </a:lnTo>
                  <a:lnTo>
                    <a:pt x="9" y="16"/>
                  </a:lnTo>
                  <a:lnTo>
                    <a:pt x="0" y="17"/>
                  </a:lnTo>
                  <a:lnTo>
                    <a:pt x="1" y="25"/>
                  </a:lnTo>
                  <a:lnTo>
                    <a:pt x="8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F3A9FFFE-F827-433F-B834-50954CE22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4626" y="3563938"/>
              <a:ext cx="34925" cy="36512"/>
            </a:xfrm>
            <a:custGeom>
              <a:avLst/>
              <a:gdLst>
                <a:gd name="T0" fmla="*/ 0 w 24"/>
                <a:gd name="T1" fmla="*/ 2147483647 h 23"/>
                <a:gd name="T2" fmla="*/ 2147483647 w 24"/>
                <a:gd name="T3" fmla="*/ 2147483647 h 23"/>
                <a:gd name="T4" fmla="*/ 2147483647 w 24"/>
                <a:gd name="T5" fmla="*/ 2147483647 h 23"/>
                <a:gd name="T6" fmla="*/ 2147483647 w 24"/>
                <a:gd name="T7" fmla="*/ 2147483647 h 23"/>
                <a:gd name="T8" fmla="*/ 2147483647 w 24"/>
                <a:gd name="T9" fmla="*/ 2147483647 h 23"/>
                <a:gd name="T10" fmla="*/ 2147483647 w 24"/>
                <a:gd name="T11" fmla="*/ 2147483647 h 23"/>
                <a:gd name="T12" fmla="*/ 2147483647 w 24"/>
                <a:gd name="T13" fmla="*/ 2147483647 h 23"/>
                <a:gd name="T14" fmla="*/ 2147483647 w 24"/>
                <a:gd name="T15" fmla="*/ 2147483647 h 23"/>
                <a:gd name="T16" fmla="*/ 2147483647 w 24"/>
                <a:gd name="T17" fmla="*/ 2147483647 h 23"/>
                <a:gd name="T18" fmla="*/ 2147483647 w 24"/>
                <a:gd name="T19" fmla="*/ 2147483647 h 23"/>
                <a:gd name="T20" fmla="*/ 2147483647 w 24"/>
                <a:gd name="T21" fmla="*/ 2147483647 h 23"/>
                <a:gd name="T22" fmla="*/ 2147483647 w 24"/>
                <a:gd name="T23" fmla="*/ 2147483647 h 23"/>
                <a:gd name="T24" fmla="*/ 2147483647 w 24"/>
                <a:gd name="T25" fmla="*/ 2147483647 h 23"/>
                <a:gd name="T26" fmla="*/ 2147483647 w 24"/>
                <a:gd name="T27" fmla="*/ 2147483647 h 23"/>
                <a:gd name="T28" fmla="*/ 2147483647 w 24"/>
                <a:gd name="T29" fmla="*/ 2147483647 h 23"/>
                <a:gd name="T30" fmla="*/ 2147483647 w 24"/>
                <a:gd name="T31" fmla="*/ 0 h 23"/>
                <a:gd name="T32" fmla="*/ 2147483647 w 24"/>
                <a:gd name="T33" fmla="*/ 2147483647 h 23"/>
                <a:gd name="T34" fmla="*/ 2147483647 w 24"/>
                <a:gd name="T35" fmla="*/ 2147483647 h 23"/>
                <a:gd name="T36" fmla="*/ 2147483647 w 24"/>
                <a:gd name="T37" fmla="*/ 2147483647 h 23"/>
                <a:gd name="T38" fmla="*/ 2147483647 w 24"/>
                <a:gd name="T39" fmla="*/ 2147483647 h 23"/>
                <a:gd name="T40" fmla="*/ 0 w 24"/>
                <a:gd name="T41" fmla="*/ 2147483647 h 23"/>
                <a:gd name="T42" fmla="*/ 2147483647 w 24"/>
                <a:gd name="T43" fmla="*/ 2147483647 h 23"/>
                <a:gd name="T44" fmla="*/ 2147483647 w 24"/>
                <a:gd name="T45" fmla="*/ 2147483647 h 23"/>
                <a:gd name="T46" fmla="*/ 0 w 24"/>
                <a:gd name="T47" fmla="*/ 2147483647 h 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4"/>
                <a:gd name="T73" fmla="*/ 0 h 23"/>
                <a:gd name="T74" fmla="*/ 24 w 24"/>
                <a:gd name="T75" fmla="*/ 23 h 2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4" h="23">
                  <a:moveTo>
                    <a:pt x="0" y="15"/>
                  </a:moveTo>
                  <a:lnTo>
                    <a:pt x="6" y="17"/>
                  </a:lnTo>
                  <a:lnTo>
                    <a:pt x="12" y="13"/>
                  </a:lnTo>
                  <a:lnTo>
                    <a:pt x="16" y="10"/>
                  </a:lnTo>
                  <a:lnTo>
                    <a:pt x="18" y="9"/>
                  </a:lnTo>
                  <a:lnTo>
                    <a:pt x="15" y="8"/>
                  </a:lnTo>
                  <a:lnTo>
                    <a:pt x="14" y="7"/>
                  </a:lnTo>
                  <a:lnTo>
                    <a:pt x="14" y="11"/>
                  </a:lnTo>
                  <a:lnTo>
                    <a:pt x="15" y="16"/>
                  </a:lnTo>
                  <a:lnTo>
                    <a:pt x="15" y="23"/>
                  </a:lnTo>
                  <a:lnTo>
                    <a:pt x="24" y="22"/>
                  </a:lnTo>
                  <a:lnTo>
                    <a:pt x="24" y="15"/>
                  </a:lnTo>
                  <a:lnTo>
                    <a:pt x="23" y="9"/>
                  </a:lnTo>
                  <a:lnTo>
                    <a:pt x="23" y="6"/>
                  </a:lnTo>
                  <a:lnTo>
                    <a:pt x="22" y="1"/>
                  </a:lnTo>
                  <a:lnTo>
                    <a:pt x="16" y="0"/>
                  </a:lnTo>
                  <a:lnTo>
                    <a:pt x="12" y="2"/>
                  </a:lnTo>
                  <a:lnTo>
                    <a:pt x="8" y="5"/>
                  </a:lnTo>
                  <a:lnTo>
                    <a:pt x="1" y="9"/>
                  </a:lnTo>
                  <a:lnTo>
                    <a:pt x="8" y="11"/>
                  </a:lnTo>
                  <a:lnTo>
                    <a:pt x="0" y="15"/>
                  </a:lnTo>
                  <a:lnTo>
                    <a:pt x="1" y="20"/>
                  </a:lnTo>
                  <a:lnTo>
                    <a:pt x="6" y="1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514E9A36-635D-47CD-B8C6-7702CB927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464" y="3552826"/>
              <a:ext cx="41275" cy="36513"/>
            </a:xfrm>
            <a:custGeom>
              <a:avLst/>
              <a:gdLst>
                <a:gd name="T0" fmla="*/ 2147483647 w 30"/>
                <a:gd name="T1" fmla="*/ 2147483647 h 23"/>
                <a:gd name="T2" fmla="*/ 2147483647 w 30"/>
                <a:gd name="T3" fmla="*/ 2147483647 h 23"/>
                <a:gd name="T4" fmla="*/ 2147483647 w 30"/>
                <a:gd name="T5" fmla="*/ 2147483647 h 23"/>
                <a:gd name="T6" fmla="*/ 2147483647 w 30"/>
                <a:gd name="T7" fmla="*/ 2147483647 h 23"/>
                <a:gd name="T8" fmla="*/ 2147483647 w 30"/>
                <a:gd name="T9" fmla="*/ 2147483647 h 23"/>
                <a:gd name="T10" fmla="*/ 2147483647 w 30"/>
                <a:gd name="T11" fmla="*/ 2147483647 h 23"/>
                <a:gd name="T12" fmla="*/ 2147483647 w 30"/>
                <a:gd name="T13" fmla="*/ 2147483647 h 23"/>
                <a:gd name="T14" fmla="*/ 2147483647 w 30"/>
                <a:gd name="T15" fmla="*/ 2147483647 h 23"/>
                <a:gd name="T16" fmla="*/ 2147483647 w 30"/>
                <a:gd name="T17" fmla="*/ 2147483647 h 23"/>
                <a:gd name="T18" fmla="*/ 2147483647 w 30"/>
                <a:gd name="T19" fmla="*/ 2147483647 h 23"/>
                <a:gd name="T20" fmla="*/ 2147483647 w 30"/>
                <a:gd name="T21" fmla="*/ 2147483647 h 23"/>
                <a:gd name="T22" fmla="*/ 2147483647 w 30"/>
                <a:gd name="T23" fmla="*/ 2147483647 h 23"/>
                <a:gd name="T24" fmla="*/ 2147483647 w 30"/>
                <a:gd name="T25" fmla="*/ 2147483647 h 23"/>
                <a:gd name="T26" fmla="*/ 2147483647 w 30"/>
                <a:gd name="T27" fmla="*/ 2147483647 h 23"/>
                <a:gd name="T28" fmla="*/ 2147483647 w 30"/>
                <a:gd name="T29" fmla="*/ 0 h 23"/>
                <a:gd name="T30" fmla="*/ 2147483647 w 30"/>
                <a:gd name="T31" fmla="*/ 2147483647 h 23"/>
                <a:gd name="T32" fmla="*/ 2147483647 w 30"/>
                <a:gd name="T33" fmla="*/ 2147483647 h 23"/>
                <a:gd name="T34" fmla="*/ 2147483647 w 30"/>
                <a:gd name="T35" fmla="*/ 2147483647 h 23"/>
                <a:gd name="T36" fmla="*/ 2147483647 w 30"/>
                <a:gd name="T37" fmla="*/ 2147483647 h 23"/>
                <a:gd name="T38" fmla="*/ 0 w 30"/>
                <a:gd name="T39" fmla="*/ 2147483647 h 23"/>
                <a:gd name="T40" fmla="*/ 2147483647 w 30"/>
                <a:gd name="T41" fmla="*/ 2147483647 h 23"/>
                <a:gd name="T42" fmla="*/ 0 w 30"/>
                <a:gd name="T43" fmla="*/ 2147483647 h 23"/>
                <a:gd name="T44" fmla="*/ 0 w 30"/>
                <a:gd name="T45" fmla="*/ 2147483647 h 23"/>
                <a:gd name="T46" fmla="*/ 2147483647 w 30"/>
                <a:gd name="T47" fmla="*/ 2147483647 h 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0"/>
                <a:gd name="T73" fmla="*/ 0 h 23"/>
                <a:gd name="T74" fmla="*/ 30 w 30"/>
                <a:gd name="T75" fmla="*/ 23 h 2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0" h="23">
                  <a:moveTo>
                    <a:pt x="10" y="20"/>
                  </a:moveTo>
                  <a:lnTo>
                    <a:pt x="9" y="23"/>
                  </a:lnTo>
                  <a:lnTo>
                    <a:pt x="13" y="16"/>
                  </a:lnTo>
                  <a:lnTo>
                    <a:pt x="16" y="11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5" y="9"/>
                  </a:lnTo>
                  <a:lnTo>
                    <a:pt x="17" y="11"/>
                  </a:lnTo>
                  <a:lnTo>
                    <a:pt x="19" y="15"/>
                  </a:lnTo>
                  <a:lnTo>
                    <a:pt x="22" y="22"/>
                  </a:lnTo>
                  <a:lnTo>
                    <a:pt x="30" y="18"/>
                  </a:lnTo>
                  <a:lnTo>
                    <a:pt x="27" y="12"/>
                  </a:lnTo>
                  <a:lnTo>
                    <a:pt x="25" y="6"/>
                  </a:lnTo>
                  <a:lnTo>
                    <a:pt x="22" y="2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8" y="6"/>
                  </a:lnTo>
                  <a:lnTo>
                    <a:pt x="5" y="11"/>
                  </a:lnTo>
                  <a:lnTo>
                    <a:pt x="1" y="18"/>
                  </a:lnTo>
                  <a:lnTo>
                    <a:pt x="0" y="20"/>
                  </a:lnTo>
                  <a:lnTo>
                    <a:pt x="1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1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94EEA293-8848-49A6-9637-CC1742880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826" y="3584576"/>
              <a:ext cx="34925" cy="136525"/>
            </a:xfrm>
            <a:custGeom>
              <a:avLst/>
              <a:gdLst>
                <a:gd name="T0" fmla="*/ 2147483647 w 24"/>
                <a:gd name="T1" fmla="*/ 2147483647 h 86"/>
                <a:gd name="T2" fmla="*/ 2147483647 w 24"/>
                <a:gd name="T3" fmla="*/ 2147483647 h 86"/>
                <a:gd name="T4" fmla="*/ 2147483647 w 24"/>
                <a:gd name="T5" fmla="*/ 2147483647 h 86"/>
                <a:gd name="T6" fmla="*/ 2147483647 w 24"/>
                <a:gd name="T7" fmla="*/ 2147483647 h 86"/>
                <a:gd name="T8" fmla="*/ 2147483647 w 24"/>
                <a:gd name="T9" fmla="*/ 2147483647 h 86"/>
                <a:gd name="T10" fmla="*/ 2147483647 w 24"/>
                <a:gd name="T11" fmla="*/ 2147483647 h 86"/>
                <a:gd name="T12" fmla="*/ 2147483647 w 24"/>
                <a:gd name="T13" fmla="*/ 2147483647 h 86"/>
                <a:gd name="T14" fmla="*/ 2147483647 w 24"/>
                <a:gd name="T15" fmla="*/ 2147483647 h 86"/>
                <a:gd name="T16" fmla="*/ 2147483647 w 24"/>
                <a:gd name="T17" fmla="*/ 2147483647 h 86"/>
                <a:gd name="T18" fmla="*/ 2147483647 w 24"/>
                <a:gd name="T19" fmla="*/ 0 h 86"/>
                <a:gd name="T20" fmla="*/ 2147483647 w 24"/>
                <a:gd name="T21" fmla="*/ 0 h 86"/>
                <a:gd name="T22" fmla="*/ 2147483647 w 24"/>
                <a:gd name="T23" fmla="*/ 2147483647 h 86"/>
                <a:gd name="T24" fmla="*/ 2147483647 w 24"/>
                <a:gd name="T25" fmla="*/ 2147483647 h 86"/>
                <a:gd name="T26" fmla="*/ 2147483647 w 24"/>
                <a:gd name="T27" fmla="*/ 2147483647 h 86"/>
                <a:gd name="T28" fmla="*/ 2147483647 w 24"/>
                <a:gd name="T29" fmla="*/ 2147483647 h 86"/>
                <a:gd name="T30" fmla="*/ 2147483647 w 24"/>
                <a:gd name="T31" fmla="*/ 2147483647 h 86"/>
                <a:gd name="T32" fmla="*/ 2147483647 w 24"/>
                <a:gd name="T33" fmla="*/ 2147483647 h 86"/>
                <a:gd name="T34" fmla="*/ 2147483647 w 24"/>
                <a:gd name="T35" fmla="*/ 2147483647 h 86"/>
                <a:gd name="T36" fmla="*/ 2147483647 w 24"/>
                <a:gd name="T37" fmla="*/ 2147483647 h 86"/>
                <a:gd name="T38" fmla="*/ 2147483647 w 24"/>
                <a:gd name="T39" fmla="*/ 2147483647 h 86"/>
                <a:gd name="T40" fmla="*/ 2147483647 w 24"/>
                <a:gd name="T41" fmla="*/ 2147483647 h 86"/>
                <a:gd name="T42" fmla="*/ 0 w 24"/>
                <a:gd name="T43" fmla="*/ 2147483647 h 86"/>
                <a:gd name="T44" fmla="*/ 2147483647 w 24"/>
                <a:gd name="T45" fmla="*/ 2147483647 h 86"/>
                <a:gd name="T46" fmla="*/ 2147483647 w 24"/>
                <a:gd name="T47" fmla="*/ 2147483647 h 8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4"/>
                <a:gd name="T73" fmla="*/ 0 h 86"/>
                <a:gd name="T74" fmla="*/ 24 w 24"/>
                <a:gd name="T75" fmla="*/ 86 h 8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4" h="86">
                  <a:moveTo>
                    <a:pt x="6" y="77"/>
                  </a:moveTo>
                  <a:lnTo>
                    <a:pt x="10" y="82"/>
                  </a:lnTo>
                  <a:lnTo>
                    <a:pt x="12" y="72"/>
                  </a:lnTo>
                  <a:lnTo>
                    <a:pt x="14" y="63"/>
                  </a:lnTo>
                  <a:lnTo>
                    <a:pt x="17" y="53"/>
                  </a:lnTo>
                  <a:lnTo>
                    <a:pt x="18" y="43"/>
                  </a:lnTo>
                  <a:lnTo>
                    <a:pt x="20" y="33"/>
                  </a:lnTo>
                  <a:lnTo>
                    <a:pt x="22" y="23"/>
                  </a:lnTo>
                  <a:lnTo>
                    <a:pt x="23" y="12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14" y="11"/>
                  </a:lnTo>
                  <a:lnTo>
                    <a:pt x="13" y="22"/>
                  </a:lnTo>
                  <a:lnTo>
                    <a:pt x="11" y="32"/>
                  </a:lnTo>
                  <a:lnTo>
                    <a:pt x="9" y="41"/>
                  </a:lnTo>
                  <a:lnTo>
                    <a:pt x="7" y="51"/>
                  </a:lnTo>
                  <a:lnTo>
                    <a:pt x="5" y="60"/>
                  </a:lnTo>
                  <a:lnTo>
                    <a:pt x="3" y="70"/>
                  </a:lnTo>
                  <a:lnTo>
                    <a:pt x="1" y="81"/>
                  </a:lnTo>
                  <a:lnTo>
                    <a:pt x="6" y="86"/>
                  </a:lnTo>
                  <a:lnTo>
                    <a:pt x="1" y="81"/>
                  </a:lnTo>
                  <a:lnTo>
                    <a:pt x="0" y="86"/>
                  </a:lnTo>
                  <a:lnTo>
                    <a:pt x="6" y="86"/>
                  </a:lnTo>
                  <a:lnTo>
                    <a:pt x="6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5A845082-F18C-4F16-A37B-A562F86D4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706814"/>
              <a:ext cx="50800" cy="47625"/>
            </a:xfrm>
            <a:custGeom>
              <a:avLst/>
              <a:gdLst>
                <a:gd name="T0" fmla="*/ 2147483647 w 36"/>
                <a:gd name="T1" fmla="*/ 2147483647 h 30"/>
                <a:gd name="T2" fmla="*/ 2147483647 w 36"/>
                <a:gd name="T3" fmla="*/ 2147483647 h 30"/>
                <a:gd name="T4" fmla="*/ 2147483647 w 36"/>
                <a:gd name="T5" fmla="*/ 2147483647 h 30"/>
                <a:gd name="T6" fmla="*/ 2147483647 w 36"/>
                <a:gd name="T7" fmla="*/ 2147483647 h 30"/>
                <a:gd name="T8" fmla="*/ 2147483647 w 36"/>
                <a:gd name="T9" fmla="*/ 2147483647 h 30"/>
                <a:gd name="T10" fmla="*/ 2147483647 w 36"/>
                <a:gd name="T11" fmla="*/ 2147483647 h 30"/>
                <a:gd name="T12" fmla="*/ 2147483647 w 36"/>
                <a:gd name="T13" fmla="*/ 2147483647 h 30"/>
                <a:gd name="T14" fmla="*/ 2147483647 w 36"/>
                <a:gd name="T15" fmla="*/ 2147483647 h 30"/>
                <a:gd name="T16" fmla="*/ 2147483647 w 36"/>
                <a:gd name="T17" fmla="*/ 0 h 30"/>
                <a:gd name="T18" fmla="*/ 0 w 36"/>
                <a:gd name="T19" fmla="*/ 0 h 30"/>
                <a:gd name="T20" fmla="*/ 0 w 36"/>
                <a:gd name="T21" fmla="*/ 2147483647 h 30"/>
                <a:gd name="T22" fmla="*/ 2147483647 w 36"/>
                <a:gd name="T23" fmla="*/ 2147483647 h 30"/>
                <a:gd name="T24" fmla="*/ 2147483647 w 36"/>
                <a:gd name="T25" fmla="*/ 2147483647 h 30"/>
                <a:gd name="T26" fmla="*/ 2147483647 w 36"/>
                <a:gd name="T27" fmla="*/ 2147483647 h 30"/>
                <a:gd name="T28" fmla="*/ 2147483647 w 36"/>
                <a:gd name="T29" fmla="*/ 2147483647 h 30"/>
                <a:gd name="T30" fmla="*/ 2147483647 w 36"/>
                <a:gd name="T31" fmla="*/ 2147483647 h 30"/>
                <a:gd name="T32" fmla="*/ 2147483647 w 36"/>
                <a:gd name="T33" fmla="*/ 2147483647 h 30"/>
                <a:gd name="T34" fmla="*/ 2147483647 w 36"/>
                <a:gd name="T35" fmla="*/ 2147483647 h 30"/>
                <a:gd name="T36" fmla="*/ 2147483647 w 36"/>
                <a:gd name="T37" fmla="*/ 2147483647 h 30"/>
                <a:gd name="T38" fmla="*/ 2147483647 w 36"/>
                <a:gd name="T39" fmla="*/ 2147483647 h 30"/>
                <a:gd name="T40" fmla="*/ 2147483647 w 36"/>
                <a:gd name="T41" fmla="*/ 2147483647 h 30"/>
                <a:gd name="T42" fmla="*/ 2147483647 w 36"/>
                <a:gd name="T43" fmla="*/ 2147483647 h 30"/>
                <a:gd name="T44" fmla="*/ 2147483647 w 36"/>
                <a:gd name="T45" fmla="*/ 2147483647 h 30"/>
                <a:gd name="T46" fmla="*/ 2147483647 w 36"/>
                <a:gd name="T47" fmla="*/ 2147483647 h 3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6"/>
                <a:gd name="T73" fmla="*/ 0 h 30"/>
                <a:gd name="T74" fmla="*/ 36 w 36"/>
                <a:gd name="T75" fmla="*/ 30 h 3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6" h="30">
                  <a:moveTo>
                    <a:pt x="28" y="20"/>
                  </a:moveTo>
                  <a:lnTo>
                    <a:pt x="35" y="19"/>
                  </a:lnTo>
                  <a:lnTo>
                    <a:pt x="32" y="16"/>
                  </a:lnTo>
                  <a:lnTo>
                    <a:pt x="28" y="12"/>
                  </a:lnTo>
                  <a:lnTo>
                    <a:pt x="24" y="9"/>
                  </a:lnTo>
                  <a:lnTo>
                    <a:pt x="20" y="6"/>
                  </a:lnTo>
                  <a:lnTo>
                    <a:pt x="16" y="4"/>
                  </a:lnTo>
                  <a:lnTo>
                    <a:pt x="11" y="1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4" y="9"/>
                  </a:lnTo>
                  <a:lnTo>
                    <a:pt x="8" y="10"/>
                  </a:lnTo>
                  <a:lnTo>
                    <a:pt x="11" y="12"/>
                  </a:lnTo>
                  <a:lnTo>
                    <a:pt x="15" y="14"/>
                  </a:lnTo>
                  <a:lnTo>
                    <a:pt x="19" y="16"/>
                  </a:lnTo>
                  <a:lnTo>
                    <a:pt x="22" y="19"/>
                  </a:lnTo>
                  <a:lnTo>
                    <a:pt x="25" y="23"/>
                  </a:lnTo>
                  <a:lnTo>
                    <a:pt x="28" y="26"/>
                  </a:lnTo>
                  <a:lnTo>
                    <a:pt x="36" y="25"/>
                  </a:lnTo>
                  <a:lnTo>
                    <a:pt x="28" y="26"/>
                  </a:lnTo>
                  <a:lnTo>
                    <a:pt x="32" y="30"/>
                  </a:lnTo>
                  <a:lnTo>
                    <a:pt x="36" y="25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63D92C14-611B-4D18-9090-538AC06CB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450" y="3578226"/>
              <a:ext cx="114300" cy="168275"/>
            </a:xfrm>
            <a:custGeom>
              <a:avLst/>
              <a:gdLst>
                <a:gd name="T0" fmla="*/ 2147483647 w 81"/>
                <a:gd name="T1" fmla="*/ 2147483647 h 106"/>
                <a:gd name="T2" fmla="*/ 2147483647 w 81"/>
                <a:gd name="T3" fmla="*/ 2147483647 h 106"/>
                <a:gd name="T4" fmla="*/ 2147483647 w 81"/>
                <a:gd name="T5" fmla="*/ 2147483647 h 106"/>
                <a:gd name="T6" fmla="*/ 2147483647 w 81"/>
                <a:gd name="T7" fmla="*/ 2147483647 h 106"/>
                <a:gd name="T8" fmla="*/ 2147483647 w 81"/>
                <a:gd name="T9" fmla="*/ 2147483647 h 106"/>
                <a:gd name="T10" fmla="*/ 2147483647 w 81"/>
                <a:gd name="T11" fmla="*/ 2147483647 h 106"/>
                <a:gd name="T12" fmla="*/ 2147483647 w 81"/>
                <a:gd name="T13" fmla="*/ 2147483647 h 106"/>
                <a:gd name="T14" fmla="*/ 2147483647 w 81"/>
                <a:gd name="T15" fmla="*/ 2147483647 h 106"/>
                <a:gd name="T16" fmla="*/ 2147483647 w 81"/>
                <a:gd name="T17" fmla="*/ 2147483647 h 106"/>
                <a:gd name="T18" fmla="*/ 0 w 81"/>
                <a:gd name="T19" fmla="*/ 2147483647 h 106"/>
                <a:gd name="T20" fmla="*/ 2147483647 w 81"/>
                <a:gd name="T21" fmla="*/ 2147483647 h 106"/>
                <a:gd name="T22" fmla="*/ 2147483647 w 81"/>
                <a:gd name="T23" fmla="*/ 2147483647 h 106"/>
                <a:gd name="T24" fmla="*/ 2147483647 w 81"/>
                <a:gd name="T25" fmla="*/ 2147483647 h 106"/>
                <a:gd name="T26" fmla="*/ 2147483647 w 81"/>
                <a:gd name="T27" fmla="*/ 2147483647 h 106"/>
                <a:gd name="T28" fmla="*/ 2147483647 w 81"/>
                <a:gd name="T29" fmla="*/ 2147483647 h 106"/>
                <a:gd name="T30" fmla="*/ 2147483647 w 81"/>
                <a:gd name="T31" fmla="*/ 2147483647 h 106"/>
                <a:gd name="T32" fmla="*/ 2147483647 w 81"/>
                <a:gd name="T33" fmla="*/ 2147483647 h 106"/>
                <a:gd name="T34" fmla="*/ 2147483647 w 81"/>
                <a:gd name="T35" fmla="*/ 2147483647 h 106"/>
                <a:gd name="T36" fmla="*/ 2147483647 w 81"/>
                <a:gd name="T37" fmla="*/ 2147483647 h 106"/>
                <a:gd name="T38" fmla="*/ 2147483647 w 81"/>
                <a:gd name="T39" fmla="*/ 2147483647 h 106"/>
                <a:gd name="T40" fmla="*/ 2147483647 w 81"/>
                <a:gd name="T41" fmla="*/ 2147483647 h 106"/>
                <a:gd name="T42" fmla="*/ 2147483647 w 81"/>
                <a:gd name="T43" fmla="*/ 0 h 106"/>
                <a:gd name="T44" fmla="*/ 2147483647 w 81"/>
                <a:gd name="T45" fmla="*/ 2147483647 h 106"/>
                <a:gd name="T46" fmla="*/ 2147483647 w 81"/>
                <a:gd name="T47" fmla="*/ 2147483647 h 10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1"/>
                <a:gd name="T73" fmla="*/ 0 h 106"/>
                <a:gd name="T74" fmla="*/ 81 w 81"/>
                <a:gd name="T75" fmla="*/ 106 h 10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1" h="106">
                  <a:moveTo>
                    <a:pt x="65" y="17"/>
                  </a:moveTo>
                  <a:lnTo>
                    <a:pt x="60" y="10"/>
                  </a:lnTo>
                  <a:lnTo>
                    <a:pt x="51" y="21"/>
                  </a:lnTo>
                  <a:lnTo>
                    <a:pt x="43" y="31"/>
                  </a:lnTo>
                  <a:lnTo>
                    <a:pt x="35" y="43"/>
                  </a:lnTo>
                  <a:lnTo>
                    <a:pt x="28" y="55"/>
                  </a:lnTo>
                  <a:lnTo>
                    <a:pt x="21" y="66"/>
                  </a:lnTo>
                  <a:lnTo>
                    <a:pt x="14" y="78"/>
                  </a:lnTo>
                  <a:lnTo>
                    <a:pt x="7" y="90"/>
                  </a:lnTo>
                  <a:lnTo>
                    <a:pt x="0" y="101"/>
                  </a:lnTo>
                  <a:lnTo>
                    <a:pt x="8" y="106"/>
                  </a:lnTo>
                  <a:lnTo>
                    <a:pt x="15" y="94"/>
                  </a:lnTo>
                  <a:lnTo>
                    <a:pt x="22" y="83"/>
                  </a:lnTo>
                  <a:lnTo>
                    <a:pt x="29" y="71"/>
                  </a:lnTo>
                  <a:lnTo>
                    <a:pt x="36" y="59"/>
                  </a:lnTo>
                  <a:lnTo>
                    <a:pt x="43" y="48"/>
                  </a:lnTo>
                  <a:lnTo>
                    <a:pt x="51" y="37"/>
                  </a:lnTo>
                  <a:lnTo>
                    <a:pt x="58" y="26"/>
                  </a:lnTo>
                  <a:lnTo>
                    <a:pt x="67" y="16"/>
                  </a:lnTo>
                  <a:lnTo>
                    <a:pt x="62" y="9"/>
                  </a:lnTo>
                  <a:lnTo>
                    <a:pt x="67" y="16"/>
                  </a:lnTo>
                  <a:lnTo>
                    <a:pt x="81" y="0"/>
                  </a:lnTo>
                  <a:lnTo>
                    <a:pt x="62" y="9"/>
                  </a:lnTo>
                  <a:lnTo>
                    <a:pt x="65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D9EB83C4-793B-49DA-A4AE-E2E549B13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6389" y="2843214"/>
              <a:ext cx="122237" cy="155575"/>
            </a:xfrm>
            <a:custGeom>
              <a:avLst/>
              <a:gdLst>
                <a:gd name="T0" fmla="*/ 2147483647 w 87"/>
                <a:gd name="T1" fmla="*/ 2147483647 h 98"/>
                <a:gd name="T2" fmla="*/ 2147483647 w 87"/>
                <a:gd name="T3" fmla="*/ 2147483647 h 98"/>
                <a:gd name="T4" fmla="*/ 2147483647 w 87"/>
                <a:gd name="T5" fmla="*/ 2147483647 h 98"/>
                <a:gd name="T6" fmla="*/ 2147483647 w 87"/>
                <a:gd name="T7" fmla="*/ 2147483647 h 98"/>
                <a:gd name="T8" fmla="*/ 2147483647 w 87"/>
                <a:gd name="T9" fmla="*/ 2147483647 h 98"/>
                <a:gd name="T10" fmla="*/ 2147483647 w 87"/>
                <a:gd name="T11" fmla="*/ 2147483647 h 98"/>
                <a:gd name="T12" fmla="*/ 2147483647 w 87"/>
                <a:gd name="T13" fmla="*/ 2147483647 h 98"/>
                <a:gd name="T14" fmla="*/ 2147483647 w 87"/>
                <a:gd name="T15" fmla="*/ 2147483647 h 98"/>
                <a:gd name="T16" fmla="*/ 2147483647 w 87"/>
                <a:gd name="T17" fmla="*/ 2147483647 h 98"/>
                <a:gd name="T18" fmla="*/ 2147483647 w 87"/>
                <a:gd name="T19" fmla="*/ 2147483647 h 98"/>
                <a:gd name="T20" fmla="*/ 2147483647 w 87"/>
                <a:gd name="T21" fmla="*/ 2147483647 h 98"/>
                <a:gd name="T22" fmla="*/ 2147483647 w 87"/>
                <a:gd name="T23" fmla="*/ 2147483647 h 98"/>
                <a:gd name="T24" fmla="*/ 2147483647 w 87"/>
                <a:gd name="T25" fmla="*/ 2147483647 h 98"/>
                <a:gd name="T26" fmla="*/ 2147483647 w 87"/>
                <a:gd name="T27" fmla="*/ 2147483647 h 98"/>
                <a:gd name="T28" fmla="*/ 2147483647 w 87"/>
                <a:gd name="T29" fmla="*/ 2147483647 h 98"/>
                <a:gd name="T30" fmla="*/ 2147483647 w 87"/>
                <a:gd name="T31" fmla="*/ 2147483647 h 98"/>
                <a:gd name="T32" fmla="*/ 2147483647 w 87"/>
                <a:gd name="T33" fmla="*/ 2147483647 h 98"/>
                <a:gd name="T34" fmla="*/ 2147483647 w 87"/>
                <a:gd name="T35" fmla="*/ 2147483647 h 98"/>
                <a:gd name="T36" fmla="*/ 2147483647 w 87"/>
                <a:gd name="T37" fmla="*/ 2147483647 h 98"/>
                <a:gd name="T38" fmla="*/ 2147483647 w 87"/>
                <a:gd name="T39" fmla="*/ 2147483647 h 98"/>
                <a:gd name="T40" fmla="*/ 2147483647 w 87"/>
                <a:gd name="T41" fmla="*/ 2147483647 h 98"/>
                <a:gd name="T42" fmla="*/ 2147483647 w 87"/>
                <a:gd name="T43" fmla="*/ 2147483647 h 98"/>
                <a:gd name="T44" fmla="*/ 2147483647 w 87"/>
                <a:gd name="T45" fmla="*/ 2147483647 h 98"/>
                <a:gd name="T46" fmla="*/ 2147483647 w 87"/>
                <a:gd name="T47" fmla="*/ 2147483647 h 98"/>
                <a:gd name="T48" fmla="*/ 2147483647 w 87"/>
                <a:gd name="T49" fmla="*/ 2147483647 h 98"/>
                <a:gd name="T50" fmla="*/ 0 w 87"/>
                <a:gd name="T51" fmla="*/ 2147483647 h 98"/>
                <a:gd name="T52" fmla="*/ 2147483647 w 87"/>
                <a:gd name="T53" fmla="*/ 0 h 98"/>
                <a:gd name="T54" fmla="*/ 2147483647 w 87"/>
                <a:gd name="T55" fmla="*/ 2147483647 h 98"/>
                <a:gd name="T56" fmla="*/ 2147483647 w 87"/>
                <a:gd name="T57" fmla="*/ 2147483647 h 98"/>
                <a:gd name="T58" fmla="*/ 2147483647 w 87"/>
                <a:gd name="T59" fmla="*/ 2147483647 h 98"/>
                <a:gd name="T60" fmla="*/ 2147483647 w 87"/>
                <a:gd name="T61" fmla="*/ 2147483647 h 98"/>
                <a:gd name="T62" fmla="*/ 2147483647 w 87"/>
                <a:gd name="T63" fmla="*/ 2147483647 h 98"/>
                <a:gd name="T64" fmla="*/ 2147483647 w 87"/>
                <a:gd name="T65" fmla="*/ 2147483647 h 98"/>
                <a:gd name="T66" fmla="*/ 2147483647 w 87"/>
                <a:gd name="T67" fmla="*/ 2147483647 h 98"/>
                <a:gd name="T68" fmla="*/ 2147483647 w 87"/>
                <a:gd name="T69" fmla="*/ 2147483647 h 98"/>
                <a:gd name="T70" fmla="*/ 2147483647 w 87"/>
                <a:gd name="T71" fmla="*/ 2147483647 h 98"/>
                <a:gd name="T72" fmla="*/ 2147483647 w 87"/>
                <a:gd name="T73" fmla="*/ 2147483647 h 98"/>
                <a:gd name="T74" fmla="*/ 2147483647 w 87"/>
                <a:gd name="T75" fmla="*/ 2147483647 h 98"/>
                <a:gd name="T76" fmla="*/ 2147483647 w 87"/>
                <a:gd name="T77" fmla="*/ 2147483647 h 98"/>
                <a:gd name="T78" fmla="*/ 2147483647 w 87"/>
                <a:gd name="T79" fmla="*/ 2147483647 h 98"/>
                <a:gd name="T80" fmla="*/ 2147483647 w 87"/>
                <a:gd name="T81" fmla="*/ 2147483647 h 98"/>
                <a:gd name="T82" fmla="*/ 2147483647 w 87"/>
                <a:gd name="T83" fmla="*/ 2147483647 h 98"/>
                <a:gd name="T84" fmla="*/ 2147483647 w 87"/>
                <a:gd name="T85" fmla="*/ 2147483647 h 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7"/>
                <a:gd name="T130" fmla="*/ 0 h 98"/>
                <a:gd name="T131" fmla="*/ 87 w 87"/>
                <a:gd name="T132" fmla="*/ 98 h 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7" h="98">
                  <a:moveTo>
                    <a:pt x="75" y="84"/>
                  </a:moveTo>
                  <a:lnTo>
                    <a:pt x="63" y="98"/>
                  </a:lnTo>
                  <a:lnTo>
                    <a:pt x="63" y="90"/>
                  </a:lnTo>
                  <a:lnTo>
                    <a:pt x="62" y="84"/>
                  </a:lnTo>
                  <a:lnTo>
                    <a:pt x="62" y="80"/>
                  </a:lnTo>
                  <a:lnTo>
                    <a:pt x="60" y="78"/>
                  </a:lnTo>
                  <a:lnTo>
                    <a:pt x="59" y="78"/>
                  </a:lnTo>
                  <a:lnTo>
                    <a:pt x="55" y="80"/>
                  </a:lnTo>
                  <a:lnTo>
                    <a:pt x="50" y="84"/>
                  </a:lnTo>
                  <a:lnTo>
                    <a:pt x="43" y="90"/>
                  </a:lnTo>
                  <a:lnTo>
                    <a:pt x="42" y="83"/>
                  </a:lnTo>
                  <a:lnTo>
                    <a:pt x="41" y="79"/>
                  </a:lnTo>
                  <a:lnTo>
                    <a:pt x="40" y="76"/>
                  </a:lnTo>
                  <a:lnTo>
                    <a:pt x="39" y="75"/>
                  </a:lnTo>
                  <a:lnTo>
                    <a:pt x="37" y="75"/>
                  </a:lnTo>
                  <a:lnTo>
                    <a:pt x="33" y="78"/>
                  </a:lnTo>
                  <a:lnTo>
                    <a:pt x="28" y="80"/>
                  </a:lnTo>
                  <a:lnTo>
                    <a:pt x="21" y="84"/>
                  </a:lnTo>
                  <a:lnTo>
                    <a:pt x="21" y="79"/>
                  </a:lnTo>
                  <a:lnTo>
                    <a:pt x="21" y="74"/>
                  </a:lnTo>
                  <a:lnTo>
                    <a:pt x="20" y="71"/>
                  </a:lnTo>
                  <a:lnTo>
                    <a:pt x="18" y="69"/>
                  </a:lnTo>
                  <a:lnTo>
                    <a:pt x="16" y="70"/>
                  </a:lnTo>
                  <a:lnTo>
                    <a:pt x="13" y="71"/>
                  </a:lnTo>
                  <a:lnTo>
                    <a:pt x="7" y="75"/>
                  </a:lnTo>
                  <a:lnTo>
                    <a:pt x="0" y="79"/>
                  </a:lnTo>
                  <a:lnTo>
                    <a:pt x="51" y="0"/>
                  </a:lnTo>
                  <a:lnTo>
                    <a:pt x="55" y="4"/>
                  </a:lnTo>
                  <a:lnTo>
                    <a:pt x="59" y="6"/>
                  </a:lnTo>
                  <a:lnTo>
                    <a:pt x="64" y="8"/>
                  </a:lnTo>
                  <a:lnTo>
                    <a:pt x="68" y="10"/>
                  </a:lnTo>
                  <a:lnTo>
                    <a:pt x="73" y="11"/>
                  </a:lnTo>
                  <a:lnTo>
                    <a:pt x="78" y="12"/>
                  </a:lnTo>
                  <a:lnTo>
                    <a:pt x="82" y="12"/>
                  </a:lnTo>
                  <a:lnTo>
                    <a:pt x="87" y="12"/>
                  </a:lnTo>
                  <a:lnTo>
                    <a:pt x="84" y="21"/>
                  </a:lnTo>
                  <a:lnTo>
                    <a:pt x="81" y="29"/>
                  </a:lnTo>
                  <a:lnTo>
                    <a:pt x="79" y="38"/>
                  </a:lnTo>
                  <a:lnTo>
                    <a:pt x="77" y="46"/>
                  </a:lnTo>
                  <a:lnTo>
                    <a:pt x="76" y="55"/>
                  </a:lnTo>
                  <a:lnTo>
                    <a:pt x="75" y="64"/>
                  </a:lnTo>
                  <a:lnTo>
                    <a:pt x="75" y="74"/>
                  </a:lnTo>
                  <a:lnTo>
                    <a:pt x="75" y="84"/>
                  </a:ln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id="{D6A590CF-6755-4FE7-AD6E-D127746A6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8939" y="2971800"/>
              <a:ext cx="28575" cy="44450"/>
            </a:xfrm>
            <a:custGeom>
              <a:avLst/>
              <a:gdLst>
                <a:gd name="T0" fmla="*/ 0 w 20"/>
                <a:gd name="T1" fmla="*/ 2147483647 h 28"/>
                <a:gd name="T2" fmla="*/ 2147483647 w 20"/>
                <a:gd name="T3" fmla="*/ 2147483647 h 28"/>
                <a:gd name="T4" fmla="*/ 2147483647 w 20"/>
                <a:gd name="T5" fmla="*/ 2147483647 h 28"/>
                <a:gd name="T6" fmla="*/ 2147483647 w 20"/>
                <a:gd name="T7" fmla="*/ 0 h 28"/>
                <a:gd name="T8" fmla="*/ 2147483647 w 20"/>
                <a:gd name="T9" fmla="*/ 2147483647 h 28"/>
                <a:gd name="T10" fmla="*/ 2147483647 w 20"/>
                <a:gd name="T11" fmla="*/ 2147483647 h 28"/>
                <a:gd name="T12" fmla="*/ 0 w 20"/>
                <a:gd name="T13" fmla="*/ 2147483647 h 28"/>
                <a:gd name="T14" fmla="*/ 2147483647 w 20"/>
                <a:gd name="T15" fmla="*/ 2147483647 h 28"/>
                <a:gd name="T16" fmla="*/ 2147483647 w 20"/>
                <a:gd name="T17" fmla="*/ 2147483647 h 28"/>
                <a:gd name="T18" fmla="*/ 0 w 20"/>
                <a:gd name="T19" fmla="*/ 2147483647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28"/>
                <a:gd name="T32" fmla="*/ 20 w 20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28">
                  <a:moveTo>
                    <a:pt x="0" y="18"/>
                  </a:moveTo>
                  <a:lnTo>
                    <a:pt x="8" y="20"/>
                  </a:lnTo>
                  <a:lnTo>
                    <a:pt x="20" y="6"/>
                  </a:lnTo>
                  <a:lnTo>
                    <a:pt x="13" y="0"/>
                  </a:lnTo>
                  <a:lnTo>
                    <a:pt x="1" y="14"/>
                  </a:lnTo>
                  <a:lnTo>
                    <a:pt x="9" y="17"/>
                  </a:lnTo>
                  <a:lnTo>
                    <a:pt x="0" y="18"/>
                  </a:lnTo>
                  <a:lnTo>
                    <a:pt x="1" y="28"/>
                  </a:lnTo>
                  <a:lnTo>
                    <a:pt x="8" y="2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id="{A8A9DB28-2D92-4B10-9779-A89F24102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1950" y="2960689"/>
              <a:ext cx="39688" cy="39687"/>
            </a:xfrm>
            <a:custGeom>
              <a:avLst/>
              <a:gdLst>
                <a:gd name="T0" fmla="*/ 0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0 h 25"/>
                <a:gd name="T30" fmla="*/ 2147483647 w 29"/>
                <a:gd name="T31" fmla="*/ 0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0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0 w 29"/>
                <a:gd name="T47" fmla="*/ 2147483647 h 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9"/>
                <a:gd name="T73" fmla="*/ 0 h 25"/>
                <a:gd name="T74" fmla="*/ 29 w 29"/>
                <a:gd name="T75" fmla="*/ 25 h 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9" h="25">
                  <a:moveTo>
                    <a:pt x="0" y="17"/>
                  </a:moveTo>
                  <a:lnTo>
                    <a:pt x="7" y="20"/>
                  </a:lnTo>
                  <a:lnTo>
                    <a:pt x="14" y="14"/>
                  </a:lnTo>
                  <a:lnTo>
                    <a:pt x="19" y="10"/>
                  </a:lnTo>
                  <a:lnTo>
                    <a:pt x="21" y="8"/>
                  </a:lnTo>
                  <a:lnTo>
                    <a:pt x="19" y="8"/>
                  </a:lnTo>
                  <a:lnTo>
                    <a:pt x="18" y="7"/>
                  </a:lnTo>
                  <a:lnTo>
                    <a:pt x="19" y="10"/>
                  </a:lnTo>
                  <a:lnTo>
                    <a:pt x="19" y="16"/>
                  </a:lnTo>
                  <a:lnTo>
                    <a:pt x="20" y="25"/>
                  </a:lnTo>
                  <a:lnTo>
                    <a:pt x="29" y="24"/>
                  </a:lnTo>
                  <a:lnTo>
                    <a:pt x="28" y="15"/>
                  </a:lnTo>
                  <a:lnTo>
                    <a:pt x="28" y="9"/>
                  </a:lnTo>
                  <a:lnTo>
                    <a:pt x="27" y="5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3"/>
                  </a:lnTo>
                  <a:lnTo>
                    <a:pt x="8" y="7"/>
                  </a:lnTo>
                  <a:lnTo>
                    <a:pt x="1" y="13"/>
                  </a:lnTo>
                  <a:lnTo>
                    <a:pt x="9" y="16"/>
                  </a:lnTo>
                  <a:lnTo>
                    <a:pt x="0" y="17"/>
                  </a:lnTo>
                  <a:lnTo>
                    <a:pt x="1" y="25"/>
                  </a:lnTo>
                  <a:lnTo>
                    <a:pt x="7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86D581F2-2E14-4B02-A3AC-F7B3BDA64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200" y="2955926"/>
              <a:ext cx="44450" cy="34925"/>
            </a:xfrm>
            <a:custGeom>
              <a:avLst/>
              <a:gdLst>
                <a:gd name="T0" fmla="*/ 0 w 31"/>
                <a:gd name="T1" fmla="*/ 2147483647 h 22"/>
                <a:gd name="T2" fmla="*/ 2147483647 w 31"/>
                <a:gd name="T3" fmla="*/ 2147483647 h 22"/>
                <a:gd name="T4" fmla="*/ 2147483647 w 31"/>
                <a:gd name="T5" fmla="*/ 2147483647 h 22"/>
                <a:gd name="T6" fmla="*/ 2147483647 w 31"/>
                <a:gd name="T7" fmla="*/ 2147483647 h 22"/>
                <a:gd name="T8" fmla="*/ 2147483647 w 31"/>
                <a:gd name="T9" fmla="*/ 2147483647 h 22"/>
                <a:gd name="T10" fmla="*/ 2147483647 w 31"/>
                <a:gd name="T11" fmla="*/ 2147483647 h 22"/>
                <a:gd name="T12" fmla="*/ 2147483647 w 31"/>
                <a:gd name="T13" fmla="*/ 2147483647 h 22"/>
                <a:gd name="T14" fmla="*/ 2147483647 w 31"/>
                <a:gd name="T15" fmla="*/ 2147483647 h 22"/>
                <a:gd name="T16" fmla="*/ 2147483647 w 31"/>
                <a:gd name="T17" fmla="*/ 2147483647 h 22"/>
                <a:gd name="T18" fmla="*/ 2147483647 w 31"/>
                <a:gd name="T19" fmla="*/ 2147483647 h 22"/>
                <a:gd name="T20" fmla="*/ 2147483647 w 31"/>
                <a:gd name="T21" fmla="*/ 2147483647 h 22"/>
                <a:gd name="T22" fmla="*/ 2147483647 w 31"/>
                <a:gd name="T23" fmla="*/ 2147483647 h 22"/>
                <a:gd name="T24" fmla="*/ 2147483647 w 31"/>
                <a:gd name="T25" fmla="*/ 2147483647 h 22"/>
                <a:gd name="T26" fmla="*/ 2147483647 w 31"/>
                <a:gd name="T27" fmla="*/ 2147483647 h 22"/>
                <a:gd name="T28" fmla="*/ 2147483647 w 31"/>
                <a:gd name="T29" fmla="*/ 0 h 22"/>
                <a:gd name="T30" fmla="*/ 2147483647 w 31"/>
                <a:gd name="T31" fmla="*/ 0 h 22"/>
                <a:gd name="T32" fmla="*/ 2147483647 w 31"/>
                <a:gd name="T33" fmla="*/ 2147483647 h 22"/>
                <a:gd name="T34" fmla="*/ 2147483647 w 31"/>
                <a:gd name="T35" fmla="*/ 2147483647 h 22"/>
                <a:gd name="T36" fmla="*/ 2147483647 w 31"/>
                <a:gd name="T37" fmla="*/ 2147483647 h 22"/>
                <a:gd name="T38" fmla="*/ 2147483647 w 31"/>
                <a:gd name="T39" fmla="*/ 2147483647 h 22"/>
                <a:gd name="T40" fmla="*/ 0 w 31"/>
                <a:gd name="T41" fmla="*/ 2147483647 h 22"/>
                <a:gd name="T42" fmla="*/ 0 w 31"/>
                <a:gd name="T43" fmla="*/ 2147483647 h 22"/>
                <a:gd name="T44" fmla="*/ 2147483647 w 31"/>
                <a:gd name="T45" fmla="*/ 2147483647 h 22"/>
                <a:gd name="T46" fmla="*/ 0 w 31"/>
                <a:gd name="T47" fmla="*/ 2147483647 h 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1"/>
                <a:gd name="T73" fmla="*/ 0 h 22"/>
                <a:gd name="T74" fmla="*/ 31 w 31"/>
                <a:gd name="T75" fmla="*/ 22 h 2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1" h="22">
                  <a:moveTo>
                    <a:pt x="0" y="13"/>
                  </a:moveTo>
                  <a:lnTo>
                    <a:pt x="7" y="18"/>
                  </a:lnTo>
                  <a:lnTo>
                    <a:pt x="13" y="13"/>
                  </a:lnTo>
                  <a:lnTo>
                    <a:pt x="18" y="11"/>
                  </a:lnTo>
                  <a:lnTo>
                    <a:pt x="22" y="9"/>
                  </a:lnTo>
                  <a:lnTo>
                    <a:pt x="19" y="7"/>
                  </a:lnTo>
                  <a:lnTo>
                    <a:pt x="20" y="9"/>
                  </a:lnTo>
                  <a:lnTo>
                    <a:pt x="20" y="13"/>
                  </a:lnTo>
                  <a:lnTo>
                    <a:pt x="22" y="20"/>
                  </a:lnTo>
                  <a:lnTo>
                    <a:pt x="31" y="19"/>
                  </a:lnTo>
                  <a:lnTo>
                    <a:pt x="30" y="12"/>
                  </a:lnTo>
                  <a:lnTo>
                    <a:pt x="29" y="7"/>
                  </a:lnTo>
                  <a:lnTo>
                    <a:pt x="27" y="3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3" y="3"/>
                  </a:lnTo>
                  <a:lnTo>
                    <a:pt x="9" y="5"/>
                  </a:lnTo>
                  <a:lnTo>
                    <a:pt x="2" y="9"/>
                  </a:lnTo>
                  <a:lnTo>
                    <a:pt x="9" y="13"/>
                  </a:lnTo>
                  <a:lnTo>
                    <a:pt x="0" y="13"/>
                  </a:lnTo>
                  <a:lnTo>
                    <a:pt x="0" y="22"/>
                  </a:lnTo>
                  <a:lnTo>
                    <a:pt x="7" y="1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9FD3D033-EDD0-4B7E-A488-AF25F9E92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5750" y="2946401"/>
              <a:ext cx="57150" cy="49213"/>
            </a:xfrm>
            <a:custGeom>
              <a:avLst/>
              <a:gdLst>
                <a:gd name="T0" fmla="*/ 2147483647 w 41"/>
                <a:gd name="T1" fmla="*/ 2147483647 h 31"/>
                <a:gd name="T2" fmla="*/ 2147483647 w 41"/>
                <a:gd name="T3" fmla="*/ 2147483647 h 31"/>
                <a:gd name="T4" fmla="*/ 2147483647 w 41"/>
                <a:gd name="T5" fmla="*/ 2147483647 h 31"/>
                <a:gd name="T6" fmla="*/ 2147483647 w 41"/>
                <a:gd name="T7" fmla="*/ 2147483647 h 31"/>
                <a:gd name="T8" fmla="*/ 2147483647 w 41"/>
                <a:gd name="T9" fmla="*/ 2147483647 h 31"/>
                <a:gd name="T10" fmla="*/ 2147483647 w 41"/>
                <a:gd name="T11" fmla="*/ 2147483647 h 31"/>
                <a:gd name="T12" fmla="*/ 2147483647 w 41"/>
                <a:gd name="T13" fmla="*/ 2147483647 h 31"/>
                <a:gd name="T14" fmla="*/ 2147483647 w 41"/>
                <a:gd name="T15" fmla="*/ 2147483647 h 31"/>
                <a:gd name="T16" fmla="*/ 2147483647 w 41"/>
                <a:gd name="T17" fmla="*/ 2147483647 h 31"/>
                <a:gd name="T18" fmla="*/ 2147483647 w 41"/>
                <a:gd name="T19" fmla="*/ 2147483647 h 31"/>
                <a:gd name="T20" fmla="*/ 2147483647 w 41"/>
                <a:gd name="T21" fmla="*/ 2147483647 h 31"/>
                <a:gd name="T22" fmla="*/ 2147483647 w 41"/>
                <a:gd name="T23" fmla="*/ 2147483647 h 31"/>
                <a:gd name="T24" fmla="*/ 2147483647 w 41"/>
                <a:gd name="T25" fmla="*/ 2147483647 h 31"/>
                <a:gd name="T26" fmla="*/ 2147483647 w 41"/>
                <a:gd name="T27" fmla="*/ 2147483647 h 31"/>
                <a:gd name="T28" fmla="*/ 2147483647 w 41"/>
                <a:gd name="T29" fmla="*/ 0 h 31"/>
                <a:gd name="T30" fmla="*/ 2147483647 w 41"/>
                <a:gd name="T31" fmla="*/ 0 h 31"/>
                <a:gd name="T32" fmla="*/ 2147483647 w 41"/>
                <a:gd name="T33" fmla="*/ 2147483647 h 31"/>
                <a:gd name="T34" fmla="*/ 2147483647 w 41"/>
                <a:gd name="T35" fmla="*/ 2147483647 h 31"/>
                <a:gd name="T36" fmla="*/ 2147483647 w 41"/>
                <a:gd name="T37" fmla="*/ 2147483647 h 31"/>
                <a:gd name="T38" fmla="*/ 2147483647 w 41"/>
                <a:gd name="T39" fmla="*/ 2147483647 h 31"/>
                <a:gd name="T40" fmla="*/ 2147483647 w 41"/>
                <a:gd name="T41" fmla="*/ 2147483647 h 31"/>
                <a:gd name="T42" fmla="*/ 0 w 41"/>
                <a:gd name="T43" fmla="*/ 2147483647 h 31"/>
                <a:gd name="T44" fmla="*/ 2147483647 w 41"/>
                <a:gd name="T45" fmla="*/ 2147483647 h 31"/>
                <a:gd name="T46" fmla="*/ 2147483647 w 41"/>
                <a:gd name="T47" fmla="*/ 2147483647 h 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1"/>
                <a:gd name="T73" fmla="*/ 0 h 31"/>
                <a:gd name="T74" fmla="*/ 41 w 41"/>
                <a:gd name="T75" fmla="*/ 31 h 3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1" h="31">
                  <a:moveTo>
                    <a:pt x="11" y="12"/>
                  </a:moveTo>
                  <a:lnTo>
                    <a:pt x="18" y="18"/>
                  </a:lnTo>
                  <a:lnTo>
                    <a:pt x="25" y="14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10"/>
                  </a:lnTo>
                  <a:lnTo>
                    <a:pt x="32" y="14"/>
                  </a:lnTo>
                  <a:lnTo>
                    <a:pt x="32" y="19"/>
                  </a:lnTo>
                  <a:lnTo>
                    <a:pt x="41" y="19"/>
                  </a:lnTo>
                  <a:lnTo>
                    <a:pt x="41" y="14"/>
                  </a:lnTo>
                  <a:lnTo>
                    <a:pt x="40" y="9"/>
                  </a:lnTo>
                  <a:lnTo>
                    <a:pt x="39" y="4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5" y="2"/>
                  </a:lnTo>
                  <a:lnTo>
                    <a:pt x="20" y="6"/>
                  </a:lnTo>
                  <a:lnTo>
                    <a:pt x="13" y="11"/>
                  </a:lnTo>
                  <a:lnTo>
                    <a:pt x="20" y="17"/>
                  </a:lnTo>
                  <a:lnTo>
                    <a:pt x="11" y="12"/>
                  </a:lnTo>
                  <a:lnTo>
                    <a:pt x="0" y="31"/>
                  </a:lnTo>
                  <a:lnTo>
                    <a:pt x="18" y="18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D870F83D-9630-4FD7-85A4-AA5278A19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0039" y="2832100"/>
              <a:ext cx="84137" cy="141288"/>
            </a:xfrm>
            <a:custGeom>
              <a:avLst/>
              <a:gdLst>
                <a:gd name="T0" fmla="*/ 2147483647 w 59"/>
                <a:gd name="T1" fmla="*/ 2147483647 h 89"/>
                <a:gd name="T2" fmla="*/ 2147483647 w 59"/>
                <a:gd name="T3" fmla="*/ 2147483647 h 89"/>
                <a:gd name="T4" fmla="*/ 0 w 59"/>
                <a:gd name="T5" fmla="*/ 2147483647 h 89"/>
                <a:gd name="T6" fmla="*/ 2147483647 w 59"/>
                <a:gd name="T7" fmla="*/ 2147483647 h 89"/>
                <a:gd name="T8" fmla="*/ 2147483647 w 59"/>
                <a:gd name="T9" fmla="*/ 2147483647 h 89"/>
                <a:gd name="T10" fmla="*/ 2147483647 w 59"/>
                <a:gd name="T11" fmla="*/ 2147483647 h 89"/>
                <a:gd name="T12" fmla="*/ 2147483647 w 59"/>
                <a:gd name="T13" fmla="*/ 2147483647 h 89"/>
                <a:gd name="T14" fmla="*/ 2147483647 w 59"/>
                <a:gd name="T15" fmla="*/ 0 h 89"/>
                <a:gd name="T16" fmla="*/ 2147483647 w 59"/>
                <a:gd name="T17" fmla="*/ 2147483647 h 89"/>
                <a:gd name="T18" fmla="*/ 2147483647 w 59"/>
                <a:gd name="T19" fmla="*/ 2147483647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9"/>
                <a:gd name="T31" fmla="*/ 0 h 89"/>
                <a:gd name="T32" fmla="*/ 59 w 59"/>
                <a:gd name="T33" fmla="*/ 89 h 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9" h="89">
                  <a:moveTo>
                    <a:pt x="57" y="4"/>
                  </a:moveTo>
                  <a:lnTo>
                    <a:pt x="51" y="5"/>
                  </a:lnTo>
                  <a:lnTo>
                    <a:pt x="0" y="84"/>
                  </a:lnTo>
                  <a:lnTo>
                    <a:pt x="9" y="89"/>
                  </a:lnTo>
                  <a:lnTo>
                    <a:pt x="59" y="10"/>
                  </a:lnTo>
                  <a:lnTo>
                    <a:pt x="52" y="11"/>
                  </a:lnTo>
                  <a:lnTo>
                    <a:pt x="57" y="4"/>
                  </a:lnTo>
                  <a:lnTo>
                    <a:pt x="53" y="0"/>
                  </a:lnTo>
                  <a:lnTo>
                    <a:pt x="51" y="5"/>
                  </a:lnTo>
                  <a:lnTo>
                    <a:pt x="57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id="{52777E3A-C857-4101-9B01-D6CD24DC8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650" y="2838450"/>
              <a:ext cx="63500" cy="31750"/>
            </a:xfrm>
            <a:custGeom>
              <a:avLst/>
              <a:gdLst>
                <a:gd name="T0" fmla="*/ 2147483647 w 46"/>
                <a:gd name="T1" fmla="*/ 2147483647 h 20"/>
                <a:gd name="T2" fmla="*/ 2147483647 w 46"/>
                <a:gd name="T3" fmla="*/ 2147483647 h 20"/>
                <a:gd name="T4" fmla="*/ 2147483647 w 46"/>
                <a:gd name="T5" fmla="*/ 2147483647 h 20"/>
                <a:gd name="T6" fmla="*/ 2147483647 w 46"/>
                <a:gd name="T7" fmla="*/ 2147483647 h 20"/>
                <a:gd name="T8" fmla="*/ 2147483647 w 46"/>
                <a:gd name="T9" fmla="*/ 2147483647 h 20"/>
                <a:gd name="T10" fmla="*/ 2147483647 w 46"/>
                <a:gd name="T11" fmla="*/ 2147483647 h 20"/>
                <a:gd name="T12" fmla="*/ 2147483647 w 46"/>
                <a:gd name="T13" fmla="*/ 2147483647 h 20"/>
                <a:gd name="T14" fmla="*/ 2147483647 w 46"/>
                <a:gd name="T15" fmla="*/ 2147483647 h 20"/>
                <a:gd name="T16" fmla="*/ 2147483647 w 46"/>
                <a:gd name="T17" fmla="*/ 2147483647 h 20"/>
                <a:gd name="T18" fmla="*/ 2147483647 w 46"/>
                <a:gd name="T19" fmla="*/ 0 h 20"/>
                <a:gd name="T20" fmla="*/ 0 w 46"/>
                <a:gd name="T21" fmla="*/ 2147483647 h 20"/>
                <a:gd name="T22" fmla="*/ 2147483647 w 46"/>
                <a:gd name="T23" fmla="*/ 2147483647 h 20"/>
                <a:gd name="T24" fmla="*/ 2147483647 w 46"/>
                <a:gd name="T25" fmla="*/ 2147483647 h 20"/>
                <a:gd name="T26" fmla="*/ 2147483647 w 46"/>
                <a:gd name="T27" fmla="*/ 2147483647 h 20"/>
                <a:gd name="T28" fmla="*/ 2147483647 w 46"/>
                <a:gd name="T29" fmla="*/ 2147483647 h 20"/>
                <a:gd name="T30" fmla="*/ 2147483647 w 46"/>
                <a:gd name="T31" fmla="*/ 2147483647 h 20"/>
                <a:gd name="T32" fmla="*/ 2147483647 w 46"/>
                <a:gd name="T33" fmla="*/ 2147483647 h 20"/>
                <a:gd name="T34" fmla="*/ 2147483647 w 46"/>
                <a:gd name="T35" fmla="*/ 2147483647 h 20"/>
                <a:gd name="T36" fmla="*/ 2147483647 w 46"/>
                <a:gd name="T37" fmla="*/ 2147483647 h 20"/>
                <a:gd name="T38" fmla="*/ 2147483647 w 46"/>
                <a:gd name="T39" fmla="*/ 2147483647 h 20"/>
                <a:gd name="T40" fmla="*/ 2147483647 w 46"/>
                <a:gd name="T41" fmla="*/ 2147483647 h 20"/>
                <a:gd name="T42" fmla="*/ 2147483647 w 46"/>
                <a:gd name="T43" fmla="*/ 2147483647 h 20"/>
                <a:gd name="T44" fmla="*/ 2147483647 w 46"/>
                <a:gd name="T45" fmla="*/ 2147483647 h 20"/>
                <a:gd name="T46" fmla="*/ 2147483647 w 46"/>
                <a:gd name="T47" fmla="*/ 2147483647 h 2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6"/>
                <a:gd name="T73" fmla="*/ 0 h 20"/>
                <a:gd name="T74" fmla="*/ 46 w 46"/>
                <a:gd name="T75" fmla="*/ 20 h 2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6" h="20">
                  <a:moveTo>
                    <a:pt x="43" y="17"/>
                  </a:moveTo>
                  <a:lnTo>
                    <a:pt x="39" y="10"/>
                  </a:lnTo>
                  <a:lnTo>
                    <a:pt x="34" y="10"/>
                  </a:lnTo>
                  <a:lnTo>
                    <a:pt x="30" y="10"/>
                  </a:lnTo>
                  <a:lnTo>
                    <a:pt x="26" y="10"/>
                  </a:lnTo>
                  <a:lnTo>
                    <a:pt x="22" y="9"/>
                  </a:lnTo>
                  <a:lnTo>
                    <a:pt x="18" y="7"/>
                  </a:lnTo>
                  <a:lnTo>
                    <a:pt x="14" y="5"/>
                  </a:lnTo>
                  <a:lnTo>
                    <a:pt x="9" y="3"/>
                  </a:lnTo>
                  <a:lnTo>
                    <a:pt x="5" y="0"/>
                  </a:lnTo>
                  <a:lnTo>
                    <a:pt x="0" y="7"/>
                  </a:lnTo>
                  <a:lnTo>
                    <a:pt x="4" y="11"/>
                  </a:lnTo>
                  <a:lnTo>
                    <a:pt x="9" y="13"/>
                  </a:lnTo>
                  <a:lnTo>
                    <a:pt x="14" y="15"/>
                  </a:lnTo>
                  <a:lnTo>
                    <a:pt x="19" y="18"/>
                  </a:lnTo>
                  <a:lnTo>
                    <a:pt x="24" y="19"/>
                  </a:lnTo>
                  <a:lnTo>
                    <a:pt x="30" y="20"/>
                  </a:lnTo>
                  <a:lnTo>
                    <a:pt x="34" y="20"/>
                  </a:lnTo>
                  <a:lnTo>
                    <a:pt x="40" y="20"/>
                  </a:lnTo>
                  <a:lnTo>
                    <a:pt x="35" y="13"/>
                  </a:lnTo>
                  <a:lnTo>
                    <a:pt x="43" y="17"/>
                  </a:lnTo>
                  <a:lnTo>
                    <a:pt x="46" y="10"/>
                  </a:lnTo>
                  <a:lnTo>
                    <a:pt x="39" y="10"/>
                  </a:lnTo>
                  <a:lnTo>
                    <a:pt x="43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711F1E72-86BC-4F33-B05B-B3218C5A8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3" y="2859089"/>
              <a:ext cx="30162" cy="122237"/>
            </a:xfrm>
            <a:custGeom>
              <a:avLst/>
              <a:gdLst>
                <a:gd name="T0" fmla="*/ 2147483647 w 21"/>
                <a:gd name="T1" fmla="*/ 2147483647 h 77"/>
                <a:gd name="T2" fmla="*/ 2147483647 w 21"/>
                <a:gd name="T3" fmla="*/ 2147483647 h 77"/>
                <a:gd name="T4" fmla="*/ 2147483647 w 21"/>
                <a:gd name="T5" fmla="*/ 2147483647 h 77"/>
                <a:gd name="T6" fmla="*/ 2147483647 w 21"/>
                <a:gd name="T7" fmla="*/ 2147483647 h 77"/>
                <a:gd name="T8" fmla="*/ 2147483647 w 21"/>
                <a:gd name="T9" fmla="*/ 2147483647 h 77"/>
                <a:gd name="T10" fmla="*/ 2147483647 w 21"/>
                <a:gd name="T11" fmla="*/ 2147483647 h 77"/>
                <a:gd name="T12" fmla="*/ 2147483647 w 21"/>
                <a:gd name="T13" fmla="*/ 2147483647 h 77"/>
                <a:gd name="T14" fmla="*/ 2147483647 w 21"/>
                <a:gd name="T15" fmla="*/ 2147483647 h 77"/>
                <a:gd name="T16" fmla="*/ 2147483647 w 21"/>
                <a:gd name="T17" fmla="*/ 2147483647 h 77"/>
                <a:gd name="T18" fmla="*/ 2147483647 w 21"/>
                <a:gd name="T19" fmla="*/ 2147483647 h 77"/>
                <a:gd name="T20" fmla="*/ 2147483647 w 21"/>
                <a:gd name="T21" fmla="*/ 0 h 77"/>
                <a:gd name="T22" fmla="*/ 2147483647 w 21"/>
                <a:gd name="T23" fmla="*/ 2147483647 h 77"/>
                <a:gd name="T24" fmla="*/ 2147483647 w 21"/>
                <a:gd name="T25" fmla="*/ 2147483647 h 77"/>
                <a:gd name="T26" fmla="*/ 2147483647 w 21"/>
                <a:gd name="T27" fmla="*/ 2147483647 h 77"/>
                <a:gd name="T28" fmla="*/ 2147483647 w 21"/>
                <a:gd name="T29" fmla="*/ 2147483647 h 77"/>
                <a:gd name="T30" fmla="*/ 2147483647 w 21"/>
                <a:gd name="T31" fmla="*/ 2147483647 h 77"/>
                <a:gd name="T32" fmla="*/ 0 w 21"/>
                <a:gd name="T33" fmla="*/ 2147483647 h 77"/>
                <a:gd name="T34" fmla="*/ 0 w 21"/>
                <a:gd name="T35" fmla="*/ 2147483647 h 77"/>
                <a:gd name="T36" fmla="*/ 2147483647 w 21"/>
                <a:gd name="T37" fmla="*/ 2147483647 h 77"/>
                <a:gd name="T38" fmla="*/ 2147483647 w 21"/>
                <a:gd name="T39" fmla="*/ 2147483647 h 77"/>
                <a:gd name="T40" fmla="*/ 2147483647 w 21"/>
                <a:gd name="T41" fmla="*/ 2147483647 h 77"/>
                <a:gd name="T42" fmla="*/ 2147483647 w 21"/>
                <a:gd name="T43" fmla="*/ 2147483647 h 77"/>
                <a:gd name="T44" fmla="*/ 2147483647 w 21"/>
                <a:gd name="T45" fmla="*/ 2147483647 h 77"/>
                <a:gd name="T46" fmla="*/ 2147483647 w 21"/>
                <a:gd name="T47" fmla="*/ 2147483647 h 7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"/>
                <a:gd name="T73" fmla="*/ 0 h 77"/>
                <a:gd name="T74" fmla="*/ 21 w 21"/>
                <a:gd name="T75" fmla="*/ 77 h 7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" h="77">
                  <a:moveTo>
                    <a:pt x="9" y="77"/>
                  </a:moveTo>
                  <a:lnTo>
                    <a:pt x="10" y="73"/>
                  </a:lnTo>
                  <a:lnTo>
                    <a:pt x="9" y="64"/>
                  </a:lnTo>
                  <a:lnTo>
                    <a:pt x="9" y="54"/>
                  </a:lnTo>
                  <a:lnTo>
                    <a:pt x="11" y="45"/>
                  </a:lnTo>
                  <a:lnTo>
                    <a:pt x="12" y="36"/>
                  </a:lnTo>
                  <a:lnTo>
                    <a:pt x="13" y="29"/>
                  </a:lnTo>
                  <a:lnTo>
                    <a:pt x="16" y="20"/>
                  </a:lnTo>
                  <a:lnTo>
                    <a:pt x="19" y="12"/>
                  </a:lnTo>
                  <a:lnTo>
                    <a:pt x="21" y="4"/>
                  </a:lnTo>
                  <a:lnTo>
                    <a:pt x="13" y="0"/>
                  </a:lnTo>
                  <a:lnTo>
                    <a:pt x="9" y="9"/>
                  </a:lnTo>
                  <a:lnTo>
                    <a:pt x="7" y="18"/>
                  </a:lnTo>
                  <a:lnTo>
                    <a:pt x="4" y="27"/>
                  </a:lnTo>
                  <a:lnTo>
                    <a:pt x="2" y="35"/>
                  </a:lnTo>
                  <a:lnTo>
                    <a:pt x="1" y="44"/>
                  </a:lnTo>
                  <a:lnTo>
                    <a:pt x="0" y="54"/>
                  </a:lnTo>
                  <a:lnTo>
                    <a:pt x="0" y="64"/>
                  </a:lnTo>
                  <a:lnTo>
                    <a:pt x="1" y="74"/>
                  </a:lnTo>
                  <a:lnTo>
                    <a:pt x="2" y="71"/>
                  </a:lnTo>
                  <a:lnTo>
                    <a:pt x="9" y="77"/>
                  </a:lnTo>
                  <a:lnTo>
                    <a:pt x="10" y="76"/>
                  </a:lnTo>
                  <a:lnTo>
                    <a:pt x="10" y="73"/>
                  </a:lnTo>
                  <a:lnTo>
                    <a:pt x="9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id="{D06D8B18-81DF-4CBE-85D9-0C168238C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2852738"/>
              <a:ext cx="317500" cy="876300"/>
            </a:xfrm>
            <a:custGeom>
              <a:avLst/>
              <a:gdLst>
                <a:gd name="T0" fmla="*/ 2147483647 w 225"/>
                <a:gd name="T1" fmla="*/ 2147483647 h 552"/>
                <a:gd name="T2" fmla="*/ 2147483647 w 225"/>
                <a:gd name="T3" fmla="*/ 2147483647 h 552"/>
                <a:gd name="T4" fmla="*/ 2147483647 w 225"/>
                <a:gd name="T5" fmla="*/ 2147483647 h 552"/>
                <a:gd name="T6" fmla="*/ 2147483647 w 225"/>
                <a:gd name="T7" fmla="*/ 2147483647 h 552"/>
                <a:gd name="T8" fmla="*/ 2147483647 w 225"/>
                <a:gd name="T9" fmla="*/ 2147483647 h 552"/>
                <a:gd name="T10" fmla="*/ 2147483647 w 225"/>
                <a:gd name="T11" fmla="*/ 2147483647 h 552"/>
                <a:gd name="T12" fmla="*/ 2147483647 w 225"/>
                <a:gd name="T13" fmla="*/ 2147483647 h 552"/>
                <a:gd name="T14" fmla="*/ 2147483647 w 225"/>
                <a:gd name="T15" fmla="*/ 2147483647 h 552"/>
                <a:gd name="T16" fmla="*/ 2147483647 w 225"/>
                <a:gd name="T17" fmla="*/ 2147483647 h 552"/>
                <a:gd name="T18" fmla="*/ 2147483647 w 225"/>
                <a:gd name="T19" fmla="*/ 2147483647 h 552"/>
                <a:gd name="T20" fmla="*/ 2147483647 w 225"/>
                <a:gd name="T21" fmla="*/ 2147483647 h 552"/>
                <a:gd name="T22" fmla="*/ 2147483647 w 225"/>
                <a:gd name="T23" fmla="*/ 2147483647 h 552"/>
                <a:gd name="T24" fmla="*/ 2147483647 w 225"/>
                <a:gd name="T25" fmla="*/ 2147483647 h 552"/>
                <a:gd name="T26" fmla="*/ 2147483647 w 225"/>
                <a:gd name="T27" fmla="*/ 2147483647 h 552"/>
                <a:gd name="T28" fmla="*/ 2147483647 w 225"/>
                <a:gd name="T29" fmla="*/ 2147483647 h 552"/>
                <a:gd name="T30" fmla="*/ 2147483647 w 225"/>
                <a:gd name="T31" fmla="*/ 2147483647 h 552"/>
                <a:gd name="T32" fmla="*/ 2147483647 w 225"/>
                <a:gd name="T33" fmla="*/ 2147483647 h 552"/>
                <a:gd name="T34" fmla="*/ 2147483647 w 225"/>
                <a:gd name="T35" fmla="*/ 2147483647 h 552"/>
                <a:gd name="T36" fmla="*/ 2147483647 w 225"/>
                <a:gd name="T37" fmla="*/ 2147483647 h 552"/>
                <a:gd name="T38" fmla="*/ 2147483647 w 225"/>
                <a:gd name="T39" fmla="*/ 2147483647 h 552"/>
                <a:gd name="T40" fmla="*/ 2147483647 w 225"/>
                <a:gd name="T41" fmla="*/ 2147483647 h 552"/>
                <a:gd name="T42" fmla="*/ 2147483647 w 225"/>
                <a:gd name="T43" fmla="*/ 2147483647 h 552"/>
                <a:gd name="T44" fmla="*/ 2147483647 w 225"/>
                <a:gd name="T45" fmla="*/ 2147483647 h 552"/>
                <a:gd name="T46" fmla="*/ 2147483647 w 225"/>
                <a:gd name="T47" fmla="*/ 2147483647 h 552"/>
                <a:gd name="T48" fmla="*/ 2147483647 w 225"/>
                <a:gd name="T49" fmla="*/ 2147483647 h 552"/>
                <a:gd name="T50" fmla="*/ 2147483647 w 225"/>
                <a:gd name="T51" fmla="*/ 2147483647 h 552"/>
                <a:gd name="T52" fmla="*/ 2147483647 w 225"/>
                <a:gd name="T53" fmla="*/ 2147483647 h 552"/>
                <a:gd name="T54" fmla="*/ 2147483647 w 225"/>
                <a:gd name="T55" fmla="*/ 2147483647 h 552"/>
                <a:gd name="T56" fmla="*/ 2147483647 w 225"/>
                <a:gd name="T57" fmla="*/ 2147483647 h 552"/>
                <a:gd name="T58" fmla="*/ 2147483647 w 225"/>
                <a:gd name="T59" fmla="*/ 2147483647 h 552"/>
                <a:gd name="T60" fmla="*/ 2147483647 w 225"/>
                <a:gd name="T61" fmla="*/ 2147483647 h 552"/>
                <a:gd name="T62" fmla="*/ 2147483647 w 225"/>
                <a:gd name="T63" fmla="*/ 2147483647 h 552"/>
                <a:gd name="T64" fmla="*/ 2147483647 w 225"/>
                <a:gd name="T65" fmla="*/ 2147483647 h 552"/>
                <a:gd name="T66" fmla="*/ 2147483647 w 225"/>
                <a:gd name="T67" fmla="*/ 2147483647 h 552"/>
                <a:gd name="T68" fmla="*/ 2147483647 w 225"/>
                <a:gd name="T69" fmla="*/ 2147483647 h 552"/>
                <a:gd name="T70" fmla="*/ 2147483647 w 225"/>
                <a:gd name="T71" fmla="*/ 2147483647 h 552"/>
                <a:gd name="T72" fmla="*/ 2147483647 w 225"/>
                <a:gd name="T73" fmla="*/ 2147483647 h 552"/>
                <a:gd name="T74" fmla="*/ 2147483647 w 225"/>
                <a:gd name="T75" fmla="*/ 2147483647 h 552"/>
                <a:gd name="T76" fmla="*/ 2147483647 w 225"/>
                <a:gd name="T77" fmla="*/ 2147483647 h 552"/>
                <a:gd name="T78" fmla="*/ 2147483647 w 225"/>
                <a:gd name="T79" fmla="*/ 2147483647 h 552"/>
                <a:gd name="T80" fmla="*/ 2147483647 w 225"/>
                <a:gd name="T81" fmla="*/ 2147483647 h 552"/>
                <a:gd name="T82" fmla="*/ 2147483647 w 225"/>
                <a:gd name="T83" fmla="*/ 2147483647 h 552"/>
                <a:gd name="T84" fmla="*/ 2147483647 w 225"/>
                <a:gd name="T85" fmla="*/ 2147483647 h 552"/>
                <a:gd name="T86" fmla="*/ 2147483647 w 225"/>
                <a:gd name="T87" fmla="*/ 2147483647 h 552"/>
                <a:gd name="T88" fmla="*/ 2147483647 w 225"/>
                <a:gd name="T89" fmla="*/ 2147483647 h 552"/>
                <a:gd name="T90" fmla="*/ 2147483647 w 225"/>
                <a:gd name="T91" fmla="*/ 2147483647 h 552"/>
                <a:gd name="T92" fmla="*/ 2147483647 w 225"/>
                <a:gd name="T93" fmla="*/ 2147483647 h 552"/>
                <a:gd name="T94" fmla="*/ 2147483647 w 225"/>
                <a:gd name="T95" fmla="*/ 2147483647 h 552"/>
                <a:gd name="T96" fmla="*/ 2147483647 w 225"/>
                <a:gd name="T97" fmla="*/ 2147483647 h 552"/>
                <a:gd name="T98" fmla="*/ 2147483647 w 225"/>
                <a:gd name="T99" fmla="*/ 2147483647 h 552"/>
                <a:gd name="T100" fmla="*/ 2147483647 w 225"/>
                <a:gd name="T101" fmla="*/ 2147483647 h 552"/>
                <a:gd name="T102" fmla="*/ 2147483647 w 225"/>
                <a:gd name="T103" fmla="*/ 2147483647 h 552"/>
                <a:gd name="T104" fmla="*/ 2147483647 w 225"/>
                <a:gd name="T105" fmla="*/ 2147483647 h 552"/>
                <a:gd name="T106" fmla="*/ 2147483647 w 225"/>
                <a:gd name="T107" fmla="*/ 2147483647 h 552"/>
                <a:gd name="T108" fmla="*/ 2147483647 w 225"/>
                <a:gd name="T109" fmla="*/ 2147483647 h 552"/>
                <a:gd name="T110" fmla="*/ 2147483647 w 225"/>
                <a:gd name="T111" fmla="*/ 2147483647 h 552"/>
                <a:gd name="T112" fmla="*/ 2147483647 w 225"/>
                <a:gd name="T113" fmla="*/ 2147483647 h 552"/>
                <a:gd name="T114" fmla="*/ 2147483647 w 225"/>
                <a:gd name="T115" fmla="*/ 0 h 552"/>
                <a:gd name="T116" fmla="*/ 2147483647 w 225"/>
                <a:gd name="T117" fmla="*/ 2147483647 h 552"/>
                <a:gd name="T118" fmla="*/ 2147483647 w 225"/>
                <a:gd name="T119" fmla="*/ 2147483647 h 55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5"/>
                <a:gd name="T181" fmla="*/ 0 h 552"/>
                <a:gd name="T182" fmla="*/ 225 w 225"/>
                <a:gd name="T183" fmla="*/ 552 h 55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5" h="552">
                  <a:moveTo>
                    <a:pt x="141" y="64"/>
                  </a:moveTo>
                  <a:lnTo>
                    <a:pt x="133" y="68"/>
                  </a:lnTo>
                  <a:lnTo>
                    <a:pt x="126" y="71"/>
                  </a:lnTo>
                  <a:lnTo>
                    <a:pt x="122" y="74"/>
                  </a:lnTo>
                  <a:lnTo>
                    <a:pt x="120" y="77"/>
                  </a:lnTo>
                  <a:lnTo>
                    <a:pt x="117" y="80"/>
                  </a:lnTo>
                  <a:lnTo>
                    <a:pt x="113" y="85"/>
                  </a:lnTo>
                  <a:lnTo>
                    <a:pt x="109" y="91"/>
                  </a:lnTo>
                  <a:lnTo>
                    <a:pt x="103" y="98"/>
                  </a:lnTo>
                  <a:lnTo>
                    <a:pt x="102" y="103"/>
                  </a:lnTo>
                  <a:lnTo>
                    <a:pt x="100" y="108"/>
                  </a:lnTo>
                  <a:lnTo>
                    <a:pt x="97" y="113"/>
                  </a:lnTo>
                  <a:lnTo>
                    <a:pt x="94" y="118"/>
                  </a:lnTo>
                  <a:lnTo>
                    <a:pt x="90" y="122"/>
                  </a:lnTo>
                  <a:lnTo>
                    <a:pt x="86" y="127"/>
                  </a:lnTo>
                  <a:lnTo>
                    <a:pt x="83" y="131"/>
                  </a:lnTo>
                  <a:lnTo>
                    <a:pt x="81" y="135"/>
                  </a:lnTo>
                  <a:lnTo>
                    <a:pt x="80" y="137"/>
                  </a:lnTo>
                  <a:lnTo>
                    <a:pt x="78" y="141"/>
                  </a:lnTo>
                  <a:lnTo>
                    <a:pt x="75" y="145"/>
                  </a:lnTo>
                  <a:lnTo>
                    <a:pt x="73" y="150"/>
                  </a:lnTo>
                  <a:lnTo>
                    <a:pt x="70" y="154"/>
                  </a:lnTo>
                  <a:lnTo>
                    <a:pt x="67" y="158"/>
                  </a:lnTo>
                  <a:lnTo>
                    <a:pt x="65" y="163"/>
                  </a:lnTo>
                  <a:lnTo>
                    <a:pt x="63" y="166"/>
                  </a:lnTo>
                  <a:lnTo>
                    <a:pt x="61" y="171"/>
                  </a:lnTo>
                  <a:lnTo>
                    <a:pt x="58" y="175"/>
                  </a:lnTo>
                  <a:lnTo>
                    <a:pt x="55" y="181"/>
                  </a:lnTo>
                  <a:lnTo>
                    <a:pt x="52" y="186"/>
                  </a:lnTo>
                  <a:lnTo>
                    <a:pt x="50" y="190"/>
                  </a:lnTo>
                  <a:lnTo>
                    <a:pt x="48" y="195"/>
                  </a:lnTo>
                  <a:lnTo>
                    <a:pt x="45" y="199"/>
                  </a:lnTo>
                  <a:lnTo>
                    <a:pt x="44" y="203"/>
                  </a:lnTo>
                  <a:lnTo>
                    <a:pt x="42" y="208"/>
                  </a:lnTo>
                  <a:lnTo>
                    <a:pt x="39" y="212"/>
                  </a:lnTo>
                  <a:lnTo>
                    <a:pt x="37" y="215"/>
                  </a:lnTo>
                  <a:lnTo>
                    <a:pt x="34" y="218"/>
                  </a:lnTo>
                  <a:lnTo>
                    <a:pt x="33" y="220"/>
                  </a:lnTo>
                  <a:lnTo>
                    <a:pt x="31" y="223"/>
                  </a:lnTo>
                  <a:lnTo>
                    <a:pt x="29" y="228"/>
                  </a:lnTo>
                  <a:lnTo>
                    <a:pt x="29" y="236"/>
                  </a:lnTo>
                  <a:lnTo>
                    <a:pt x="29" y="238"/>
                  </a:lnTo>
                  <a:lnTo>
                    <a:pt x="28" y="242"/>
                  </a:lnTo>
                  <a:lnTo>
                    <a:pt x="27" y="247"/>
                  </a:lnTo>
                  <a:lnTo>
                    <a:pt x="25" y="252"/>
                  </a:lnTo>
                  <a:lnTo>
                    <a:pt x="23" y="258"/>
                  </a:lnTo>
                  <a:lnTo>
                    <a:pt x="22" y="263"/>
                  </a:lnTo>
                  <a:lnTo>
                    <a:pt x="22" y="267"/>
                  </a:lnTo>
                  <a:lnTo>
                    <a:pt x="22" y="269"/>
                  </a:lnTo>
                  <a:lnTo>
                    <a:pt x="21" y="280"/>
                  </a:lnTo>
                  <a:lnTo>
                    <a:pt x="18" y="290"/>
                  </a:lnTo>
                  <a:lnTo>
                    <a:pt x="13" y="299"/>
                  </a:lnTo>
                  <a:lnTo>
                    <a:pt x="9" y="307"/>
                  </a:lnTo>
                  <a:lnTo>
                    <a:pt x="4" y="317"/>
                  </a:lnTo>
                  <a:lnTo>
                    <a:pt x="2" y="327"/>
                  </a:lnTo>
                  <a:lnTo>
                    <a:pt x="0" y="339"/>
                  </a:lnTo>
                  <a:lnTo>
                    <a:pt x="2" y="353"/>
                  </a:lnTo>
                  <a:lnTo>
                    <a:pt x="3" y="357"/>
                  </a:lnTo>
                  <a:lnTo>
                    <a:pt x="5" y="362"/>
                  </a:lnTo>
                  <a:lnTo>
                    <a:pt x="8" y="366"/>
                  </a:lnTo>
                  <a:lnTo>
                    <a:pt x="10" y="369"/>
                  </a:lnTo>
                  <a:lnTo>
                    <a:pt x="11" y="372"/>
                  </a:lnTo>
                  <a:lnTo>
                    <a:pt x="11" y="377"/>
                  </a:lnTo>
                  <a:lnTo>
                    <a:pt x="11" y="381"/>
                  </a:lnTo>
                  <a:lnTo>
                    <a:pt x="11" y="385"/>
                  </a:lnTo>
                  <a:lnTo>
                    <a:pt x="10" y="394"/>
                  </a:lnTo>
                  <a:lnTo>
                    <a:pt x="9" y="402"/>
                  </a:lnTo>
                  <a:lnTo>
                    <a:pt x="9" y="409"/>
                  </a:lnTo>
                  <a:lnTo>
                    <a:pt x="10" y="416"/>
                  </a:lnTo>
                  <a:lnTo>
                    <a:pt x="11" y="423"/>
                  </a:lnTo>
                  <a:lnTo>
                    <a:pt x="12" y="431"/>
                  </a:lnTo>
                  <a:lnTo>
                    <a:pt x="14" y="438"/>
                  </a:lnTo>
                  <a:lnTo>
                    <a:pt x="16" y="447"/>
                  </a:lnTo>
                  <a:lnTo>
                    <a:pt x="16" y="452"/>
                  </a:lnTo>
                  <a:lnTo>
                    <a:pt x="16" y="458"/>
                  </a:lnTo>
                  <a:lnTo>
                    <a:pt x="16" y="466"/>
                  </a:lnTo>
                  <a:lnTo>
                    <a:pt x="15" y="474"/>
                  </a:lnTo>
                  <a:lnTo>
                    <a:pt x="14" y="482"/>
                  </a:lnTo>
                  <a:lnTo>
                    <a:pt x="13" y="491"/>
                  </a:lnTo>
                  <a:lnTo>
                    <a:pt x="12" y="500"/>
                  </a:lnTo>
                  <a:lnTo>
                    <a:pt x="11" y="508"/>
                  </a:lnTo>
                  <a:lnTo>
                    <a:pt x="11" y="517"/>
                  </a:lnTo>
                  <a:lnTo>
                    <a:pt x="12" y="525"/>
                  </a:lnTo>
                  <a:lnTo>
                    <a:pt x="14" y="533"/>
                  </a:lnTo>
                  <a:lnTo>
                    <a:pt x="16" y="539"/>
                  </a:lnTo>
                  <a:lnTo>
                    <a:pt x="20" y="544"/>
                  </a:lnTo>
                  <a:lnTo>
                    <a:pt x="26" y="548"/>
                  </a:lnTo>
                  <a:lnTo>
                    <a:pt x="32" y="550"/>
                  </a:lnTo>
                  <a:lnTo>
                    <a:pt x="41" y="552"/>
                  </a:lnTo>
                  <a:lnTo>
                    <a:pt x="42" y="546"/>
                  </a:lnTo>
                  <a:lnTo>
                    <a:pt x="44" y="541"/>
                  </a:lnTo>
                  <a:lnTo>
                    <a:pt x="44" y="534"/>
                  </a:lnTo>
                  <a:lnTo>
                    <a:pt x="45" y="527"/>
                  </a:lnTo>
                  <a:lnTo>
                    <a:pt x="45" y="520"/>
                  </a:lnTo>
                  <a:lnTo>
                    <a:pt x="45" y="513"/>
                  </a:lnTo>
                  <a:lnTo>
                    <a:pt x="45" y="507"/>
                  </a:lnTo>
                  <a:lnTo>
                    <a:pt x="45" y="501"/>
                  </a:lnTo>
                  <a:lnTo>
                    <a:pt x="48" y="500"/>
                  </a:lnTo>
                  <a:lnTo>
                    <a:pt x="51" y="497"/>
                  </a:lnTo>
                  <a:lnTo>
                    <a:pt x="54" y="495"/>
                  </a:lnTo>
                  <a:lnTo>
                    <a:pt x="57" y="492"/>
                  </a:lnTo>
                  <a:lnTo>
                    <a:pt x="60" y="489"/>
                  </a:lnTo>
                  <a:lnTo>
                    <a:pt x="63" y="486"/>
                  </a:lnTo>
                  <a:lnTo>
                    <a:pt x="66" y="484"/>
                  </a:lnTo>
                  <a:lnTo>
                    <a:pt x="68" y="482"/>
                  </a:lnTo>
                  <a:lnTo>
                    <a:pt x="73" y="477"/>
                  </a:lnTo>
                  <a:lnTo>
                    <a:pt x="77" y="471"/>
                  </a:lnTo>
                  <a:lnTo>
                    <a:pt x="79" y="464"/>
                  </a:lnTo>
                  <a:lnTo>
                    <a:pt x="82" y="457"/>
                  </a:lnTo>
                  <a:lnTo>
                    <a:pt x="84" y="449"/>
                  </a:lnTo>
                  <a:lnTo>
                    <a:pt x="87" y="442"/>
                  </a:lnTo>
                  <a:lnTo>
                    <a:pt x="92" y="436"/>
                  </a:lnTo>
                  <a:lnTo>
                    <a:pt x="99" y="431"/>
                  </a:lnTo>
                  <a:lnTo>
                    <a:pt x="101" y="423"/>
                  </a:lnTo>
                  <a:lnTo>
                    <a:pt x="102" y="413"/>
                  </a:lnTo>
                  <a:lnTo>
                    <a:pt x="102" y="403"/>
                  </a:lnTo>
                  <a:lnTo>
                    <a:pt x="102" y="393"/>
                  </a:lnTo>
                  <a:lnTo>
                    <a:pt x="101" y="383"/>
                  </a:lnTo>
                  <a:lnTo>
                    <a:pt x="101" y="374"/>
                  </a:lnTo>
                  <a:lnTo>
                    <a:pt x="102" y="364"/>
                  </a:lnTo>
                  <a:lnTo>
                    <a:pt x="105" y="355"/>
                  </a:lnTo>
                  <a:lnTo>
                    <a:pt x="109" y="348"/>
                  </a:lnTo>
                  <a:lnTo>
                    <a:pt x="115" y="343"/>
                  </a:lnTo>
                  <a:lnTo>
                    <a:pt x="122" y="338"/>
                  </a:lnTo>
                  <a:lnTo>
                    <a:pt x="130" y="334"/>
                  </a:lnTo>
                  <a:lnTo>
                    <a:pt x="137" y="330"/>
                  </a:lnTo>
                  <a:lnTo>
                    <a:pt x="144" y="326"/>
                  </a:lnTo>
                  <a:lnTo>
                    <a:pt x="150" y="320"/>
                  </a:lnTo>
                  <a:lnTo>
                    <a:pt x="152" y="312"/>
                  </a:lnTo>
                  <a:lnTo>
                    <a:pt x="154" y="304"/>
                  </a:lnTo>
                  <a:lnTo>
                    <a:pt x="154" y="296"/>
                  </a:lnTo>
                  <a:lnTo>
                    <a:pt x="154" y="288"/>
                  </a:lnTo>
                  <a:lnTo>
                    <a:pt x="153" y="280"/>
                  </a:lnTo>
                  <a:lnTo>
                    <a:pt x="152" y="272"/>
                  </a:lnTo>
                  <a:lnTo>
                    <a:pt x="152" y="263"/>
                  </a:lnTo>
                  <a:lnTo>
                    <a:pt x="154" y="255"/>
                  </a:lnTo>
                  <a:lnTo>
                    <a:pt x="156" y="247"/>
                  </a:lnTo>
                  <a:lnTo>
                    <a:pt x="159" y="242"/>
                  </a:lnTo>
                  <a:lnTo>
                    <a:pt x="162" y="236"/>
                  </a:lnTo>
                  <a:lnTo>
                    <a:pt x="167" y="230"/>
                  </a:lnTo>
                  <a:lnTo>
                    <a:pt x="171" y="223"/>
                  </a:lnTo>
                  <a:lnTo>
                    <a:pt x="177" y="216"/>
                  </a:lnTo>
                  <a:lnTo>
                    <a:pt x="182" y="209"/>
                  </a:lnTo>
                  <a:lnTo>
                    <a:pt x="188" y="203"/>
                  </a:lnTo>
                  <a:lnTo>
                    <a:pt x="193" y="196"/>
                  </a:lnTo>
                  <a:lnTo>
                    <a:pt x="197" y="189"/>
                  </a:lnTo>
                  <a:lnTo>
                    <a:pt x="202" y="183"/>
                  </a:lnTo>
                  <a:lnTo>
                    <a:pt x="206" y="176"/>
                  </a:lnTo>
                  <a:lnTo>
                    <a:pt x="209" y="170"/>
                  </a:lnTo>
                  <a:lnTo>
                    <a:pt x="211" y="163"/>
                  </a:lnTo>
                  <a:lnTo>
                    <a:pt x="212" y="157"/>
                  </a:lnTo>
                  <a:lnTo>
                    <a:pt x="211" y="151"/>
                  </a:lnTo>
                  <a:lnTo>
                    <a:pt x="209" y="146"/>
                  </a:lnTo>
                  <a:lnTo>
                    <a:pt x="208" y="141"/>
                  </a:lnTo>
                  <a:lnTo>
                    <a:pt x="207" y="136"/>
                  </a:lnTo>
                  <a:lnTo>
                    <a:pt x="207" y="129"/>
                  </a:lnTo>
                  <a:lnTo>
                    <a:pt x="207" y="122"/>
                  </a:lnTo>
                  <a:lnTo>
                    <a:pt x="207" y="114"/>
                  </a:lnTo>
                  <a:lnTo>
                    <a:pt x="208" y="105"/>
                  </a:lnTo>
                  <a:lnTo>
                    <a:pt x="209" y="95"/>
                  </a:lnTo>
                  <a:lnTo>
                    <a:pt x="210" y="86"/>
                  </a:lnTo>
                  <a:lnTo>
                    <a:pt x="212" y="76"/>
                  </a:lnTo>
                  <a:lnTo>
                    <a:pt x="213" y="66"/>
                  </a:lnTo>
                  <a:lnTo>
                    <a:pt x="216" y="56"/>
                  </a:lnTo>
                  <a:lnTo>
                    <a:pt x="217" y="46"/>
                  </a:lnTo>
                  <a:lnTo>
                    <a:pt x="219" y="37"/>
                  </a:lnTo>
                  <a:lnTo>
                    <a:pt x="221" y="29"/>
                  </a:lnTo>
                  <a:lnTo>
                    <a:pt x="223" y="21"/>
                  </a:lnTo>
                  <a:lnTo>
                    <a:pt x="224" y="14"/>
                  </a:lnTo>
                  <a:lnTo>
                    <a:pt x="225" y="8"/>
                  </a:lnTo>
                  <a:lnTo>
                    <a:pt x="223" y="6"/>
                  </a:lnTo>
                  <a:lnTo>
                    <a:pt x="220" y="4"/>
                  </a:lnTo>
                  <a:lnTo>
                    <a:pt x="216" y="0"/>
                  </a:lnTo>
                  <a:lnTo>
                    <a:pt x="212" y="0"/>
                  </a:lnTo>
                  <a:lnTo>
                    <a:pt x="204" y="2"/>
                  </a:lnTo>
                  <a:lnTo>
                    <a:pt x="194" y="8"/>
                  </a:lnTo>
                  <a:lnTo>
                    <a:pt x="182" y="17"/>
                  </a:lnTo>
                  <a:lnTo>
                    <a:pt x="171" y="26"/>
                  </a:lnTo>
                  <a:lnTo>
                    <a:pt x="159" y="38"/>
                  </a:lnTo>
                  <a:lnTo>
                    <a:pt x="149" y="51"/>
                  </a:lnTo>
                  <a:lnTo>
                    <a:pt x="141" y="6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id="{2140A5CB-C588-4FA0-B487-B26939235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638" y="3573463"/>
              <a:ext cx="1008062" cy="1352550"/>
            </a:xfrm>
            <a:custGeom>
              <a:avLst/>
              <a:gdLst>
                <a:gd name="T0" fmla="*/ 2147483647 w 714"/>
                <a:gd name="T1" fmla="*/ 2147483647 h 852"/>
                <a:gd name="T2" fmla="*/ 2147483647 w 714"/>
                <a:gd name="T3" fmla="*/ 2147483647 h 852"/>
                <a:gd name="T4" fmla="*/ 2147483647 w 714"/>
                <a:gd name="T5" fmla="*/ 2147483647 h 852"/>
                <a:gd name="T6" fmla="*/ 2147483647 w 714"/>
                <a:gd name="T7" fmla="*/ 2147483647 h 852"/>
                <a:gd name="T8" fmla="*/ 2147483647 w 714"/>
                <a:gd name="T9" fmla="*/ 2147483647 h 852"/>
                <a:gd name="T10" fmla="*/ 2147483647 w 714"/>
                <a:gd name="T11" fmla="*/ 2147483647 h 852"/>
                <a:gd name="T12" fmla="*/ 2147483647 w 714"/>
                <a:gd name="T13" fmla="*/ 2147483647 h 852"/>
                <a:gd name="T14" fmla="*/ 2147483647 w 714"/>
                <a:gd name="T15" fmla="*/ 2147483647 h 852"/>
                <a:gd name="T16" fmla="*/ 2147483647 w 714"/>
                <a:gd name="T17" fmla="*/ 2147483647 h 852"/>
                <a:gd name="T18" fmla="*/ 2147483647 w 714"/>
                <a:gd name="T19" fmla="*/ 2147483647 h 852"/>
                <a:gd name="T20" fmla="*/ 2147483647 w 714"/>
                <a:gd name="T21" fmla="*/ 2147483647 h 852"/>
                <a:gd name="T22" fmla="*/ 2147483647 w 714"/>
                <a:gd name="T23" fmla="*/ 2147483647 h 852"/>
                <a:gd name="T24" fmla="*/ 2147483647 w 714"/>
                <a:gd name="T25" fmla="*/ 2147483647 h 852"/>
                <a:gd name="T26" fmla="*/ 2147483647 w 714"/>
                <a:gd name="T27" fmla="*/ 2147483647 h 852"/>
                <a:gd name="T28" fmla="*/ 2147483647 w 714"/>
                <a:gd name="T29" fmla="*/ 2147483647 h 852"/>
                <a:gd name="T30" fmla="*/ 2147483647 w 714"/>
                <a:gd name="T31" fmla="*/ 2147483647 h 852"/>
                <a:gd name="T32" fmla="*/ 2147483647 w 714"/>
                <a:gd name="T33" fmla="*/ 2147483647 h 852"/>
                <a:gd name="T34" fmla="*/ 2147483647 w 714"/>
                <a:gd name="T35" fmla="*/ 2147483647 h 852"/>
                <a:gd name="T36" fmla="*/ 2147483647 w 714"/>
                <a:gd name="T37" fmla="*/ 2147483647 h 852"/>
                <a:gd name="T38" fmla="*/ 2147483647 w 714"/>
                <a:gd name="T39" fmla="*/ 2147483647 h 852"/>
                <a:gd name="T40" fmla="*/ 2147483647 w 714"/>
                <a:gd name="T41" fmla="*/ 2147483647 h 852"/>
                <a:gd name="T42" fmla="*/ 2147483647 w 714"/>
                <a:gd name="T43" fmla="*/ 2147483647 h 852"/>
                <a:gd name="T44" fmla="*/ 2147483647 w 714"/>
                <a:gd name="T45" fmla="*/ 2147483647 h 852"/>
                <a:gd name="T46" fmla="*/ 2147483647 w 714"/>
                <a:gd name="T47" fmla="*/ 2147483647 h 852"/>
                <a:gd name="T48" fmla="*/ 2147483647 w 714"/>
                <a:gd name="T49" fmla="*/ 2147483647 h 852"/>
                <a:gd name="T50" fmla="*/ 2147483647 w 714"/>
                <a:gd name="T51" fmla="*/ 2147483647 h 852"/>
                <a:gd name="T52" fmla="*/ 2147483647 w 714"/>
                <a:gd name="T53" fmla="*/ 2147483647 h 852"/>
                <a:gd name="T54" fmla="*/ 2147483647 w 714"/>
                <a:gd name="T55" fmla="*/ 2147483647 h 852"/>
                <a:gd name="T56" fmla="*/ 2147483647 w 714"/>
                <a:gd name="T57" fmla="*/ 2147483647 h 852"/>
                <a:gd name="T58" fmla="*/ 2147483647 w 714"/>
                <a:gd name="T59" fmla="*/ 2147483647 h 852"/>
                <a:gd name="T60" fmla="*/ 2147483647 w 714"/>
                <a:gd name="T61" fmla="*/ 2147483647 h 852"/>
                <a:gd name="T62" fmla="*/ 2147483647 w 714"/>
                <a:gd name="T63" fmla="*/ 2147483647 h 852"/>
                <a:gd name="T64" fmla="*/ 2147483647 w 714"/>
                <a:gd name="T65" fmla="*/ 2147483647 h 852"/>
                <a:gd name="T66" fmla="*/ 2147483647 w 714"/>
                <a:gd name="T67" fmla="*/ 2147483647 h 852"/>
                <a:gd name="T68" fmla="*/ 2147483647 w 714"/>
                <a:gd name="T69" fmla="*/ 2147483647 h 852"/>
                <a:gd name="T70" fmla="*/ 2147483647 w 714"/>
                <a:gd name="T71" fmla="*/ 2147483647 h 852"/>
                <a:gd name="T72" fmla="*/ 2147483647 w 714"/>
                <a:gd name="T73" fmla="*/ 2147483647 h 852"/>
                <a:gd name="T74" fmla="*/ 0 w 714"/>
                <a:gd name="T75" fmla="*/ 2147483647 h 852"/>
                <a:gd name="T76" fmla="*/ 2147483647 w 714"/>
                <a:gd name="T77" fmla="*/ 2147483647 h 852"/>
                <a:gd name="T78" fmla="*/ 2147483647 w 714"/>
                <a:gd name="T79" fmla="*/ 2147483647 h 852"/>
                <a:gd name="T80" fmla="*/ 2147483647 w 714"/>
                <a:gd name="T81" fmla="*/ 2147483647 h 852"/>
                <a:gd name="T82" fmla="*/ 2147483647 w 714"/>
                <a:gd name="T83" fmla="*/ 2147483647 h 852"/>
                <a:gd name="T84" fmla="*/ 2147483647 w 714"/>
                <a:gd name="T85" fmla="*/ 2147483647 h 852"/>
                <a:gd name="T86" fmla="*/ 2147483647 w 714"/>
                <a:gd name="T87" fmla="*/ 2147483647 h 852"/>
                <a:gd name="T88" fmla="*/ 2147483647 w 714"/>
                <a:gd name="T89" fmla="*/ 2147483647 h 852"/>
                <a:gd name="T90" fmla="*/ 2147483647 w 714"/>
                <a:gd name="T91" fmla="*/ 2147483647 h 852"/>
                <a:gd name="T92" fmla="*/ 2147483647 w 714"/>
                <a:gd name="T93" fmla="*/ 2147483647 h 852"/>
                <a:gd name="T94" fmla="*/ 2147483647 w 714"/>
                <a:gd name="T95" fmla="*/ 2147483647 h 852"/>
                <a:gd name="T96" fmla="*/ 2147483647 w 714"/>
                <a:gd name="T97" fmla="*/ 2147483647 h 852"/>
                <a:gd name="T98" fmla="*/ 2147483647 w 714"/>
                <a:gd name="T99" fmla="*/ 2147483647 h 852"/>
                <a:gd name="T100" fmla="*/ 2147483647 w 714"/>
                <a:gd name="T101" fmla="*/ 2147483647 h 852"/>
                <a:gd name="T102" fmla="*/ 2147483647 w 714"/>
                <a:gd name="T103" fmla="*/ 2147483647 h 852"/>
                <a:gd name="T104" fmla="*/ 2147483647 w 714"/>
                <a:gd name="T105" fmla="*/ 2147483647 h 852"/>
                <a:gd name="T106" fmla="*/ 2147483647 w 714"/>
                <a:gd name="T107" fmla="*/ 2147483647 h 852"/>
                <a:gd name="T108" fmla="*/ 2147483647 w 714"/>
                <a:gd name="T109" fmla="*/ 2147483647 h 85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14"/>
                <a:gd name="T166" fmla="*/ 0 h 852"/>
                <a:gd name="T167" fmla="*/ 714 w 714"/>
                <a:gd name="T168" fmla="*/ 852 h 85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14" h="852">
                  <a:moveTo>
                    <a:pt x="463" y="93"/>
                  </a:moveTo>
                  <a:lnTo>
                    <a:pt x="463" y="93"/>
                  </a:lnTo>
                  <a:lnTo>
                    <a:pt x="465" y="99"/>
                  </a:lnTo>
                  <a:lnTo>
                    <a:pt x="469" y="106"/>
                  </a:lnTo>
                  <a:lnTo>
                    <a:pt x="473" y="114"/>
                  </a:lnTo>
                  <a:lnTo>
                    <a:pt x="478" y="122"/>
                  </a:lnTo>
                  <a:lnTo>
                    <a:pt x="485" y="130"/>
                  </a:lnTo>
                  <a:lnTo>
                    <a:pt x="491" y="139"/>
                  </a:lnTo>
                  <a:lnTo>
                    <a:pt x="498" y="148"/>
                  </a:lnTo>
                  <a:lnTo>
                    <a:pt x="505" y="158"/>
                  </a:lnTo>
                  <a:lnTo>
                    <a:pt x="513" y="167"/>
                  </a:lnTo>
                  <a:lnTo>
                    <a:pt x="521" y="177"/>
                  </a:lnTo>
                  <a:lnTo>
                    <a:pt x="528" y="186"/>
                  </a:lnTo>
                  <a:lnTo>
                    <a:pt x="536" y="196"/>
                  </a:lnTo>
                  <a:lnTo>
                    <a:pt x="544" y="205"/>
                  </a:lnTo>
                  <a:lnTo>
                    <a:pt x="552" y="213"/>
                  </a:lnTo>
                  <a:lnTo>
                    <a:pt x="559" y="221"/>
                  </a:lnTo>
                  <a:lnTo>
                    <a:pt x="566" y="230"/>
                  </a:lnTo>
                  <a:lnTo>
                    <a:pt x="573" y="237"/>
                  </a:lnTo>
                  <a:lnTo>
                    <a:pt x="580" y="244"/>
                  </a:lnTo>
                  <a:lnTo>
                    <a:pt x="588" y="251"/>
                  </a:lnTo>
                  <a:lnTo>
                    <a:pt x="595" y="258"/>
                  </a:lnTo>
                  <a:lnTo>
                    <a:pt x="604" y="264"/>
                  </a:lnTo>
                  <a:lnTo>
                    <a:pt x="612" y="271"/>
                  </a:lnTo>
                  <a:lnTo>
                    <a:pt x="620" y="277"/>
                  </a:lnTo>
                  <a:lnTo>
                    <a:pt x="628" y="283"/>
                  </a:lnTo>
                  <a:lnTo>
                    <a:pt x="636" y="289"/>
                  </a:lnTo>
                  <a:lnTo>
                    <a:pt x="643" y="296"/>
                  </a:lnTo>
                  <a:lnTo>
                    <a:pt x="651" y="302"/>
                  </a:lnTo>
                  <a:lnTo>
                    <a:pt x="658" y="308"/>
                  </a:lnTo>
                  <a:lnTo>
                    <a:pt x="664" y="314"/>
                  </a:lnTo>
                  <a:lnTo>
                    <a:pt x="670" y="321"/>
                  </a:lnTo>
                  <a:lnTo>
                    <a:pt x="675" y="327"/>
                  </a:lnTo>
                  <a:lnTo>
                    <a:pt x="680" y="333"/>
                  </a:lnTo>
                  <a:lnTo>
                    <a:pt x="687" y="346"/>
                  </a:lnTo>
                  <a:lnTo>
                    <a:pt x="693" y="357"/>
                  </a:lnTo>
                  <a:lnTo>
                    <a:pt x="698" y="367"/>
                  </a:lnTo>
                  <a:lnTo>
                    <a:pt x="702" y="377"/>
                  </a:lnTo>
                  <a:lnTo>
                    <a:pt x="705" y="387"/>
                  </a:lnTo>
                  <a:lnTo>
                    <a:pt x="708" y="397"/>
                  </a:lnTo>
                  <a:lnTo>
                    <a:pt x="710" y="409"/>
                  </a:lnTo>
                  <a:lnTo>
                    <a:pt x="713" y="421"/>
                  </a:lnTo>
                  <a:lnTo>
                    <a:pt x="713" y="429"/>
                  </a:lnTo>
                  <a:lnTo>
                    <a:pt x="714" y="439"/>
                  </a:lnTo>
                  <a:lnTo>
                    <a:pt x="714" y="449"/>
                  </a:lnTo>
                  <a:lnTo>
                    <a:pt x="713" y="461"/>
                  </a:lnTo>
                  <a:lnTo>
                    <a:pt x="713" y="474"/>
                  </a:lnTo>
                  <a:lnTo>
                    <a:pt x="711" y="488"/>
                  </a:lnTo>
                  <a:lnTo>
                    <a:pt x="710" y="501"/>
                  </a:lnTo>
                  <a:lnTo>
                    <a:pt x="709" y="515"/>
                  </a:lnTo>
                  <a:lnTo>
                    <a:pt x="707" y="529"/>
                  </a:lnTo>
                  <a:lnTo>
                    <a:pt x="705" y="542"/>
                  </a:lnTo>
                  <a:lnTo>
                    <a:pt x="703" y="555"/>
                  </a:lnTo>
                  <a:lnTo>
                    <a:pt x="701" y="566"/>
                  </a:lnTo>
                  <a:lnTo>
                    <a:pt x="699" y="577"/>
                  </a:lnTo>
                  <a:lnTo>
                    <a:pt x="697" y="587"/>
                  </a:lnTo>
                  <a:lnTo>
                    <a:pt x="695" y="594"/>
                  </a:lnTo>
                  <a:lnTo>
                    <a:pt x="693" y="599"/>
                  </a:lnTo>
                  <a:lnTo>
                    <a:pt x="690" y="606"/>
                  </a:lnTo>
                  <a:lnTo>
                    <a:pt x="687" y="611"/>
                  </a:lnTo>
                  <a:lnTo>
                    <a:pt x="684" y="613"/>
                  </a:lnTo>
                  <a:lnTo>
                    <a:pt x="683" y="615"/>
                  </a:lnTo>
                  <a:lnTo>
                    <a:pt x="680" y="618"/>
                  </a:lnTo>
                  <a:lnTo>
                    <a:pt x="677" y="622"/>
                  </a:lnTo>
                  <a:lnTo>
                    <a:pt x="673" y="630"/>
                  </a:lnTo>
                  <a:lnTo>
                    <a:pt x="669" y="641"/>
                  </a:lnTo>
                  <a:lnTo>
                    <a:pt x="665" y="649"/>
                  </a:lnTo>
                  <a:lnTo>
                    <a:pt x="661" y="658"/>
                  </a:lnTo>
                  <a:lnTo>
                    <a:pt x="656" y="668"/>
                  </a:lnTo>
                  <a:lnTo>
                    <a:pt x="650" y="678"/>
                  </a:lnTo>
                  <a:lnTo>
                    <a:pt x="643" y="690"/>
                  </a:lnTo>
                  <a:lnTo>
                    <a:pt x="636" y="702"/>
                  </a:lnTo>
                  <a:lnTo>
                    <a:pt x="628" y="713"/>
                  </a:lnTo>
                  <a:lnTo>
                    <a:pt x="621" y="725"/>
                  </a:lnTo>
                  <a:lnTo>
                    <a:pt x="613" y="738"/>
                  </a:lnTo>
                  <a:lnTo>
                    <a:pt x="605" y="749"/>
                  </a:lnTo>
                  <a:lnTo>
                    <a:pt x="598" y="761"/>
                  </a:lnTo>
                  <a:lnTo>
                    <a:pt x="591" y="771"/>
                  </a:lnTo>
                  <a:lnTo>
                    <a:pt x="585" y="781"/>
                  </a:lnTo>
                  <a:lnTo>
                    <a:pt x="579" y="789"/>
                  </a:lnTo>
                  <a:lnTo>
                    <a:pt x="574" y="797"/>
                  </a:lnTo>
                  <a:lnTo>
                    <a:pt x="570" y="803"/>
                  </a:lnTo>
                  <a:lnTo>
                    <a:pt x="565" y="811"/>
                  </a:lnTo>
                  <a:lnTo>
                    <a:pt x="560" y="816"/>
                  </a:lnTo>
                  <a:lnTo>
                    <a:pt x="556" y="818"/>
                  </a:lnTo>
                  <a:lnTo>
                    <a:pt x="554" y="819"/>
                  </a:lnTo>
                  <a:lnTo>
                    <a:pt x="551" y="818"/>
                  </a:lnTo>
                  <a:lnTo>
                    <a:pt x="550" y="818"/>
                  </a:lnTo>
                  <a:lnTo>
                    <a:pt x="547" y="818"/>
                  </a:lnTo>
                  <a:lnTo>
                    <a:pt x="544" y="820"/>
                  </a:lnTo>
                  <a:lnTo>
                    <a:pt x="543" y="821"/>
                  </a:lnTo>
                  <a:lnTo>
                    <a:pt x="542" y="821"/>
                  </a:lnTo>
                  <a:lnTo>
                    <a:pt x="543" y="820"/>
                  </a:lnTo>
                  <a:lnTo>
                    <a:pt x="543" y="819"/>
                  </a:lnTo>
                  <a:lnTo>
                    <a:pt x="543" y="817"/>
                  </a:lnTo>
                  <a:lnTo>
                    <a:pt x="543" y="816"/>
                  </a:lnTo>
                  <a:lnTo>
                    <a:pt x="542" y="815"/>
                  </a:lnTo>
                  <a:lnTo>
                    <a:pt x="539" y="815"/>
                  </a:lnTo>
                  <a:lnTo>
                    <a:pt x="535" y="815"/>
                  </a:lnTo>
                  <a:lnTo>
                    <a:pt x="530" y="816"/>
                  </a:lnTo>
                  <a:lnTo>
                    <a:pt x="523" y="818"/>
                  </a:lnTo>
                  <a:lnTo>
                    <a:pt x="513" y="822"/>
                  </a:lnTo>
                  <a:lnTo>
                    <a:pt x="500" y="826"/>
                  </a:lnTo>
                  <a:lnTo>
                    <a:pt x="485" y="833"/>
                  </a:lnTo>
                  <a:lnTo>
                    <a:pt x="467" y="841"/>
                  </a:lnTo>
                  <a:lnTo>
                    <a:pt x="448" y="848"/>
                  </a:lnTo>
                  <a:lnTo>
                    <a:pt x="431" y="852"/>
                  </a:lnTo>
                  <a:lnTo>
                    <a:pt x="416" y="852"/>
                  </a:lnTo>
                  <a:lnTo>
                    <a:pt x="403" y="850"/>
                  </a:lnTo>
                  <a:lnTo>
                    <a:pt x="391" y="845"/>
                  </a:lnTo>
                  <a:lnTo>
                    <a:pt x="381" y="839"/>
                  </a:lnTo>
                  <a:lnTo>
                    <a:pt x="372" y="831"/>
                  </a:lnTo>
                  <a:lnTo>
                    <a:pt x="363" y="822"/>
                  </a:lnTo>
                  <a:lnTo>
                    <a:pt x="355" y="813"/>
                  </a:lnTo>
                  <a:lnTo>
                    <a:pt x="348" y="804"/>
                  </a:lnTo>
                  <a:lnTo>
                    <a:pt x="342" y="795"/>
                  </a:lnTo>
                  <a:lnTo>
                    <a:pt x="335" y="787"/>
                  </a:lnTo>
                  <a:lnTo>
                    <a:pt x="328" y="780"/>
                  </a:lnTo>
                  <a:lnTo>
                    <a:pt x="322" y="774"/>
                  </a:lnTo>
                  <a:lnTo>
                    <a:pt x="314" y="771"/>
                  </a:lnTo>
                  <a:lnTo>
                    <a:pt x="306" y="770"/>
                  </a:lnTo>
                  <a:lnTo>
                    <a:pt x="297" y="770"/>
                  </a:lnTo>
                  <a:lnTo>
                    <a:pt x="288" y="770"/>
                  </a:lnTo>
                  <a:lnTo>
                    <a:pt x="279" y="769"/>
                  </a:lnTo>
                  <a:lnTo>
                    <a:pt x="269" y="767"/>
                  </a:lnTo>
                  <a:lnTo>
                    <a:pt x="259" y="765"/>
                  </a:lnTo>
                  <a:lnTo>
                    <a:pt x="249" y="762"/>
                  </a:lnTo>
                  <a:lnTo>
                    <a:pt x="239" y="758"/>
                  </a:lnTo>
                  <a:lnTo>
                    <a:pt x="228" y="754"/>
                  </a:lnTo>
                  <a:lnTo>
                    <a:pt x="218" y="750"/>
                  </a:lnTo>
                  <a:lnTo>
                    <a:pt x="207" y="746"/>
                  </a:lnTo>
                  <a:lnTo>
                    <a:pt x="198" y="741"/>
                  </a:lnTo>
                  <a:lnTo>
                    <a:pt x="187" y="736"/>
                  </a:lnTo>
                  <a:lnTo>
                    <a:pt x="178" y="731"/>
                  </a:lnTo>
                  <a:lnTo>
                    <a:pt x="168" y="726"/>
                  </a:lnTo>
                  <a:lnTo>
                    <a:pt x="160" y="721"/>
                  </a:lnTo>
                  <a:lnTo>
                    <a:pt x="151" y="716"/>
                  </a:lnTo>
                  <a:lnTo>
                    <a:pt x="143" y="712"/>
                  </a:lnTo>
                  <a:lnTo>
                    <a:pt x="134" y="706"/>
                  </a:lnTo>
                  <a:lnTo>
                    <a:pt x="126" y="702"/>
                  </a:lnTo>
                  <a:lnTo>
                    <a:pt x="118" y="698"/>
                  </a:lnTo>
                  <a:lnTo>
                    <a:pt x="110" y="694"/>
                  </a:lnTo>
                  <a:lnTo>
                    <a:pt x="103" y="690"/>
                  </a:lnTo>
                  <a:lnTo>
                    <a:pt x="95" y="686"/>
                  </a:lnTo>
                  <a:lnTo>
                    <a:pt x="88" y="682"/>
                  </a:lnTo>
                  <a:lnTo>
                    <a:pt x="81" y="679"/>
                  </a:lnTo>
                  <a:lnTo>
                    <a:pt x="74" y="675"/>
                  </a:lnTo>
                  <a:lnTo>
                    <a:pt x="69" y="672"/>
                  </a:lnTo>
                  <a:lnTo>
                    <a:pt x="63" y="669"/>
                  </a:lnTo>
                  <a:lnTo>
                    <a:pt x="58" y="666"/>
                  </a:lnTo>
                  <a:lnTo>
                    <a:pt x="54" y="663"/>
                  </a:lnTo>
                  <a:lnTo>
                    <a:pt x="51" y="660"/>
                  </a:lnTo>
                  <a:lnTo>
                    <a:pt x="48" y="657"/>
                  </a:lnTo>
                  <a:lnTo>
                    <a:pt x="43" y="651"/>
                  </a:lnTo>
                  <a:lnTo>
                    <a:pt x="38" y="643"/>
                  </a:lnTo>
                  <a:lnTo>
                    <a:pt x="34" y="636"/>
                  </a:lnTo>
                  <a:lnTo>
                    <a:pt x="29" y="628"/>
                  </a:lnTo>
                  <a:lnTo>
                    <a:pt x="24" y="620"/>
                  </a:lnTo>
                  <a:lnTo>
                    <a:pt x="20" y="614"/>
                  </a:lnTo>
                  <a:lnTo>
                    <a:pt x="17" y="609"/>
                  </a:lnTo>
                  <a:lnTo>
                    <a:pt x="15" y="606"/>
                  </a:lnTo>
                  <a:lnTo>
                    <a:pt x="14" y="606"/>
                  </a:lnTo>
                  <a:lnTo>
                    <a:pt x="14" y="607"/>
                  </a:lnTo>
                  <a:lnTo>
                    <a:pt x="14" y="606"/>
                  </a:lnTo>
                  <a:lnTo>
                    <a:pt x="13" y="603"/>
                  </a:lnTo>
                  <a:lnTo>
                    <a:pt x="11" y="598"/>
                  </a:lnTo>
                  <a:lnTo>
                    <a:pt x="6" y="588"/>
                  </a:lnTo>
                  <a:lnTo>
                    <a:pt x="4" y="582"/>
                  </a:lnTo>
                  <a:lnTo>
                    <a:pt x="2" y="576"/>
                  </a:lnTo>
                  <a:lnTo>
                    <a:pt x="1" y="568"/>
                  </a:lnTo>
                  <a:lnTo>
                    <a:pt x="0" y="560"/>
                  </a:lnTo>
                  <a:lnTo>
                    <a:pt x="0" y="552"/>
                  </a:lnTo>
                  <a:lnTo>
                    <a:pt x="0" y="543"/>
                  </a:lnTo>
                  <a:lnTo>
                    <a:pt x="0" y="534"/>
                  </a:lnTo>
                  <a:lnTo>
                    <a:pt x="0" y="524"/>
                  </a:lnTo>
                  <a:lnTo>
                    <a:pt x="1" y="515"/>
                  </a:lnTo>
                  <a:lnTo>
                    <a:pt x="2" y="506"/>
                  </a:lnTo>
                  <a:lnTo>
                    <a:pt x="3" y="496"/>
                  </a:lnTo>
                  <a:lnTo>
                    <a:pt x="4" y="487"/>
                  </a:lnTo>
                  <a:lnTo>
                    <a:pt x="5" y="478"/>
                  </a:lnTo>
                  <a:lnTo>
                    <a:pt x="6" y="469"/>
                  </a:lnTo>
                  <a:lnTo>
                    <a:pt x="8" y="460"/>
                  </a:lnTo>
                  <a:lnTo>
                    <a:pt x="9" y="452"/>
                  </a:lnTo>
                  <a:lnTo>
                    <a:pt x="11" y="444"/>
                  </a:lnTo>
                  <a:lnTo>
                    <a:pt x="13" y="436"/>
                  </a:lnTo>
                  <a:lnTo>
                    <a:pt x="17" y="428"/>
                  </a:lnTo>
                  <a:lnTo>
                    <a:pt x="21" y="420"/>
                  </a:lnTo>
                  <a:lnTo>
                    <a:pt x="26" y="413"/>
                  </a:lnTo>
                  <a:lnTo>
                    <a:pt x="31" y="405"/>
                  </a:lnTo>
                  <a:lnTo>
                    <a:pt x="38" y="398"/>
                  </a:lnTo>
                  <a:lnTo>
                    <a:pt x="44" y="391"/>
                  </a:lnTo>
                  <a:lnTo>
                    <a:pt x="50" y="385"/>
                  </a:lnTo>
                  <a:lnTo>
                    <a:pt x="57" y="379"/>
                  </a:lnTo>
                  <a:lnTo>
                    <a:pt x="65" y="374"/>
                  </a:lnTo>
                  <a:lnTo>
                    <a:pt x="72" y="370"/>
                  </a:lnTo>
                  <a:lnTo>
                    <a:pt x="78" y="366"/>
                  </a:lnTo>
                  <a:lnTo>
                    <a:pt x="85" y="363"/>
                  </a:lnTo>
                  <a:lnTo>
                    <a:pt x="92" y="360"/>
                  </a:lnTo>
                  <a:lnTo>
                    <a:pt x="99" y="359"/>
                  </a:lnTo>
                  <a:lnTo>
                    <a:pt x="104" y="357"/>
                  </a:lnTo>
                  <a:lnTo>
                    <a:pt x="110" y="355"/>
                  </a:lnTo>
                  <a:lnTo>
                    <a:pt x="115" y="350"/>
                  </a:lnTo>
                  <a:lnTo>
                    <a:pt x="120" y="345"/>
                  </a:lnTo>
                  <a:lnTo>
                    <a:pt x="125" y="340"/>
                  </a:lnTo>
                  <a:lnTo>
                    <a:pt x="130" y="333"/>
                  </a:lnTo>
                  <a:lnTo>
                    <a:pt x="135" y="326"/>
                  </a:lnTo>
                  <a:lnTo>
                    <a:pt x="142" y="318"/>
                  </a:lnTo>
                  <a:lnTo>
                    <a:pt x="148" y="311"/>
                  </a:lnTo>
                  <a:lnTo>
                    <a:pt x="156" y="303"/>
                  </a:lnTo>
                  <a:lnTo>
                    <a:pt x="164" y="296"/>
                  </a:lnTo>
                  <a:lnTo>
                    <a:pt x="173" y="289"/>
                  </a:lnTo>
                  <a:lnTo>
                    <a:pt x="183" y="283"/>
                  </a:lnTo>
                  <a:lnTo>
                    <a:pt x="195" y="276"/>
                  </a:lnTo>
                  <a:lnTo>
                    <a:pt x="209" y="271"/>
                  </a:lnTo>
                  <a:lnTo>
                    <a:pt x="224" y="267"/>
                  </a:lnTo>
                  <a:lnTo>
                    <a:pt x="239" y="261"/>
                  </a:lnTo>
                  <a:lnTo>
                    <a:pt x="253" y="253"/>
                  </a:lnTo>
                  <a:lnTo>
                    <a:pt x="266" y="240"/>
                  </a:lnTo>
                  <a:lnTo>
                    <a:pt x="277" y="226"/>
                  </a:lnTo>
                  <a:lnTo>
                    <a:pt x="288" y="209"/>
                  </a:lnTo>
                  <a:lnTo>
                    <a:pt x="298" y="190"/>
                  </a:lnTo>
                  <a:lnTo>
                    <a:pt x="307" y="171"/>
                  </a:lnTo>
                  <a:lnTo>
                    <a:pt x="315" y="151"/>
                  </a:lnTo>
                  <a:lnTo>
                    <a:pt x="323" y="130"/>
                  </a:lnTo>
                  <a:lnTo>
                    <a:pt x="330" y="110"/>
                  </a:lnTo>
                  <a:lnTo>
                    <a:pt x="337" y="90"/>
                  </a:lnTo>
                  <a:lnTo>
                    <a:pt x="343" y="72"/>
                  </a:lnTo>
                  <a:lnTo>
                    <a:pt x="350" y="56"/>
                  </a:lnTo>
                  <a:lnTo>
                    <a:pt x="356" y="41"/>
                  </a:lnTo>
                  <a:lnTo>
                    <a:pt x="362" y="29"/>
                  </a:lnTo>
                  <a:lnTo>
                    <a:pt x="368" y="20"/>
                  </a:lnTo>
                  <a:lnTo>
                    <a:pt x="379" y="9"/>
                  </a:lnTo>
                  <a:lnTo>
                    <a:pt x="387" y="3"/>
                  </a:lnTo>
                  <a:lnTo>
                    <a:pt x="394" y="0"/>
                  </a:lnTo>
                  <a:lnTo>
                    <a:pt x="398" y="1"/>
                  </a:lnTo>
                  <a:lnTo>
                    <a:pt x="402" y="3"/>
                  </a:lnTo>
                  <a:lnTo>
                    <a:pt x="404" y="5"/>
                  </a:lnTo>
                  <a:lnTo>
                    <a:pt x="407" y="8"/>
                  </a:lnTo>
                  <a:lnTo>
                    <a:pt x="410" y="9"/>
                  </a:lnTo>
                  <a:lnTo>
                    <a:pt x="413" y="9"/>
                  </a:lnTo>
                  <a:lnTo>
                    <a:pt x="411" y="8"/>
                  </a:lnTo>
                  <a:lnTo>
                    <a:pt x="407" y="7"/>
                  </a:lnTo>
                  <a:lnTo>
                    <a:pt x="406" y="7"/>
                  </a:lnTo>
                  <a:lnTo>
                    <a:pt x="407" y="8"/>
                  </a:lnTo>
                  <a:lnTo>
                    <a:pt x="407" y="9"/>
                  </a:lnTo>
                  <a:lnTo>
                    <a:pt x="408" y="10"/>
                  </a:lnTo>
                  <a:lnTo>
                    <a:pt x="419" y="18"/>
                  </a:lnTo>
                  <a:lnTo>
                    <a:pt x="429" y="28"/>
                  </a:lnTo>
                  <a:lnTo>
                    <a:pt x="437" y="38"/>
                  </a:lnTo>
                  <a:lnTo>
                    <a:pt x="444" y="49"/>
                  </a:lnTo>
                  <a:lnTo>
                    <a:pt x="449" y="60"/>
                  </a:lnTo>
                  <a:lnTo>
                    <a:pt x="455" y="71"/>
                  </a:lnTo>
                  <a:lnTo>
                    <a:pt x="459" y="82"/>
                  </a:lnTo>
                  <a:lnTo>
                    <a:pt x="463" y="9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id="{45E2596E-8116-44BA-97E3-C27E3B7F8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2852738"/>
              <a:ext cx="317500" cy="876300"/>
            </a:xfrm>
            <a:custGeom>
              <a:avLst/>
              <a:gdLst>
                <a:gd name="T0" fmla="*/ 2147483647 w 225"/>
                <a:gd name="T1" fmla="*/ 2147483647 h 552"/>
                <a:gd name="T2" fmla="*/ 2147483647 w 225"/>
                <a:gd name="T3" fmla="*/ 2147483647 h 552"/>
                <a:gd name="T4" fmla="*/ 2147483647 w 225"/>
                <a:gd name="T5" fmla="*/ 2147483647 h 552"/>
                <a:gd name="T6" fmla="*/ 2147483647 w 225"/>
                <a:gd name="T7" fmla="*/ 2147483647 h 552"/>
                <a:gd name="T8" fmla="*/ 2147483647 w 225"/>
                <a:gd name="T9" fmla="*/ 2147483647 h 552"/>
                <a:gd name="T10" fmla="*/ 2147483647 w 225"/>
                <a:gd name="T11" fmla="*/ 2147483647 h 552"/>
                <a:gd name="T12" fmla="*/ 2147483647 w 225"/>
                <a:gd name="T13" fmla="*/ 2147483647 h 552"/>
                <a:gd name="T14" fmla="*/ 2147483647 w 225"/>
                <a:gd name="T15" fmla="*/ 2147483647 h 552"/>
                <a:gd name="T16" fmla="*/ 2147483647 w 225"/>
                <a:gd name="T17" fmla="*/ 2147483647 h 552"/>
                <a:gd name="T18" fmla="*/ 2147483647 w 225"/>
                <a:gd name="T19" fmla="*/ 2147483647 h 552"/>
                <a:gd name="T20" fmla="*/ 2147483647 w 225"/>
                <a:gd name="T21" fmla="*/ 2147483647 h 552"/>
                <a:gd name="T22" fmla="*/ 2147483647 w 225"/>
                <a:gd name="T23" fmla="*/ 2147483647 h 552"/>
                <a:gd name="T24" fmla="*/ 2147483647 w 225"/>
                <a:gd name="T25" fmla="*/ 2147483647 h 552"/>
                <a:gd name="T26" fmla="*/ 2147483647 w 225"/>
                <a:gd name="T27" fmla="*/ 2147483647 h 552"/>
                <a:gd name="T28" fmla="*/ 2147483647 w 225"/>
                <a:gd name="T29" fmla="*/ 2147483647 h 552"/>
                <a:gd name="T30" fmla="*/ 2147483647 w 225"/>
                <a:gd name="T31" fmla="*/ 2147483647 h 552"/>
                <a:gd name="T32" fmla="*/ 2147483647 w 225"/>
                <a:gd name="T33" fmla="*/ 2147483647 h 552"/>
                <a:gd name="T34" fmla="*/ 2147483647 w 225"/>
                <a:gd name="T35" fmla="*/ 2147483647 h 552"/>
                <a:gd name="T36" fmla="*/ 2147483647 w 225"/>
                <a:gd name="T37" fmla="*/ 2147483647 h 552"/>
                <a:gd name="T38" fmla="*/ 2147483647 w 225"/>
                <a:gd name="T39" fmla="*/ 2147483647 h 552"/>
                <a:gd name="T40" fmla="*/ 2147483647 w 225"/>
                <a:gd name="T41" fmla="*/ 2147483647 h 552"/>
                <a:gd name="T42" fmla="*/ 2147483647 w 225"/>
                <a:gd name="T43" fmla="*/ 2147483647 h 552"/>
                <a:gd name="T44" fmla="*/ 2147483647 w 225"/>
                <a:gd name="T45" fmla="*/ 2147483647 h 552"/>
                <a:gd name="T46" fmla="*/ 2147483647 w 225"/>
                <a:gd name="T47" fmla="*/ 2147483647 h 552"/>
                <a:gd name="T48" fmla="*/ 2147483647 w 225"/>
                <a:gd name="T49" fmla="*/ 2147483647 h 552"/>
                <a:gd name="T50" fmla="*/ 2147483647 w 225"/>
                <a:gd name="T51" fmla="*/ 2147483647 h 552"/>
                <a:gd name="T52" fmla="*/ 2147483647 w 225"/>
                <a:gd name="T53" fmla="*/ 2147483647 h 552"/>
                <a:gd name="T54" fmla="*/ 2147483647 w 225"/>
                <a:gd name="T55" fmla="*/ 2147483647 h 552"/>
                <a:gd name="T56" fmla="*/ 2147483647 w 225"/>
                <a:gd name="T57" fmla="*/ 2147483647 h 552"/>
                <a:gd name="T58" fmla="*/ 2147483647 w 225"/>
                <a:gd name="T59" fmla="*/ 2147483647 h 552"/>
                <a:gd name="T60" fmla="*/ 2147483647 w 225"/>
                <a:gd name="T61" fmla="*/ 2147483647 h 552"/>
                <a:gd name="T62" fmla="*/ 2147483647 w 225"/>
                <a:gd name="T63" fmla="*/ 2147483647 h 552"/>
                <a:gd name="T64" fmla="*/ 2147483647 w 225"/>
                <a:gd name="T65" fmla="*/ 2147483647 h 552"/>
                <a:gd name="T66" fmla="*/ 2147483647 w 225"/>
                <a:gd name="T67" fmla="*/ 2147483647 h 552"/>
                <a:gd name="T68" fmla="*/ 2147483647 w 225"/>
                <a:gd name="T69" fmla="*/ 2147483647 h 552"/>
                <a:gd name="T70" fmla="*/ 2147483647 w 225"/>
                <a:gd name="T71" fmla="*/ 2147483647 h 552"/>
                <a:gd name="T72" fmla="*/ 2147483647 w 225"/>
                <a:gd name="T73" fmla="*/ 2147483647 h 552"/>
                <a:gd name="T74" fmla="*/ 2147483647 w 225"/>
                <a:gd name="T75" fmla="*/ 2147483647 h 552"/>
                <a:gd name="T76" fmla="*/ 2147483647 w 225"/>
                <a:gd name="T77" fmla="*/ 2147483647 h 552"/>
                <a:gd name="T78" fmla="*/ 2147483647 w 225"/>
                <a:gd name="T79" fmla="*/ 2147483647 h 552"/>
                <a:gd name="T80" fmla="*/ 2147483647 w 225"/>
                <a:gd name="T81" fmla="*/ 2147483647 h 552"/>
                <a:gd name="T82" fmla="*/ 2147483647 w 225"/>
                <a:gd name="T83" fmla="*/ 2147483647 h 552"/>
                <a:gd name="T84" fmla="*/ 2147483647 w 225"/>
                <a:gd name="T85" fmla="*/ 2147483647 h 552"/>
                <a:gd name="T86" fmla="*/ 2147483647 w 225"/>
                <a:gd name="T87" fmla="*/ 2147483647 h 552"/>
                <a:gd name="T88" fmla="*/ 2147483647 w 225"/>
                <a:gd name="T89" fmla="*/ 2147483647 h 552"/>
                <a:gd name="T90" fmla="*/ 2147483647 w 225"/>
                <a:gd name="T91" fmla="*/ 2147483647 h 552"/>
                <a:gd name="T92" fmla="*/ 2147483647 w 225"/>
                <a:gd name="T93" fmla="*/ 2147483647 h 552"/>
                <a:gd name="T94" fmla="*/ 2147483647 w 225"/>
                <a:gd name="T95" fmla="*/ 2147483647 h 552"/>
                <a:gd name="T96" fmla="*/ 2147483647 w 225"/>
                <a:gd name="T97" fmla="*/ 2147483647 h 552"/>
                <a:gd name="T98" fmla="*/ 2147483647 w 225"/>
                <a:gd name="T99" fmla="*/ 2147483647 h 55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5"/>
                <a:gd name="T151" fmla="*/ 0 h 552"/>
                <a:gd name="T152" fmla="*/ 225 w 225"/>
                <a:gd name="T153" fmla="*/ 552 h 55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5" h="552">
                  <a:moveTo>
                    <a:pt x="141" y="64"/>
                  </a:moveTo>
                  <a:lnTo>
                    <a:pt x="141" y="64"/>
                  </a:lnTo>
                  <a:lnTo>
                    <a:pt x="133" y="68"/>
                  </a:lnTo>
                  <a:lnTo>
                    <a:pt x="126" y="71"/>
                  </a:lnTo>
                  <a:lnTo>
                    <a:pt x="122" y="74"/>
                  </a:lnTo>
                  <a:lnTo>
                    <a:pt x="120" y="77"/>
                  </a:lnTo>
                  <a:lnTo>
                    <a:pt x="117" y="80"/>
                  </a:lnTo>
                  <a:lnTo>
                    <a:pt x="113" y="85"/>
                  </a:lnTo>
                  <a:lnTo>
                    <a:pt x="109" y="91"/>
                  </a:lnTo>
                  <a:lnTo>
                    <a:pt x="103" y="98"/>
                  </a:lnTo>
                  <a:lnTo>
                    <a:pt x="102" y="103"/>
                  </a:lnTo>
                  <a:lnTo>
                    <a:pt x="100" y="108"/>
                  </a:lnTo>
                  <a:lnTo>
                    <a:pt x="97" y="113"/>
                  </a:lnTo>
                  <a:lnTo>
                    <a:pt x="94" y="118"/>
                  </a:lnTo>
                  <a:lnTo>
                    <a:pt x="90" y="122"/>
                  </a:lnTo>
                  <a:lnTo>
                    <a:pt x="86" y="127"/>
                  </a:lnTo>
                  <a:lnTo>
                    <a:pt x="83" y="131"/>
                  </a:lnTo>
                  <a:lnTo>
                    <a:pt x="81" y="135"/>
                  </a:lnTo>
                  <a:lnTo>
                    <a:pt x="80" y="137"/>
                  </a:lnTo>
                  <a:lnTo>
                    <a:pt x="78" y="141"/>
                  </a:lnTo>
                  <a:lnTo>
                    <a:pt x="75" y="145"/>
                  </a:lnTo>
                  <a:lnTo>
                    <a:pt x="73" y="150"/>
                  </a:lnTo>
                  <a:lnTo>
                    <a:pt x="70" y="154"/>
                  </a:lnTo>
                  <a:lnTo>
                    <a:pt x="67" y="158"/>
                  </a:lnTo>
                  <a:lnTo>
                    <a:pt x="65" y="163"/>
                  </a:lnTo>
                  <a:lnTo>
                    <a:pt x="63" y="166"/>
                  </a:lnTo>
                  <a:lnTo>
                    <a:pt x="61" y="171"/>
                  </a:lnTo>
                  <a:lnTo>
                    <a:pt x="58" y="175"/>
                  </a:lnTo>
                  <a:lnTo>
                    <a:pt x="55" y="181"/>
                  </a:lnTo>
                  <a:lnTo>
                    <a:pt x="52" y="186"/>
                  </a:lnTo>
                  <a:lnTo>
                    <a:pt x="50" y="190"/>
                  </a:lnTo>
                  <a:lnTo>
                    <a:pt x="48" y="195"/>
                  </a:lnTo>
                  <a:lnTo>
                    <a:pt x="45" y="199"/>
                  </a:lnTo>
                  <a:lnTo>
                    <a:pt x="44" y="203"/>
                  </a:lnTo>
                  <a:lnTo>
                    <a:pt x="42" y="208"/>
                  </a:lnTo>
                  <a:lnTo>
                    <a:pt x="39" y="212"/>
                  </a:lnTo>
                  <a:lnTo>
                    <a:pt x="37" y="215"/>
                  </a:lnTo>
                  <a:lnTo>
                    <a:pt x="34" y="218"/>
                  </a:lnTo>
                  <a:lnTo>
                    <a:pt x="33" y="220"/>
                  </a:lnTo>
                  <a:lnTo>
                    <a:pt x="31" y="223"/>
                  </a:lnTo>
                  <a:lnTo>
                    <a:pt x="29" y="228"/>
                  </a:lnTo>
                  <a:lnTo>
                    <a:pt x="29" y="236"/>
                  </a:lnTo>
                  <a:lnTo>
                    <a:pt x="29" y="238"/>
                  </a:lnTo>
                  <a:lnTo>
                    <a:pt x="28" y="242"/>
                  </a:lnTo>
                  <a:lnTo>
                    <a:pt x="27" y="247"/>
                  </a:lnTo>
                  <a:lnTo>
                    <a:pt x="25" y="252"/>
                  </a:lnTo>
                  <a:lnTo>
                    <a:pt x="23" y="258"/>
                  </a:lnTo>
                  <a:lnTo>
                    <a:pt x="22" y="263"/>
                  </a:lnTo>
                  <a:lnTo>
                    <a:pt x="22" y="267"/>
                  </a:lnTo>
                  <a:lnTo>
                    <a:pt x="22" y="269"/>
                  </a:lnTo>
                  <a:lnTo>
                    <a:pt x="21" y="280"/>
                  </a:lnTo>
                  <a:lnTo>
                    <a:pt x="18" y="290"/>
                  </a:lnTo>
                  <a:lnTo>
                    <a:pt x="13" y="299"/>
                  </a:lnTo>
                  <a:lnTo>
                    <a:pt x="9" y="307"/>
                  </a:lnTo>
                  <a:lnTo>
                    <a:pt x="4" y="317"/>
                  </a:lnTo>
                  <a:lnTo>
                    <a:pt x="2" y="327"/>
                  </a:lnTo>
                  <a:lnTo>
                    <a:pt x="0" y="339"/>
                  </a:lnTo>
                  <a:lnTo>
                    <a:pt x="2" y="353"/>
                  </a:lnTo>
                  <a:lnTo>
                    <a:pt x="3" y="357"/>
                  </a:lnTo>
                  <a:lnTo>
                    <a:pt x="5" y="362"/>
                  </a:lnTo>
                  <a:lnTo>
                    <a:pt x="8" y="366"/>
                  </a:lnTo>
                  <a:lnTo>
                    <a:pt x="10" y="369"/>
                  </a:lnTo>
                  <a:lnTo>
                    <a:pt x="11" y="372"/>
                  </a:lnTo>
                  <a:lnTo>
                    <a:pt x="11" y="377"/>
                  </a:lnTo>
                  <a:lnTo>
                    <a:pt x="11" y="381"/>
                  </a:lnTo>
                  <a:lnTo>
                    <a:pt x="11" y="385"/>
                  </a:lnTo>
                  <a:lnTo>
                    <a:pt x="10" y="394"/>
                  </a:lnTo>
                  <a:lnTo>
                    <a:pt x="9" y="402"/>
                  </a:lnTo>
                  <a:lnTo>
                    <a:pt x="9" y="409"/>
                  </a:lnTo>
                  <a:lnTo>
                    <a:pt x="10" y="416"/>
                  </a:lnTo>
                  <a:lnTo>
                    <a:pt x="11" y="423"/>
                  </a:lnTo>
                  <a:lnTo>
                    <a:pt x="12" y="431"/>
                  </a:lnTo>
                  <a:lnTo>
                    <a:pt x="14" y="438"/>
                  </a:lnTo>
                  <a:lnTo>
                    <a:pt x="16" y="447"/>
                  </a:lnTo>
                  <a:lnTo>
                    <a:pt x="16" y="452"/>
                  </a:lnTo>
                  <a:lnTo>
                    <a:pt x="16" y="458"/>
                  </a:lnTo>
                  <a:lnTo>
                    <a:pt x="16" y="466"/>
                  </a:lnTo>
                  <a:lnTo>
                    <a:pt x="15" y="474"/>
                  </a:lnTo>
                  <a:lnTo>
                    <a:pt x="14" y="482"/>
                  </a:lnTo>
                  <a:lnTo>
                    <a:pt x="13" y="491"/>
                  </a:lnTo>
                  <a:lnTo>
                    <a:pt x="12" y="500"/>
                  </a:lnTo>
                  <a:lnTo>
                    <a:pt x="11" y="508"/>
                  </a:lnTo>
                  <a:lnTo>
                    <a:pt x="11" y="517"/>
                  </a:lnTo>
                  <a:lnTo>
                    <a:pt x="12" y="525"/>
                  </a:lnTo>
                  <a:lnTo>
                    <a:pt x="14" y="533"/>
                  </a:lnTo>
                  <a:lnTo>
                    <a:pt x="16" y="539"/>
                  </a:lnTo>
                  <a:lnTo>
                    <a:pt x="20" y="544"/>
                  </a:lnTo>
                  <a:lnTo>
                    <a:pt x="26" y="548"/>
                  </a:lnTo>
                  <a:lnTo>
                    <a:pt x="32" y="550"/>
                  </a:lnTo>
                  <a:lnTo>
                    <a:pt x="41" y="552"/>
                  </a:lnTo>
                  <a:lnTo>
                    <a:pt x="42" y="546"/>
                  </a:lnTo>
                  <a:lnTo>
                    <a:pt x="44" y="541"/>
                  </a:lnTo>
                  <a:lnTo>
                    <a:pt x="44" y="534"/>
                  </a:lnTo>
                  <a:lnTo>
                    <a:pt x="45" y="527"/>
                  </a:lnTo>
                  <a:lnTo>
                    <a:pt x="45" y="520"/>
                  </a:lnTo>
                  <a:lnTo>
                    <a:pt x="45" y="513"/>
                  </a:lnTo>
                  <a:lnTo>
                    <a:pt x="45" y="507"/>
                  </a:lnTo>
                  <a:lnTo>
                    <a:pt x="45" y="501"/>
                  </a:lnTo>
                  <a:lnTo>
                    <a:pt x="48" y="500"/>
                  </a:lnTo>
                  <a:lnTo>
                    <a:pt x="51" y="497"/>
                  </a:lnTo>
                  <a:lnTo>
                    <a:pt x="54" y="495"/>
                  </a:lnTo>
                  <a:lnTo>
                    <a:pt x="57" y="492"/>
                  </a:lnTo>
                  <a:lnTo>
                    <a:pt x="60" y="489"/>
                  </a:lnTo>
                  <a:lnTo>
                    <a:pt x="63" y="486"/>
                  </a:lnTo>
                  <a:lnTo>
                    <a:pt x="66" y="484"/>
                  </a:lnTo>
                  <a:lnTo>
                    <a:pt x="68" y="482"/>
                  </a:lnTo>
                  <a:lnTo>
                    <a:pt x="73" y="477"/>
                  </a:lnTo>
                  <a:lnTo>
                    <a:pt x="77" y="471"/>
                  </a:lnTo>
                  <a:lnTo>
                    <a:pt x="79" y="464"/>
                  </a:lnTo>
                  <a:lnTo>
                    <a:pt x="82" y="457"/>
                  </a:lnTo>
                  <a:lnTo>
                    <a:pt x="84" y="449"/>
                  </a:lnTo>
                  <a:lnTo>
                    <a:pt x="87" y="442"/>
                  </a:lnTo>
                  <a:lnTo>
                    <a:pt x="92" y="436"/>
                  </a:lnTo>
                  <a:lnTo>
                    <a:pt x="99" y="431"/>
                  </a:lnTo>
                  <a:lnTo>
                    <a:pt x="101" y="423"/>
                  </a:lnTo>
                  <a:lnTo>
                    <a:pt x="102" y="413"/>
                  </a:lnTo>
                  <a:lnTo>
                    <a:pt x="102" y="403"/>
                  </a:lnTo>
                  <a:lnTo>
                    <a:pt x="102" y="393"/>
                  </a:lnTo>
                  <a:lnTo>
                    <a:pt x="101" y="383"/>
                  </a:lnTo>
                  <a:lnTo>
                    <a:pt x="101" y="374"/>
                  </a:lnTo>
                  <a:lnTo>
                    <a:pt x="102" y="364"/>
                  </a:lnTo>
                  <a:lnTo>
                    <a:pt x="105" y="355"/>
                  </a:lnTo>
                  <a:lnTo>
                    <a:pt x="109" y="348"/>
                  </a:lnTo>
                  <a:lnTo>
                    <a:pt x="115" y="343"/>
                  </a:lnTo>
                  <a:lnTo>
                    <a:pt x="122" y="338"/>
                  </a:lnTo>
                  <a:lnTo>
                    <a:pt x="130" y="334"/>
                  </a:lnTo>
                  <a:lnTo>
                    <a:pt x="137" y="330"/>
                  </a:lnTo>
                  <a:lnTo>
                    <a:pt x="144" y="326"/>
                  </a:lnTo>
                  <a:lnTo>
                    <a:pt x="150" y="320"/>
                  </a:lnTo>
                  <a:lnTo>
                    <a:pt x="152" y="312"/>
                  </a:lnTo>
                  <a:lnTo>
                    <a:pt x="154" y="304"/>
                  </a:lnTo>
                  <a:lnTo>
                    <a:pt x="154" y="296"/>
                  </a:lnTo>
                  <a:lnTo>
                    <a:pt x="154" y="288"/>
                  </a:lnTo>
                  <a:lnTo>
                    <a:pt x="153" y="280"/>
                  </a:lnTo>
                  <a:lnTo>
                    <a:pt x="152" y="272"/>
                  </a:lnTo>
                  <a:lnTo>
                    <a:pt x="152" y="263"/>
                  </a:lnTo>
                  <a:lnTo>
                    <a:pt x="154" y="255"/>
                  </a:lnTo>
                  <a:lnTo>
                    <a:pt x="156" y="247"/>
                  </a:lnTo>
                  <a:lnTo>
                    <a:pt x="159" y="242"/>
                  </a:lnTo>
                  <a:lnTo>
                    <a:pt x="162" y="236"/>
                  </a:lnTo>
                  <a:lnTo>
                    <a:pt x="167" y="230"/>
                  </a:lnTo>
                  <a:lnTo>
                    <a:pt x="171" y="223"/>
                  </a:lnTo>
                  <a:lnTo>
                    <a:pt x="177" y="216"/>
                  </a:lnTo>
                  <a:lnTo>
                    <a:pt x="182" y="209"/>
                  </a:lnTo>
                  <a:lnTo>
                    <a:pt x="188" y="203"/>
                  </a:lnTo>
                  <a:lnTo>
                    <a:pt x="193" y="196"/>
                  </a:lnTo>
                  <a:lnTo>
                    <a:pt x="197" y="189"/>
                  </a:lnTo>
                  <a:lnTo>
                    <a:pt x="202" y="183"/>
                  </a:lnTo>
                  <a:lnTo>
                    <a:pt x="206" y="176"/>
                  </a:lnTo>
                  <a:lnTo>
                    <a:pt x="209" y="170"/>
                  </a:lnTo>
                  <a:lnTo>
                    <a:pt x="211" y="163"/>
                  </a:lnTo>
                  <a:lnTo>
                    <a:pt x="212" y="157"/>
                  </a:lnTo>
                  <a:lnTo>
                    <a:pt x="211" y="151"/>
                  </a:lnTo>
                  <a:lnTo>
                    <a:pt x="209" y="146"/>
                  </a:lnTo>
                  <a:lnTo>
                    <a:pt x="208" y="141"/>
                  </a:lnTo>
                  <a:lnTo>
                    <a:pt x="207" y="136"/>
                  </a:lnTo>
                  <a:lnTo>
                    <a:pt x="207" y="129"/>
                  </a:lnTo>
                  <a:lnTo>
                    <a:pt x="207" y="122"/>
                  </a:lnTo>
                  <a:lnTo>
                    <a:pt x="207" y="114"/>
                  </a:lnTo>
                  <a:lnTo>
                    <a:pt x="208" y="105"/>
                  </a:lnTo>
                  <a:lnTo>
                    <a:pt x="209" y="95"/>
                  </a:lnTo>
                  <a:lnTo>
                    <a:pt x="210" y="86"/>
                  </a:lnTo>
                  <a:lnTo>
                    <a:pt x="212" y="76"/>
                  </a:lnTo>
                  <a:lnTo>
                    <a:pt x="213" y="66"/>
                  </a:lnTo>
                  <a:lnTo>
                    <a:pt x="216" y="56"/>
                  </a:lnTo>
                  <a:lnTo>
                    <a:pt x="217" y="46"/>
                  </a:lnTo>
                  <a:lnTo>
                    <a:pt x="219" y="37"/>
                  </a:lnTo>
                  <a:lnTo>
                    <a:pt x="221" y="29"/>
                  </a:lnTo>
                  <a:lnTo>
                    <a:pt x="223" y="21"/>
                  </a:lnTo>
                  <a:lnTo>
                    <a:pt x="224" y="14"/>
                  </a:lnTo>
                  <a:lnTo>
                    <a:pt x="225" y="8"/>
                  </a:lnTo>
                  <a:lnTo>
                    <a:pt x="223" y="6"/>
                  </a:lnTo>
                  <a:lnTo>
                    <a:pt x="220" y="4"/>
                  </a:lnTo>
                  <a:lnTo>
                    <a:pt x="216" y="0"/>
                  </a:lnTo>
                  <a:lnTo>
                    <a:pt x="212" y="0"/>
                  </a:lnTo>
                  <a:lnTo>
                    <a:pt x="204" y="2"/>
                  </a:lnTo>
                  <a:lnTo>
                    <a:pt x="194" y="8"/>
                  </a:lnTo>
                  <a:lnTo>
                    <a:pt x="182" y="17"/>
                  </a:lnTo>
                  <a:lnTo>
                    <a:pt x="171" y="26"/>
                  </a:lnTo>
                  <a:lnTo>
                    <a:pt x="159" y="38"/>
                  </a:lnTo>
                  <a:lnTo>
                    <a:pt x="149" y="51"/>
                  </a:lnTo>
                  <a:lnTo>
                    <a:pt x="141" y="6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id="{59E54CF0-EB03-4D1D-9B5A-549078D0A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3240088"/>
              <a:ext cx="93662" cy="88900"/>
            </a:xfrm>
            <a:custGeom>
              <a:avLst/>
              <a:gdLst>
                <a:gd name="T0" fmla="*/ 2147483647 w 66"/>
                <a:gd name="T1" fmla="*/ 2147483647 h 56"/>
                <a:gd name="T2" fmla="*/ 2147483647 w 66"/>
                <a:gd name="T3" fmla="*/ 2147483647 h 56"/>
                <a:gd name="T4" fmla="*/ 2147483647 w 66"/>
                <a:gd name="T5" fmla="*/ 2147483647 h 56"/>
                <a:gd name="T6" fmla="*/ 2147483647 w 66"/>
                <a:gd name="T7" fmla="*/ 2147483647 h 56"/>
                <a:gd name="T8" fmla="*/ 2147483647 w 66"/>
                <a:gd name="T9" fmla="*/ 2147483647 h 56"/>
                <a:gd name="T10" fmla="*/ 2147483647 w 66"/>
                <a:gd name="T11" fmla="*/ 2147483647 h 56"/>
                <a:gd name="T12" fmla="*/ 2147483647 w 66"/>
                <a:gd name="T13" fmla="*/ 2147483647 h 56"/>
                <a:gd name="T14" fmla="*/ 2147483647 w 66"/>
                <a:gd name="T15" fmla="*/ 2147483647 h 56"/>
                <a:gd name="T16" fmla="*/ 2147483647 w 66"/>
                <a:gd name="T17" fmla="*/ 2147483647 h 56"/>
                <a:gd name="T18" fmla="*/ 2147483647 w 66"/>
                <a:gd name="T19" fmla="*/ 2147483647 h 56"/>
                <a:gd name="T20" fmla="*/ 2147483647 w 66"/>
                <a:gd name="T21" fmla="*/ 2147483647 h 56"/>
                <a:gd name="T22" fmla="*/ 2147483647 w 66"/>
                <a:gd name="T23" fmla="*/ 2147483647 h 56"/>
                <a:gd name="T24" fmla="*/ 2147483647 w 66"/>
                <a:gd name="T25" fmla="*/ 2147483647 h 56"/>
                <a:gd name="T26" fmla="*/ 2147483647 w 66"/>
                <a:gd name="T27" fmla="*/ 2147483647 h 56"/>
                <a:gd name="T28" fmla="*/ 2147483647 w 66"/>
                <a:gd name="T29" fmla="*/ 2147483647 h 56"/>
                <a:gd name="T30" fmla="*/ 2147483647 w 66"/>
                <a:gd name="T31" fmla="*/ 2147483647 h 56"/>
                <a:gd name="T32" fmla="*/ 2147483647 w 66"/>
                <a:gd name="T33" fmla="*/ 2147483647 h 56"/>
                <a:gd name="T34" fmla="*/ 2147483647 w 66"/>
                <a:gd name="T35" fmla="*/ 2147483647 h 56"/>
                <a:gd name="T36" fmla="*/ 2147483647 w 66"/>
                <a:gd name="T37" fmla="*/ 2147483647 h 56"/>
                <a:gd name="T38" fmla="*/ 2147483647 w 66"/>
                <a:gd name="T39" fmla="*/ 2147483647 h 56"/>
                <a:gd name="T40" fmla="*/ 2147483647 w 66"/>
                <a:gd name="T41" fmla="*/ 2147483647 h 56"/>
                <a:gd name="T42" fmla="*/ 2147483647 w 66"/>
                <a:gd name="T43" fmla="*/ 2147483647 h 56"/>
                <a:gd name="T44" fmla="*/ 2147483647 w 66"/>
                <a:gd name="T45" fmla="*/ 2147483647 h 56"/>
                <a:gd name="T46" fmla="*/ 2147483647 w 66"/>
                <a:gd name="T47" fmla="*/ 2147483647 h 56"/>
                <a:gd name="T48" fmla="*/ 2147483647 w 66"/>
                <a:gd name="T49" fmla="*/ 2147483647 h 56"/>
                <a:gd name="T50" fmla="*/ 2147483647 w 66"/>
                <a:gd name="T51" fmla="*/ 2147483647 h 56"/>
                <a:gd name="T52" fmla="*/ 2147483647 w 66"/>
                <a:gd name="T53" fmla="*/ 2147483647 h 56"/>
                <a:gd name="T54" fmla="*/ 2147483647 w 66"/>
                <a:gd name="T55" fmla="*/ 2147483647 h 56"/>
                <a:gd name="T56" fmla="*/ 2147483647 w 66"/>
                <a:gd name="T57" fmla="*/ 2147483647 h 56"/>
                <a:gd name="T58" fmla="*/ 2147483647 w 66"/>
                <a:gd name="T59" fmla="*/ 2147483647 h 56"/>
                <a:gd name="T60" fmla="*/ 2147483647 w 66"/>
                <a:gd name="T61" fmla="*/ 2147483647 h 56"/>
                <a:gd name="T62" fmla="*/ 2147483647 w 66"/>
                <a:gd name="T63" fmla="*/ 2147483647 h 56"/>
                <a:gd name="T64" fmla="*/ 2147483647 w 66"/>
                <a:gd name="T65" fmla="*/ 2147483647 h 56"/>
                <a:gd name="T66" fmla="*/ 2147483647 w 66"/>
                <a:gd name="T67" fmla="*/ 2147483647 h 56"/>
                <a:gd name="T68" fmla="*/ 2147483647 w 66"/>
                <a:gd name="T69" fmla="*/ 2147483647 h 56"/>
                <a:gd name="T70" fmla="*/ 0 w 66"/>
                <a:gd name="T71" fmla="*/ 0 h 56"/>
                <a:gd name="T72" fmla="*/ 2147483647 w 66"/>
                <a:gd name="T73" fmla="*/ 2147483647 h 56"/>
                <a:gd name="T74" fmla="*/ 2147483647 w 66"/>
                <a:gd name="T75" fmla="*/ 2147483647 h 5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6"/>
                <a:gd name="T115" fmla="*/ 0 h 56"/>
                <a:gd name="T116" fmla="*/ 66 w 66"/>
                <a:gd name="T117" fmla="*/ 56 h 5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6" h="56">
                  <a:moveTo>
                    <a:pt x="66" y="24"/>
                  </a:moveTo>
                  <a:lnTo>
                    <a:pt x="66" y="24"/>
                  </a:lnTo>
                  <a:lnTo>
                    <a:pt x="4" y="56"/>
                  </a:lnTo>
                  <a:lnTo>
                    <a:pt x="4" y="54"/>
                  </a:lnTo>
                  <a:lnTo>
                    <a:pt x="5" y="52"/>
                  </a:lnTo>
                  <a:lnTo>
                    <a:pt x="6" y="50"/>
                  </a:lnTo>
                  <a:lnTo>
                    <a:pt x="7" y="48"/>
                  </a:lnTo>
                  <a:lnTo>
                    <a:pt x="7" y="46"/>
                  </a:lnTo>
                  <a:lnTo>
                    <a:pt x="7" y="45"/>
                  </a:lnTo>
                  <a:lnTo>
                    <a:pt x="8" y="43"/>
                  </a:lnTo>
                  <a:lnTo>
                    <a:pt x="8" y="41"/>
                  </a:lnTo>
                  <a:lnTo>
                    <a:pt x="8" y="40"/>
                  </a:lnTo>
                  <a:lnTo>
                    <a:pt x="9" y="38"/>
                  </a:lnTo>
                  <a:lnTo>
                    <a:pt x="9" y="36"/>
                  </a:lnTo>
                  <a:lnTo>
                    <a:pt x="9" y="34"/>
                  </a:lnTo>
                  <a:lnTo>
                    <a:pt x="9" y="33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2"/>
                  </a:lnTo>
                  <a:lnTo>
                    <a:pt x="5" y="10"/>
                  </a:lnTo>
                  <a:lnTo>
                    <a:pt x="5" y="9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66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id="{AE5FB47A-2F26-4E4F-B834-5705459C6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726" y="3273425"/>
              <a:ext cx="341313" cy="38100"/>
            </a:xfrm>
            <a:custGeom>
              <a:avLst/>
              <a:gdLst>
                <a:gd name="T0" fmla="*/ 0 w 242"/>
                <a:gd name="T1" fmla="*/ 2147483647 h 24"/>
                <a:gd name="T2" fmla="*/ 0 w 242"/>
                <a:gd name="T3" fmla="*/ 2147483647 h 24"/>
                <a:gd name="T4" fmla="*/ 2147483647 w 242"/>
                <a:gd name="T5" fmla="*/ 2147483647 h 24"/>
                <a:gd name="T6" fmla="*/ 2147483647 w 242"/>
                <a:gd name="T7" fmla="*/ 0 h 24"/>
                <a:gd name="T8" fmla="*/ 0 w 242"/>
                <a:gd name="T9" fmla="*/ 2147483647 h 24"/>
                <a:gd name="T10" fmla="*/ 0 w 242"/>
                <a:gd name="T11" fmla="*/ 2147483647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2"/>
                <a:gd name="T19" fmla="*/ 0 h 24"/>
                <a:gd name="T20" fmla="*/ 242 w 24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2" h="24">
                  <a:moveTo>
                    <a:pt x="0" y="20"/>
                  </a:moveTo>
                  <a:lnTo>
                    <a:pt x="0" y="24"/>
                  </a:lnTo>
                  <a:lnTo>
                    <a:pt x="242" y="9"/>
                  </a:lnTo>
                  <a:lnTo>
                    <a:pt x="242" y="0"/>
                  </a:lnTo>
                  <a:lnTo>
                    <a:pt x="0" y="15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7" name="Freeform 112">
              <a:extLst>
                <a:ext uri="{FF2B5EF4-FFF2-40B4-BE49-F238E27FC236}">
                  <a16:creationId xmlns:a16="http://schemas.microsoft.com/office/drawing/2014/main" id="{1D4E21A8-99DC-4599-ABFB-FFDE258DC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0200" y="3695700"/>
              <a:ext cx="96838" cy="90488"/>
            </a:xfrm>
            <a:custGeom>
              <a:avLst/>
              <a:gdLst>
                <a:gd name="T0" fmla="*/ 0 w 69"/>
                <a:gd name="T1" fmla="*/ 2147483647 h 57"/>
                <a:gd name="T2" fmla="*/ 0 w 69"/>
                <a:gd name="T3" fmla="*/ 2147483647 h 57"/>
                <a:gd name="T4" fmla="*/ 2147483647 w 69"/>
                <a:gd name="T5" fmla="*/ 0 h 57"/>
                <a:gd name="T6" fmla="*/ 2147483647 w 69"/>
                <a:gd name="T7" fmla="*/ 0 h 57"/>
                <a:gd name="T8" fmla="*/ 2147483647 w 69"/>
                <a:gd name="T9" fmla="*/ 2147483647 h 57"/>
                <a:gd name="T10" fmla="*/ 2147483647 w 69"/>
                <a:gd name="T11" fmla="*/ 2147483647 h 57"/>
                <a:gd name="T12" fmla="*/ 2147483647 w 69"/>
                <a:gd name="T13" fmla="*/ 2147483647 h 57"/>
                <a:gd name="T14" fmla="*/ 2147483647 w 69"/>
                <a:gd name="T15" fmla="*/ 2147483647 h 57"/>
                <a:gd name="T16" fmla="*/ 2147483647 w 69"/>
                <a:gd name="T17" fmla="*/ 2147483647 h 57"/>
                <a:gd name="T18" fmla="*/ 2147483647 w 69"/>
                <a:gd name="T19" fmla="*/ 2147483647 h 57"/>
                <a:gd name="T20" fmla="*/ 2147483647 w 69"/>
                <a:gd name="T21" fmla="*/ 2147483647 h 57"/>
                <a:gd name="T22" fmla="*/ 2147483647 w 69"/>
                <a:gd name="T23" fmla="*/ 2147483647 h 57"/>
                <a:gd name="T24" fmla="*/ 2147483647 w 69"/>
                <a:gd name="T25" fmla="*/ 2147483647 h 57"/>
                <a:gd name="T26" fmla="*/ 2147483647 w 69"/>
                <a:gd name="T27" fmla="*/ 2147483647 h 57"/>
                <a:gd name="T28" fmla="*/ 2147483647 w 69"/>
                <a:gd name="T29" fmla="*/ 2147483647 h 57"/>
                <a:gd name="T30" fmla="*/ 2147483647 w 69"/>
                <a:gd name="T31" fmla="*/ 2147483647 h 57"/>
                <a:gd name="T32" fmla="*/ 2147483647 w 69"/>
                <a:gd name="T33" fmla="*/ 2147483647 h 57"/>
                <a:gd name="T34" fmla="*/ 2147483647 w 69"/>
                <a:gd name="T35" fmla="*/ 2147483647 h 57"/>
                <a:gd name="T36" fmla="*/ 2147483647 w 69"/>
                <a:gd name="T37" fmla="*/ 2147483647 h 57"/>
                <a:gd name="T38" fmla="*/ 2147483647 w 69"/>
                <a:gd name="T39" fmla="*/ 2147483647 h 57"/>
                <a:gd name="T40" fmla="*/ 2147483647 w 69"/>
                <a:gd name="T41" fmla="*/ 2147483647 h 57"/>
                <a:gd name="T42" fmla="*/ 2147483647 w 69"/>
                <a:gd name="T43" fmla="*/ 2147483647 h 57"/>
                <a:gd name="T44" fmla="*/ 2147483647 w 69"/>
                <a:gd name="T45" fmla="*/ 2147483647 h 57"/>
                <a:gd name="T46" fmla="*/ 2147483647 w 69"/>
                <a:gd name="T47" fmla="*/ 2147483647 h 57"/>
                <a:gd name="T48" fmla="*/ 2147483647 w 69"/>
                <a:gd name="T49" fmla="*/ 2147483647 h 57"/>
                <a:gd name="T50" fmla="*/ 2147483647 w 69"/>
                <a:gd name="T51" fmla="*/ 2147483647 h 57"/>
                <a:gd name="T52" fmla="*/ 2147483647 w 69"/>
                <a:gd name="T53" fmla="*/ 2147483647 h 57"/>
                <a:gd name="T54" fmla="*/ 2147483647 w 69"/>
                <a:gd name="T55" fmla="*/ 2147483647 h 57"/>
                <a:gd name="T56" fmla="*/ 2147483647 w 69"/>
                <a:gd name="T57" fmla="*/ 2147483647 h 57"/>
                <a:gd name="T58" fmla="*/ 2147483647 w 69"/>
                <a:gd name="T59" fmla="*/ 2147483647 h 57"/>
                <a:gd name="T60" fmla="*/ 2147483647 w 69"/>
                <a:gd name="T61" fmla="*/ 2147483647 h 57"/>
                <a:gd name="T62" fmla="*/ 2147483647 w 69"/>
                <a:gd name="T63" fmla="*/ 2147483647 h 57"/>
                <a:gd name="T64" fmla="*/ 2147483647 w 69"/>
                <a:gd name="T65" fmla="*/ 2147483647 h 57"/>
                <a:gd name="T66" fmla="*/ 2147483647 w 69"/>
                <a:gd name="T67" fmla="*/ 2147483647 h 57"/>
                <a:gd name="T68" fmla="*/ 2147483647 w 69"/>
                <a:gd name="T69" fmla="*/ 2147483647 h 57"/>
                <a:gd name="T70" fmla="*/ 2147483647 w 69"/>
                <a:gd name="T71" fmla="*/ 2147483647 h 57"/>
                <a:gd name="T72" fmla="*/ 0 w 69"/>
                <a:gd name="T73" fmla="*/ 2147483647 h 57"/>
                <a:gd name="T74" fmla="*/ 0 w 69"/>
                <a:gd name="T75" fmla="*/ 2147483647 h 5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9"/>
                <a:gd name="T115" fmla="*/ 0 h 57"/>
                <a:gd name="T116" fmla="*/ 69 w 69"/>
                <a:gd name="T117" fmla="*/ 57 h 5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9" h="57">
                  <a:moveTo>
                    <a:pt x="0" y="57"/>
                  </a:moveTo>
                  <a:lnTo>
                    <a:pt x="0" y="57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3"/>
                  </a:lnTo>
                  <a:lnTo>
                    <a:pt x="41" y="5"/>
                  </a:lnTo>
                  <a:lnTo>
                    <a:pt x="42" y="7"/>
                  </a:lnTo>
                  <a:lnTo>
                    <a:pt x="42" y="9"/>
                  </a:lnTo>
                  <a:lnTo>
                    <a:pt x="42" y="11"/>
                  </a:lnTo>
                  <a:lnTo>
                    <a:pt x="43" y="12"/>
                  </a:lnTo>
                  <a:lnTo>
                    <a:pt x="44" y="14"/>
                  </a:lnTo>
                  <a:lnTo>
                    <a:pt x="44" y="16"/>
                  </a:lnTo>
                  <a:lnTo>
                    <a:pt x="45" y="17"/>
                  </a:lnTo>
                  <a:lnTo>
                    <a:pt x="45" y="19"/>
                  </a:lnTo>
                  <a:lnTo>
                    <a:pt x="46" y="20"/>
                  </a:lnTo>
                  <a:lnTo>
                    <a:pt x="46" y="22"/>
                  </a:lnTo>
                  <a:lnTo>
                    <a:pt x="47" y="24"/>
                  </a:lnTo>
                  <a:lnTo>
                    <a:pt x="48" y="25"/>
                  </a:lnTo>
                  <a:lnTo>
                    <a:pt x="49" y="27"/>
                  </a:lnTo>
                  <a:lnTo>
                    <a:pt x="50" y="28"/>
                  </a:lnTo>
                  <a:lnTo>
                    <a:pt x="51" y="30"/>
                  </a:lnTo>
                  <a:lnTo>
                    <a:pt x="52" y="31"/>
                  </a:lnTo>
                  <a:lnTo>
                    <a:pt x="53" y="32"/>
                  </a:lnTo>
                  <a:lnTo>
                    <a:pt x="54" y="34"/>
                  </a:lnTo>
                  <a:lnTo>
                    <a:pt x="55" y="35"/>
                  </a:lnTo>
                  <a:lnTo>
                    <a:pt x="56" y="36"/>
                  </a:lnTo>
                  <a:lnTo>
                    <a:pt x="57" y="38"/>
                  </a:lnTo>
                  <a:lnTo>
                    <a:pt x="59" y="39"/>
                  </a:lnTo>
                  <a:lnTo>
                    <a:pt x="60" y="40"/>
                  </a:lnTo>
                  <a:lnTo>
                    <a:pt x="61" y="41"/>
                  </a:lnTo>
                  <a:lnTo>
                    <a:pt x="63" y="42"/>
                  </a:lnTo>
                  <a:lnTo>
                    <a:pt x="64" y="43"/>
                  </a:lnTo>
                  <a:lnTo>
                    <a:pt x="66" y="45"/>
                  </a:lnTo>
                  <a:lnTo>
                    <a:pt x="68" y="46"/>
                  </a:lnTo>
                  <a:lnTo>
                    <a:pt x="69" y="4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id="{01FE99B0-527C-4AE4-A97D-DFDD0AAF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5126" y="3551238"/>
              <a:ext cx="301625" cy="214312"/>
            </a:xfrm>
            <a:custGeom>
              <a:avLst/>
              <a:gdLst>
                <a:gd name="T0" fmla="*/ 2147483647 w 213"/>
                <a:gd name="T1" fmla="*/ 2147483647 h 135"/>
                <a:gd name="T2" fmla="*/ 2147483647 w 213"/>
                <a:gd name="T3" fmla="*/ 0 h 135"/>
                <a:gd name="T4" fmla="*/ 0 w 213"/>
                <a:gd name="T5" fmla="*/ 2147483647 h 135"/>
                <a:gd name="T6" fmla="*/ 2147483647 w 213"/>
                <a:gd name="T7" fmla="*/ 2147483647 h 135"/>
                <a:gd name="T8" fmla="*/ 2147483647 w 213"/>
                <a:gd name="T9" fmla="*/ 2147483647 h 135"/>
                <a:gd name="T10" fmla="*/ 2147483647 w 213"/>
                <a:gd name="T11" fmla="*/ 2147483647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3"/>
                <a:gd name="T19" fmla="*/ 0 h 135"/>
                <a:gd name="T20" fmla="*/ 213 w 213"/>
                <a:gd name="T21" fmla="*/ 135 h 1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3" h="135">
                  <a:moveTo>
                    <a:pt x="210" y="4"/>
                  </a:moveTo>
                  <a:lnTo>
                    <a:pt x="208" y="0"/>
                  </a:lnTo>
                  <a:lnTo>
                    <a:pt x="0" y="127"/>
                  </a:lnTo>
                  <a:lnTo>
                    <a:pt x="5" y="135"/>
                  </a:lnTo>
                  <a:lnTo>
                    <a:pt x="213" y="8"/>
                  </a:lnTo>
                  <a:lnTo>
                    <a:pt x="21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id="{110E2DBC-A087-45D3-B5E0-93E08D2B4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1913" y="4867276"/>
              <a:ext cx="95250" cy="100013"/>
            </a:xfrm>
            <a:custGeom>
              <a:avLst/>
              <a:gdLst>
                <a:gd name="T0" fmla="*/ 0 w 67"/>
                <a:gd name="T1" fmla="*/ 0 h 63"/>
                <a:gd name="T2" fmla="*/ 0 w 67"/>
                <a:gd name="T3" fmla="*/ 0 h 63"/>
                <a:gd name="T4" fmla="*/ 2147483647 w 67"/>
                <a:gd name="T5" fmla="*/ 2147483647 h 63"/>
                <a:gd name="T6" fmla="*/ 2147483647 w 67"/>
                <a:gd name="T7" fmla="*/ 2147483647 h 63"/>
                <a:gd name="T8" fmla="*/ 2147483647 w 67"/>
                <a:gd name="T9" fmla="*/ 2147483647 h 63"/>
                <a:gd name="T10" fmla="*/ 2147483647 w 67"/>
                <a:gd name="T11" fmla="*/ 2147483647 h 63"/>
                <a:gd name="T12" fmla="*/ 2147483647 w 67"/>
                <a:gd name="T13" fmla="*/ 2147483647 h 63"/>
                <a:gd name="T14" fmla="*/ 2147483647 w 67"/>
                <a:gd name="T15" fmla="*/ 2147483647 h 63"/>
                <a:gd name="T16" fmla="*/ 2147483647 w 67"/>
                <a:gd name="T17" fmla="*/ 2147483647 h 63"/>
                <a:gd name="T18" fmla="*/ 2147483647 w 67"/>
                <a:gd name="T19" fmla="*/ 2147483647 h 63"/>
                <a:gd name="T20" fmla="*/ 2147483647 w 67"/>
                <a:gd name="T21" fmla="*/ 2147483647 h 63"/>
                <a:gd name="T22" fmla="*/ 2147483647 w 67"/>
                <a:gd name="T23" fmla="*/ 2147483647 h 63"/>
                <a:gd name="T24" fmla="*/ 2147483647 w 67"/>
                <a:gd name="T25" fmla="*/ 2147483647 h 63"/>
                <a:gd name="T26" fmla="*/ 2147483647 w 67"/>
                <a:gd name="T27" fmla="*/ 2147483647 h 63"/>
                <a:gd name="T28" fmla="*/ 2147483647 w 67"/>
                <a:gd name="T29" fmla="*/ 2147483647 h 63"/>
                <a:gd name="T30" fmla="*/ 2147483647 w 67"/>
                <a:gd name="T31" fmla="*/ 2147483647 h 63"/>
                <a:gd name="T32" fmla="*/ 2147483647 w 67"/>
                <a:gd name="T33" fmla="*/ 2147483647 h 63"/>
                <a:gd name="T34" fmla="*/ 2147483647 w 67"/>
                <a:gd name="T35" fmla="*/ 2147483647 h 63"/>
                <a:gd name="T36" fmla="*/ 2147483647 w 67"/>
                <a:gd name="T37" fmla="*/ 2147483647 h 63"/>
                <a:gd name="T38" fmla="*/ 2147483647 w 67"/>
                <a:gd name="T39" fmla="*/ 2147483647 h 63"/>
                <a:gd name="T40" fmla="*/ 2147483647 w 67"/>
                <a:gd name="T41" fmla="*/ 2147483647 h 63"/>
                <a:gd name="T42" fmla="*/ 2147483647 w 67"/>
                <a:gd name="T43" fmla="*/ 2147483647 h 63"/>
                <a:gd name="T44" fmla="*/ 2147483647 w 67"/>
                <a:gd name="T45" fmla="*/ 2147483647 h 63"/>
                <a:gd name="T46" fmla="*/ 2147483647 w 67"/>
                <a:gd name="T47" fmla="*/ 2147483647 h 63"/>
                <a:gd name="T48" fmla="*/ 2147483647 w 67"/>
                <a:gd name="T49" fmla="*/ 2147483647 h 63"/>
                <a:gd name="T50" fmla="*/ 2147483647 w 67"/>
                <a:gd name="T51" fmla="*/ 2147483647 h 63"/>
                <a:gd name="T52" fmla="*/ 2147483647 w 67"/>
                <a:gd name="T53" fmla="*/ 2147483647 h 63"/>
                <a:gd name="T54" fmla="*/ 2147483647 w 67"/>
                <a:gd name="T55" fmla="*/ 2147483647 h 63"/>
                <a:gd name="T56" fmla="*/ 2147483647 w 67"/>
                <a:gd name="T57" fmla="*/ 2147483647 h 63"/>
                <a:gd name="T58" fmla="*/ 2147483647 w 67"/>
                <a:gd name="T59" fmla="*/ 2147483647 h 63"/>
                <a:gd name="T60" fmla="*/ 2147483647 w 67"/>
                <a:gd name="T61" fmla="*/ 2147483647 h 63"/>
                <a:gd name="T62" fmla="*/ 2147483647 w 67"/>
                <a:gd name="T63" fmla="*/ 2147483647 h 63"/>
                <a:gd name="T64" fmla="*/ 2147483647 w 67"/>
                <a:gd name="T65" fmla="*/ 2147483647 h 63"/>
                <a:gd name="T66" fmla="*/ 2147483647 w 67"/>
                <a:gd name="T67" fmla="*/ 2147483647 h 63"/>
                <a:gd name="T68" fmla="*/ 2147483647 w 67"/>
                <a:gd name="T69" fmla="*/ 2147483647 h 63"/>
                <a:gd name="T70" fmla="*/ 2147483647 w 67"/>
                <a:gd name="T71" fmla="*/ 2147483647 h 63"/>
                <a:gd name="T72" fmla="*/ 0 w 67"/>
                <a:gd name="T73" fmla="*/ 0 h 63"/>
                <a:gd name="T74" fmla="*/ 0 w 67"/>
                <a:gd name="T75" fmla="*/ 0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7"/>
                <a:gd name="T115" fmla="*/ 0 h 63"/>
                <a:gd name="T116" fmla="*/ 67 w 67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7" h="63">
                  <a:moveTo>
                    <a:pt x="0" y="0"/>
                  </a:moveTo>
                  <a:lnTo>
                    <a:pt x="0" y="0"/>
                  </a:lnTo>
                  <a:lnTo>
                    <a:pt x="67" y="22"/>
                  </a:lnTo>
                  <a:lnTo>
                    <a:pt x="65" y="22"/>
                  </a:lnTo>
                  <a:lnTo>
                    <a:pt x="64" y="23"/>
                  </a:lnTo>
                  <a:lnTo>
                    <a:pt x="62" y="24"/>
                  </a:lnTo>
                  <a:lnTo>
                    <a:pt x="60" y="25"/>
                  </a:lnTo>
                  <a:lnTo>
                    <a:pt x="58" y="26"/>
                  </a:lnTo>
                  <a:lnTo>
                    <a:pt x="57" y="27"/>
                  </a:lnTo>
                  <a:lnTo>
                    <a:pt x="56" y="28"/>
                  </a:lnTo>
                  <a:lnTo>
                    <a:pt x="54" y="29"/>
                  </a:lnTo>
                  <a:lnTo>
                    <a:pt x="53" y="30"/>
                  </a:lnTo>
                  <a:lnTo>
                    <a:pt x="51" y="31"/>
                  </a:lnTo>
                  <a:lnTo>
                    <a:pt x="50" y="32"/>
                  </a:lnTo>
                  <a:lnTo>
                    <a:pt x="49" y="33"/>
                  </a:lnTo>
                  <a:lnTo>
                    <a:pt x="47" y="35"/>
                  </a:lnTo>
                  <a:lnTo>
                    <a:pt x="46" y="36"/>
                  </a:lnTo>
                  <a:lnTo>
                    <a:pt x="45" y="37"/>
                  </a:lnTo>
                  <a:lnTo>
                    <a:pt x="44" y="38"/>
                  </a:lnTo>
                  <a:lnTo>
                    <a:pt x="42" y="39"/>
                  </a:lnTo>
                  <a:lnTo>
                    <a:pt x="41" y="41"/>
                  </a:lnTo>
                  <a:lnTo>
                    <a:pt x="41" y="42"/>
                  </a:lnTo>
                  <a:lnTo>
                    <a:pt x="39" y="44"/>
                  </a:lnTo>
                  <a:lnTo>
                    <a:pt x="38" y="45"/>
                  </a:lnTo>
                  <a:lnTo>
                    <a:pt x="38" y="47"/>
                  </a:lnTo>
                  <a:lnTo>
                    <a:pt x="37" y="48"/>
                  </a:lnTo>
                  <a:lnTo>
                    <a:pt x="36" y="50"/>
                  </a:lnTo>
                  <a:lnTo>
                    <a:pt x="35" y="51"/>
                  </a:lnTo>
                  <a:lnTo>
                    <a:pt x="34" y="53"/>
                  </a:lnTo>
                  <a:lnTo>
                    <a:pt x="34" y="55"/>
                  </a:lnTo>
                  <a:lnTo>
                    <a:pt x="33" y="56"/>
                  </a:lnTo>
                  <a:lnTo>
                    <a:pt x="32" y="58"/>
                  </a:lnTo>
                  <a:lnTo>
                    <a:pt x="31" y="60"/>
                  </a:lnTo>
                  <a:lnTo>
                    <a:pt x="31" y="62"/>
                  </a:lnTo>
                  <a:lnTo>
                    <a:pt x="3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id="{C8DE21F8-66A2-4CC1-9232-C37658BB3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4" y="4895850"/>
              <a:ext cx="433387" cy="431800"/>
            </a:xfrm>
            <a:custGeom>
              <a:avLst/>
              <a:gdLst>
                <a:gd name="T0" fmla="*/ 2147483647 w 307"/>
                <a:gd name="T1" fmla="*/ 2147483647 h 272"/>
                <a:gd name="T2" fmla="*/ 2147483647 w 307"/>
                <a:gd name="T3" fmla="*/ 2147483647 h 272"/>
                <a:gd name="T4" fmla="*/ 2147483647 w 307"/>
                <a:gd name="T5" fmla="*/ 0 h 272"/>
                <a:gd name="T6" fmla="*/ 0 w 307"/>
                <a:gd name="T7" fmla="*/ 2147483647 h 272"/>
                <a:gd name="T8" fmla="*/ 2147483647 w 307"/>
                <a:gd name="T9" fmla="*/ 2147483647 h 272"/>
                <a:gd name="T10" fmla="*/ 2147483647 w 307"/>
                <a:gd name="T11" fmla="*/ 2147483647 h 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7"/>
                <a:gd name="T19" fmla="*/ 0 h 272"/>
                <a:gd name="T20" fmla="*/ 307 w 307"/>
                <a:gd name="T21" fmla="*/ 272 h 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7" h="272">
                  <a:moveTo>
                    <a:pt x="304" y="268"/>
                  </a:moveTo>
                  <a:lnTo>
                    <a:pt x="307" y="265"/>
                  </a:lnTo>
                  <a:lnTo>
                    <a:pt x="5" y="0"/>
                  </a:lnTo>
                  <a:lnTo>
                    <a:pt x="0" y="7"/>
                  </a:lnTo>
                  <a:lnTo>
                    <a:pt x="301" y="272"/>
                  </a:lnTo>
                  <a:lnTo>
                    <a:pt x="304" y="2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id="{8AB3BE3D-53E5-4B68-ACAE-542BA8802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689" y="4230689"/>
              <a:ext cx="98425" cy="85725"/>
            </a:xfrm>
            <a:custGeom>
              <a:avLst/>
              <a:gdLst>
                <a:gd name="T0" fmla="*/ 2147483647 w 70"/>
                <a:gd name="T1" fmla="*/ 2147483647 h 54"/>
                <a:gd name="T2" fmla="*/ 2147483647 w 70"/>
                <a:gd name="T3" fmla="*/ 2147483647 h 54"/>
                <a:gd name="T4" fmla="*/ 2147483647 w 70"/>
                <a:gd name="T5" fmla="*/ 2147483647 h 54"/>
                <a:gd name="T6" fmla="*/ 2147483647 w 70"/>
                <a:gd name="T7" fmla="*/ 2147483647 h 54"/>
                <a:gd name="T8" fmla="*/ 2147483647 w 70"/>
                <a:gd name="T9" fmla="*/ 2147483647 h 54"/>
                <a:gd name="T10" fmla="*/ 2147483647 w 70"/>
                <a:gd name="T11" fmla="*/ 2147483647 h 54"/>
                <a:gd name="T12" fmla="*/ 2147483647 w 70"/>
                <a:gd name="T13" fmla="*/ 2147483647 h 54"/>
                <a:gd name="T14" fmla="*/ 2147483647 w 70"/>
                <a:gd name="T15" fmla="*/ 2147483647 h 54"/>
                <a:gd name="T16" fmla="*/ 2147483647 w 70"/>
                <a:gd name="T17" fmla="*/ 2147483647 h 54"/>
                <a:gd name="T18" fmla="*/ 2147483647 w 70"/>
                <a:gd name="T19" fmla="*/ 2147483647 h 54"/>
                <a:gd name="T20" fmla="*/ 2147483647 w 70"/>
                <a:gd name="T21" fmla="*/ 2147483647 h 54"/>
                <a:gd name="T22" fmla="*/ 2147483647 w 70"/>
                <a:gd name="T23" fmla="*/ 2147483647 h 54"/>
                <a:gd name="T24" fmla="*/ 2147483647 w 70"/>
                <a:gd name="T25" fmla="*/ 2147483647 h 54"/>
                <a:gd name="T26" fmla="*/ 2147483647 w 70"/>
                <a:gd name="T27" fmla="*/ 2147483647 h 54"/>
                <a:gd name="T28" fmla="*/ 2147483647 w 70"/>
                <a:gd name="T29" fmla="*/ 2147483647 h 54"/>
                <a:gd name="T30" fmla="*/ 2147483647 w 70"/>
                <a:gd name="T31" fmla="*/ 2147483647 h 54"/>
                <a:gd name="T32" fmla="*/ 2147483647 w 70"/>
                <a:gd name="T33" fmla="*/ 2147483647 h 54"/>
                <a:gd name="T34" fmla="*/ 2147483647 w 70"/>
                <a:gd name="T35" fmla="*/ 2147483647 h 54"/>
                <a:gd name="T36" fmla="*/ 2147483647 w 70"/>
                <a:gd name="T37" fmla="*/ 2147483647 h 54"/>
                <a:gd name="T38" fmla="*/ 2147483647 w 70"/>
                <a:gd name="T39" fmla="*/ 2147483647 h 54"/>
                <a:gd name="T40" fmla="*/ 2147483647 w 70"/>
                <a:gd name="T41" fmla="*/ 2147483647 h 54"/>
                <a:gd name="T42" fmla="*/ 2147483647 w 70"/>
                <a:gd name="T43" fmla="*/ 2147483647 h 54"/>
                <a:gd name="T44" fmla="*/ 2147483647 w 70"/>
                <a:gd name="T45" fmla="*/ 2147483647 h 54"/>
                <a:gd name="T46" fmla="*/ 2147483647 w 70"/>
                <a:gd name="T47" fmla="*/ 2147483647 h 54"/>
                <a:gd name="T48" fmla="*/ 2147483647 w 70"/>
                <a:gd name="T49" fmla="*/ 2147483647 h 54"/>
                <a:gd name="T50" fmla="*/ 2147483647 w 70"/>
                <a:gd name="T51" fmla="*/ 2147483647 h 54"/>
                <a:gd name="T52" fmla="*/ 2147483647 w 70"/>
                <a:gd name="T53" fmla="*/ 2147483647 h 54"/>
                <a:gd name="T54" fmla="*/ 2147483647 w 70"/>
                <a:gd name="T55" fmla="*/ 2147483647 h 54"/>
                <a:gd name="T56" fmla="*/ 2147483647 w 70"/>
                <a:gd name="T57" fmla="*/ 2147483647 h 54"/>
                <a:gd name="T58" fmla="*/ 2147483647 w 70"/>
                <a:gd name="T59" fmla="*/ 2147483647 h 54"/>
                <a:gd name="T60" fmla="*/ 2147483647 w 70"/>
                <a:gd name="T61" fmla="*/ 2147483647 h 54"/>
                <a:gd name="T62" fmla="*/ 2147483647 w 70"/>
                <a:gd name="T63" fmla="*/ 2147483647 h 54"/>
                <a:gd name="T64" fmla="*/ 2147483647 w 70"/>
                <a:gd name="T65" fmla="*/ 2147483647 h 54"/>
                <a:gd name="T66" fmla="*/ 2147483647 w 70"/>
                <a:gd name="T67" fmla="*/ 2147483647 h 54"/>
                <a:gd name="T68" fmla="*/ 2147483647 w 70"/>
                <a:gd name="T69" fmla="*/ 2147483647 h 54"/>
                <a:gd name="T70" fmla="*/ 0 w 70"/>
                <a:gd name="T71" fmla="*/ 0 h 54"/>
                <a:gd name="T72" fmla="*/ 2147483647 w 70"/>
                <a:gd name="T73" fmla="*/ 2147483647 h 54"/>
                <a:gd name="T74" fmla="*/ 2147483647 w 70"/>
                <a:gd name="T75" fmla="*/ 2147483647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"/>
                <a:gd name="T115" fmla="*/ 0 h 54"/>
                <a:gd name="T116" fmla="*/ 70 w 70"/>
                <a:gd name="T117" fmla="*/ 54 h 5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" h="54">
                  <a:moveTo>
                    <a:pt x="70" y="13"/>
                  </a:moveTo>
                  <a:lnTo>
                    <a:pt x="70" y="13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50"/>
                  </a:lnTo>
                  <a:lnTo>
                    <a:pt x="14" y="48"/>
                  </a:lnTo>
                  <a:lnTo>
                    <a:pt x="14" y="46"/>
                  </a:lnTo>
                  <a:lnTo>
                    <a:pt x="14" y="44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4" y="39"/>
                  </a:lnTo>
                  <a:lnTo>
                    <a:pt x="15" y="37"/>
                  </a:lnTo>
                  <a:lnTo>
                    <a:pt x="14" y="35"/>
                  </a:lnTo>
                  <a:lnTo>
                    <a:pt x="14" y="34"/>
                  </a:lnTo>
                  <a:lnTo>
                    <a:pt x="14" y="32"/>
                  </a:lnTo>
                  <a:lnTo>
                    <a:pt x="14" y="30"/>
                  </a:lnTo>
                  <a:lnTo>
                    <a:pt x="14" y="28"/>
                  </a:lnTo>
                  <a:lnTo>
                    <a:pt x="14" y="27"/>
                  </a:lnTo>
                  <a:lnTo>
                    <a:pt x="13" y="25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0" y="15"/>
                  </a:lnTo>
                  <a:lnTo>
                    <a:pt x="10" y="13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7" y="9"/>
                  </a:lnTo>
                  <a:lnTo>
                    <a:pt x="6" y="7"/>
                  </a:lnTo>
                  <a:lnTo>
                    <a:pt x="5" y="6"/>
                  </a:lnTo>
                  <a:lnTo>
                    <a:pt x="4" y="4"/>
                  </a:lnTo>
                  <a:lnTo>
                    <a:pt x="3" y="2"/>
                  </a:lnTo>
                  <a:lnTo>
                    <a:pt x="2" y="1"/>
                  </a:lnTo>
                  <a:lnTo>
                    <a:pt x="0" y="0"/>
                  </a:lnTo>
                  <a:lnTo>
                    <a:pt x="7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id="{6C242018-43AE-4C96-8CBF-CAF2A038A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088" y="4254501"/>
              <a:ext cx="665162" cy="176213"/>
            </a:xfrm>
            <a:custGeom>
              <a:avLst/>
              <a:gdLst>
                <a:gd name="T0" fmla="*/ 2147483647 w 472"/>
                <a:gd name="T1" fmla="*/ 2147483647 h 111"/>
                <a:gd name="T2" fmla="*/ 2147483647 w 472"/>
                <a:gd name="T3" fmla="*/ 2147483647 h 111"/>
                <a:gd name="T4" fmla="*/ 2147483647 w 472"/>
                <a:gd name="T5" fmla="*/ 2147483647 h 111"/>
                <a:gd name="T6" fmla="*/ 2147483647 w 472"/>
                <a:gd name="T7" fmla="*/ 0 h 111"/>
                <a:gd name="T8" fmla="*/ 0 w 472"/>
                <a:gd name="T9" fmla="*/ 2147483647 h 111"/>
                <a:gd name="T10" fmla="*/ 2147483647 w 472"/>
                <a:gd name="T11" fmla="*/ 2147483647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2"/>
                <a:gd name="T19" fmla="*/ 0 h 111"/>
                <a:gd name="T20" fmla="*/ 472 w 472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2" h="111">
                  <a:moveTo>
                    <a:pt x="2" y="107"/>
                  </a:moveTo>
                  <a:lnTo>
                    <a:pt x="3" y="111"/>
                  </a:lnTo>
                  <a:lnTo>
                    <a:pt x="472" y="9"/>
                  </a:lnTo>
                  <a:lnTo>
                    <a:pt x="469" y="0"/>
                  </a:lnTo>
                  <a:lnTo>
                    <a:pt x="0" y="102"/>
                  </a:lnTo>
                  <a:lnTo>
                    <a:pt x="2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3" name="Line 123">
              <a:extLst>
                <a:ext uri="{FF2B5EF4-FFF2-40B4-BE49-F238E27FC236}">
                  <a16:creationId xmlns:a16="http://schemas.microsoft.com/office/drawing/2014/main" id="{9471A64D-6978-4F42-A391-6C3A2CE4DB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84964" y="3559176"/>
              <a:ext cx="338137" cy="219075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stealth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Arial"/>
              </a:endParaRPr>
            </a:p>
          </p:txBody>
        </p:sp>
        <p:sp>
          <p:nvSpPr>
            <p:cNvPr id="134" name="Line 124">
              <a:extLst>
                <a:ext uri="{FF2B5EF4-FFF2-40B4-BE49-F238E27FC236}">
                  <a16:creationId xmlns:a16="http://schemas.microsoft.com/office/drawing/2014/main" id="{850190B5-79FA-4922-94E8-FA70B019817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605589" flipH="1">
              <a:off x="4799014" y="3189289"/>
              <a:ext cx="338137" cy="219075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stealth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Arial"/>
              </a:endParaRPr>
            </a:p>
          </p:txBody>
        </p:sp>
        <p:sp>
          <p:nvSpPr>
            <p:cNvPr id="135" name="Line 125">
              <a:extLst>
                <a:ext uri="{FF2B5EF4-FFF2-40B4-BE49-F238E27FC236}">
                  <a16:creationId xmlns:a16="http://schemas.microsoft.com/office/drawing/2014/main" id="{7AAC2462-7F51-469C-A266-8180F2FB765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917222" flipH="1">
              <a:off x="4664076" y="4140200"/>
              <a:ext cx="627063" cy="381000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stealth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Arial"/>
              </a:endParaRPr>
            </a:p>
          </p:txBody>
        </p:sp>
        <p:sp>
          <p:nvSpPr>
            <p:cNvPr id="136" name="Line 126">
              <a:extLst>
                <a:ext uri="{FF2B5EF4-FFF2-40B4-BE49-F238E27FC236}">
                  <a16:creationId xmlns:a16="http://schemas.microsoft.com/office/drawing/2014/main" id="{DA6769D6-9D80-4B58-B1AE-AB54B3FF11C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309644" flipH="1">
              <a:off x="6351589" y="4964114"/>
              <a:ext cx="650875" cy="314325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stealth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70C0"/>
            </a:gs>
            <a:gs pos="50000">
              <a:srgbClr val="000047"/>
            </a:gs>
            <a:gs pos="100000">
              <a:srgbClr val="000099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"/>
            <a:ext cx="82296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it-IT" altLang="it-IT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A clinical silent disease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268414"/>
            <a:ext cx="8229600" cy="4897437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it-IT" altLang="it-IT" sz="2400">
                <a:solidFill>
                  <a:srgbClr val="FFFF00"/>
                </a:solidFill>
                <a:latin typeface="Comic Sans MS" pitchFamily="66" charset="0"/>
              </a:rPr>
              <a:t>Symptoms</a:t>
            </a:r>
          </a:p>
          <a:p>
            <a:pPr lvl="1">
              <a:lnSpc>
                <a:spcPct val="80000"/>
              </a:lnSpc>
              <a:defRPr/>
            </a:pPr>
            <a:r>
              <a:rPr lang="it-IT" altLang="it-IT" sz="2000">
                <a:effectLst/>
                <a:latin typeface="Comic Sans MS" pitchFamily="66" charset="0"/>
              </a:rPr>
              <a:t>None 20-75%</a:t>
            </a:r>
          </a:p>
          <a:p>
            <a:pPr lvl="1">
              <a:lnSpc>
                <a:spcPct val="80000"/>
              </a:lnSpc>
              <a:defRPr/>
            </a:pPr>
            <a:r>
              <a:rPr lang="it-IT" altLang="it-IT" sz="2000">
                <a:effectLst/>
                <a:latin typeface="Comic Sans MS" pitchFamily="66" charset="0"/>
              </a:rPr>
              <a:t>Right upper quadrant pain 25-48%</a:t>
            </a:r>
          </a:p>
          <a:p>
            <a:pPr lvl="1">
              <a:lnSpc>
                <a:spcPct val="80000"/>
              </a:lnSpc>
              <a:defRPr/>
            </a:pPr>
            <a:r>
              <a:rPr lang="it-IT" altLang="it-IT" sz="2000">
                <a:effectLst/>
                <a:latin typeface="Comic Sans MS" pitchFamily="66" charset="0"/>
              </a:rPr>
              <a:t>Fatigue 50-75%</a:t>
            </a:r>
          </a:p>
          <a:p>
            <a:pPr lvl="1">
              <a:lnSpc>
                <a:spcPct val="80000"/>
              </a:lnSpc>
              <a:defRPr/>
            </a:pPr>
            <a:r>
              <a:rPr lang="it-IT" altLang="it-IT" sz="2000">
                <a:effectLst/>
                <a:latin typeface="Comic Sans MS" pitchFamily="66" charset="0"/>
              </a:rPr>
              <a:t>Obstructive sleep apnea 40%</a:t>
            </a:r>
          </a:p>
          <a:p>
            <a:pPr lvl="1">
              <a:lnSpc>
                <a:spcPct val="80000"/>
              </a:lnSpc>
              <a:defRPr/>
            </a:pPr>
            <a:endParaRPr lang="it-IT" altLang="it-IT" sz="2000">
              <a:effectLst/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altLang="it-IT" sz="2400">
                <a:solidFill>
                  <a:srgbClr val="FFFF00"/>
                </a:solidFill>
                <a:latin typeface="Comic Sans MS" pitchFamily="66" charset="0"/>
              </a:rPr>
              <a:t>Signs</a:t>
            </a:r>
          </a:p>
          <a:p>
            <a:pPr lvl="1">
              <a:lnSpc>
                <a:spcPct val="80000"/>
              </a:lnSpc>
              <a:defRPr/>
            </a:pPr>
            <a:r>
              <a:rPr lang="it-IT" altLang="it-IT" sz="2000">
                <a:effectLst/>
                <a:latin typeface="Comic Sans MS" pitchFamily="66" charset="0"/>
              </a:rPr>
              <a:t>Overweight/obese 85-90%</a:t>
            </a:r>
          </a:p>
          <a:p>
            <a:pPr lvl="1">
              <a:lnSpc>
                <a:spcPct val="80000"/>
              </a:lnSpc>
              <a:defRPr/>
            </a:pPr>
            <a:r>
              <a:rPr lang="it-IT" altLang="it-IT" sz="2000">
                <a:effectLst/>
                <a:latin typeface="Comic Sans MS" pitchFamily="66" charset="0"/>
              </a:rPr>
              <a:t>Hepatomegaly 25-50%</a:t>
            </a:r>
          </a:p>
          <a:p>
            <a:pPr lvl="1">
              <a:lnSpc>
                <a:spcPct val="80000"/>
              </a:lnSpc>
              <a:defRPr/>
            </a:pPr>
            <a:r>
              <a:rPr lang="it-IT" altLang="it-IT" sz="2000">
                <a:effectLst/>
                <a:latin typeface="Comic Sans MS" pitchFamily="66" charset="0"/>
              </a:rPr>
              <a:t>Acanthosis nigrigans 10-15%</a:t>
            </a:r>
          </a:p>
          <a:p>
            <a:pPr lvl="1">
              <a:lnSpc>
                <a:spcPct val="80000"/>
              </a:lnSpc>
              <a:defRPr/>
            </a:pPr>
            <a:endParaRPr lang="it-IT" altLang="it-IT" sz="2000">
              <a:effectLst/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altLang="it-IT" sz="2400">
                <a:solidFill>
                  <a:srgbClr val="FFFF00"/>
                </a:solidFill>
                <a:latin typeface="Comic Sans MS" pitchFamily="66" charset="0"/>
              </a:rPr>
              <a:t>Laboratory</a:t>
            </a:r>
          </a:p>
          <a:p>
            <a:pPr lvl="1">
              <a:lnSpc>
                <a:spcPct val="80000"/>
              </a:lnSpc>
              <a:defRPr/>
            </a:pPr>
            <a:r>
              <a:rPr lang="it-IT" altLang="it-IT" sz="2000">
                <a:effectLst/>
                <a:latin typeface="Comic Sans MS" pitchFamily="66" charset="0"/>
              </a:rPr>
              <a:t>AST, ALT – modest elevation</a:t>
            </a:r>
          </a:p>
          <a:p>
            <a:pPr lvl="1">
              <a:lnSpc>
                <a:spcPct val="80000"/>
              </a:lnSpc>
              <a:defRPr/>
            </a:pPr>
            <a:r>
              <a:rPr lang="it-IT" altLang="it-IT" sz="2000">
                <a:effectLst/>
                <a:latin typeface="Comic Sans MS" pitchFamily="66" charset="0"/>
              </a:rPr>
              <a:t>“normal enzymes” up to 80% of patients </a:t>
            </a:r>
          </a:p>
        </p:txBody>
      </p:sp>
    </p:spTree>
    <p:extLst>
      <p:ext uri="{BB962C8B-B14F-4D97-AF65-F5344CB8AC3E}">
        <p14:creationId xmlns:p14="http://schemas.microsoft.com/office/powerpoint/2010/main" val="50795157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6" descr="ANd9GcTUBRXedks5_ejH63ZP1CvYGU8wD7EUoGHr4t3lUxDkmkt_d1S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3712" y="4724400"/>
            <a:ext cx="2232025" cy="1697038"/>
          </a:xfrm>
          <a:prstGeom prst="rect">
            <a:avLst/>
          </a:prstGeom>
          <a:noFill/>
          <a:ln w="28575">
            <a:solidFill>
              <a:srgbClr val="00CC00"/>
            </a:solidFill>
            <a:miter lim="800000"/>
            <a:headEnd/>
            <a:tailEnd/>
          </a:ln>
        </p:spPr>
      </p:pic>
      <p:pic>
        <p:nvPicPr>
          <p:cNvPr id="86018" name="Picture 8" descr="complicanze-dellaterosclerosi-338imhp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1354" y="4937125"/>
            <a:ext cx="2520950" cy="1803400"/>
          </a:xfrm>
          <a:prstGeom prst="rect">
            <a:avLst/>
          </a:prstGeom>
          <a:noFill/>
          <a:ln w="28575">
            <a:solidFill>
              <a:srgbClr val="00CC00"/>
            </a:solidFill>
            <a:miter lim="800000"/>
            <a:headEnd/>
            <a:tailEnd/>
          </a:ln>
        </p:spPr>
      </p:pic>
      <p:pic>
        <p:nvPicPr>
          <p:cNvPr id="86019" name="Picture 10" descr="fegatocirros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1669" y="4724400"/>
            <a:ext cx="1943100" cy="14382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86020" name="Line 12"/>
          <p:cNvSpPr>
            <a:spLocks noChangeShapeType="1"/>
          </p:cNvSpPr>
          <p:nvPr/>
        </p:nvSpPr>
        <p:spPr bwMode="auto">
          <a:xfrm flipH="1">
            <a:off x="3049485" y="2571751"/>
            <a:ext cx="1366837" cy="2016125"/>
          </a:xfrm>
          <a:prstGeom prst="line">
            <a:avLst/>
          </a:prstGeom>
          <a:noFill/>
          <a:ln w="127000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6021" name="Line 13"/>
          <p:cNvSpPr>
            <a:spLocks noChangeShapeType="1"/>
          </p:cNvSpPr>
          <p:nvPr/>
        </p:nvSpPr>
        <p:spPr bwMode="auto">
          <a:xfrm>
            <a:off x="6383338" y="2276475"/>
            <a:ext cx="0" cy="2232025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6022" name="Line 14"/>
          <p:cNvSpPr>
            <a:spLocks noChangeShapeType="1"/>
          </p:cNvSpPr>
          <p:nvPr/>
        </p:nvSpPr>
        <p:spPr bwMode="auto">
          <a:xfrm>
            <a:off x="7681913" y="2276475"/>
            <a:ext cx="1006475" cy="1944688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8199338" y="1100906"/>
            <a:ext cx="2378075" cy="1938992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MS PGothic" pitchFamily="34" charset="-128"/>
                <a:cs typeface="Arial" charset="0"/>
              </a:rPr>
              <a:t>Controllo del peso e dei fattori di rischio cardio-metabolici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omic Sans MS" pitchFamily="66" charset="0"/>
              <a:ea typeface="MS PGothic" pitchFamily="34" charset="-128"/>
              <a:cs typeface="Arial" charset="0"/>
            </a:endParaRP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1185654" y="2536821"/>
            <a:ext cx="2305050" cy="95410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MS PGothic" pitchFamily="34" charset="-128"/>
                <a:cs typeface="Arial" charset="0"/>
              </a:rPr>
              <a:t>Terapia:</a:t>
            </a:r>
            <a:r>
              <a:rPr kumimoji="0" lang="it-IT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Comic Sans MS" pitchFamily="66" charset="0"/>
                <a:ea typeface="MS PGothic" pitchFamily="34" charset="-128"/>
                <a:cs typeface="Arial" charset="0"/>
              </a:rPr>
              <a:t> ?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  <a:cs typeface="Arial" charset="0"/>
              </a:rPr>
              <a:t>Sorveglianza</a:t>
            </a:r>
            <a:endParaRPr kumimoji="0" lang="it-IT" alt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Comic Sans MS" pitchFamily="66" charset="0"/>
              <a:ea typeface="MS PGothic" pitchFamily="34" charset="-128"/>
              <a:cs typeface="Arial" charset="0"/>
            </a:endParaRPr>
          </a:p>
        </p:txBody>
      </p:sp>
      <p:sp>
        <p:nvSpPr>
          <p:cNvPr id="113674" name="Text Box 17"/>
          <p:cNvSpPr txBox="1">
            <a:spLocks noChangeArrowheads="1"/>
          </p:cNvSpPr>
          <p:nvPr/>
        </p:nvSpPr>
        <p:spPr bwMode="auto">
          <a:xfrm>
            <a:off x="1185654" y="4221163"/>
            <a:ext cx="1655763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Arial" panose="020B0604020202020204" pitchFamily="34" charset="0"/>
              </a:rPr>
              <a:t>Cirrosi</a:t>
            </a:r>
          </a:p>
        </p:txBody>
      </p:sp>
      <p:sp>
        <p:nvSpPr>
          <p:cNvPr id="113675" name="Text Box 18"/>
          <p:cNvSpPr txBox="1">
            <a:spLocks noChangeArrowheads="1"/>
          </p:cNvSpPr>
          <p:nvPr/>
        </p:nvSpPr>
        <p:spPr bwMode="auto">
          <a:xfrm>
            <a:off x="5592763" y="4508500"/>
            <a:ext cx="2305050" cy="3667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MS PGothic" panose="020B0600070205080204" pitchFamily="34" charset="-128"/>
                <a:cs typeface="Arial" panose="020B0604020202020204" pitchFamily="34" charset="0"/>
              </a:rPr>
              <a:t>Arteriosclerosi</a:t>
            </a:r>
          </a:p>
        </p:txBody>
      </p:sp>
      <p:sp>
        <p:nvSpPr>
          <p:cNvPr id="86027" name="Text Box 19"/>
          <p:cNvSpPr txBox="1">
            <a:spLocks noChangeArrowheads="1"/>
          </p:cNvSpPr>
          <p:nvPr/>
        </p:nvSpPr>
        <p:spPr bwMode="auto">
          <a:xfrm>
            <a:off x="8688388" y="4149725"/>
            <a:ext cx="16557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Arial" charset="0"/>
              </a:rPr>
              <a:t>Diabete</a:t>
            </a:r>
          </a:p>
        </p:txBody>
      </p:sp>
      <p:pic>
        <p:nvPicPr>
          <p:cNvPr id="86028" name="Picture 23" descr="Steatosis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63019" y="589974"/>
            <a:ext cx="2049791" cy="148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9" name="Text Box 24"/>
          <p:cNvSpPr txBox="1">
            <a:spLocks noChangeArrowheads="1"/>
          </p:cNvSpPr>
          <p:nvPr/>
        </p:nvSpPr>
        <p:spPr bwMode="auto">
          <a:xfrm>
            <a:off x="5718749" y="1531258"/>
            <a:ext cx="1727200" cy="36671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MS PGothic" pitchFamily="34" charset="-128"/>
                <a:cs typeface="Arial" charset="0"/>
              </a:rPr>
              <a:t>STEATOSI</a:t>
            </a:r>
          </a:p>
        </p:txBody>
      </p:sp>
      <p:pic>
        <p:nvPicPr>
          <p:cNvPr id="15" name="Picture 3" descr="Personaggio HD2">
            <a:extLst>
              <a:ext uri="{FF2B5EF4-FFF2-40B4-BE49-F238E27FC236}">
                <a16:creationId xmlns:a16="http://schemas.microsoft.com/office/drawing/2014/main" id="{10786359-CDDF-4255-A033-B13409DA3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9942" y="2459382"/>
            <a:ext cx="1042359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100B38AD-E68D-4B5E-8545-E57EBC914272}"/>
              </a:ext>
            </a:extLst>
          </p:cNvPr>
          <p:cNvGrpSpPr/>
          <p:nvPr/>
        </p:nvGrpSpPr>
        <p:grpSpPr>
          <a:xfrm>
            <a:off x="4390283" y="184200"/>
            <a:ext cx="1064899" cy="2131963"/>
            <a:chOff x="4637088" y="1135063"/>
            <a:chExt cx="2386013" cy="5419725"/>
          </a:xfrm>
        </p:grpSpPr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87D4122C-9467-4AE6-93F5-E1A8CF5D6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963" y="1330325"/>
              <a:ext cx="601662" cy="1062038"/>
            </a:xfrm>
            <a:custGeom>
              <a:avLst/>
              <a:gdLst>
                <a:gd name="T0" fmla="*/ 2147483647 w 427"/>
                <a:gd name="T1" fmla="*/ 2147483647 h 669"/>
                <a:gd name="T2" fmla="*/ 2147483647 w 427"/>
                <a:gd name="T3" fmla="*/ 2147483647 h 669"/>
                <a:gd name="T4" fmla="*/ 2147483647 w 427"/>
                <a:gd name="T5" fmla="*/ 2147483647 h 669"/>
                <a:gd name="T6" fmla="*/ 2147483647 w 427"/>
                <a:gd name="T7" fmla="*/ 2147483647 h 669"/>
                <a:gd name="T8" fmla="*/ 2147483647 w 427"/>
                <a:gd name="T9" fmla="*/ 2147483647 h 669"/>
                <a:gd name="T10" fmla="*/ 2147483647 w 427"/>
                <a:gd name="T11" fmla="*/ 2147483647 h 669"/>
                <a:gd name="T12" fmla="*/ 2147483647 w 427"/>
                <a:gd name="T13" fmla="*/ 2147483647 h 669"/>
                <a:gd name="T14" fmla="*/ 2147483647 w 427"/>
                <a:gd name="T15" fmla="*/ 2147483647 h 669"/>
                <a:gd name="T16" fmla="*/ 2147483647 w 427"/>
                <a:gd name="T17" fmla="*/ 2147483647 h 669"/>
                <a:gd name="T18" fmla="*/ 2147483647 w 427"/>
                <a:gd name="T19" fmla="*/ 2147483647 h 669"/>
                <a:gd name="T20" fmla="*/ 2147483647 w 427"/>
                <a:gd name="T21" fmla="*/ 2147483647 h 669"/>
                <a:gd name="T22" fmla="*/ 2147483647 w 427"/>
                <a:gd name="T23" fmla="*/ 2147483647 h 669"/>
                <a:gd name="T24" fmla="*/ 2147483647 w 427"/>
                <a:gd name="T25" fmla="*/ 2147483647 h 669"/>
                <a:gd name="T26" fmla="*/ 2147483647 w 427"/>
                <a:gd name="T27" fmla="*/ 2147483647 h 669"/>
                <a:gd name="T28" fmla="*/ 2147483647 w 427"/>
                <a:gd name="T29" fmla="*/ 2147483647 h 669"/>
                <a:gd name="T30" fmla="*/ 2147483647 w 427"/>
                <a:gd name="T31" fmla="*/ 2147483647 h 669"/>
                <a:gd name="T32" fmla="*/ 2147483647 w 427"/>
                <a:gd name="T33" fmla="*/ 0 h 669"/>
                <a:gd name="T34" fmla="*/ 2147483647 w 427"/>
                <a:gd name="T35" fmla="*/ 2147483647 h 669"/>
                <a:gd name="T36" fmla="*/ 2147483647 w 427"/>
                <a:gd name="T37" fmla="*/ 2147483647 h 669"/>
                <a:gd name="T38" fmla="*/ 2147483647 w 427"/>
                <a:gd name="T39" fmla="*/ 2147483647 h 669"/>
                <a:gd name="T40" fmla="*/ 2147483647 w 427"/>
                <a:gd name="T41" fmla="*/ 2147483647 h 669"/>
                <a:gd name="T42" fmla="*/ 2147483647 w 427"/>
                <a:gd name="T43" fmla="*/ 2147483647 h 669"/>
                <a:gd name="T44" fmla="*/ 2147483647 w 427"/>
                <a:gd name="T45" fmla="*/ 2147483647 h 669"/>
                <a:gd name="T46" fmla="*/ 2147483647 w 427"/>
                <a:gd name="T47" fmla="*/ 2147483647 h 669"/>
                <a:gd name="T48" fmla="*/ 2147483647 w 427"/>
                <a:gd name="T49" fmla="*/ 2147483647 h 669"/>
                <a:gd name="T50" fmla="*/ 2147483647 w 427"/>
                <a:gd name="T51" fmla="*/ 2147483647 h 669"/>
                <a:gd name="T52" fmla="*/ 2147483647 w 427"/>
                <a:gd name="T53" fmla="*/ 2147483647 h 669"/>
                <a:gd name="T54" fmla="*/ 2147483647 w 427"/>
                <a:gd name="T55" fmla="*/ 2147483647 h 669"/>
                <a:gd name="T56" fmla="*/ 2147483647 w 427"/>
                <a:gd name="T57" fmla="*/ 2147483647 h 669"/>
                <a:gd name="T58" fmla="*/ 2147483647 w 427"/>
                <a:gd name="T59" fmla="*/ 2147483647 h 669"/>
                <a:gd name="T60" fmla="*/ 2147483647 w 427"/>
                <a:gd name="T61" fmla="*/ 2147483647 h 669"/>
                <a:gd name="T62" fmla="*/ 2147483647 w 427"/>
                <a:gd name="T63" fmla="*/ 2147483647 h 669"/>
                <a:gd name="T64" fmla="*/ 2147483647 w 427"/>
                <a:gd name="T65" fmla="*/ 2147483647 h 669"/>
                <a:gd name="T66" fmla="*/ 2147483647 w 427"/>
                <a:gd name="T67" fmla="*/ 2147483647 h 669"/>
                <a:gd name="T68" fmla="*/ 2147483647 w 427"/>
                <a:gd name="T69" fmla="*/ 2147483647 h 669"/>
                <a:gd name="T70" fmla="*/ 2147483647 w 427"/>
                <a:gd name="T71" fmla="*/ 2147483647 h 669"/>
                <a:gd name="T72" fmla="*/ 2147483647 w 427"/>
                <a:gd name="T73" fmla="*/ 2147483647 h 669"/>
                <a:gd name="T74" fmla="*/ 2147483647 w 427"/>
                <a:gd name="T75" fmla="*/ 2147483647 h 669"/>
                <a:gd name="T76" fmla="*/ 2147483647 w 427"/>
                <a:gd name="T77" fmla="*/ 2147483647 h 669"/>
                <a:gd name="T78" fmla="*/ 2147483647 w 427"/>
                <a:gd name="T79" fmla="*/ 2147483647 h 669"/>
                <a:gd name="T80" fmla="*/ 2147483647 w 427"/>
                <a:gd name="T81" fmla="*/ 2147483647 h 669"/>
                <a:gd name="T82" fmla="*/ 2147483647 w 427"/>
                <a:gd name="T83" fmla="*/ 2147483647 h 669"/>
                <a:gd name="T84" fmla="*/ 2147483647 w 427"/>
                <a:gd name="T85" fmla="*/ 2147483647 h 669"/>
                <a:gd name="T86" fmla="*/ 2147483647 w 427"/>
                <a:gd name="T87" fmla="*/ 2147483647 h 669"/>
                <a:gd name="T88" fmla="*/ 2147483647 w 427"/>
                <a:gd name="T89" fmla="*/ 2147483647 h 669"/>
                <a:gd name="T90" fmla="*/ 2147483647 w 427"/>
                <a:gd name="T91" fmla="*/ 2147483647 h 669"/>
                <a:gd name="T92" fmla="*/ 2147483647 w 427"/>
                <a:gd name="T93" fmla="*/ 2147483647 h 669"/>
                <a:gd name="T94" fmla="*/ 2147483647 w 427"/>
                <a:gd name="T95" fmla="*/ 2147483647 h 669"/>
                <a:gd name="T96" fmla="*/ 2147483647 w 427"/>
                <a:gd name="T97" fmla="*/ 2147483647 h 669"/>
                <a:gd name="T98" fmla="*/ 2147483647 w 427"/>
                <a:gd name="T99" fmla="*/ 2147483647 h 669"/>
                <a:gd name="T100" fmla="*/ 2147483647 w 427"/>
                <a:gd name="T101" fmla="*/ 2147483647 h 669"/>
                <a:gd name="T102" fmla="*/ 2147483647 w 427"/>
                <a:gd name="T103" fmla="*/ 2147483647 h 669"/>
                <a:gd name="T104" fmla="*/ 2147483647 w 427"/>
                <a:gd name="T105" fmla="*/ 2147483647 h 669"/>
                <a:gd name="T106" fmla="*/ 2147483647 w 427"/>
                <a:gd name="T107" fmla="*/ 2147483647 h 669"/>
                <a:gd name="T108" fmla="*/ 2147483647 w 427"/>
                <a:gd name="T109" fmla="*/ 2147483647 h 669"/>
                <a:gd name="T110" fmla="*/ 2147483647 w 427"/>
                <a:gd name="T111" fmla="*/ 2147483647 h 669"/>
                <a:gd name="T112" fmla="*/ 2147483647 w 427"/>
                <a:gd name="T113" fmla="*/ 2147483647 h 669"/>
                <a:gd name="T114" fmla="*/ 2147483647 w 427"/>
                <a:gd name="T115" fmla="*/ 2147483647 h 669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27"/>
                <a:gd name="T175" fmla="*/ 0 h 669"/>
                <a:gd name="T176" fmla="*/ 427 w 427"/>
                <a:gd name="T177" fmla="*/ 669 h 669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27" h="669">
                  <a:moveTo>
                    <a:pt x="12" y="329"/>
                  </a:moveTo>
                  <a:lnTo>
                    <a:pt x="5" y="217"/>
                  </a:lnTo>
                  <a:lnTo>
                    <a:pt x="6" y="216"/>
                  </a:lnTo>
                  <a:lnTo>
                    <a:pt x="7" y="214"/>
                  </a:lnTo>
                  <a:lnTo>
                    <a:pt x="9" y="212"/>
                  </a:lnTo>
                  <a:lnTo>
                    <a:pt x="12" y="207"/>
                  </a:lnTo>
                  <a:lnTo>
                    <a:pt x="15" y="203"/>
                  </a:lnTo>
                  <a:lnTo>
                    <a:pt x="19" y="197"/>
                  </a:lnTo>
                  <a:lnTo>
                    <a:pt x="23" y="190"/>
                  </a:lnTo>
                  <a:lnTo>
                    <a:pt x="28" y="183"/>
                  </a:lnTo>
                  <a:lnTo>
                    <a:pt x="33" y="176"/>
                  </a:lnTo>
                  <a:lnTo>
                    <a:pt x="38" y="167"/>
                  </a:lnTo>
                  <a:lnTo>
                    <a:pt x="43" y="159"/>
                  </a:lnTo>
                  <a:lnTo>
                    <a:pt x="48" y="150"/>
                  </a:lnTo>
                  <a:lnTo>
                    <a:pt x="53" y="140"/>
                  </a:lnTo>
                  <a:lnTo>
                    <a:pt x="58" y="131"/>
                  </a:lnTo>
                  <a:lnTo>
                    <a:pt x="63" y="122"/>
                  </a:lnTo>
                  <a:lnTo>
                    <a:pt x="67" y="112"/>
                  </a:lnTo>
                  <a:lnTo>
                    <a:pt x="72" y="102"/>
                  </a:lnTo>
                  <a:lnTo>
                    <a:pt x="81" y="92"/>
                  </a:lnTo>
                  <a:lnTo>
                    <a:pt x="92" y="83"/>
                  </a:lnTo>
                  <a:lnTo>
                    <a:pt x="105" y="73"/>
                  </a:lnTo>
                  <a:lnTo>
                    <a:pt x="119" y="64"/>
                  </a:lnTo>
                  <a:lnTo>
                    <a:pt x="135" y="54"/>
                  </a:lnTo>
                  <a:lnTo>
                    <a:pt x="151" y="45"/>
                  </a:lnTo>
                  <a:lnTo>
                    <a:pt x="167" y="36"/>
                  </a:lnTo>
                  <a:lnTo>
                    <a:pt x="183" y="29"/>
                  </a:lnTo>
                  <a:lnTo>
                    <a:pt x="198" y="21"/>
                  </a:lnTo>
                  <a:lnTo>
                    <a:pt x="213" y="16"/>
                  </a:lnTo>
                  <a:lnTo>
                    <a:pt x="226" y="10"/>
                  </a:lnTo>
                  <a:lnTo>
                    <a:pt x="236" y="5"/>
                  </a:lnTo>
                  <a:lnTo>
                    <a:pt x="245" y="2"/>
                  </a:lnTo>
                  <a:lnTo>
                    <a:pt x="250" y="0"/>
                  </a:lnTo>
                  <a:lnTo>
                    <a:pt x="251" y="0"/>
                  </a:lnTo>
                  <a:lnTo>
                    <a:pt x="254" y="11"/>
                  </a:lnTo>
                  <a:lnTo>
                    <a:pt x="259" y="23"/>
                  </a:lnTo>
                  <a:lnTo>
                    <a:pt x="265" y="37"/>
                  </a:lnTo>
                  <a:lnTo>
                    <a:pt x="273" y="52"/>
                  </a:lnTo>
                  <a:lnTo>
                    <a:pt x="281" y="67"/>
                  </a:lnTo>
                  <a:lnTo>
                    <a:pt x="290" y="83"/>
                  </a:lnTo>
                  <a:lnTo>
                    <a:pt x="300" y="99"/>
                  </a:lnTo>
                  <a:lnTo>
                    <a:pt x="310" y="114"/>
                  </a:lnTo>
                  <a:lnTo>
                    <a:pt x="319" y="129"/>
                  </a:lnTo>
                  <a:lnTo>
                    <a:pt x="328" y="142"/>
                  </a:lnTo>
                  <a:lnTo>
                    <a:pt x="337" y="155"/>
                  </a:lnTo>
                  <a:lnTo>
                    <a:pt x="344" y="166"/>
                  </a:lnTo>
                  <a:lnTo>
                    <a:pt x="351" y="175"/>
                  </a:lnTo>
                  <a:lnTo>
                    <a:pt x="356" y="182"/>
                  </a:lnTo>
                  <a:lnTo>
                    <a:pt x="359" y="186"/>
                  </a:lnTo>
                  <a:lnTo>
                    <a:pt x="360" y="188"/>
                  </a:lnTo>
                  <a:lnTo>
                    <a:pt x="382" y="278"/>
                  </a:lnTo>
                  <a:lnTo>
                    <a:pt x="395" y="383"/>
                  </a:lnTo>
                  <a:lnTo>
                    <a:pt x="395" y="385"/>
                  </a:lnTo>
                  <a:lnTo>
                    <a:pt x="395" y="390"/>
                  </a:lnTo>
                  <a:lnTo>
                    <a:pt x="395" y="399"/>
                  </a:lnTo>
                  <a:lnTo>
                    <a:pt x="395" y="409"/>
                  </a:lnTo>
                  <a:lnTo>
                    <a:pt x="395" y="422"/>
                  </a:lnTo>
                  <a:lnTo>
                    <a:pt x="395" y="436"/>
                  </a:lnTo>
                  <a:lnTo>
                    <a:pt x="396" y="451"/>
                  </a:lnTo>
                  <a:lnTo>
                    <a:pt x="397" y="467"/>
                  </a:lnTo>
                  <a:lnTo>
                    <a:pt x="394" y="472"/>
                  </a:lnTo>
                  <a:lnTo>
                    <a:pt x="388" y="479"/>
                  </a:lnTo>
                  <a:lnTo>
                    <a:pt x="379" y="486"/>
                  </a:lnTo>
                  <a:lnTo>
                    <a:pt x="369" y="494"/>
                  </a:lnTo>
                  <a:lnTo>
                    <a:pt x="359" y="502"/>
                  </a:lnTo>
                  <a:lnTo>
                    <a:pt x="350" y="509"/>
                  </a:lnTo>
                  <a:lnTo>
                    <a:pt x="344" y="516"/>
                  </a:lnTo>
                  <a:lnTo>
                    <a:pt x="342" y="521"/>
                  </a:lnTo>
                  <a:lnTo>
                    <a:pt x="346" y="533"/>
                  </a:lnTo>
                  <a:lnTo>
                    <a:pt x="355" y="540"/>
                  </a:lnTo>
                  <a:lnTo>
                    <a:pt x="365" y="544"/>
                  </a:lnTo>
                  <a:lnTo>
                    <a:pt x="377" y="545"/>
                  </a:lnTo>
                  <a:lnTo>
                    <a:pt x="389" y="544"/>
                  </a:lnTo>
                  <a:lnTo>
                    <a:pt x="399" y="544"/>
                  </a:lnTo>
                  <a:lnTo>
                    <a:pt x="406" y="544"/>
                  </a:lnTo>
                  <a:lnTo>
                    <a:pt x="410" y="546"/>
                  </a:lnTo>
                  <a:lnTo>
                    <a:pt x="416" y="559"/>
                  </a:lnTo>
                  <a:lnTo>
                    <a:pt x="421" y="572"/>
                  </a:lnTo>
                  <a:lnTo>
                    <a:pt x="425" y="583"/>
                  </a:lnTo>
                  <a:lnTo>
                    <a:pt x="427" y="593"/>
                  </a:lnTo>
                  <a:lnTo>
                    <a:pt x="425" y="604"/>
                  </a:lnTo>
                  <a:lnTo>
                    <a:pt x="420" y="614"/>
                  </a:lnTo>
                  <a:lnTo>
                    <a:pt x="410" y="624"/>
                  </a:lnTo>
                  <a:lnTo>
                    <a:pt x="395" y="636"/>
                  </a:lnTo>
                  <a:lnTo>
                    <a:pt x="385" y="642"/>
                  </a:lnTo>
                  <a:lnTo>
                    <a:pt x="371" y="648"/>
                  </a:lnTo>
                  <a:lnTo>
                    <a:pt x="355" y="653"/>
                  </a:lnTo>
                  <a:lnTo>
                    <a:pt x="337" y="657"/>
                  </a:lnTo>
                  <a:lnTo>
                    <a:pt x="317" y="661"/>
                  </a:lnTo>
                  <a:lnTo>
                    <a:pt x="295" y="665"/>
                  </a:lnTo>
                  <a:lnTo>
                    <a:pt x="273" y="667"/>
                  </a:lnTo>
                  <a:lnTo>
                    <a:pt x="250" y="669"/>
                  </a:lnTo>
                  <a:lnTo>
                    <a:pt x="227" y="669"/>
                  </a:lnTo>
                  <a:lnTo>
                    <a:pt x="205" y="668"/>
                  </a:lnTo>
                  <a:lnTo>
                    <a:pt x="185" y="667"/>
                  </a:lnTo>
                  <a:lnTo>
                    <a:pt x="165" y="664"/>
                  </a:lnTo>
                  <a:lnTo>
                    <a:pt x="147" y="659"/>
                  </a:lnTo>
                  <a:lnTo>
                    <a:pt x="132" y="653"/>
                  </a:lnTo>
                  <a:lnTo>
                    <a:pt x="120" y="645"/>
                  </a:lnTo>
                  <a:lnTo>
                    <a:pt x="110" y="636"/>
                  </a:lnTo>
                  <a:lnTo>
                    <a:pt x="102" y="626"/>
                  </a:lnTo>
                  <a:lnTo>
                    <a:pt x="92" y="614"/>
                  </a:lnTo>
                  <a:lnTo>
                    <a:pt x="82" y="603"/>
                  </a:lnTo>
                  <a:lnTo>
                    <a:pt x="71" y="589"/>
                  </a:lnTo>
                  <a:lnTo>
                    <a:pt x="60" y="576"/>
                  </a:lnTo>
                  <a:lnTo>
                    <a:pt x="49" y="561"/>
                  </a:lnTo>
                  <a:lnTo>
                    <a:pt x="38" y="544"/>
                  </a:lnTo>
                  <a:lnTo>
                    <a:pt x="29" y="527"/>
                  </a:lnTo>
                  <a:lnTo>
                    <a:pt x="19" y="508"/>
                  </a:lnTo>
                  <a:lnTo>
                    <a:pt x="12" y="488"/>
                  </a:lnTo>
                  <a:lnTo>
                    <a:pt x="6" y="466"/>
                  </a:lnTo>
                  <a:lnTo>
                    <a:pt x="2" y="442"/>
                  </a:lnTo>
                  <a:lnTo>
                    <a:pt x="0" y="417"/>
                  </a:lnTo>
                  <a:lnTo>
                    <a:pt x="1" y="390"/>
                  </a:lnTo>
                  <a:lnTo>
                    <a:pt x="6" y="361"/>
                  </a:lnTo>
                  <a:lnTo>
                    <a:pt x="12" y="329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9435BEC0-DB9E-4CD5-B2DF-C62AB4B84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514" y="1666876"/>
              <a:ext cx="92075" cy="163513"/>
            </a:xfrm>
            <a:custGeom>
              <a:avLst/>
              <a:gdLst>
                <a:gd name="T0" fmla="*/ 2147483647 w 65"/>
                <a:gd name="T1" fmla="*/ 2147483647 h 103"/>
                <a:gd name="T2" fmla="*/ 2147483647 w 65"/>
                <a:gd name="T3" fmla="*/ 2147483647 h 103"/>
                <a:gd name="T4" fmla="*/ 2147483647 w 65"/>
                <a:gd name="T5" fmla="*/ 0 h 103"/>
                <a:gd name="T6" fmla="*/ 2147483647 w 65"/>
                <a:gd name="T7" fmla="*/ 0 h 103"/>
                <a:gd name="T8" fmla="*/ 2147483647 w 65"/>
                <a:gd name="T9" fmla="*/ 2147483647 h 103"/>
                <a:gd name="T10" fmla="*/ 2147483647 w 65"/>
                <a:gd name="T11" fmla="*/ 2147483647 h 103"/>
                <a:gd name="T12" fmla="*/ 2147483647 w 65"/>
                <a:gd name="T13" fmla="*/ 2147483647 h 103"/>
                <a:gd name="T14" fmla="*/ 2147483647 w 65"/>
                <a:gd name="T15" fmla="*/ 2147483647 h 103"/>
                <a:gd name="T16" fmla="*/ 0 w 65"/>
                <a:gd name="T17" fmla="*/ 2147483647 h 103"/>
                <a:gd name="T18" fmla="*/ 0 w 65"/>
                <a:gd name="T19" fmla="*/ 2147483647 h 103"/>
                <a:gd name="T20" fmla="*/ 2147483647 w 65"/>
                <a:gd name="T21" fmla="*/ 2147483647 h 103"/>
                <a:gd name="T22" fmla="*/ 2147483647 w 65"/>
                <a:gd name="T23" fmla="*/ 2147483647 h 103"/>
                <a:gd name="T24" fmla="*/ 2147483647 w 65"/>
                <a:gd name="T25" fmla="*/ 2147483647 h 103"/>
                <a:gd name="T26" fmla="*/ 2147483647 w 65"/>
                <a:gd name="T27" fmla="*/ 2147483647 h 103"/>
                <a:gd name="T28" fmla="*/ 2147483647 w 65"/>
                <a:gd name="T29" fmla="*/ 2147483647 h 103"/>
                <a:gd name="T30" fmla="*/ 2147483647 w 65"/>
                <a:gd name="T31" fmla="*/ 2147483647 h 103"/>
                <a:gd name="T32" fmla="*/ 2147483647 w 65"/>
                <a:gd name="T33" fmla="*/ 2147483647 h 103"/>
                <a:gd name="T34" fmla="*/ 2147483647 w 65"/>
                <a:gd name="T35" fmla="*/ 2147483647 h 103"/>
                <a:gd name="T36" fmla="*/ 2147483647 w 65"/>
                <a:gd name="T37" fmla="*/ 2147483647 h 103"/>
                <a:gd name="T38" fmla="*/ 2147483647 w 65"/>
                <a:gd name="T39" fmla="*/ 2147483647 h 103"/>
                <a:gd name="T40" fmla="*/ 2147483647 w 65"/>
                <a:gd name="T41" fmla="*/ 2147483647 h 103"/>
                <a:gd name="T42" fmla="*/ 2147483647 w 65"/>
                <a:gd name="T43" fmla="*/ 2147483647 h 103"/>
                <a:gd name="T44" fmla="*/ 2147483647 w 65"/>
                <a:gd name="T45" fmla="*/ 2147483647 h 103"/>
                <a:gd name="T46" fmla="*/ 2147483647 w 65"/>
                <a:gd name="T47" fmla="*/ 2147483647 h 103"/>
                <a:gd name="T48" fmla="*/ 2147483647 w 65"/>
                <a:gd name="T49" fmla="*/ 2147483647 h 103"/>
                <a:gd name="T50" fmla="*/ 2147483647 w 65"/>
                <a:gd name="T51" fmla="*/ 2147483647 h 103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65"/>
                <a:gd name="T79" fmla="*/ 0 h 103"/>
                <a:gd name="T80" fmla="*/ 65 w 65"/>
                <a:gd name="T81" fmla="*/ 103 h 103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65" h="103">
                  <a:moveTo>
                    <a:pt x="43" y="1"/>
                  </a:moveTo>
                  <a:lnTo>
                    <a:pt x="42" y="1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5" y="5"/>
                  </a:lnTo>
                  <a:lnTo>
                    <a:pt x="8" y="12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0" y="54"/>
                  </a:lnTo>
                  <a:lnTo>
                    <a:pt x="3" y="67"/>
                  </a:lnTo>
                  <a:lnTo>
                    <a:pt x="7" y="78"/>
                  </a:lnTo>
                  <a:lnTo>
                    <a:pt x="13" y="88"/>
                  </a:lnTo>
                  <a:lnTo>
                    <a:pt x="20" y="95"/>
                  </a:lnTo>
                  <a:lnTo>
                    <a:pt x="28" y="99"/>
                  </a:lnTo>
                  <a:lnTo>
                    <a:pt x="36" y="101"/>
                  </a:lnTo>
                  <a:lnTo>
                    <a:pt x="43" y="103"/>
                  </a:lnTo>
                  <a:lnTo>
                    <a:pt x="50" y="103"/>
                  </a:lnTo>
                  <a:lnTo>
                    <a:pt x="54" y="103"/>
                  </a:lnTo>
                  <a:lnTo>
                    <a:pt x="58" y="103"/>
                  </a:lnTo>
                  <a:lnTo>
                    <a:pt x="61" y="103"/>
                  </a:lnTo>
                  <a:lnTo>
                    <a:pt x="63" y="103"/>
                  </a:lnTo>
                  <a:lnTo>
                    <a:pt x="64" y="103"/>
                  </a:lnTo>
                  <a:lnTo>
                    <a:pt x="65" y="103"/>
                  </a:lnTo>
                  <a:lnTo>
                    <a:pt x="43" y="1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011DC2D2-7075-4FE0-8649-19EE08BC9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3488" y="4059239"/>
              <a:ext cx="1784350" cy="1671637"/>
            </a:xfrm>
            <a:custGeom>
              <a:avLst/>
              <a:gdLst>
                <a:gd name="T0" fmla="*/ 2147483647 w 1265"/>
                <a:gd name="T1" fmla="*/ 2147483647 h 1053"/>
                <a:gd name="T2" fmla="*/ 2147483647 w 1265"/>
                <a:gd name="T3" fmla="*/ 2147483647 h 1053"/>
                <a:gd name="T4" fmla="*/ 2147483647 w 1265"/>
                <a:gd name="T5" fmla="*/ 2147483647 h 1053"/>
                <a:gd name="T6" fmla="*/ 2147483647 w 1265"/>
                <a:gd name="T7" fmla="*/ 2147483647 h 1053"/>
                <a:gd name="T8" fmla="*/ 2147483647 w 1265"/>
                <a:gd name="T9" fmla="*/ 2147483647 h 1053"/>
                <a:gd name="T10" fmla="*/ 2147483647 w 1265"/>
                <a:gd name="T11" fmla="*/ 2147483647 h 1053"/>
                <a:gd name="T12" fmla="*/ 2147483647 w 1265"/>
                <a:gd name="T13" fmla="*/ 2147483647 h 1053"/>
                <a:gd name="T14" fmla="*/ 2147483647 w 1265"/>
                <a:gd name="T15" fmla="*/ 2147483647 h 1053"/>
                <a:gd name="T16" fmla="*/ 2147483647 w 1265"/>
                <a:gd name="T17" fmla="*/ 2147483647 h 1053"/>
                <a:gd name="T18" fmla="*/ 2147483647 w 1265"/>
                <a:gd name="T19" fmla="*/ 2147483647 h 1053"/>
                <a:gd name="T20" fmla="*/ 2147483647 w 1265"/>
                <a:gd name="T21" fmla="*/ 2147483647 h 1053"/>
                <a:gd name="T22" fmla="*/ 2147483647 w 1265"/>
                <a:gd name="T23" fmla="*/ 2147483647 h 1053"/>
                <a:gd name="T24" fmla="*/ 2147483647 w 1265"/>
                <a:gd name="T25" fmla="*/ 2147483647 h 1053"/>
                <a:gd name="T26" fmla="*/ 2147483647 w 1265"/>
                <a:gd name="T27" fmla="*/ 2147483647 h 1053"/>
                <a:gd name="T28" fmla="*/ 2147483647 w 1265"/>
                <a:gd name="T29" fmla="*/ 2147483647 h 1053"/>
                <a:gd name="T30" fmla="*/ 2147483647 w 1265"/>
                <a:gd name="T31" fmla="*/ 2147483647 h 1053"/>
                <a:gd name="T32" fmla="*/ 2147483647 w 1265"/>
                <a:gd name="T33" fmla="*/ 2147483647 h 1053"/>
                <a:gd name="T34" fmla="*/ 2147483647 w 1265"/>
                <a:gd name="T35" fmla="*/ 2147483647 h 1053"/>
                <a:gd name="T36" fmla="*/ 2147483647 w 1265"/>
                <a:gd name="T37" fmla="*/ 2147483647 h 1053"/>
                <a:gd name="T38" fmla="*/ 2147483647 w 1265"/>
                <a:gd name="T39" fmla="*/ 2147483647 h 1053"/>
                <a:gd name="T40" fmla="*/ 2147483647 w 1265"/>
                <a:gd name="T41" fmla="*/ 2147483647 h 1053"/>
                <a:gd name="T42" fmla="*/ 2147483647 w 1265"/>
                <a:gd name="T43" fmla="*/ 2147483647 h 1053"/>
                <a:gd name="T44" fmla="*/ 2147483647 w 1265"/>
                <a:gd name="T45" fmla="*/ 2147483647 h 1053"/>
                <a:gd name="T46" fmla="*/ 2147483647 w 1265"/>
                <a:gd name="T47" fmla="*/ 2147483647 h 1053"/>
                <a:gd name="T48" fmla="*/ 2147483647 w 1265"/>
                <a:gd name="T49" fmla="*/ 2147483647 h 1053"/>
                <a:gd name="T50" fmla="*/ 2147483647 w 1265"/>
                <a:gd name="T51" fmla="*/ 2147483647 h 1053"/>
                <a:gd name="T52" fmla="*/ 2147483647 w 1265"/>
                <a:gd name="T53" fmla="*/ 2147483647 h 1053"/>
                <a:gd name="T54" fmla="*/ 2147483647 w 1265"/>
                <a:gd name="T55" fmla="*/ 2147483647 h 1053"/>
                <a:gd name="T56" fmla="*/ 2147483647 w 1265"/>
                <a:gd name="T57" fmla="*/ 2147483647 h 1053"/>
                <a:gd name="T58" fmla="*/ 2147483647 w 1265"/>
                <a:gd name="T59" fmla="*/ 2147483647 h 1053"/>
                <a:gd name="T60" fmla="*/ 2147483647 w 1265"/>
                <a:gd name="T61" fmla="*/ 2147483647 h 1053"/>
                <a:gd name="T62" fmla="*/ 2147483647 w 1265"/>
                <a:gd name="T63" fmla="*/ 2147483647 h 1053"/>
                <a:gd name="T64" fmla="*/ 2147483647 w 1265"/>
                <a:gd name="T65" fmla="*/ 2147483647 h 1053"/>
                <a:gd name="T66" fmla="*/ 2147483647 w 1265"/>
                <a:gd name="T67" fmla="*/ 2147483647 h 1053"/>
                <a:gd name="T68" fmla="*/ 2147483647 w 1265"/>
                <a:gd name="T69" fmla="*/ 2147483647 h 1053"/>
                <a:gd name="T70" fmla="*/ 2147483647 w 1265"/>
                <a:gd name="T71" fmla="*/ 2147483647 h 1053"/>
                <a:gd name="T72" fmla="*/ 2147483647 w 1265"/>
                <a:gd name="T73" fmla="*/ 2147483647 h 1053"/>
                <a:gd name="T74" fmla="*/ 2147483647 w 1265"/>
                <a:gd name="T75" fmla="*/ 2147483647 h 1053"/>
                <a:gd name="T76" fmla="*/ 2147483647 w 1265"/>
                <a:gd name="T77" fmla="*/ 2147483647 h 1053"/>
                <a:gd name="T78" fmla="*/ 2147483647 w 1265"/>
                <a:gd name="T79" fmla="*/ 2147483647 h 1053"/>
                <a:gd name="T80" fmla="*/ 2147483647 w 1265"/>
                <a:gd name="T81" fmla="*/ 2147483647 h 1053"/>
                <a:gd name="T82" fmla="*/ 2147483647 w 1265"/>
                <a:gd name="T83" fmla="*/ 2147483647 h 1053"/>
                <a:gd name="T84" fmla="*/ 2147483647 w 1265"/>
                <a:gd name="T85" fmla="*/ 2147483647 h 1053"/>
                <a:gd name="T86" fmla="*/ 2147483647 w 1265"/>
                <a:gd name="T87" fmla="*/ 2147483647 h 1053"/>
                <a:gd name="T88" fmla="*/ 2147483647 w 1265"/>
                <a:gd name="T89" fmla="*/ 2147483647 h 1053"/>
                <a:gd name="T90" fmla="*/ 2147483647 w 1265"/>
                <a:gd name="T91" fmla="*/ 2147483647 h 1053"/>
                <a:gd name="T92" fmla="*/ 2147483647 w 1265"/>
                <a:gd name="T93" fmla="*/ 2147483647 h 1053"/>
                <a:gd name="T94" fmla="*/ 2147483647 w 1265"/>
                <a:gd name="T95" fmla="*/ 0 h 1053"/>
                <a:gd name="T96" fmla="*/ 2147483647 w 1265"/>
                <a:gd name="T97" fmla="*/ 2147483647 h 1053"/>
                <a:gd name="T98" fmla="*/ 2147483647 w 1265"/>
                <a:gd name="T99" fmla="*/ 2147483647 h 1053"/>
                <a:gd name="T100" fmla="*/ 2147483647 w 1265"/>
                <a:gd name="T101" fmla="*/ 2147483647 h 1053"/>
                <a:gd name="T102" fmla="*/ 2147483647 w 1265"/>
                <a:gd name="T103" fmla="*/ 2147483647 h 1053"/>
                <a:gd name="T104" fmla="*/ 2147483647 w 1265"/>
                <a:gd name="T105" fmla="*/ 2147483647 h 1053"/>
                <a:gd name="T106" fmla="*/ 2147483647 w 1265"/>
                <a:gd name="T107" fmla="*/ 2147483647 h 1053"/>
                <a:gd name="T108" fmla="*/ 2147483647 w 1265"/>
                <a:gd name="T109" fmla="*/ 2147483647 h 1053"/>
                <a:gd name="T110" fmla="*/ 2147483647 w 1265"/>
                <a:gd name="T111" fmla="*/ 2147483647 h 1053"/>
                <a:gd name="T112" fmla="*/ 2147483647 w 1265"/>
                <a:gd name="T113" fmla="*/ 2147483647 h 105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265"/>
                <a:gd name="T172" fmla="*/ 0 h 1053"/>
                <a:gd name="T173" fmla="*/ 1265 w 1265"/>
                <a:gd name="T174" fmla="*/ 1053 h 105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265" h="1053">
                  <a:moveTo>
                    <a:pt x="1265" y="330"/>
                  </a:moveTo>
                  <a:lnTo>
                    <a:pt x="1255" y="365"/>
                  </a:lnTo>
                  <a:lnTo>
                    <a:pt x="1243" y="397"/>
                  </a:lnTo>
                  <a:lnTo>
                    <a:pt x="1229" y="425"/>
                  </a:lnTo>
                  <a:lnTo>
                    <a:pt x="1214" y="451"/>
                  </a:lnTo>
                  <a:lnTo>
                    <a:pt x="1198" y="475"/>
                  </a:lnTo>
                  <a:lnTo>
                    <a:pt x="1181" y="496"/>
                  </a:lnTo>
                  <a:lnTo>
                    <a:pt x="1163" y="514"/>
                  </a:lnTo>
                  <a:lnTo>
                    <a:pt x="1144" y="531"/>
                  </a:lnTo>
                  <a:lnTo>
                    <a:pt x="1124" y="545"/>
                  </a:lnTo>
                  <a:lnTo>
                    <a:pt x="1103" y="558"/>
                  </a:lnTo>
                  <a:lnTo>
                    <a:pt x="1082" y="569"/>
                  </a:lnTo>
                  <a:lnTo>
                    <a:pt x="1061" y="579"/>
                  </a:lnTo>
                  <a:lnTo>
                    <a:pt x="1039" y="587"/>
                  </a:lnTo>
                  <a:lnTo>
                    <a:pt x="1018" y="595"/>
                  </a:lnTo>
                  <a:lnTo>
                    <a:pt x="996" y="602"/>
                  </a:lnTo>
                  <a:lnTo>
                    <a:pt x="975" y="607"/>
                  </a:lnTo>
                  <a:lnTo>
                    <a:pt x="954" y="613"/>
                  </a:lnTo>
                  <a:lnTo>
                    <a:pt x="933" y="618"/>
                  </a:lnTo>
                  <a:lnTo>
                    <a:pt x="913" y="623"/>
                  </a:lnTo>
                  <a:lnTo>
                    <a:pt x="893" y="628"/>
                  </a:lnTo>
                  <a:lnTo>
                    <a:pt x="874" y="633"/>
                  </a:lnTo>
                  <a:lnTo>
                    <a:pt x="856" y="639"/>
                  </a:lnTo>
                  <a:lnTo>
                    <a:pt x="840" y="645"/>
                  </a:lnTo>
                  <a:lnTo>
                    <a:pt x="823" y="652"/>
                  </a:lnTo>
                  <a:lnTo>
                    <a:pt x="809" y="660"/>
                  </a:lnTo>
                  <a:lnTo>
                    <a:pt x="796" y="669"/>
                  </a:lnTo>
                  <a:lnTo>
                    <a:pt x="784" y="679"/>
                  </a:lnTo>
                  <a:lnTo>
                    <a:pt x="774" y="691"/>
                  </a:lnTo>
                  <a:lnTo>
                    <a:pt x="766" y="704"/>
                  </a:lnTo>
                  <a:lnTo>
                    <a:pt x="760" y="719"/>
                  </a:lnTo>
                  <a:lnTo>
                    <a:pt x="755" y="737"/>
                  </a:lnTo>
                  <a:lnTo>
                    <a:pt x="753" y="756"/>
                  </a:lnTo>
                  <a:lnTo>
                    <a:pt x="742" y="923"/>
                  </a:lnTo>
                  <a:lnTo>
                    <a:pt x="743" y="921"/>
                  </a:lnTo>
                  <a:lnTo>
                    <a:pt x="746" y="918"/>
                  </a:lnTo>
                  <a:lnTo>
                    <a:pt x="748" y="914"/>
                  </a:lnTo>
                  <a:lnTo>
                    <a:pt x="749" y="911"/>
                  </a:lnTo>
                  <a:lnTo>
                    <a:pt x="748" y="910"/>
                  </a:lnTo>
                  <a:lnTo>
                    <a:pt x="744" y="912"/>
                  </a:lnTo>
                  <a:lnTo>
                    <a:pt x="735" y="920"/>
                  </a:lnTo>
                  <a:lnTo>
                    <a:pt x="721" y="933"/>
                  </a:lnTo>
                  <a:lnTo>
                    <a:pt x="712" y="942"/>
                  </a:lnTo>
                  <a:lnTo>
                    <a:pt x="701" y="950"/>
                  </a:lnTo>
                  <a:lnTo>
                    <a:pt x="689" y="957"/>
                  </a:lnTo>
                  <a:lnTo>
                    <a:pt x="676" y="964"/>
                  </a:lnTo>
                  <a:lnTo>
                    <a:pt x="663" y="970"/>
                  </a:lnTo>
                  <a:lnTo>
                    <a:pt x="650" y="976"/>
                  </a:lnTo>
                  <a:lnTo>
                    <a:pt x="636" y="981"/>
                  </a:lnTo>
                  <a:lnTo>
                    <a:pt x="623" y="985"/>
                  </a:lnTo>
                  <a:lnTo>
                    <a:pt x="610" y="989"/>
                  </a:lnTo>
                  <a:lnTo>
                    <a:pt x="598" y="993"/>
                  </a:lnTo>
                  <a:lnTo>
                    <a:pt x="588" y="996"/>
                  </a:lnTo>
                  <a:lnTo>
                    <a:pt x="578" y="998"/>
                  </a:lnTo>
                  <a:lnTo>
                    <a:pt x="571" y="1000"/>
                  </a:lnTo>
                  <a:lnTo>
                    <a:pt x="565" y="1001"/>
                  </a:lnTo>
                  <a:lnTo>
                    <a:pt x="561" y="1002"/>
                  </a:lnTo>
                  <a:lnTo>
                    <a:pt x="560" y="1002"/>
                  </a:lnTo>
                  <a:lnTo>
                    <a:pt x="544" y="965"/>
                  </a:lnTo>
                  <a:lnTo>
                    <a:pt x="570" y="568"/>
                  </a:lnTo>
                  <a:lnTo>
                    <a:pt x="570" y="569"/>
                  </a:lnTo>
                  <a:lnTo>
                    <a:pt x="571" y="570"/>
                  </a:lnTo>
                  <a:lnTo>
                    <a:pt x="572" y="573"/>
                  </a:lnTo>
                  <a:lnTo>
                    <a:pt x="574" y="576"/>
                  </a:lnTo>
                  <a:lnTo>
                    <a:pt x="575" y="580"/>
                  </a:lnTo>
                  <a:lnTo>
                    <a:pt x="576" y="586"/>
                  </a:lnTo>
                  <a:lnTo>
                    <a:pt x="579" y="593"/>
                  </a:lnTo>
                  <a:lnTo>
                    <a:pt x="580" y="600"/>
                  </a:lnTo>
                  <a:lnTo>
                    <a:pt x="581" y="604"/>
                  </a:lnTo>
                  <a:lnTo>
                    <a:pt x="581" y="609"/>
                  </a:lnTo>
                  <a:lnTo>
                    <a:pt x="580" y="615"/>
                  </a:lnTo>
                  <a:lnTo>
                    <a:pt x="579" y="621"/>
                  </a:lnTo>
                  <a:lnTo>
                    <a:pt x="578" y="628"/>
                  </a:lnTo>
                  <a:lnTo>
                    <a:pt x="575" y="636"/>
                  </a:lnTo>
                  <a:lnTo>
                    <a:pt x="574" y="643"/>
                  </a:lnTo>
                  <a:lnTo>
                    <a:pt x="571" y="651"/>
                  </a:lnTo>
                  <a:lnTo>
                    <a:pt x="569" y="660"/>
                  </a:lnTo>
                  <a:lnTo>
                    <a:pt x="567" y="669"/>
                  </a:lnTo>
                  <a:lnTo>
                    <a:pt x="565" y="678"/>
                  </a:lnTo>
                  <a:lnTo>
                    <a:pt x="564" y="688"/>
                  </a:lnTo>
                  <a:lnTo>
                    <a:pt x="564" y="697"/>
                  </a:lnTo>
                  <a:lnTo>
                    <a:pt x="563" y="707"/>
                  </a:lnTo>
                  <a:lnTo>
                    <a:pt x="564" y="716"/>
                  </a:lnTo>
                  <a:lnTo>
                    <a:pt x="565" y="726"/>
                  </a:lnTo>
                  <a:lnTo>
                    <a:pt x="566" y="735"/>
                  </a:lnTo>
                  <a:lnTo>
                    <a:pt x="566" y="745"/>
                  </a:lnTo>
                  <a:lnTo>
                    <a:pt x="566" y="754"/>
                  </a:lnTo>
                  <a:lnTo>
                    <a:pt x="565" y="764"/>
                  </a:lnTo>
                  <a:lnTo>
                    <a:pt x="564" y="773"/>
                  </a:lnTo>
                  <a:lnTo>
                    <a:pt x="561" y="782"/>
                  </a:lnTo>
                  <a:lnTo>
                    <a:pt x="560" y="791"/>
                  </a:lnTo>
                  <a:lnTo>
                    <a:pt x="557" y="799"/>
                  </a:lnTo>
                  <a:lnTo>
                    <a:pt x="555" y="806"/>
                  </a:lnTo>
                  <a:lnTo>
                    <a:pt x="552" y="813"/>
                  </a:lnTo>
                  <a:lnTo>
                    <a:pt x="550" y="819"/>
                  </a:lnTo>
                  <a:lnTo>
                    <a:pt x="548" y="825"/>
                  </a:lnTo>
                  <a:lnTo>
                    <a:pt x="546" y="829"/>
                  </a:lnTo>
                  <a:lnTo>
                    <a:pt x="545" y="832"/>
                  </a:lnTo>
                  <a:lnTo>
                    <a:pt x="544" y="834"/>
                  </a:lnTo>
                  <a:lnTo>
                    <a:pt x="544" y="965"/>
                  </a:lnTo>
                  <a:lnTo>
                    <a:pt x="544" y="964"/>
                  </a:lnTo>
                  <a:lnTo>
                    <a:pt x="546" y="960"/>
                  </a:lnTo>
                  <a:lnTo>
                    <a:pt x="550" y="955"/>
                  </a:lnTo>
                  <a:lnTo>
                    <a:pt x="554" y="948"/>
                  </a:lnTo>
                  <a:lnTo>
                    <a:pt x="558" y="941"/>
                  </a:lnTo>
                  <a:lnTo>
                    <a:pt x="563" y="933"/>
                  </a:lnTo>
                  <a:lnTo>
                    <a:pt x="567" y="927"/>
                  </a:lnTo>
                  <a:lnTo>
                    <a:pt x="569" y="921"/>
                  </a:lnTo>
                  <a:lnTo>
                    <a:pt x="571" y="917"/>
                  </a:lnTo>
                  <a:lnTo>
                    <a:pt x="572" y="915"/>
                  </a:lnTo>
                  <a:lnTo>
                    <a:pt x="571" y="916"/>
                  </a:lnTo>
                  <a:lnTo>
                    <a:pt x="567" y="920"/>
                  </a:lnTo>
                  <a:lnTo>
                    <a:pt x="561" y="928"/>
                  </a:lnTo>
                  <a:lnTo>
                    <a:pt x="552" y="940"/>
                  </a:lnTo>
                  <a:lnTo>
                    <a:pt x="539" y="958"/>
                  </a:lnTo>
                  <a:lnTo>
                    <a:pt x="523" y="981"/>
                  </a:lnTo>
                  <a:lnTo>
                    <a:pt x="503" y="1004"/>
                  </a:lnTo>
                  <a:lnTo>
                    <a:pt x="482" y="1022"/>
                  </a:lnTo>
                  <a:lnTo>
                    <a:pt x="459" y="1035"/>
                  </a:lnTo>
                  <a:lnTo>
                    <a:pt x="434" y="1045"/>
                  </a:lnTo>
                  <a:lnTo>
                    <a:pt x="409" y="1050"/>
                  </a:lnTo>
                  <a:lnTo>
                    <a:pt x="383" y="1053"/>
                  </a:lnTo>
                  <a:lnTo>
                    <a:pt x="358" y="1053"/>
                  </a:lnTo>
                  <a:lnTo>
                    <a:pt x="333" y="1051"/>
                  </a:lnTo>
                  <a:lnTo>
                    <a:pt x="310" y="1048"/>
                  </a:lnTo>
                  <a:lnTo>
                    <a:pt x="288" y="1043"/>
                  </a:lnTo>
                  <a:lnTo>
                    <a:pt x="268" y="1037"/>
                  </a:lnTo>
                  <a:lnTo>
                    <a:pt x="250" y="1032"/>
                  </a:lnTo>
                  <a:lnTo>
                    <a:pt x="236" y="1027"/>
                  </a:lnTo>
                  <a:lnTo>
                    <a:pt x="225" y="1022"/>
                  </a:lnTo>
                  <a:lnTo>
                    <a:pt x="218" y="1019"/>
                  </a:lnTo>
                  <a:lnTo>
                    <a:pt x="216" y="1018"/>
                  </a:lnTo>
                  <a:lnTo>
                    <a:pt x="216" y="1016"/>
                  </a:lnTo>
                  <a:lnTo>
                    <a:pt x="217" y="1012"/>
                  </a:lnTo>
                  <a:lnTo>
                    <a:pt x="218" y="1004"/>
                  </a:lnTo>
                  <a:lnTo>
                    <a:pt x="220" y="995"/>
                  </a:lnTo>
                  <a:lnTo>
                    <a:pt x="222" y="983"/>
                  </a:lnTo>
                  <a:lnTo>
                    <a:pt x="223" y="970"/>
                  </a:lnTo>
                  <a:lnTo>
                    <a:pt x="226" y="957"/>
                  </a:lnTo>
                  <a:lnTo>
                    <a:pt x="227" y="942"/>
                  </a:lnTo>
                  <a:lnTo>
                    <a:pt x="230" y="927"/>
                  </a:lnTo>
                  <a:lnTo>
                    <a:pt x="231" y="912"/>
                  </a:lnTo>
                  <a:lnTo>
                    <a:pt x="233" y="897"/>
                  </a:lnTo>
                  <a:lnTo>
                    <a:pt x="234" y="883"/>
                  </a:lnTo>
                  <a:lnTo>
                    <a:pt x="234" y="871"/>
                  </a:lnTo>
                  <a:lnTo>
                    <a:pt x="234" y="860"/>
                  </a:lnTo>
                  <a:lnTo>
                    <a:pt x="233" y="852"/>
                  </a:lnTo>
                  <a:lnTo>
                    <a:pt x="232" y="845"/>
                  </a:lnTo>
                  <a:lnTo>
                    <a:pt x="231" y="837"/>
                  </a:lnTo>
                  <a:lnTo>
                    <a:pt x="235" y="829"/>
                  </a:lnTo>
                  <a:lnTo>
                    <a:pt x="242" y="822"/>
                  </a:lnTo>
                  <a:lnTo>
                    <a:pt x="252" y="815"/>
                  </a:lnTo>
                  <a:lnTo>
                    <a:pt x="263" y="809"/>
                  </a:lnTo>
                  <a:lnTo>
                    <a:pt x="275" y="803"/>
                  </a:lnTo>
                  <a:lnTo>
                    <a:pt x="285" y="796"/>
                  </a:lnTo>
                  <a:lnTo>
                    <a:pt x="294" y="788"/>
                  </a:lnTo>
                  <a:lnTo>
                    <a:pt x="298" y="781"/>
                  </a:lnTo>
                  <a:lnTo>
                    <a:pt x="294" y="776"/>
                  </a:lnTo>
                  <a:lnTo>
                    <a:pt x="286" y="771"/>
                  </a:lnTo>
                  <a:lnTo>
                    <a:pt x="273" y="768"/>
                  </a:lnTo>
                  <a:lnTo>
                    <a:pt x="260" y="765"/>
                  </a:lnTo>
                  <a:lnTo>
                    <a:pt x="249" y="764"/>
                  </a:lnTo>
                  <a:lnTo>
                    <a:pt x="240" y="762"/>
                  </a:lnTo>
                  <a:lnTo>
                    <a:pt x="237" y="762"/>
                  </a:lnTo>
                  <a:lnTo>
                    <a:pt x="237" y="761"/>
                  </a:lnTo>
                  <a:lnTo>
                    <a:pt x="238" y="759"/>
                  </a:lnTo>
                  <a:lnTo>
                    <a:pt x="239" y="755"/>
                  </a:lnTo>
                  <a:lnTo>
                    <a:pt x="240" y="750"/>
                  </a:lnTo>
                  <a:lnTo>
                    <a:pt x="242" y="743"/>
                  </a:lnTo>
                  <a:lnTo>
                    <a:pt x="244" y="735"/>
                  </a:lnTo>
                  <a:lnTo>
                    <a:pt x="246" y="727"/>
                  </a:lnTo>
                  <a:lnTo>
                    <a:pt x="248" y="718"/>
                  </a:lnTo>
                  <a:lnTo>
                    <a:pt x="250" y="708"/>
                  </a:lnTo>
                  <a:lnTo>
                    <a:pt x="252" y="698"/>
                  </a:lnTo>
                  <a:lnTo>
                    <a:pt x="254" y="688"/>
                  </a:lnTo>
                  <a:lnTo>
                    <a:pt x="255" y="678"/>
                  </a:lnTo>
                  <a:lnTo>
                    <a:pt x="257" y="668"/>
                  </a:lnTo>
                  <a:lnTo>
                    <a:pt x="257" y="658"/>
                  </a:lnTo>
                  <a:lnTo>
                    <a:pt x="257" y="648"/>
                  </a:lnTo>
                  <a:lnTo>
                    <a:pt x="257" y="640"/>
                  </a:lnTo>
                  <a:lnTo>
                    <a:pt x="256" y="627"/>
                  </a:lnTo>
                  <a:lnTo>
                    <a:pt x="252" y="617"/>
                  </a:lnTo>
                  <a:lnTo>
                    <a:pt x="248" y="607"/>
                  </a:lnTo>
                  <a:lnTo>
                    <a:pt x="241" y="600"/>
                  </a:lnTo>
                  <a:lnTo>
                    <a:pt x="233" y="592"/>
                  </a:lnTo>
                  <a:lnTo>
                    <a:pt x="224" y="584"/>
                  </a:lnTo>
                  <a:lnTo>
                    <a:pt x="213" y="575"/>
                  </a:lnTo>
                  <a:lnTo>
                    <a:pt x="200" y="564"/>
                  </a:lnTo>
                  <a:lnTo>
                    <a:pt x="198" y="564"/>
                  </a:lnTo>
                  <a:lnTo>
                    <a:pt x="192" y="561"/>
                  </a:lnTo>
                  <a:lnTo>
                    <a:pt x="184" y="558"/>
                  </a:lnTo>
                  <a:lnTo>
                    <a:pt x="172" y="553"/>
                  </a:lnTo>
                  <a:lnTo>
                    <a:pt x="158" y="546"/>
                  </a:lnTo>
                  <a:lnTo>
                    <a:pt x="142" y="538"/>
                  </a:lnTo>
                  <a:lnTo>
                    <a:pt x="125" y="528"/>
                  </a:lnTo>
                  <a:lnTo>
                    <a:pt x="108" y="516"/>
                  </a:lnTo>
                  <a:lnTo>
                    <a:pt x="90" y="504"/>
                  </a:lnTo>
                  <a:lnTo>
                    <a:pt x="72" y="489"/>
                  </a:lnTo>
                  <a:lnTo>
                    <a:pt x="56" y="474"/>
                  </a:lnTo>
                  <a:lnTo>
                    <a:pt x="40" y="456"/>
                  </a:lnTo>
                  <a:lnTo>
                    <a:pt x="26" y="437"/>
                  </a:lnTo>
                  <a:lnTo>
                    <a:pt x="15" y="416"/>
                  </a:lnTo>
                  <a:lnTo>
                    <a:pt x="6" y="394"/>
                  </a:lnTo>
                  <a:lnTo>
                    <a:pt x="1" y="370"/>
                  </a:lnTo>
                  <a:lnTo>
                    <a:pt x="0" y="360"/>
                  </a:lnTo>
                  <a:lnTo>
                    <a:pt x="0" y="350"/>
                  </a:lnTo>
                  <a:lnTo>
                    <a:pt x="0" y="339"/>
                  </a:lnTo>
                  <a:lnTo>
                    <a:pt x="0" y="326"/>
                  </a:lnTo>
                  <a:lnTo>
                    <a:pt x="1" y="314"/>
                  </a:lnTo>
                  <a:lnTo>
                    <a:pt x="2" y="302"/>
                  </a:lnTo>
                  <a:lnTo>
                    <a:pt x="3" y="290"/>
                  </a:lnTo>
                  <a:lnTo>
                    <a:pt x="4" y="279"/>
                  </a:lnTo>
                  <a:lnTo>
                    <a:pt x="6" y="268"/>
                  </a:lnTo>
                  <a:lnTo>
                    <a:pt x="7" y="257"/>
                  </a:lnTo>
                  <a:lnTo>
                    <a:pt x="8" y="248"/>
                  </a:lnTo>
                  <a:lnTo>
                    <a:pt x="9" y="240"/>
                  </a:lnTo>
                  <a:lnTo>
                    <a:pt x="10" y="233"/>
                  </a:lnTo>
                  <a:lnTo>
                    <a:pt x="11" y="228"/>
                  </a:lnTo>
                  <a:lnTo>
                    <a:pt x="12" y="225"/>
                  </a:lnTo>
                  <a:lnTo>
                    <a:pt x="12" y="224"/>
                  </a:lnTo>
                  <a:lnTo>
                    <a:pt x="14" y="224"/>
                  </a:lnTo>
                  <a:lnTo>
                    <a:pt x="21" y="224"/>
                  </a:lnTo>
                  <a:lnTo>
                    <a:pt x="31" y="224"/>
                  </a:lnTo>
                  <a:lnTo>
                    <a:pt x="45" y="224"/>
                  </a:lnTo>
                  <a:lnTo>
                    <a:pt x="62" y="223"/>
                  </a:lnTo>
                  <a:lnTo>
                    <a:pt x="82" y="220"/>
                  </a:lnTo>
                  <a:lnTo>
                    <a:pt x="104" y="216"/>
                  </a:lnTo>
                  <a:lnTo>
                    <a:pt x="127" y="210"/>
                  </a:lnTo>
                  <a:lnTo>
                    <a:pt x="152" y="202"/>
                  </a:lnTo>
                  <a:lnTo>
                    <a:pt x="177" y="192"/>
                  </a:lnTo>
                  <a:lnTo>
                    <a:pt x="204" y="178"/>
                  </a:lnTo>
                  <a:lnTo>
                    <a:pt x="230" y="162"/>
                  </a:lnTo>
                  <a:lnTo>
                    <a:pt x="257" y="142"/>
                  </a:lnTo>
                  <a:lnTo>
                    <a:pt x="282" y="118"/>
                  </a:lnTo>
                  <a:lnTo>
                    <a:pt x="306" y="90"/>
                  </a:lnTo>
                  <a:lnTo>
                    <a:pt x="329" y="57"/>
                  </a:lnTo>
                  <a:lnTo>
                    <a:pt x="350" y="28"/>
                  </a:lnTo>
                  <a:lnTo>
                    <a:pt x="368" y="10"/>
                  </a:lnTo>
                  <a:lnTo>
                    <a:pt x="383" y="0"/>
                  </a:lnTo>
                  <a:lnTo>
                    <a:pt x="397" y="0"/>
                  </a:lnTo>
                  <a:lnTo>
                    <a:pt x="410" y="6"/>
                  </a:lnTo>
                  <a:lnTo>
                    <a:pt x="421" y="18"/>
                  </a:lnTo>
                  <a:lnTo>
                    <a:pt x="431" y="35"/>
                  </a:lnTo>
                  <a:lnTo>
                    <a:pt x="442" y="55"/>
                  </a:lnTo>
                  <a:lnTo>
                    <a:pt x="452" y="78"/>
                  </a:lnTo>
                  <a:lnTo>
                    <a:pt x="463" y="102"/>
                  </a:lnTo>
                  <a:lnTo>
                    <a:pt x="474" y="127"/>
                  </a:lnTo>
                  <a:lnTo>
                    <a:pt x="487" y="150"/>
                  </a:lnTo>
                  <a:lnTo>
                    <a:pt x="502" y="170"/>
                  </a:lnTo>
                  <a:lnTo>
                    <a:pt x="519" y="188"/>
                  </a:lnTo>
                  <a:lnTo>
                    <a:pt x="538" y="201"/>
                  </a:lnTo>
                  <a:lnTo>
                    <a:pt x="560" y="208"/>
                  </a:lnTo>
                  <a:lnTo>
                    <a:pt x="573" y="211"/>
                  </a:lnTo>
                  <a:lnTo>
                    <a:pt x="588" y="213"/>
                  </a:lnTo>
                  <a:lnTo>
                    <a:pt x="606" y="216"/>
                  </a:lnTo>
                  <a:lnTo>
                    <a:pt x="625" y="219"/>
                  </a:lnTo>
                  <a:lnTo>
                    <a:pt x="647" y="223"/>
                  </a:lnTo>
                  <a:lnTo>
                    <a:pt x="670" y="227"/>
                  </a:lnTo>
                  <a:lnTo>
                    <a:pt x="694" y="231"/>
                  </a:lnTo>
                  <a:lnTo>
                    <a:pt x="720" y="235"/>
                  </a:lnTo>
                  <a:lnTo>
                    <a:pt x="747" y="240"/>
                  </a:lnTo>
                  <a:lnTo>
                    <a:pt x="775" y="245"/>
                  </a:lnTo>
                  <a:lnTo>
                    <a:pt x="803" y="250"/>
                  </a:lnTo>
                  <a:lnTo>
                    <a:pt x="833" y="255"/>
                  </a:lnTo>
                  <a:lnTo>
                    <a:pt x="862" y="260"/>
                  </a:lnTo>
                  <a:lnTo>
                    <a:pt x="892" y="265"/>
                  </a:lnTo>
                  <a:lnTo>
                    <a:pt x="922" y="270"/>
                  </a:lnTo>
                  <a:lnTo>
                    <a:pt x="951" y="275"/>
                  </a:lnTo>
                  <a:lnTo>
                    <a:pt x="981" y="280"/>
                  </a:lnTo>
                  <a:lnTo>
                    <a:pt x="1010" y="285"/>
                  </a:lnTo>
                  <a:lnTo>
                    <a:pt x="1038" y="290"/>
                  </a:lnTo>
                  <a:lnTo>
                    <a:pt x="1066" y="295"/>
                  </a:lnTo>
                  <a:lnTo>
                    <a:pt x="1092" y="299"/>
                  </a:lnTo>
                  <a:lnTo>
                    <a:pt x="1117" y="304"/>
                  </a:lnTo>
                  <a:lnTo>
                    <a:pt x="1141" y="308"/>
                  </a:lnTo>
                  <a:lnTo>
                    <a:pt x="1164" y="311"/>
                  </a:lnTo>
                  <a:lnTo>
                    <a:pt x="1184" y="315"/>
                  </a:lnTo>
                  <a:lnTo>
                    <a:pt x="1203" y="318"/>
                  </a:lnTo>
                  <a:lnTo>
                    <a:pt x="1220" y="321"/>
                  </a:lnTo>
                  <a:lnTo>
                    <a:pt x="1234" y="324"/>
                  </a:lnTo>
                  <a:lnTo>
                    <a:pt x="1246" y="326"/>
                  </a:lnTo>
                  <a:lnTo>
                    <a:pt x="1255" y="328"/>
                  </a:lnTo>
                  <a:lnTo>
                    <a:pt x="1262" y="329"/>
                  </a:lnTo>
                  <a:lnTo>
                    <a:pt x="1265" y="330"/>
                  </a:lnTo>
                  <a:close/>
                </a:path>
              </a:pathLst>
            </a:custGeom>
            <a:solidFill>
              <a:srgbClr val="66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5C7B8C6A-D85F-42BB-B393-EA0480526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514" y="1666876"/>
              <a:ext cx="92075" cy="163513"/>
            </a:xfrm>
            <a:custGeom>
              <a:avLst/>
              <a:gdLst>
                <a:gd name="T0" fmla="*/ 2147483647 w 65"/>
                <a:gd name="T1" fmla="*/ 2147483647 h 103"/>
                <a:gd name="T2" fmla="*/ 2147483647 w 65"/>
                <a:gd name="T3" fmla="*/ 2147483647 h 103"/>
                <a:gd name="T4" fmla="*/ 2147483647 w 65"/>
                <a:gd name="T5" fmla="*/ 2147483647 h 103"/>
                <a:gd name="T6" fmla="*/ 2147483647 w 65"/>
                <a:gd name="T7" fmla="*/ 0 h 103"/>
                <a:gd name="T8" fmla="*/ 2147483647 w 65"/>
                <a:gd name="T9" fmla="*/ 0 h 103"/>
                <a:gd name="T10" fmla="*/ 2147483647 w 65"/>
                <a:gd name="T11" fmla="*/ 2147483647 h 103"/>
                <a:gd name="T12" fmla="*/ 2147483647 w 65"/>
                <a:gd name="T13" fmla="*/ 2147483647 h 103"/>
                <a:gd name="T14" fmla="*/ 2147483647 w 65"/>
                <a:gd name="T15" fmla="*/ 2147483647 h 103"/>
                <a:gd name="T16" fmla="*/ 2147483647 w 65"/>
                <a:gd name="T17" fmla="*/ 2147483647 h 103"/>
                <a:gd name="T18" fmla="*/ 0 w 65"/>
                <a:gd name="T19" fmla="*/ 2147483647 h 103"/>
                <a:gd name="T20" fmla="*/ 0 w 65"/>
                <a:gd name="T21" fmla="*/ 2147483647 h 103"/>
                <a:gd name="T22" fmla="*/ 0 w 65"/>
                <a:gd name="T23" fmla="*/ 2147483647 h 103"/>
                <a:gd name="T24" fmla="*/ 2147483647 w 65"/>
                <a:gd name="T25" fmla="*/ 2147483647 h 103"/>
                <a:gd name="T26" fmla="*/ 2147483647 w 65"/>
                <a:gd name="T27" fmla="*/ 2147483647 h 103"/>
                <a:gd name="T28" fmla="*/ 2147483647 w 65"/>
                <a:gd name="T29" fmla="*/ 2147483647 h 103"/>
                <a:gd name="T30" fmla="*/ 2147483647 w 65"/>
                <a:gd name="T31" fmla="*/ 2147483647 h 103"/>
                <a:gd name="T32" fmla="*/ 2147483647 w 65"/>
                <a:gd name="T33" fmla="*/ 2147483647 h 103"/>
                <a:gd name="T34" fmla="*/ 2147483647 w 65"/>
                <a:gd name="T35" fmla="*/ 2147483647 h 103"/>
                <a:gd name="T36" fmla="*/ 2147483647 w 65"/>
                <a:gd name="T37" fmla="*/ 2147483647 h 103"/>
                <a:gd name="T38" fmla="*/ 2147483647 w 65"/>
                <a:gd name="T39" fmla="*/ 2147483647 h 103"/>
                <a:gd name="T40" fmla="*/ 2147483647 w 65"/>
                <a:gd name="T41" fmla="*/ 2147483647 h 103"/>
                <a:gd name="T42" fmla="*/ 2147483647 w 65"/>
                <a:gd name="T43" fmla="*/ 2147483647 h 103"/>
                <a:gd name="T44" fmla="*/ 2147483647 w 65"/>
                <a:gd name="T45" fmla="*/ 2147483647 h 103"/>
                <a:gd name="T46" fmla="*/ 2147483647 w 65"/>
                <a:gd name="T47" fmla="*/ 2147483647 h 103"/>
                <a:gd name="T48" fmla="*/ 2147483647 w 65"/>
                <a:gd name="T49" fmla="*/ 2147483647 h 103"/>
                <a:gd name="T50" fmla="*/ 2147483647 w 65"/>
                <a:gd name="T51" fmla="*/ 2147483647 h 103"/>
                <a:gd name="T52" fmla="*/ 2147483647 w 65"/>
                <a:gd name="T53" fmla="*/ 2147483647 h 103"/>
                <a:gd name="T54" fmla="*/ 2147483647 w 65"/>
                <a:gd name="T55" fmla="*/ 2147483647 h 10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65"/>
                <a:gd name="T85" fmla="*/ 0 h 103"/>
                <a:gd name="T86" fmla="*/ 65 w 65"/>
                <a:gd name="T87" fmla="*/ 103 h 10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65" h="103">
                  <a:moveTo>
                    <a:pt x="43" y="1"/>
                  </a:moveTo>
                  <a:lnTo>
                    <a:pt x="43" y="1"/>
                  </a:lnTo>
                  <a:lnTo>
                    <a:pt x="42" y="1"/>
                  </a:lnTo>
                  <a:lnTo>
                    <a:pt x="37" y="0"/>
                  </a:lnTo>
                  <a:lnTo>
                    <a:pt x="31" y="0"/>
                  </a:lnTo>
                  <a:lnTo>
                    <a:pt x="23" y="2"/>
                  </a:lnTo>
                  <a:lnTo>
                    <a:pt x="15" y="5"/>
                  </a:lnTo>
                  <a:lnTo>
                    <a:pt x="8" y="12"/>
                  </a:lnTo>
                  <a:lnTo>
                    <a:pt x="3" y="23"/>
                  </a:lnTo>
                  <a:lnTo>
                    <a:pt x="0" y="38"/>
                  </a:lnTo>
                  <a:lnTo>
                    <a:pt x="0" y="54"/>
                  </a:lnTo>
                  <a:lnTo>
                    <a:pt x="3" y="67"/>
                  </a:lnTo>
                  <a:lnTo>
                    <a:pt x="7" y="78"/>
                  </a:lnTo>
                  <a:lnTo>
                    <a:pt x="13" y="88"/>
                  </a:lnTo>
                  <a:lnTo>
                    <a:pt x="20" y="95"/>
                  </a:lnTo>
                  <a:lnTo>
                    <a:pt x="28" y="99"/>
                  </a:lnTo>
                  <a:lnTo>
                    <a:pt x="36" y="101"/>
                  </a:lnTo>
                  <a:lnTo>
                    <a:pt x="43" y="103"/>
                  </a:lnTo>
                  <a:lnTo>
                    <a:pt x="50" y="103"/>
                  </a:lnTo>
                  <a:lnTo>
                    <a:pt x="54" y="103"/>
                  </a:lnTo>
                  <a:lnTo>
                    <a:pt x="58" y="103"/>
                  </a:lnTo>
                  <a:lnTo>
                    <a:pt x="61" y="103"/>
                  </a:lnTo>
                  <a:lnTo>
                    <a:pt x="63" y="103"/>
                  </a:lnTo>
                  <a:lnTo>
                    <a:pt x="64" y="103"/>
                  </a:lnTo>
                  <a:lnTo>
                    <a:pt x="65" y="103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63B8E03D-8D93-4A90-96BC-5277B87D3D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3488" y="4059239"/>
              <a:ext cx="1784350" cy="1671637"/>
            </a:xfrm>
            <a:custGeom>
              <a:avLst/>
              <a:gdLst>
                <a:gd name="T0" fmla="*/ 2147483647 w 1265"/>
                <a:gd name="T1" fmla="*/ 2147483647 h 1053"/>
                <a:gd name="T2" fmla="*/ 2147483647 w 1265"/>
                <a:gd name="T3" fmla="*/ 2147483647 h 1053"/>
                <a:gd name="T4" fmla="*/ 2147483647 w 1265"/>
                <a:gd name="T5" fmla="*/ 2147483647 h 1053"/>
                <a:gd name="T6" fmla="*/ 2147483647 w 1265"/>
                <a:gd name="T7" fmla="*/ 2147483647 h 1053"/>
                <a:gd name="T8" fmla="*/ 2147483647 w 1265"/>
                <a:gd name="T9" fmla="*/ 2147483647 h 1053"/>
                <a:gd name="T10" fmla="*/ 2147483647 w 1265"/>
                <a:gd name="T11" fmla="*/ 2147483647 h 1053"/>
                <a:gd name="T12" fmla="*/ 2147483647 w 1265"/>
                <a:gd name="T13" fmla="*/ 2147483647 h 1053"/>
                <a:gd name="T14" fmla="*/ 2147483647 w 1265"/>
                <a:gd name="T15" fmla="*/ 2147483647 h 1053"/>
                <a:gd name="T16" fmla="*/ 2147483647 w 1265"/>
                <a:gd name="T17" fmla="*/ 2147483647 h 1053"/>
                <a:gd name="T18" fmla="*/ 2147483647 w 1265"/>
                <a:gd name="T19" fmla="*/ 2147483647 h 1053"/>
                <a:gd name="T20" fmla="*/ 2147483647 w 1265"/>
                <a:gd name="T21" fmla="*/ 2147483647 h 1053"/>
                <a:gd name="T22" fmla="*/ 2147483647 w 1265"/>
                <a:gd name="T23" fmla="*/ 2147483647 h 1053"/>
                <a:gd name="T24" fmla="*/ 2147483647 w 1265"/>
                <a:gd name="T25" fmla="*/ 2147483647 h 1053"/>
                <a:gd name="T26" fmla="*/ 2147483647 w 1265"/>
                <a:gd name="T27" fmla="*/ 2147483647 h 1053"/>
                <a:gd name="T28" fmla="*/ 2147483647 w 1265"/>
                <a:gd name="T29" fmla="*/ 2147483647 h 1053"/>
                <a:gd name="T30" fmla="*/ 2147483647 w 1265"/>
                <a:gd name="T31" fmla="*/ 2147483647 h 1053"/>
                <a:gd name="T32" fmla="*/ 2147483647 w 1265"/>
                <a:gd name="T33" fmla="*/ 2147483647 h 1053"/>
                <a:gd name="T34" fmla="*/ 2147483647 w 1265"/>
                <a:gd name="T35" fmla="*/ 2147483647 h 1053"/>
                <a:gd name="T36" fmla="*/ 2147483647 w 1265"/>
                <a:gd name="T37" fmla="*/ 2147483647 h 1053"/>
                <a:gd name="T38" fmla="*/ 2147483647 w 1265"/>
                <a:gd name="T39" fmla="*/ 2147483647 h 1053"/>
                <a:gd name="T40" fmla="*/ 2147483647 w 1265"/>
                <a:gd name="T41" fmla="*/ 2147483647 h 1053"/>
                <a:gd name="T42" fmla="*/ 2147483647 w 1265"/>
                <a:gd name="T43" fmla="*/ 2147483647 h 1053"/>
                <a:gd name="T44" fmla="*/ 2147483647 w 1265"/>
                <a:gd name="T45" fmla="*/ 2147483647 h 1053"/>
                <a:gd name="T46" fmla="*/ 2147483647 w 1265"/>
                <a:gd name="T47" fmla="*/ 2147483647 h 1053"/>
                <a:gd name="T48" fmla="*/ 2147483647 w 1265"/>
                <a:gd name="T49" fmla="*/ 2147483647 h 1053"/>
                <a:gd name="T50" fmla="*/ 2147483647 w 1265"/>
                <a:gd name="T51" fmla="*/ 2147483647 h 1053"/>
                <a:gd name="T52" fmla="*/ 2147483647 w 1265"/>
                <a:gd name="T53" fmla="*/ 2147483647 h 1053"/>
                <a:gd name="T54" fmla="*/ 2147483647 w 1265"/>
                <a:gd name="T55" fmla="*/ 2147483647 h 1053"/>
                <a:gd name="T56" fmla="*/ 2147483647 w 1265"/>
                <a:gd name="T57" fmla="*/ 2147483647 h 1053"/>
                <a:gd name="T58" fmla="*/ 2147483647 w 1265"/>
                <a:gd name="T59" fmla="*/ 2147483647 h 1053"/>
                <a:gd name="T60" fmla="*/ 2147483647 w 1265"/>
                <a:gd name="T61" fmla="*/ 2147483647 h 1053"/>
                <a:gd name="T62" fmla="*/ 2147483647 w 1265"/>
                <a:gd name="T63" fmla="*/ 2147483647 h 1053"/>
                <a:gd name="T64" fmla="*/ 2147483647 w 1265"/>
                <a:gd name="T65" fmla="*/ 2147483647 h 1053"/>
                <a:gd name="T66" fmla="*/ 2147483647 w 1265"/>
                <a:gd name="T67" fmla="*/ 2147483647 h 1053"/>
                <a:gd name="T68" fmla="*/ 2147483647 w 1265"/>
                <a:gd name="T69" fmla="*/ 2147483647 h 1053"/>
                <a:gd name="T70" fmla="*/ 2147483647 w 1265"/>
                <a:gd name="T71" fmla="*/ 2147483647 h 1053"/>
                <a:gd name="T72" fmla="*/ 2147483647 w 1265"/>
                <a:gd name="T73" fmla="*/ 2147483647 h 1053"/>
                <a:gd name="T74" fmla="*/ 2147483647 w 1265"/>
                <a:gd name="T75" fmla="*/ 2147483647 h 1053"/>
                <a:gd name="T76" fmla="*/ 2147483647 w 1265"/>
                <a:gd name="T77" fmla="*/ 2147483647 h 1053"/>
                <a:gd name="T78" fmla="*/ 2147483647 w 1265"/>
                <a:gd name="T79" fmla="*/ 2147483647 h 1053"/>
                <a:gd name="T80" fmla="*/ 2147483647 w 1265"/>
                <a:gd name="T81" fmla="*/ 2147483647 h 1053"/>
                <a:gd name="T82" fmla="*/ 2147483647 w 1265"/>
                <a:gd name="T83" fmla="*/ 2147483647 h 1053"/>
                <a:gd name="T84" fmla="*/ 2147483647 w 1265"/>
                <a:gd name="T85" fmla="*/ 2147483647 h 1053"/>
                <a:gd name="T86" fmla="*/ 2147483647 w 1265"/>
                <a:gd name="T87" fmla="*/ 2147483647 h 1053"/>
                <a:gd name="T88" fmla="*/ 2147483647 w 1265"/>
                <a:gd name="T89" fmla="*/ 2147483647 h 1053"/>
                <a:gd name="T90" fmla="*/ 2147483647 w 1265"/>
                <a:gd name="T91" fmla="*/ 2147483647 h 1053"/>
                <a:gd name="T92" fmla="*/ 2147483647 w 1265"/>
                <a:gd name="T93" fmla="*/ 2147483647 h 1053"/>
                <a:gd name="T94" fmla="*/ 2147483647 w 1265"/>
                <a:gd name="T95" fmla="*/ 2147483647 h 1053"/>
                <a:gd name="T96" fmla="*/ 2147483647 w 1265"/>
                <a:gd name="T97" fmla="*/ 2147483647 h 1053"/>
                <a:gd name="T98" fmla="*/ 2147483647 w 1265"/>
                <a:gd name="T99" fmla="*/ 2147483647 h 1053"/>
                <a:gd name="T100" fmla="*/ 2147483647 w 1265"/>
                <a:gd name="T101" fmla="*/ 2147483647 h 1053"/>
                <a:gd name="T102" fmla="*/ 2147483647 w 1265"/>
                <a:gd name="T103" fmla="*/ 2147483647 h 1053"/>
                <a:gd name="T104" fmla="*/ 2147483647 w 1265"/>
                <a:gd name="T105" fmla="*/ 2147483647 h 1053"/>
                <a:gd name="T106" fmla="*/ 2147483647 w 1265"/>
                <a:gd name="T107" fmla="*/ 2147483647 h 1053"/>
                <a:gd name="T108" fmla="*/ 2147483647 w 1265"/>
                <a:gd name="T109" fmla="*/ 2147483647 h 1053"/>
                <a:gd name="T110" fmla="*/ 2147483647 w 1265"/>
                <a:gd name="T111" fmla="*/ 2147483647 h 1053"/>
                <a:gd name="T112" fmla="*/ 2147483647 w 1265"/>
                <a:gd name="T113" fmla="*/ 2147483647 h 1053"/>
                <a:gd name="T114" fmla="*/ 2147483647 w 1265"/>
                <a:gd name="T115" fmla="*/ 2147483647 h 1053"/>
                <a:gd name="T116" fmla="*/ 2147483647 w 1265"/>
                <a:gd name="T117" fmla="*/ 2147483647 h 1053"/>
                <a:gd name="T118" fmla="*/ 2147483647 w 1265"/>
                <a:gd name="T119" fmla="*/ 2147483647 h 105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265"/>
                <a:gd name="T181" fmla="*/ 0 h 1053"/>
                <a:gd name="T182" fmla="*/ 1265 w 1265"/>
                <a:gd name="T183" fmla="*/ 1053 h 105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265" h="1053">
                  <a:moveTo>
                    <a:pt x="1265" y="330"/>
                  </a:moveTo>
                  <a:lnTo>
                    <a:pt x="1265" y="330"/>
                  </a:lnTo>
                  <a:lnTo>
                    <a:pt x="1255" y="365"/>
                  </a:lnTo>
                  <a:lnTo>
                    <a:pt x="1243" y="397"/>
                  </a:lnTo>
                  <a:lnTo>
                    <a:pt x="1229" y="425"/>
                  </a:lnTo>
                  <a:lnTo>
                    <a:pt x="1214" y="451"/>
                  </a:lnTo>
                  <a:lnTo>
                    <a:pt x="1198" y="475"/>
                  </a:lnTo>
                  <a:lnTo>
                    <a:pt x="1181" y="496"/>
                  </a:lnTo>
                  <a:lnTo>
                    <a:pt x="1163" y="514"/>
                  </a:lnTo>
                  <a:lnTo>
                    <a:pt x="1144" y="531"/>
                  </a:lnTo>
                  <a:lnTo>
                    <a:pt x="1124" y="545"/>
                  </a:lnTo>
                  <a:lnTo>
                    <a:pt x="1103" y="558"/>
                  </a:lnTo>
                  <a:lnTo>
                    <a:pt x="1082" y="569"/>
                  </a:lnTo>
                  <a:lnTo>
                    <a:pt x="1061" y="579"/>
                  </a:lnTo>
                  <a:lnTo>
                    <a:pt x="1039" y="587"/>
                  </a:lnTo>
                  <a:lnTo>
                    <a:pt x="1018" y="595"/>
                  </a:lnTo>
                  <a:lnTo>
                    <a:pt x="996" y="602"/>
                  </a:lnTo>
                  <a:lnTo>
                    <a:pt x="975" y="607"/>
                  </a:lnTo>
                  <a:lnTo>
                    <a:pt x="954" y="613"/>
                  </a:lnTo>
                  <a:lnTo>
                    <a:pt x="933" y="618"/>
                  </a:lnTo>
                  <a:lnTo>
                    <a:pt x="913" y="623"/>
                  </a:lnTo>
                  <a:lnTo>
                    <a:pt x="893" y="628"/>
                  </a:lnTo>
                  <a:lnTo>
                    <a:pt x="874" y="633"/>
                  </a:lnTo>
                  <a:lnTo>
                    <a:pt x="856" y="639"/>
                  </a:lnTo>
                  <a:lnTo>
                    <a:pt x="840" y="645"/>
                  </a:lnTo>
                  <a:lnTo>
                    <a:pt x="823" y="652"/>
                  </a:lnTo>
                  <a:lnTo>
                    <a:pt x="809" y="660"/>
                  </a:lnTo>
                  <a:lnTo>
                    <a:pt x="796" y="669"/>
                  </a:lnTo>
                  <a:lnTo>
                    <a:pt x="784" y="679"/>
                  </a:lnTo>
                  <a:lnTo>
                    <a:pt x="774" y="691"/>
                  </a:lnTo>
                  <a:lnTo>
                    <a:pt x="766" y="704"/>
                  </a:lnTo>
                  <a:lnTo>
                    <a:pt x="760" y="719"/>
                  </a:lnTo>
                  <a:lnTo>
                    <a:pt x="755" y="737"/>
                  </a:lnTo>
                  <a:lnTo>
                    <a:pt x="753" y="756"/>
                  </a:lnTo>
                  <a:lnTo>
                    <a:pt x="742" y="923"/>
                  </a:lnTo>
                  <a:lnTo>
                    <a:pt x="743" y="921"/>
                  </a:lnTo>
                  <a:lnTo>
                    <a:pt x="746" y="918"/>
                  </a:lnTo>
                  <a:lnTo>
                    <a:pt x="748" y="914"/>
                  </a:lnTo>
                  <a:lnTo>
                    <a:pt x="749" y="911"/>
                  </a:lnTo>
                  <a:lnTo>
                    <a:pt x="748" y="910"/>
                  </a:lnTo>
                  <a:lnTo>
                    <a:pt x="744" y="912"/>
                  </a:lnTo>
                  <a:lnTo>
                    <a:pt x="735" y="920"/>
                  </a:lnTo>
                  <a:lnTo>
                    <a:pt x="721" y="933"/>
                  </a:lnTo>
                  <a:lnTo>
                    <a:pt x="712" y="942"/>
                  </a:lnTo>
                  <a:lnTo>
                    <a:pt x="701" y="950"/>
                  </a:lnTo>
                  <a:lnTo>
                    <a:pt x="689" y="957"/>
                  </a:lnTo>
                  <a:lnTo>
                    <a:pt x="676" y="964"/>
                  </a:lnTo>
                  <a:lnTo>
                    <a:pt x="663" y="970"/>
                  </a:lnTo>
                  <a:lnTo>
                    <a:pt x="650" y="976"/>
                  </a:lnTo>
                  <a:lnTo>
                    <a:pt x="636" y="981"/>
                  </a:lnTo>
                  <a:lnTo>
                    <a:pt x="623" y="985"/>
                  </a:lnTo>
                  <a:lnTo>
                    <a:pt x="610" y="989"/>
                  </a:lnTo>
                  <a:lnTo>
                    <a:pt x="598" y="993"/>
                  </a:lnTo>
                  <a:lnTo>
                    <a:pt x="588" y="996"/>
                  </a:lnTo>
                  <a:lnTo>
                    <a:pt x="578" y="998"/>
                  </a:lnTo>
                  <a:lnTo>
                    <a:pt x="571" y="1000"/>
                  </a:lnTo>
                  <a:lnTo>
                    <a:pt x="565" y="1001"/>
                  </a:lnTo>
                  <a:lnTo>
                    <a:pt x="561" y="1002"/>
                  </a:lnTo>
                  <a:lnTo>
                    <a:pt x="560" y="1002"/>
                  </a:lnTo>
                  <a:lnTo>
                    <a:pt x="544" y="965"/>
                  </a:lnTo>
                  <a:lnTo>
                    <a:pt x="570" y="568"/>
                  </a:lnTo>
                  <a:lnTo>
                    <a:pt x="570" y="569"/>
                  </a:lnTo>
                  <a:lnTo>
                    <a:pt x="571" y="570"/>
                  </a:lnTo>
                  <a:lnTo>
                    <a:pt x="572" y="573"/>
                  </a:lnTo>
                  <a:lnTo>
                    <a:pt x="574" y="576"/>
                  </a:lnTo>
                  <a:lnTo>
                    <a:pt x="575" y="580"/>
                  </a:lnTo>
                  <a:lnTo>
                    <a:pt x="576" y="586"/>
                  </a:lnTo>
                  <a:lnTo>
                    <a:pt x="579" y="593"/>
                  </a:lnTo>
                  <a:lnTo>
                    <a:pt x="580" y="600"/>
                  </a:lnTo>
                  <a:lnTo>
                    <a:pt x="581" y="604"/>
                  </a:lnTo>
                  <a:lnTo>
                    <a:pt x="581" y="609"/>
                  </a:lnTo>
                  <a:lnTo>
                    <a:pt x="580" y="615"/>
                  </a:lnTo>
                  <a:lnTo>
                    <a:pt x="579" y="621"/>
                  </a:lnTo>
                  <a:lnTo>
                    <a:pt x="578" y="628"/>
                  </a:lnTo>
                  <a:lnTo>
                    <a:pt x="575" y="636"/>
                  </a:lnTo>
                  <a:lnTo>
                    <a:pt x="574" y="643"/>
                  </a:lnTo>
                  <a:lnTo>
                    <a:pt x="571" y="651"/>
                  </a:lnTo>
                  <a:lnTo>
                    <a:pt x="569" y="660"/>
                  </a:lnTo>
                  <a:lnTo>
                    <a:pt x="567" y="669"/>
                  </a:lnTo>
                  <a:lnTo>
                    <a:pt x="565" y="678"/>
                  </a:lnTo>
                  <a:lnTo>
                    <a:pt x="564" y="688"/>
                  </a:lnTo>
                  <a:lnTo>
                    <a:pt x="564" y="697"/>
                  </a:lnTo>
                  <a:lnTo>
                    <a:pt x="563" y="707"/>
                  </a:lnTo>
                  <a:lnTo>
                    <a:pt x="564" y="716"/>
                  </a:lnTo>
                  <a:lnTo>
                    <a:pt x="565" y="726"/>
                  </a:lnTo>
                  <a:lnTo>
                    <a:pt x="566" y="735"/>
                  </a:lnTo>
                  <a:lnTo>
                    <a:pt x="566" y="745"/>
                  </a:lnTo>
                  <a:lnTo>
                    <a:pt x="566" y="754"/>
                  </a:lnTo>
                  <a:lnTo>
                    <a:pt x="565" y="764"/>
                  </a:lnTo>
                  <a:lnTo>
                    <a:pt x="564" y="773"/>
                  </a:lnTo>
                  <a:lnTo>
                    <a:pt x="561" y="782"/>
                  </a:lnTo>
                  <a:lnTo>
                    <a:pt x="560" y="791"/>
                  </a:lnTo>
                  <a:lnTo>
                    <a:pt x="557" y="799"/>
                  </a:lnTo>
                  <a:lnTo>
                    <a:pt x="555" y="806"/>
                  </a:lnTo>
                  <a:lnTo>
                    <a:pt x="552" y="813"/>
                  </a:lnTo>
                  <a:lnTo>
                    <a:pt x="550" y="819"/>
                  </a:lnTo>
                  <a:lnTo>
                    <a:pt x="548" y="825"/>
                  </a:lnTo>
                  <a:lnTo>
                    <a:pt x="546" y="829"/>
                  </a:lnTo>
                  <a:lnTo>
                    <a:pt x="545" y="832"/>
                  </a:lnTo>
                  <a:lnTo>
                    <a:pt x="544" y="834"/>
                  </a:lnTo>
                  <a:lnTo>
                    <a:pt x="544" y="965"/>
                  </a:lnTo>
                  <a:lnTo>
                    <a:pt x="544" y="964"/>
                  </a:lnTo>
                  <a:lnTo>
                    <a:pt x="546" y="960"/>
                  </a:lnTo>
                  <a:lnTo>
                    <a:pt x="550" y="955"/>
                  </a:lnTo>
                  <a:lnTo>
                    <a:pt x="554" y="948"/>
                  </a:lnTo>
                  <a:lnTo>
                    <a:pt x="558" y="941"/>
                  </a:lnTo>
                  <a:lnTo>
                    <a:pt x="563" y="933"/>
                  </a:lnTo>
                  <a:lnTo>
                    <a:pt x="567" y="927"/>
                  </a:lnTo>
                  <a:lnTo>
                    <a:pt x="569" y="921"/>
                  </a:lnTo>
                  <a:lnTo>
                    <a:pt x="571" y="917"/>
                  </a:lnTo>
                  <a:lnTo>
                    <a:pt x="572" y="915"/>
                  </a:lnTo>
                  <a:lnTo>
                    <a:pt x="571" y="916"/>
                  </a:lnTo>
                  <a:lnTo>
                    <a:pt x="567" y="920"/>
                  </a:lnTo>
                  <a:lnTo>
                    <a:pt x="561" y="928"/>
                  </a:lnTo>
                  <a:lnTo>
                    <a:pt x="552" y="940"/>
                  </a:lnTo>
                  <a:lnTo>
                    <a:pt x="539" y="958"/>
                  </a:lnTo>
                  <a:lnTo>
                    <a:pt x="523" y="981"/>
                  </a:lnTo>
                  <a:lnTo>
                    <a:pt x="503" y="1004"/>
                  </a:lnTo>
                  <a:lnTo>
                    <a:pt x="482" y="1022"/>
                  </a:lnTo>
                  <a:lnTo>
                    <a:pt x="459" y="1035"/>
                  </a:lnTo>
                  <a:lnTo>
                    <a:pt x="434" y="1045"/>
                  </a:lnTo>
                  <a:lnTo>
                    <a:pt x="409" y="1050"/>
                  </a:lnTo>
                  <a:lnTo>
                    <a:pt x="383" y="1053"/>
                  </a:lnTo>
                  <a:lnTo>
                    <a:pt x="358" y="1053"/>
                  </a:lnTo>
                  <a:lnTo>
                    <a:pt x="333" y="1051"/>
                  </a:lnTo>
                  <a:lnTo>
                    <a:pt x="310" y="1048"/>
                  </a:lnTo>
                  <a:lnTo>
                    <a:pt x="288" y="1043"/>
                  </a:lnTo>
                  <a:lnTo>
                    <a:pt x="268" y="1037"/>
                  </a:lnTo>
                  <a:lnTo>
                    <a:pt x="250" y="1032"/>
                  </a:lnTo>
                  <a:lnTo>
                    <a:pt x="236" y="1027"/>
                  </a:lnTo>
                  <a:lnTo>
                    <a:pt x="225" y="1022"/>
                  </a:lnTo>
                  <a:lnTo>
                    <a:pt x="218" y="1019"/>
                  </a:lnTo>
                  <a:lnTo>
                    <a:pt x="216" y="1018"/>
                  </a:lnTo>
                  <a:lnTo>
                    <a:pt x="216" y="1016"/>
                  </a:lnTo>
                  <a:lnTo>
                    <a:pt x="217" y="1012"/>
                  </a:lnTo>
                  <a:lnTo>
                    <a:pt x="218" y="1004"/>
                  </a:lnTo>
                  <a:lnTo>
                    <a:pt x="220" y="995"/>
                  </a:lnTo>
                  <a:lnTo>
                    <a:pt x="222" y="983"/>
                  </a:lnTo>
                  <a:lnTo>
                    <a:pt x="223" y="970"/>
                  </a:lnTo>
                  <a:lnTo>
                    <a:pt x="226" y="957"/>
                  </a:lnTo>
                  <a:lnTo>
                    <a:pt x="227" y="942"/>
                  </a:lnTo>
                  <a:lnTo>
                    <a:pt x="230" y="927"/>
                  </a:lnTo>
                  <a:lnTo>
                    <a:pt x="231" y="912"/>
                  </a:lnTo>
                  <a:lnTo>
                    <a:pt x="233" y="897"/>
                  </a:lnTo>
                  <a:lnTo>
                    <a:pt x="234" y="883"/>
                  </a:lnTo>
                  <a:lnTo>
                    <a:pt x="234" y="871"/>
                  </a:lnTo>
                  <a:lnTo>
                    <a:pt x="234" y="860"/>
                  </a:lnTo>
                  <a:lnTo>
                    <a:pt x="233" y="852"/>
                  </a:lnTo>
                  <a:lnTo>
                    <a:pt x="232" y="845"/>
                  </a:lnTo>
                  <a:lnTo>
                    <a:pt x="231" y="837"/>
                  </a:lnTo>
                  <a:lnTo>
                    <a:pt x="235" y="829"/>
                  </a:lnTo>
                  <a:lnTo>
                    <a:pt x="242" y="822"/>
                  </a:lnTo>
                  <a:lnTo>
                    <a:pt x="252" y="815"/>
                  </a:lnTo>
                  <a:lnTo>
                    <a:pt x="263" y="809"/>
                  </a:lnTo>
                  <a:lnTo>
                    <a:pt x="275" y="803"/>
                  </a:lnTo>
                  <a:lnTo>
                    <a:pt x="285" y="796"/>
                  </a:lnTo>
                  <a:lnTo>
                    <a:pt x="294" y="788"/>
                  </a:lnTo>
                  <a:lnTo>
                    <a:pt x="298" y="781"/>
                  </a:lnTo>
                  <a:lnTo>
                    <a:pt x="294" y="776"/>
                  </a:lnTo>
                  <a:lnTo>
                    <a:pt x="286" y="771"/>
                  </a:lnTo>
                  <a:lnTo>
                    <a:pt x="273" y="768"/>
                  </a:lnTo>
                  <a:lnTo>
                    <a:pt x="260" y="765"/>
                  </a:lnTo>
                  <a:lnTo>
                    <a:pt x="249" y="764"/>
                  </a:lnTo>
                  <a:lnTo>
                    <a:pt x="240" y="762"/>
                  </a:lnTo>
                  <a:lnTo>
                    <a:pt x="237" y="762"/>
                  </a:lnTo>
                  <a:lnTo>
                    <a:pt x="237" y="761"/>
                  </a:lnTo>
                  <a:lnTo>
                    <a:pt x="238" y="759"/>
                  </a:lnTo>
                  <a:lnTo>
                    <a:pt x="239" y="755"/>
                  </a:lnTo>
                  <a:lnTo>
                    <a:pt x="240" y="750"/>
                  </a:lnTo>
                  <a:lnTo>
                    <a:pt x="242" y="743"/>
                  </a:lnTo>
                  <a:lnTo>
                    <a:pt x="244" y="735"/>
                  </a:lnTo>
                  <a:lnTo>
                    <a:pt x="246" y="727"/>
                  </a:lnTo>
                  <a:lnTo>
                    <a:pt x="248" y="718"/>
                  </a:lnTo>
                  <a:lnTo>
                    <a:pt x="250" y="708"/>
                  </a:lnTo>
                  <a:lnTo>
                    <a:pt x="252" y="698"/>
                  </a:lnTo>
                  <a:lnTo>
                    <a:pt x="254" y="688"/>
                  </a:lnTo>
                  <a:lnTo>
                    <a:pt x="255" y="678"/>
                  </a:lnTo>
                  <a:lnTo>
                    <a:pt x="257" y="668"/>
                  </a:lnTo>
                  <a:lnTo>
                    <a:pt x="257" y="658"/>
                  </a:lnTo>
                  <a:lnTo>
                    <a:pt x="257" y="648"/>
                  </a:lnTo>
                  <a:lnTo>
                    <a:pt x="257" y="640"/>
                  </a:lnTo>
                  <a:lnTo>
                    <a:pt x="256" y="627"/>
                  </a:lnTo>
                  <a:lnTo>
                    <a:pt x="252" y="617"/>
                  </a:lnTo>
                  <a:lnTo>
                    <a:pt x="248" y="607"/>
                  </a:lnTo>
                  <a:lnTo>
                    <a:pt x="241" y="600"/>
                  </a:lnTo>
                  <a:lnTo>
                    <a:pt x="233" y="592"/>
                  </a:lnTo>
                  <a:lnTo>
                    <a:pt x="224" y="584"/>
                  </a:lnTo>
                  <a:lnTo>
                    <a:pt x="213" y="575"/>
                  </a:lnTo>
                  <a:lnTo>
                    <a:pt x="200" y="564"/>
                  </a:lnTo>
                  <a:lnTo>
                    <a:pt x="198" y="564"/>
                  </a:lnTo>
                  <a:lnTo>
                    <a:pt x="192" y="561"/>
                  </a:lnTo>
                  <a:lnTo>
                    <a:pt x="184" y="558"/>
                  </a:lnTo>
                  <a:lnTo>
                    <a:pt x="172" y="553"/>
                  </a:lnTo>
                  <a:lnTo>
                    <a:pt x="158" y="546"/>
                  </a:lnTo>
                  <a:lnTo>
                    <a:pt x="142" y="538"/>
                  </a:lnTo>
                  <a:lnTo>
                    <a:pt x="125" y="528"/>
                  </a:lnTo>
                  <a:lnTo>
                    <a:pt x="108" y="516"/>
                  </a:lnTo>
                  <a:lnTo>
                    <a:pt x="90" y="504"/>
                  </a:lnTo>
                  <a:lnTo>
                    <a:pt x="72" y="489"/>
                  </a:lnTo>
                  <a:lnTo>
                    <a:pt x="56" y="474"/>
                  </a:lnTo>
                  <a:lnTo>
                    <a:pt x="40" y="456"/>
                  </a:lnTo>
                  <a:lnTo>
                    <a:pt x="26" y="437"/>
                  </a:lnTo>
                  <a:lnTo>
                    <a:pt x="15" y="416"/>
                  </a:lnTo>
                  <a:lnTo>
                    <a:pt x="6" y="394"/>
                  </a:lnTo>
                  <a:lnTo>
                    <a:pt x="1" y="370"/>
                  </a:lnTo>
                  <a:lnTo>
                    <a:pt x="0" y="360"/>
                  </a:lnTo>
                  <a:lnTo>
                    <a:pt x="0" y="350"/>
                  </a:lnTo>
                  <a:lnTo>
                    <a:pt x="0" y="339"/>
                  </a:lnTo>
                  <a:lnTo>
                    <a:pt x="0" y="326"/>
                  </a:lnTo>
                  <a:lnTo>
                    <a:pt x="1" y="314"/>
                  </a:lnTo>
                  <a:lnTo>
                    <a:pt x="2" y="302"/>
                  </a:lnTo>
                  <a:lnTo>
                    <a:pt x="3" y="290"/>
                  </a:lnTo>
                  <a:lnTo>
                    <a:pt x="4" y="279"/>
                  </a:lnTo>
                  <a:lnTo>
                    <a:pt x="6" y="268"/>
                  </a:lnTo>
                  <a:lnTo>
                    <a:pt x="7" y="257"/>
                  </a:lnTo>
                  <a:lnTo>
                    <a:pt x="8" y="248"/>
                  </a:lnTo>
                  <a:lnTo>
                    <a:pt x="9" y="240"/>
                  </a:lnTo>
                  <a:lnTo>
                    <a:pt x="10" y="233"/>
                  </a:lnTo>
                  <a:lnTo>
                    <a:pt x="11" y="228"/>
                  </a:lnTo>
                  <a:lnTo>
                    <a:pt x="12" y="225"/>
                  </a:lnTo>
                  <a:lnTo>
                    <a:pt x="12" y="224"/>
                  </a:lnTo>
                  <a:lnTo>
                    <a:pt x="14" y="224"/>
                  </a:lnTo>
                  <a:lnTo>
                    <a:pt x="21" y="224"/>
                  </a:lnTo>
                  <a:lnTo>
                    <a:pt x="31" y="224"/>
                  </a:lnTo>
                  <a:lnTo>
                    <a:pt x="45" y="224"/>
                  </a:lnTo>
                  <a:lnTo>
                    <a:pt x="62" y="223"/>
                  </a:lnTo>
                  <a:lnTo>
                    <a:pt x="82" y="220"/>
                  </a:lnTo>
                  <a:lnTo>
                    <a:pt x="104" y="216"/>
                  </a:lnTo>
                  <a:lnTo>
                    <a:pt x="127" y="210"/>
                  </a:lnTo>
                  <a:lnTo>
                    <a:pt x="152" y="202"/>
                  </a:lnTo>
                  <a:lnTo>
                    <a:pt x="177" y="192"/>
                  </a:lnTo>
                  <a:lnTo>
                    <a:pt x="204" y="178"/>
                  </a:lnTo>
                  <a:lnTo>
                    <a:pt x="230" y="162"/>
                  </a:lnTo>
                  <a:lnTo>
                    <a:pt x="257" y="142"/>
                  </a:lnTo>
                  <a:lnTo>
                    <a:pt x="282" y="118"/>
                  </a:lnTo>
                  <a:lnTo>
                    <a:pt x="306" y="90"/>
                  </a:lnTo>
                  <a:lnTo>
                    <a:pt x="329" y="57"/>
                  </a:lnTo>
                  <a:lnTo>
                    <a:pt x="350" y="28"/>
                  </a:lnTo>
                  <a:lnTo>
                    <a:pt x="368" y="10"/>
                  </a:lnTo>
                  <a:lnTo>
                    <a:pt x="383" y="0"/>
                  </a:lnTo>
                  <a:lnTo>
                    <a:pt x="397" y="0"/>
                  </a:lnTo>
                  <a:lnTo>
                    <a:pt x="410" y="6"/>
                  </a:lnTo>
                  <a:lnTo>
                    <a:pt x="421" y="18"/>
                  </a:lnTo>
                  <a:lnTo>
                    <a:pt x="431" y="35"/>
                  </a:lnTo>
                  <a:lnTo>
                    <a:pt x="442" y="55"/>
                  </a:lnTo>
                  <a:lnTo>
                    <a:pt x="452" y="78"/>
                  </a:lnTo>
                  <a:lnTo>
                    <a:pt x="463" y="102"/>
                  </a:lnTo>
                  <a:lnTo>
                    <a:pt x="474" y="127"/>
                  </a:lnTo>
                  <a:lnTo>
                    <a:pt x="487" y="150"/>
                  </a:lnTo>
                  <a:lnTo>
                    <a:pt x="502" y="170"/>
                  </a:lnTo>
                  <a:lnTo>
                    <a:pt x="519" y="188"/>
                  </a:lnTo>
                  <a:lnTo>
                    <a:pt x="538" y="201"/>
                  </a:lnTo>
                  <a:lnTo>
                    <a:pt x="560" y="208"/>
                  </a:lnTo>
                  <a:lnTo>
                    <a:pt x="573" y="211"/>
                  </a:lnTo>
                  <a:lnTo>
                    <a:pt x="588" y="213"/>
                  </a:lnTo>
                  <a:lnTo>
                    <a:pt x="606" y="216"/>
                  </a:lnTo>
                  <a:lnTo>
                    <a:pt x="625" y="219"/>
                  </a:lnTo>
                  <a:lnTo>
                    <a:pt x="647" y="223"/>
                  </a:lnTo>
                  <a:lnTo>
                    <a:pt x="670" y="227"/>
                  </a:lnTo>
                  <a:lnTo>
                    <a:pt x="694" y="231"/>
                  </a:lnTo>
                  <a:lnTo>
                    <a:pt x="720" y="235"/>
                  </a:lnTo>
                  <a:lnTo>
                    <a:pt x="747" y="240"/>
                  </a:lnTo>
                  <a:lnTo>
                    <a:pt x="775" y="245"/>
                  </a:lnTo>
                  <a:lnTo>
                    <a:pt x="803" y="250"/>
                  </a:lnTo>
                  <a:lnTo>
                    <a:pt x="833" y="255"/>
                  </a:lnTo>
                  <a:lnTo>
                    <a:pt x="862" y="260"/>
                  </a:lnTo>
                  <a:lnTo>
                    <a:pt x="892" y="265"/>
                  </a:lnTo>
                  <a:lnTo>
                    <a:pt x="922" y="270"/>
                  </a:lnTo>
                  <a:lnTo>
                    <a:pt x="951" y="275"/>
                  </a:lnTo>
                  <a:lnTo>
                    <a:pt x="981" y="280"/>
                  </a:lnTo>
                  <a:lnTo>
                    <a:pt x="1010" y="285"/>
                  </a:lnTo>
                  <a:lnTo>
                    <a:pt x="1038" y="290"/>
                  </a:lnTo>
                  <a:lnTo>
                    <a:pt x="1066" y="295"/>
                  </a:lnTo>
                  <a:lnTo>
                    <a:pt x="1092" y="299"/>
                  </a:lnTo>
                  <a:lnTo>
                    <a:pt x="1117" y="304"/>
                  </a:lnTo>
                  <a:lnTo>
                    <a:pt x="1141" y="308"/>
                  </a:lnTo>
                  <a:lnTo>
                    <a:pt x="1164" y="311"/>
                  </a:lnTo>
                  <a:lnTo>
                    <a:pt x="1184" y="315"/>
                  </a:lnTo>
                  <a:lnTo>
                    <a:pt x="1203" y="318"/>
                  </a:lnTo>
                  <a:lnTo>
                    <a:pt x="1220" y="321"/>
                  </a:lnTo>
                  <a:lnTo>
                    <a:pt x="1234" y="324"/>
                  </a:lnTo>
                  <a:lnTo>
                    <a:pt x="1246" y="326"/>
                  </a:lnTo>
                  <a:lnTo>
                    <a:pt x="1255" y="328"/>
                  </a:lnTo>
                  <a:lnTo>
                    <a:pt x="1262" y="329"/>
                  </a:lnTo>
                  <a:lnTo>
                    <a:pt x="1265" y="33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CAB9639-7129-48F1-8984-00A352E69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251" y="4414838"/>
              <a:ext cx="1209675" cy="341312"/>
            </a:xfrm>
            <a:custGeom>
              <a:avLst/>
              <a:gdLst>
                <a:gd name="T0" fmla="*/ 2147483647 w 858"/>
                <a:gd name="T1" fmla="*/ 2147483647 h 215"/>
                <a:gd name="T2" fmla="*/ 2147483647 w 858"/>
                <a:gd name="T3" fmla="*/ 2147483647 h 215"/>
                <a:gd name="T4" fmla="*/ 2147483647 w 858"/>
                <a:gd name="T5" fmla="*/ 2147483647 h 215"/>
                <a:gd name="T6" fmla="*/ 2147483647 w 858"/>
                <a:gd name="T7" fmla="*/ 2147483647 h 215"/>
                <a:gd name="T8" fmla="*/ 2147483647 w 858"/>
                <a:gd name="T9" fmla="*/ 2147483647 h 215"/>
                <a:gd name="T10" fmla="*/ 2147483647 w 858"/>
                <a:gd name="T11" fmla="*/ 2147483647 h 215"/>
                <a:gd name="T12" fmla="*/ 2147483647 w 858"/>
                <a:gd name="T13" fmla="*/ 2147483647 h 215"/>
                <a:gd name="T14" fmla="*/ 2147483647 w 858"/>
                <a:gd name="T15" fmla="*/ 2147483647 h 215"/>
                <a:gd name="T16" fmla="*/ 2147483647 w 858"/>
                <a:gd name="T17" fmla="*/ 2147483647 h 215"/>
                <a:gd name="T18" fmla="*/ 2147483647 w 858"/>
                <a:gd name="T19" fmla="*/ 2147483647 h 215"/>
                <a:gd name="T20" fmla="*/ 2147483647 w 858"/>
                <a:gd name="T21" fmla="*/ 2147483647 h 215"/>
                <a:gd name="T22" fmla="*/ 2147483647 w 858"/>
                <a:gd name="T23" fmla="*/ 2147483647 h 215"/>
                <a:gd name="T24" fmla="*/ 2147483647 w 858"/>
                <a:gd name="T25" fmla="*/ 2147483647 h 215"/>
                <a:gd name="T26" fmla="*/ 2147483647 w 858"/>
                <a:gd name="T27" fmla="*/ 2147483647 h 215"/>
                <a:gd name="T28" fmla="*/ 2147483647 w 858"/>
                <a:gd name="T29" fmla="*/ 2147483647 h 215"/>
                <a:gd name="T30" fmla="*/ 2147483647 w 858"/>
                <a:gd name="T31" fmla="*/ 2147483647 h 215"/>
                <a:gd name="T32" fmla="*/ 2147483647 w 858"/>
                <a:gd name="T33" fmla="*/ 2147483647 h 215"/>
                <a:gd name="T34" fmla="*/ 2147483647 w 858"/>
                <a:gd name="T35" fmla="*/ 2147483647 h 215"/>
                <a:gd name="T36" fmla="*/ 2147483647 w 858"/>
                <a:gd name="T37" fmla="*/ 2147483647 h 215"/>
                <a:gd name="T38" fmla="*/ 2147483647 w 858"/>
                <a:gd name="T39" fmla="*/ 2147483647 h 215"/>
                <a:gd name="T40" fmla="*/ 2147483647 w 858"/>
                <a:gd name="T41" fmla="*/ 2147483647 h 215"/>
                <a:gd name="T42" fmla="*/ 2147483647 w 858"/>
                <a:gd name="T43" fmla="*/ 2147483647 h 215"/>
                <a:gd name="T44" fmla="*/ 2147483647 w 858"/>
                <a:gd name="T45" fmla="*/ 2147483647 h 215"/>
                <a:gd name="T46" fmla="*/ 2147483647 w 858"/>
                <a:gd name="T47" fmla="*/ 2147483647 h 215"/>
                <a:gd name="T48" fmla="*/ 2147483647 w 858"/>
                <a:gd name="T49" fmla="*/ 2147483647 h 215"/>
                <a:gd name="T50" fmla="*/ 2147483647 w 858"/>
                <a:gd name="T51" fmla="*/ 2147483647 h 215"/>
                <a:gd name="T52" fmla="*/ 2147483647 w 858"/>
                <a:gd name="T53" fmla="*/ 2147483647 h 215"/>
                <a:gd name="T54" fmla="*/ 2147483647 w 858"/>
                <a:gd name="T55" fmla="*/ 2147483647 h 215"/>
                <a:gd name="T56" fmla="*/ 2147483647 w 858"/>
                <a:gd name="T57" fmla="*/ 2147483647 h 215"/>
                <a:gd name="T58" fmla="*/ 2147483647 w 858"/>
                <a:gd name="T59" fmla="*/ 2147483647 h 215"/>
                <a:gd name="T60" fmla="*/ 2147483647 w 858"/>
                <a:gd name="T61" fmla="*/ 2147483647 h 215"/>
                <a:gd name="T62" fmla="*/ 2147483647 w 858"/>
                <a:gd name="T63" fmla="*/ 2147483647 h 215"/>
                <a:gd name="T64" fmla="*/ 2147483647 w 858"/>
                <a:gd name="T65" fmla="*/ 2147483647 h 215"/>
                <a:gd name="T66" fmla="*/ 2147483647 w 858"/>
                <a:gd name="T67" fmla="*/ 2147483647 h 215"/>
                <a:gd name="T68" fmla="*/ 2147483647 w 858"/>
                <a:gd name="T69" fmla="*/ 2147483647 h 215"/>
                <a:gd name="T70" fmla="*/ 0 w 858"/>
                <a:gd name="T71" fmla="*/ 2147483647 h 215"/>
                <a:gd name="T72" fmla="*/ 2147483647 w 858"/>
                <a:gd name="T73" fmla="*/ 2147483647 h 215"/>
                <a:gd name="T74" fmla="*/ 2147483647 w 858"/>
                <a:gd name="T75" fmla="*/ 2147483647 h 215"/>
                <a:gd name="T76" fmla="*/ 2147483647 w 858"/>
                <a:gd name="T77" fmla="*/ 0 h 215"/>
                <a:gd name="T78" fmla="*/ 2147483647 w 858"/>
                <a:gd name="T79" fmla="*/ 0 h 215"/>
                <a:gd name="T80" fmla="*/ 2147483647 w 858"/>
                <a:gd name="T81" fmla="*/ 2147483647 h 215"/>
                <a:gd name="T82" fmla="*/ 2147483647 w 858"/>
                <a:gd name="T83" fmla="*/ 2147483647 h 215"/>
                <a:gd name="T84" fmla="*/ 2147483647 w 858"/>
                <a:gd name="T85" fmla="*/ 2147483647 h 21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58"/>
                <a:gd name="T130" fmla="*/ 0 h 215"/>
                <a:gd name="T131" fmla="*/ 858 w 858"/>
                <a:gd name="T132" fmla="*/ 215 h 21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58" h="215">
                  <a:moveTo>
                    <a:pt x="55" y="5"/>
                  </a:moveTo>
                  <a:lnTo>
                    <a:pt x="858" y="17"/>
                  </a:lnTo>
                  <a:lnTo>
                    <a:pt x="783" y="186"/>
                  </a:lnTo>
                  <a:lnTo>
                    <a:pt x="777" y="190"/>
                  </a:lnTo>
                  <a:lnTo>
                    <a:pt x="768" y="194"/>
                  </a:lnTo>
                  <a:lnTo>
                    <a:pt x="755" y="198"/>
                  </a:lnTo>
                  <a:lnTo>
                    <a:pt x="741" y="201"/>
                  </a:lnTo>
                  <a:lnTo>
                    <a:pt x="723" y="205"/>
                  </a:lnTo>
                  <a:lnTo>
                    <a:pt x="703" y="208"/>
                  </a:lnTo>
                  <a:lnTo>
                    <a:pt x="682" y="210"/>
                  </a:lnTo>
                  <a:lnTo>
                    <a:pt x="658" y="212"/>
                  </a:lnTo>
                  <a:lnTo>
                    <a:pt x="633" y="214"/>
                  </a:lnTo>
                  <a:lnTo>
                    <a:pt x="606" y="215"/>
                  </a:lnTo>
                  <a:lnTo>
                    <a:pt x="578" y="215"/>
                  </a:lnTo>
                  <a:lnTo>
                    <a:pt x="548" y="215"/>
                  </a:lnTo>
                  <a:lnTo>
                    <a:pt x="518" y="215"/>
                  </a:lnTo>
                  <a:lnTo>
                    <a:pt x="487" y="214"/>
                  </a:lnTo>
                  <a:lnTo>
                    <a:pt x="456" y="212"/>
                  </a:lnTo>
                  <a:lnTo>
                    <a:pt x="423" y="209"/>
                  </a:lnTo>
                  <a:lnTo>
                    <a:pt x="391" y="206"/>
                  </a:lnTo>
                  <a:lnTo>
                    <a:pt x="359" y="201"/>
                  </a:lnTo>
                  <a:lnTo>
                    <a:pt x="327" y="196"/>
                  </a:lnTo>
                  <a:lnTo>
                    <a:pt x="294" y="189"/>
                  </a:lnTo>
                  <a:lnTo>
                    <a:pt x="263" y="182"/>
                  </a:lnTo>
                  <a:lnTo>
                    <a:pt x="233" y="174"/>
                  </a:lnTo>
                  <a:lnTo>
                    <a:pt x="203" y="165"/>
                  </a:lnTo>
                  <a:lnTo>
                    <a:pt x="174" y="155"/>
                  </a:lnTo>
                  <a:lnTo>
                    <a:pt x="146" y="144"/>
                  </a:lnTo>
                  <a:lnTo>
                    <a:pt x="121" y="131"/>
                  </a:lnTo>
                  <a:lnTo>
                    <a:pt x="96" y="118"/>
                  </a:lnTo>
                  <a:lnTo>
                    <a:pt x="74" y="103"/>
                  </a:lnTo>
                  <a:lnTo>
                    <a:pt x="54" y="87"/>
                  </a:lnTo>
                  <a:lnTo>
                    <a:pt x="35" y="70"/>
                  </a:lnTo>
                  <a:lnTo>
                    <a:pt x="19" y="51"/>
                  </a:lnTo>
                  <a:lnTo>
                    <a:pt x="6" y="30"/>
                  </a:lnTo>
                  <a:lnTo>
                    <a:pt x="0" y="16"/>
                  </a:lnTo>
                  <a:lnTo>
                    <a:pt x="2" y="7"/>
                  </a:lnTo>
                  <a:lnTo>
                    <a:pt x="10" y="2"/>
                  </a:lnTo>
                  <a:lnTo>
                    <a:pt x="20" y="0"/>
                  </a:lnTo>
                  <a:lnTo>
                    <a:pt x="32" y="0"/>
                  </a:lnTo>
                  <a:lnTo>
                    <a:pt x="43" y="2"/>
                  </a:lnTo>
                  <a:lnTo>
                    <a:pt x="51" y="4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665E3EF4-D8E9-457E-97EF-032CF0B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076" y="3013075"/>
              <a:ext cx="892175" cy="1677988"/>
            </a:xfrm>
            <a:custGeom>
              <a:avLst/>
              <a:gdLst>
                <a:gd name="T0" fmla="*/ 2147483647 w 632"/>
                <a:gd name="T1" fmla="*/ 2147483647 h 1057"/>
                <a:gd name="T2" fmla="*/ 2147483647 w 632"/>
                <a:gd name="T3" fmla="*/ 2147483647 h 1057"/>
                <a:gd name="T4" fmla="*/ 2147483647 w 632"/>
                <a:gd name="T5" fmla="*/ 2147483647 h 1057"/>
                <a:gd name="T6" fmla="*/ 2147483647 w 632"/>
                <a:gd name="T7" fmla="*/ 2147483647 h 1057"/>
                <a:gd name="T8" fmla="*/ 2147483647 w 632"/>
                <a:gd name="T9" fmla="*/ 2147483647 h 1057"/>
                <a:gd name="T10" fmla="*/ 2147483647 w 632"/>
                <a:gd name="T11" fmla="*/ 2147483647 h 1057"/>
                <a:gd name="T12" fmla="*/ 2147483647 w 632"/>
                <a:gd name="T13" fmla="*/ 2147483647 h 1057"/>
                <a:gd name="T14" fmla="*/ 2147483647 w 632"/>
                <a:gd name="T15" fmla="*/ 2147483647 h 1057"/>
                <a:gd name="T16" fmla="*/ 2147483647 w 632"/>
                <a:gd name="T17" fmla="*/ 2147483647 h 1057"/>
                <a:gd name="T18" fmla="*/ 2147483647 w 632"/>
                <a:gd name="T19" fmla="*/ 2147483647 h 1057"/>
                <a:gd name="T20" fmla="*/ 2147483647 w 632"/>
                <a:gd name="T21" fmla="*/ 2147483647 h 1057"/>
                <a:gd name="T22" fmla="*/ 2147483647 w 632"/>
                <a:gd name="T23" fmla="*/ 2147483647 h 1057"/>
                <a:gd name="T24" fmla="*/ 2147483647 w 632"/>
                <a:gd name="T25" fmla="*/ 2147483647 h 1057"/>
                <a:gd name="T26" fmla="*/ 2147483647 w 632"/>
                <a:gd name="T27" fmla="*/ 2147483647 h 1057"/>
                <a:gd name="T28" fmla="*/ 2147483647 w 632"/>
                <a:gd name="T29" fmla="*/ 2147483647 h 1057"/>
                <a:gd name="T30" fmla="*/ 2147483647 w 632"/>
                <a:gd name="T31" fmla="*/ 2147483647 h 1057"/>
                <a:gd name="T32" fmla="*/ 2147483647 w 632"/>
                <a:gd name="T33" fmla="*/ 2147483647 h 1057"/>
                <a:gd name="T34" fmla="*/ 2147483647 w 632"/>
                <a:gd name="T35" fmla="*/ 2147483647 h 1057"/>
                <a:gd name="T36" fmla="*/ 2147483647 w 632"/>
                <a:gd name="T37" fmla="*/ 2147483647 h 1057"/>
                <a:gd name="T38" fmla="*/ 2147483647 w 632"/>
                <a:gd name="T39" fmla="*/ 2147483647 h 1057"/>
                <a:gd name="T40" fmla="*/ 2147483647 w 632"/>
                <a:gd name="T41" fmla="*/ 2147483647 h 1057"/>
                <a:gd name="T42" fmla="*/ 2147483647 w 632"/>
                <a:gd name="T43" fmla="*/ 2147483647 h 1057"/>
                <a:gd name="T44" fmla="*/ 2147483647 w 632"/>
                <a:gd name="T45" fmla="*/ 2147483647 h 1057"/>
                <a:gd name="T46" fmla="*/ 2147483647 w 632"/>
                <a:gd name="T47" fmla="*/ 2147483647 h 1057"/>
                <a:gd name="T48" fmla="*/ 2147483647 w 632"/>
                <a:gd name="T49" fmla="*/ 2147483647 h 1057"/>
                <a:gd name="T50" fmla="*/ 2147483647 w 632"/>
                <a:gd name="T51" fmla="*/ 2147483647 h 1057"/>
                <a:gd name="T52" fmla="*/ 2147483647 w 632"/>
                <a:gd name="T53" fmla="*/ 2147483647 h 1057"/>
                <a:gd name="T54" fmla="*/ 2147483647 w 632"/>
                <a:gd name="T55" fmla="*/ 2147483647 h 1057"/>
                <a:gd name="T56" fmla="*/ 2147483647 w 632"/>
                <a:gd name="T57" fmla="*/ 2147483647 h 1057"/>
                <a:gd name="T58" fmla="*/ 2147483647 w 632"/>
                <a:gd name="T59" fmla="*/ 2147483647 h 1057"/>
                <a:gd name="T60" fmla="*/ 2147483647 w 632"/>
                <a:gd name="T61" fmla="*/ 2147483647 h 1057"/>
                <a:gd name="T62" fmla="*/ 2147483647 w 632"/>
                <a:gd name="T63" fmla="*/ 2147483647 h 1057"/>
                <a:gd name="T64" fmla="*/ 2147483647 w 632"/>
                <a:gd name="T65" fmla="*/ 2147483647 h 1057"/>
                <a:gd name="T66" fmla="*/ 2147483647 w 632"/>
                <a:gd name="T67" fmla="*/ 2147483647 h 1057"/>
                <a:gd name="T68" fmla="*/ 2147483647 w 632"/>
                <a:gd name="T69" fmla="*/ 2147483647 h 1057"/>
                <a:gd name="T70" fmla="*/ 2147483647 w 632"/>
                <a:gd name="T71" fmla="*/ 2147483647 h 1057"/>
                <a:gd name="T72" fmla="*/ 2147483647 w 632"/>
                <a:gd name="T73" fmla="*/ 2147483647 h 1057"/>
                <a:gd name="T74" fmla="*/ 2147483647 w 632"/>
                <a:gd name="T75" fmla="*/ 2147483647 h 1057"/>
                <a:gd name="T76" fmla="*/ 2147483647 w 632"/>
                <a:gd name="T77" fmla="*/ 2147483647 h 1057"/>
                <a:gd name="T78" fmla="*/ 2147483647 w 632"/>
                <a:gd name="T79" fmla="*/ 2147483647 h 1057"/>
                <a:gd name="T80" fmla="*/ 2147483647 w 632"/>
                <a:gd name="T81" fmla="*/ 2147483647 h 1057"/>
                <a:gd name="T82" fmla="*/ 2147483647 w 632"/>
                <a:gd name="T83" fmla="*/ 0 h 105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632"/>
                <a:gd name="T127" fmla="*/ 0 h 1057"/>
                <a:gd name="T128" fmla="*/ 632 w 632"/>
                <a:gd name="T129" fmla="*/ 1057 h 105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632" h="1057">
                  <a:moveTo>
                    <a:pt x="22" y="0"/>
                  </a:moveTo>
                  <a:lnTo>
                    <a:pt x="25" y="3"/>
                  </a:lnTo>
                  <a:lnTo>
                    <a:pt x="30" y="11"/>
                  </a:lnTo>
                  <a:lnTo>
                    <a:pt x="40" y="24"/>
                  </a:lnTo>
                  <a:lnTo>
                    <a:pt x="53" y="41"/>
                  </a:lnTo>
                  <a:lnTo>
                    <a:pt x="68" y="62"/>
                  </a:lnTo>
                  <a:lnTo>
                    <a:pt x="85" y="85"/>
                  </a:lnTo>
                  <a:lnTo>
                    <a:pt x="103" y="110"/>
                  </a:lnTo>
                  <a:lnTo>
                    <a:pt x="123" y="136"/>
                  </a:lnTo>
                  <a:lnTo>
                    <a:pt x="142" y="164"/>
                  </a:lnTo>
                  <a:lnTo>
                    <a:pt x="162" y="190"/>
                  </a:lnTo>
                  <a:lnTo>
                    <a:pt x="181" y="216"/>
                  </a:lnTo>
                  <a:lnTo>
                    <a:pt x="200" y="241"/>
                  </a:lnTo>
                  <a:lnTo>
                    <a:pt x="216" y="263"/>
                  </a:lnTo>
                  <a:lnTo>
                    <a:pt x="231" y="282"/>
                  </a:lnTo>
                  <a:lnTo>
                    <a:pt x="244" y="298"/>
                  </a:lnTo>
                  <a:lnTo>
                    <a:pt x="253" y="309"/>
                  </a:lnTo>
                  <a:lnTo>
                    <a:pt x="263" y="320"/>
                  </a:lnTo>
                  <a:lnTo>
                    <a:pt x="275" y="332"/>
                  </a:lnTo>
                  <a:lnTo>
                    <a:pt x="290" y="347"/>
                  </a:lnTo>
                  <a:lnTo>
                    <a:pt x="307" y="363"/>
                  </a:lnTo>
                  <a:lnTo>
                    <a:pt x="326" y="381"/>
                  </a:lnTo>
                  <a:lnTo>
                    <a:pt x="346" y="400"/>
                  </a:lnTo>
                  <a:lnTo>
                    <a:pt x="367" y="419"/>
                  </a:lnTo>
                  <a:lnTo>
                    <a:pt x="389" y="439"/>
                  </a:lnTo>
                  <a:lnTo>
                    <a:pt x="411" y="460"/>
                  </a:lnTo>
                  <a:lnTo>
                    <a:pt x="432" y="480"/>
                  </a:lnTo>
                  <a:lnTo>
                    <a:pt x="454" y="500"/>
                  </a:lnTo>
                  <a:lnTo>
                    <a:pt x="474" y="519"/>
                  </a:lnTo>
                  <a:lnTo>
                    <a:pt x="492" y="537"/>
                  </a:lnTo>
                  <a:lnTo>
                    <a:pt x="509" y="553"/>
                  </a:lnTo>
                  <a:lnTo>
                    <a:pt x="523" y="568"/>
                  </a:lnTo>
                  <a:lnTo>
                    <a:pt x="535" y="582"/>
                  </a:lnTo>
                  <a:lnTo>
                    <a:pt x="549" y="599"/>
                  </a:lnTo>
                  <a:lnTo>
                    <a:pt x="562" y="616"/>
                  </a:lnTo>
                  <a:lnTo>
                    <a:pt x="574" y="634"/>
                  </a:lnTo>
                  <a:lnTo>
                    <a:pt x="584" y="650"/>
                  </a:lnTo>
                  <a:lnTo>
                    <a:pt x="594" y="667"/>
                  </a:lnTo>
                  <a:lnTo>
                    <a:pt x="602" y="684"/>
                  </a:lnTo>
                  <a:lnTo>
                    <a:pt x="609" y="700"/>
                  </a:lnTo>
                  <a:lnTo>
                    <a:pt x="615" y="716"/>
                  </a:lnTo>
                  <a:lnTo>
                    <a:pt x="620" y="732"/>
                  </a:lnTo>
                  <a:lnTo>
                    <a:pt x="624" y="748"/>
                  </a:lnTo>
                  <a:lnTo>
                    <a:pt x="627" y="764"/>
                  </a:lnTo>
                  <a:lnTo>
                    <a:pt x="629" y="779"/>
                  </a:lnTo>
                  <a:lnTo>
                    <a:pt x="631" y="794"/>
                  </a:lnTo>
                  <a:lnTo>
                    <a:pt x="632" y="810"/>
                  </a:lnTo>
                  <a:lnTo>
                    <a:pt x="632" y="824"/>
                  </a:lnTo>
                  <a:lnTo>
                    <a:pt x="631" y="839"/>
                  </a:lnTo>
                  <a:lnTo>
                    <a:pt x="629" y="854"/>
                  </a:lnTo>
                  <a:lnTo>
                    <a:pt x="627" y="868"/>
                  </a:lnTo>
                  <a:lnTo>
                    <a:pt x="624" y="882"/>
                  </a:lnTo>
                  <a:lnTo>
                    <a:pt x="620" y="896"/>
                  </a:lnTo>
                  <a:lnTo>
                    <a:pt x="616" y="910"/>
                  </a:lnTo>
                  <a:lnTo>
                    <a:pt x="612" y="923"/>
                  </a:lnTo>
                  <a:lnTo>
                    <a:pt x="606" y="937"/>
                  </a:lnTo>
                  <a:lnTo>
                    <a:pt x="601" y="950"/>
                  </a:lnTo>
                  <a:lnTo>
                    <a:pt x="595" y="963"/>
                  </a:lnTo>
                  <a:lnTo>
                    <a:pt x="589" y="976"/>
                  </a:lnTo>
                  <a:lnTo>
                    <a:pt x="582" y="988"/>
                  </a:lnTo>
                  <a:lnTo>
                    <a:pt x="575" y="1001"/>
                  </a:lnTo>
                  <a:lnTo>
                    <a:pt x="567" y="1013"/>
                  </a:lnTo>
                  <a:lnTo>
                    <a:pt x="560" y="1025"/>
                  </a:lnTo>
                  <a:lnTo>
                    <a:pt x="552" y="1037"/>
                  </a:lnTo>
                  <a:lnTo>
                    <a:pt x="544" y="1048"/>
                  </a:lnTo>
                  <a:lnTo>
                    <a:pt x="532" y="1047"/>
                  </a:lnTo>
                  <a:lnTo>
                    <a:pt x="519" y="1047"/>
                  </a:lnTo>
                  <a:lnTo>
                    <a:pt x="508" y="1048"/>
                  </a:lnTo>
                  <a:lnTo>
                    <a:pt x="496" y="1049"/>
                  </a:lnTo>
                  <a:lnTo>
                    <a:pt x="485" y="1052"/>
                  </a:lnTo>
                  <a:lnTo>
                    <a:pt x="474" y="1053"/>
                  </a:lnTo>
                  <a:lnTo>
                    <a:pt x="462" y="1056"/>
                  </a:lnTo>
                  <a:lnTo>
                    <a:pt x="451" y="1057"/>
                  </a:lnTo>
                  <a:lnTo>
                    <a:pt x="439" y="1057"/>
                  </a:lnTo>
                  <a:lnTo>
                    <a:pt x="427" y="1056"/>
                  </a:lnTo>
                  <a:lnTo>
                    <a:pt x="414" y="1053"/>
                  </a:lnTo>
                  <a:lnTo>
                    <a:pt x="401" y="1049"/>
                  </a:lnTo>
                  <a:lnTo>
                    <a:pt x="386" y="1042"/>
                  </a:lnTo>
                  <a:lnTo>
                    <a:pt x="371" y="1033"/>
                  </a:lnTo>
                  <a:lnTo>
                    <a:pt x="355" y="1021"/>
                  </a:lnTo>
                  <a:lnTo>
                    <a:pt x="338" y="1005"/>
                  </a:lnTo>
                  <a:lnTo>
                    <a:pt x="204" y="546"/>
                  </a:lnTo>
                  <a:lnTo>
                    <a:pt x="0" y="12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A5061253-B143-4832-A492-B3A188DFD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251" y="4414838"/>
              <a:ext cx="1209675" cy="341312"/>
            </a:xfrm>
            <a:custGeom>
              <a:avLst/>
              <a:gdLst>
                <a:gd name="T0" fmla="*/ 2147483647 w 858"/>
                <a:gd name="T1" fmla="*/ 2147483647 h 215"/>
                <a:gd name="T2" fmla="*/ 2147483647 w 858"/>
                <a:gd name="T3" fmla="*/ 2147483647 h 215"/>
                <a:gd name="T4" fmla="*/ 2147483647 w 858"/>
                <a:gd name="T5" fmla="*/ 2147483647 h 215"/>
                <a:gd name="T6" fmla="*/ 2147483647 w 858"/>
                <a:gd name="T7" fmla="*/ 2147483647 h 215"/>
                <a:gd name="T8" fmla="*/ 2147483647 w 858"/>
                <a:gd name="T9" fmla="*/ 2147483647 h 215"/>
                <a:gd name="T10" fmla="*/ 2147483647 w 858"/>
                <a:gd name="T11" fmla="*/ 2147483647 h 215"/>
                <a:gd name="T12" fmla="*/ 2147483647 w 858"/>
                <a:gd name="T13" fmla="*/ 2147483647 h 215"/>
                <a:gd name="T14" fmla="*/ 2147483647 w 858"/>
                <a:gd name="T15" fmla="*/ 2147483647 h 215"/>
                <a:gd name="T16" fmla="*/ 2147483647 w 858"/>
                <a:gd name="T17" fmla="*/ 2147483647 h 215"/>
                <a:gd name="T18" fmla="*/ 2147483647 w 858"/>
                <a:gd name="T19" fmla="*/ 2147483647 h 215"/>
                <a:gd name="T20" fmla="*/ 2147483647 w 858"/>
                <a:gd name="T21" fmla="*/ 2147483647 h 215"/>
                <a:gd name="T22" fmla="*/ 2147483647 w 858"/>
                <a:gd name="T23" fmla="*/ 2147483647 h 215"/>
                <a:gd name="T24" fmla="*/ 2147483647 w 858"/>
                <a:gd name="T25" fmla="*/ 2147483647 h 215"/>
                <a:gd name="T26" fmla="*/ 2147483647 w 858"/>
                <a:gd name="T27" fmla="*/ 2147483647 h 215"/>
                <a:gd name="T28" fmla="*/ 2147483647 w 858"/>
                <a:gd name="T29" fmla="*/ 2147483647 h 215"/>
                <a:gd name="T30" fmla="*/ 2147483647 w 858"/>
                <a:gd name="T31" fmla="*/ 2147483647 h 215"/>
                <a:gd name="T32" fmla="*/ 2147483647 w 858"/>
                <a:gd name="T33" fmla="*/ 2147483647 h 215"/>
                <a:gd name="T34" fmla="*/ 2147483647 w 858"/>
                <a:gd name="T35" fmla="*/ 2147483647 h 215"/>
                <a:gd name="T36" fmla="*/ 2147483647 w 858"/>
                <a:gd name="T37" fmla="*/ 2147483647 h 215"/>
                <a:gd name="T38" fmla="*/ 2147483647 w 858"/>
                <a:gd name="T39" fmla="*/ 2147483647 h 215"/>
                <a:gd name="T40" fmla="*/ 2147483647 w 858"/>
                <a:gd name="T41" fmla="*/ 2147483647 h 215"/>
                <a:gd name="T42" fmla="*/ 2147483647 w 858"/>
                <a:gd name="T43" fmla="*/ 2147483647 h 215"/>
                <a:gd name="T44" fmla="*/ 2147483647 w 858"/>
                <a:gd name="T45" fmla="*/ 2147483647 h 215"/>
                <a:gd name="T46" fmla="*/ 2147483647 w 858"/>
                <a:gd name="T47" fmla="*/ 2147483647 h 215"/>
                <a:gd name="T48" fmla="*/ 2147483647 w 858"/>
                <a:gd name="T49" fmla="*/ 2147483647 h 215"/>
                <a:gd name="T50" fmla="*/ 2147483647 w 858"/>
                <a:gd name="T51" fmla="*/ 2147483647 h 215"/>
                <a:gd name="T52" fmla="*/ 2147483647 w 858"/>
                <a:gd name="T53" fmla="*/ 2147483647 h 215"/>
                <a:gd name="T54" fmla="*/ 2147483647 w 858"/>
                <a:gd name="T55" fmla="*/ 2147483647 h 215"/>
                <a:gd name="T56" fmla="*/ 2147483647 w 858"/>
                <a:gd name="T57" fmla="*/ 2147483647 h 215"/>
                <a:gd name="T58" fmla="*/ 2147483647 w 858"/>
                <a:gd name="T59" fmla="*/ 2147483647 h 215"/>
                <a:gd name="T60" fmla="*/ 2147483647 w 858"/>
                <a:gd name="T61" fmla="*/ 2147483647 h 215"/>
                <a:gd name="T62" fmla="*/ 2147483647 w 858"/>
                <a:gd name="T63" fmla="*/ 2147483647 h 215"/>
                <a:gd name="T64" fmla="*/ 2147483647 w 858"/>
                <a:gd name="T65" fmla="*/ 2147483647 h 215"/>
                <a:gd name="T66" fmla="*/ 2147483647 w 858"/>
                <a:gd name="T67" fmla="*/ 2147483647 h 215"/>
                <a:gd name="T68" fmla="*/ 2147483647 w 858"/>
                <a:gd name="T69" fmla="*/ 2147483647 h 215"/>
                <a:gd name="T70" fmla="*/ 2147483647 w 858"/>
                <a:gd name="T71" fmla="*/ 2147483647 h 215"/>
                <a:gd name="T72" fmla="*/ 2147483647 w 858"/>
                <a:gd name="T73" fmla="*/ 2147483647 h 215"/>
                <a:gd name="T74" fmla="*/ 0 w 858"/>
                <a:gd name="T75" fmla="*/ 2147483647 h 215"/>
                <a:gd name="T76" fmla="*/ 2147483647 w 858"/>
                <a:gd name="T77" fmla="*/ 2147483647 h 215"/>
                <a:gd name="T78" fmla="*/ 2147483647 w 858"/>
                <a:gd name="T79" fmla="*/ 2147483647 h 215"/>
                <a:gd name="T80" fmla="*/ 2147483647 w 858"/>
                <a:gd name="T81" fmla="*/ 0 h 215"/>
                <a:gd name="T82" fmla="*/ 2147483647 w 858"/>
                <a:gd name="T83" fmla="*/ 0 h 215"/>
                <a:gd name="T84" fmla="*/ 2147483647 w 858"/>
                <a:gd name="T85" fmla="*/ 2147483647 h 215"/>
                <a:gd name="T86" fmla="*/ 2147483647 w 858"/>
                <a:gd name="T87" fmla="*/ 2147483647 h 215"/>
                <a:gd name="T88" fmla="*/ 2147483647 w 858"/>
                <a:gd name="T89" fmla="*/ 2147483647 h 21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58"/>
                <a:gd name="T136" fmla="*/ 0 h 215"/>
                <a:gd name="T137" fmla="*/ 858 w 858"/>
                <a:gd name="T138" fmla="*/ 215 h 215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58" h="215">
                  <a:moveTo>
                    <a:pt x="55" y="5"/>
                  </a:moveTo>
                  <a:lnTo>
                    <a:pt x="858" y="17"/>
                  </a:lnTo>
                  <a:lnTo>
                    <a:pt x="783" y="186"/>
                  </a:lnTo>
                  <a:lnTo>
                    <a:pt x="777" y="190"/>
                  </a:lnTo>
                  <a:lnTo>
                    <a:pt x="768" y="194"/>
                  </a:lnTo>
                  <a:lnTo>
                    <a:pt x="755" y="198"/>
                  </a:lnTo>
                  <a:lnTo>
                    <a:pt x="741" y="201"/>
                  </a:lnTo>
                  <a:lnTo>
                    <a:pt x="723" y="205"/>
                  </a:lnTo>
                  <a:lnTo>
                    <a:pt x="703" y="208"/>
                  </a:lnTo>
                  <a:lnTo>
                    <a:pt x="682" y="210"/>
                  </a:lnTo>
                  <a:lnTo>
                    <a:pt x="658" y="212"/>
                  </a:lnTo>
                  <a:lnTo>
                    <a:pt x="633" y="214"/>
                  </a:lnTo>
                  <a:lnTo>
                    <a:pt x="606" y="215"/>
                  </a:lnTo>
                  <a:lnTo>
                    <a:pt x="578" y="215"/>
                  </a:lnTo>
                  <a:lnTo>
                    <a:pt x="548" y="215"/>
                  </a:lnTo>
                  <a:lnTo>
                    <a:pt x="518" y="215"/>
                  </a:lnTo>
                  <a:lnTo>
                    <a:pt x="487" y="214"/>
                  </a:lnTo>
                  <a:lnTo>
                    <a:pt x="456" y="212"/>
                  </a:lnTo>
                  <a:lnTo>
                    <a:pt x="423" y="209"/>
                  </a:lnTo>
                  <a:lnTo>
                    <a:pt x="391" y="206"/>
                  </a:lnTo>
                  <a:lnTo>
                    <a:pt x="359" y="201"/>
                  </a:lnTo>
                  <a:lnTo>
                    <a:pt x="327" y="196"/>
                  </a:lnTo>
                  <a:lnTo>
                    <a:pt x="294" y="189"/>
                  </a:lnTo>
                  <a:lnTo>
                    <a:pt x="263" y="182"/>
                  </a:lnTo>
                  <a:lnTo>
                    <a:pt x="233" y="174"/>
                  </a:lnTo>
                  <a:lnTo>
                    <a:pt x="203" y="165"/>
                  </a:lnTo>
                  <a:lnTo>
                    <a:pt x="174" y="155"/>
                  </a:lnTo>
                  <a:lnTo>
                    <a:pt x="146" y="144"/>
                  </a:lnTo>
                  <a:lnTo>
                    <a:pt x="121" y="131"/>
                  </a:lnTo>
                  <a:lnTo>
                    <a:pt x="96" y="118"/>
                  </a:lnTo>
                  <a:lnTo>
                    <a:pt x="74" y="103"/>
                  </a:lnTo>
                  <a:lnTo>
                    <a:pt x="54" y="87"/>
                  </a:lnTo>
                  <a:lnTo>
                    <a:pt x="35" y="70"/>
                  </a:lnTo>
                  <a:lnTo>
                    <a:pt x="19" y="51"/>
                  </a:lnTo>
                  <a:lnTo>
                    <a:pt x="6" y="30"/>
                  </a:lnTo>
                  <a:lnTo>
                    <a:pt x="0" y="16"/>
                  </a:lnTo>
                  <a:lnTo>
                    <a:pt x="2" y="7"/>
                  </a:lnTo>
                  <a:lnTo>
                    <a:pt x="10" y="2"/>
                  </a:lnTo>
                  <a:lnTo>
                    <a:pt x="20" y="0"/>
                  </a:lnTo>
                  <a:lnTo>
                    <a:pt x="32" y="0"/>
                  </a:lnTo>
                  <a:lnTo>
                    <a:pt x="43" y="2"/>
                  </a:lnTo>
                  <a:lnTo>
                    <a:pt x="51" y="4"/>
                  </a:lnTo>
                  <a:lnTo>
                    <a:pt x="55" y="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D8EFCB3F-58A2-4129-8666-2E246EC6C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1076" y="3013075"/>
              <a:ext cx="892175" cy="1677988"/>
            </a:xfrm>
            <a:custGeom>
              <a:avLst/>
              <a:gdLst>
                <a:gd name="T0" fmla="*/ 2147483647 w 632"/>
                <a:gd name="T1" fmla="*/ 0 h 1057"/>
                <a:gd name="T2" fmla="*/ 2147483647 w 632"/>
                <a:gd name="T3" fmla="*/ 2147483647 h 1057"/>
                <a:gd name="T4" fmla="*/ 2147483647 w 632"/>
                <a:gd name="T5" fmla="*/ 2147483647 h 1057"/>
                <a:gd name="T6" fmla="*/ 2147483647 w 632"/>
                <a:gd name="T7" fmla="*/ 2147483647 h 1057"/>
                <a:gd name="T8" fmla="*/ 2147483647 w 632"/>
                <a:gd name="T9" fmla="*/ 2147483647 h 1057"/>
                <a:gd name="T10" fmla="*/ 2147483647 w 632"/>
                <a:gd name="T11" fmla="*/ 2147483647 h 1057"/>
                <a:gd name="T12" fmla="*/ 2147483647 w 632"/>
                <a:gd name="T13" fmla="*/ 2147483647 h 1057"/>
                <a:gd name="T14" fmla="*/ 2147483647 w 632"/>
                <a:gd name="T15" fmla="*/ 2147483647 h 1057"/>
                <a:gd name="T16" fmla="*/ 2147483647 w 632"/>
                <a:gd name="T17" fmla="*/ 2147483647 h 1057"/>
                <a:gd name="T18" fmla="*/ 2147483647 w 632"/>
                <a:gd name="T19" fmla="*/ 2147483647 h 1057"/>
                <a:gd name="T20" fmla="*/ 2147483647 w 632"/>
                <a:gd name="T21" fmla="*/ 2147483647 h 1057"/>
                <a:gd name="T22" fmla="*/ 2147483647 w 632"/>
                <a:gd name="T23" fmla="*/ 2147483647 h 1057"/>
                <a:gd name="T24" fmla="*/ 2147483647 w 632"/>
                <a:gd name="T25" fmla="*/ 2147483647 h 1057"/>
                <a:gd name="T26" fmla="*/ 2147483647 w 632"/>
                <a:gd name="T27" fmla="*/ 2147483647 h 1057"/>
                <a:gd name="T28" fmla="*/ 2147483647 w 632"/>
                <a:gd name="T29" fmla="*/ 2147483647 h 1057"/>
                <a:gd name="T30" fmla="*/ 2147483647 w 632"/>
                <a:gd name="T31" fmla="*/ 2147483647 h 1057"/>
                <a:gd name="T32" fmla="*/ 2147483647 w 632"/>
                <a:gd name="T33" fmla="*/ 2147483647 h 1057"/>
                <a:gd name="T34" fmla="*/ 2147483647 w 632"/>
                <a:gd name="T35" fmla="*/ 2147483647 h 1057"/>
                <a:gd name="T36" fmla="*/ 2147483647 w 632"/>
                <a:gd name="T37" fmla="*/ 2147483647 h 1057"/>
                <a:gd name="T38" fmla="*/ 2147483647 w 632"/>
                <a:gd name="T39" fmla="*/ 2147483647 h 1057"/>
                <a:gd name="T40" fmla="*/ 2147483647 w 632"/>
                <a:gd name="T41" fmla="*/ 2147483647 h 1057"/>
                <a:gd name="T42" fmla="*/ 2147483647 w 632"/>
                <a:gd name="T43" fmla="*/ 2147483647 h 1057"/>
                <a:gd name="T44" fmla="*/ 2147483647 w 632"/>
                <a:gd name="T45" fmla="*/ 2147483647 h 1057"/>
                <a:gd name="T46" fmla="*/ 2147483647 w 632"/>
                <a:gd name="T47" fmla="*/ 2147483647 h 1057"/>
                <a:gd name="T48" fmla="*/ 2147483647 w 632"/>
                <a:gd name="T49" fmla="*/ 2147483647 h 1057"/>
                <a:gd name="T50" fmla="*/ 2147483647 w 632"/>
                <a:gd name="T51" fmla="*/ 2147483647 h 1057"/>
                <a:gd name="T52" fmla="*/ 2147483647 w 632"/>
                <a:gd name="T53" fmla="*/ 2147483647 h 1057"/>
                <a:gd name="T54" fmla="*/ 2147483647 w 632"/>
                <a:gd name="T55" fmla="*/ 2147483647 h 1057"/>
                <a:gd name="T56" fmla="*/ 2147483647 w 632"/>
                <a:gd name="T57" fmla="*/ 2147483647 h 1057"/>
                <a:gd name="T58" fmla="*/ 2147483647 w 632"/>
                <a:gd name="T59" fmla="*/ 2147483647 h 1057"/>
                <a:gd name="T60" fmla="*/ 2147483647 w 632"/>
                <a:gd name="T61" fmla="*/ 2147483647 h 1057"/>
                <a:gd name="T62" fmla="*/ 2147483647 w 632"/>
                <a:gd name="T63" fmla="*/ 2147483647 h 1057"/>
                <a:gd name="T64" fmla="*/ 2147483647 w 632"/>
                <a:gd name="T65" fmla="*/ 2147483647 h 1057"/>
                <a:gd name="T66" fmla="*/ 2147483647 w 632"/>
                <a:gd name="T67" fmla="*/ 2147483647 h 1057"/>
                <a:gd name="T68" fmla="*/ 2147483647 w 632"/>
                <a:gd name="T69" fmla="*/ 2147483647 h 1057"/>
                <a:gd name="T70" fmla="*/ 2147483647 w 632"/>
                <a:gd name="T71" fmla="*/ 2147483647 h 1057"/>
                <a:gd name="T72" fmla="*/ 2147483647 w 632"/>
                <a:gd name="T73" fmla="*/ 2147483647 h 1057"/>
                <a:gd name="T74" fmla="*/ 2147483647 w 632"/>
                <a:gd name="T75" fmla="*/ 2147483647 h 1057"/>
                <a:gd name="T76" fmla="*/ 2147483647 w 632"/>
                <a:gd name="T77" fmla="*/ 2147483647 h 1057"/>
                <a:gd name="T78" fmla="*/ 2147483647 w 632"/>
                <a:gd name="T79" fmla="*/ 2147483647 h 1057"/>
                <a:gd name="T80" fmla="*/ 2147483647 w 632"/>
                <a:gd name="T81" fmla="*/ 2147483647 h 1057"/>
                <a:gd name="T82" fmla="*/ 2147483647 w 632"/>
                <a:gd name="T83" fmla="*/ 2147483647 h 1057"/>
                <a:gd name="T84" fmla="*/ 2147483647 w 632"/>
                <a:gd name="T85" fmla="*/ 2147483647 h 1057"/>
                <a:gd name="T86" fmla="*/ 2147483647 w 632"/>
                <a:gd name="T87" fmla="*/ 0 h 105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32"/>
                <a:gd name="T133" fmla="*/ 0 h 1057"/>
                <a:gd name="T134" fmla="*/ 632 w 632"/>
                <a:gd name="T135" fmla="*/ 1057 h 1057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32" h="1057">
                  <a:moveTo>
                    <a:pt x="22" y="0"/>
                  </a:moveTo>
                  <a:lnTo>
                    <a:pt x="22" y="0"/>
                  </a:lnTo>
                  <a:lnTo>
                    <a:pt x="25" y="3"/>
                  </a:lnTo>
                  <a:lnTo>
                    <a:pt x="30" y="11"/>
                  </a:lnTo>
                  <a:lnTo>
                    <a:pt x="40" y="24"/>
                  </a:lnTo>
                  <a:lnTo>
                    <a:pt x="53" y="41"/>
                  </a:lnTo>
                  <a:lnTo>
                    <a:pt x="68" y="62"/>
                  </a:lnTo>
                  <a:lnTo>
                    <a:pt x="85" y="85"/>
                  </a:lnTo>
                  <a:lnTo>
                    <a:pt x="103" y="110"/>
                  </a:lnTo>
                  <a:lnTo>
                    <a:pt x="123" y="136"/>
                  </a:lnTo>
                  <a:lnTo>
                    <a:pt x="142" y="164"/>
                  </a:lnTo>
                  <a:lnTo>
                    <a:pt x="162" y="190"/>
                  </a:lnTo>
                  <a:lnTo>
                    <a:pt x="181" y="216"/>
                  </a:lnTo>
                  <a:lnTo>
                    <a:pt x="200" y="241"/>
                  </a:lnTo>
                  <a:lnTo>
                    <a:pt x="216" y="263"/>
                  </a:lnTo>
                  <a:lnTo>
                    <a:pt x="231" y="282"/>
                  </a:lnTo>
                  <a:lnTo>
                    <a:pt x="244" y="298"/>
                  </a:lnTo>
                  <a:lnTo>
                    <a:pt x="253" y="309"/>
                  </a:lnTo>
                  <a:lnTo>
                    <a:pt x="263" y="320"/>
                  </a:lnTo>
                  <a:lnTo>
                    <a:pt x="275" y="332"/>
                  </a:lnTo>
                  <a:lnTo>
                    <a:pt x="290" y="347"/>
                  </a:lnTo>
                  <a:lnTo>
                    <a:pt x="307" y="363"/>
                  </a:lnTo>
                  <a:lnTo>
                    <a:pt x="326" y="381"/>
                  </a:lnTo>
                  <a:lnTo>
                    <a:pt x="346" y="400"/>
                  </a:lnTo>
                  <a:lnTo>
                    <a:pt x="367" y="419"/>
                  </a:lnTo>
                  <a:lnTo>
                    <a:pt x="389" y="439"/>
                  </a:lnTo>
                  <a:lnTo>
                    <a:pt x="411" y="460"/>
                  </a:lnTo>
                  <a:lnTo>
                    <a:pt x="432" y="480"/>
                  </a:lnTo>
                  <a:lnTo>
                    <a:pt x="454" y="500"/>
                  </a:lnTo>
                  <a:lnTo>
                    <a:pt x="474" y="519"/>
                  </a:lnTo>
                  <a:lnTo>
                    <a:pt x="492" y="537"/>
                  </a:lnTo>
                  <a:lnTo>
                    <a:pt x="509" y="553"/>
                  </a:lnTo>
                  <a:lnTo>
                    <a:pt x="523" y="568"/>
                  </a:lnTo>
                  <a:lnTo>
                    <a:pt x="535" y="582"/>
                  </a:lnTo>
                  <a:lnTo>
                    <a:pt x="549" y="599"/>
                  </a:lnTo>
                  <a:lnTo>
                    <a:pt x="562" y="616"/>
                  </a:lnTo>
                  <a:lnTo>
                    <a:pt x="574" y="634"/>
                  </a:lnTo>
                  <a:lnTo>
                    <a:pt x="584" y="650"/>
                  </a:lnTo>
                  <a:lnTo>
                    <a:pt x="594" y="667"/>
                  </a:lnTo>
                  <a:lnTo>
                    <a:pt x="602" y="684"/>
                  </a:lnTo>
                  <a:lnTo>
                    <a:pt x="609" y="700"/>
                  </a:lnTo>
                  <a:lnTo>
                    <a:pt x="615" y="716"/>
                  </a:lnTo>
                  <a:lnTo>
                    <a:pt x="620" y="732"/>
                  </a:lnTo>
                  <a:lnTo>
                    <a:pt x="624" y="748"/>
                  </a:lnTo>
                  <a:lnTo>
                    <a:pt x="627" y="764"/>
                  </a:lnTo>
                  <a:lnTo>
                    <a:pt x="629" y="779"/>
                  </a:lnTo>
                  <a:lnTo>
                    <a:pt x="631" y="794"/>
                  </a:lnTo>
                  <a:lnTo>
                    <a:pt x="632" y="810"/>
                  </a:lnTo>
                  <a:lnTo>
                    <a:pt x="632" y="824"/>
                  </a:lnTo>
                  <a:lnTo>
                    <a:pt x="631" y="839"/>
                  </a:lnTo>
                  <a:lnTo>
                    <a:pt x="629" y="854"/>
                  </a:lnTo>
                  <a:lnTo>
                    <a:pt x="627" y="868"/>
                  </a:lnTo>
                  <a:lnTo>
                    <a:pt x="624" y="882"/>
                  </a:lnTo>
                  <a:lnTo>
                    <a:pt x="620" y="896"/>
                  </a:lnTo>
                  <a:lnTo>
                    <a:pt x="616" y="910"/>
                  </a:lnTo>
                  <a:lnTo>
                    <a:pt x="612" y="923"/>
                  </a:lnTo>
                  <a:lnTo>
                    <a:pt x="606" y="937"/>
                  </a:lnTo>
                  <a:lnTo>
                    <a:pt x="601" y="950"/>
                  </a:lnTo>
                  <a:lnTo>
                    <a:pt x="595" y="963"/>
                  </a:lnTo>
                  <a:lnTo>
                    <a:pt x="589" y="976"/>
                  </a:lnTo>
                  <a:lnTo>
                    <a:pt x="582" y="988"/>
                  </a:lnTo>
                  <a:lnTo>
                    <a:pt x="575" y="1001"/>
                  </a:lnTo>
                  <a:lnTo>
                    <a:pt x="567" y="1013"/>
                  </a:lnTo>
                  <a:lnTo>
                    <a:pt x="560" y="1025"/>
                  </a:lnTo>
                  <a:lnTo>
                    <a:pt x="552" y="1037"/>
                  </a:lnTo>
                  <a:lnTo>
                    <a:pt x="544" y="1048"/>
                  </a:lnTo>
                  <a:lnTo>
                    <a:pt x="532" y="1047"/>
                  </a:lnTo>
                  <a:lnTo>
                    <a:pt x="519" y="1047"/>
                  </a:lnTo>
                  <a:lnTo>
                    <a:pt x="508" y="1048"/>
                  </a:lnTo>
                  <a:lnTo>
                    <a:pt x="496" y="1049"/>
                  </a:lnTo>
                  <a:lnTo>
                    <a:pt x="485" y="1052"/>
                  </a:lnTo>
                  <a:lnTo>
                    <a:pt x="474" y="1053"/>
                  </a:lnTo>
                  <a:lnTo>
                    <a:pt x="462" y="1056"/>
                  </a:lnTo>
                  <a:lnTo>
                    <a:pt x="451" y="1057"/>
                  </a:lnTo>
                  <a:lnTo>
                    <a:pt x="439" y="1057"/>
                  </a:lnTo>
                  <a:lnTo>
                    <a:pt x="427" y="1056"/>
                  </a:lnTo>
                  <a:lnTo>
                    <a:pt x="414" y="1053"/>
                  </a:lnTo>
                  <a:lnTo>
                    <a:pt x="401" y="1049"/>
                  </a:lnTo>
                  <a:lnTo>
                    <a:pt x="386" y="1042"/>
                  </a:lnTo>
                  <a:lnTo>
                    <a:pt x="371" y="1033"/>
                  </a:lnTo>
                  <a:lnTo>
                    <a:pt x="355" y="1021"/>
                  </a:lnTo>
                  <a:lnTo>
                    <a:pt x="338" y="1005"/>
                  </a:lnTo>
                  <a:lnTo>
                    <a:pt x="204" y="546"/>
                  </a:lnTo>
                  <a:lnTo>
                    <a:pt x="0" y="121"/>
                  </a:lnTo>
                  <a:lnTo>
                    <a:pt x="22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6593560F-0DD6-4B54-887F-B354725A4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964" y="2633664"/>
              <a:ext cx="904875" cy="2008187"/>
            </a:xfrm>
            <a:custGeom>
              <a:avLst/>
              <a:gdLst>
                <a:gd name="T0" fmla="*/ 2147483647 w 642"/>
                <a:gd name="T1" fmla="*/ 2147483647 h 1265"/>
                <a:gd name="T2" fmla="*/ 2147483647 w 642"/>
                <a:gd name="T3" fmla="*/ 2147483647 h 1265"/>
                <a:gd name="T4" fmla="*/ 2147483647 w 642"/>
                <a:gd name="T5" fmla="*/ 2147483647 h 1265"/>
                <a:gd name="T6" fmla="*/ 2147483647 w 642"/>
                <a:gd name="T7" fmla="*/ 2147483647 h 1265"/>
                <a:gd name="T8" fmla="*/ 2147483647 w 642"/>
                <a:gd name="T9" fmla="*/ 2147483647 h 1265"/>
                <a:gd name="T10" fmla="*/ 2147483647 w 642"/>
                <a:gd name="T11" fmla="*/ 2147483647 h 1265"/>
                <a:gd name="T12" fmla="*/ 2147483647 w 642"/>
                <a:gd name="T13" fmla="*/ 2147483647 h 1265"/>
                <a:gd name="T14" fmla="*/ 2147483647 w 642"/>
                <a:gd name="T15" fmla="*/ 2147483647 h 1265"/>
                <a:gd name="T16" fmla="*/ 2147483647 w 642"/>
                <a:gd name="T17" fmla="*/ 2147483647 h 1265"/>
                <a:gd name="T18" fmla="*/ 2147483647 w 642"/>
                <a:gd name="T19" fmla="*/ 2147483647 h 1265"/>
                <a:gd name="T20" fmla="*/ 2147483647 w 642"/>
                <a:gd name="T21" fmla="*/ 2147483647 h 1265"/>
                <a:gd name="T22" fmla="*/ 2147483647 w 642"/>
                <a:gd name="T23" fmla="*/ 2147483647 h 1265"/>
                <a:gd name="T24" fmla="*/ 2147483647 w 642"/>
                <a:gd name="T25" fmla="*/ 2147483647 h 1265"/>
                <a:gd name="T26" fmla="*/ 2147483647 w 642"/>
                <a:gd name="T27" fmla="*/ 2147483647 h 1265"/>
                <a:gd name="T28" fmla="*/ 2147483647 w 642"/>
                <a:gd name="T29" fmla="*/ 2147483647 h 1265"/>
                <a:gd name="T30" fmla="*/ 2147483647 w 642"/>
                <a:gd name="T31" fmla="*/ 2147483647 h 1265"/>
                <a:gd name="T32" fmla="*/ 2147483647 w 642"/>
                <a:gd name="T33" fmla="*/ 2147483647 h 1265"/>
                <a:gd name="T34" fmla="*/ 2147483647 w 642"/>
                <a:gd name="T35" fmla="*/ 2147483647 h 1265"/>
                <a:gd name="T36" fmla="*/ 2147483647 w 642"/>
                <a:gd name="T37" fmla="*/ 2147483647 h 1265"/>
                <a:gd name="T38" fmla="*/ 2147483647 w 642"/>
                <a:gd name="T39" fmla="*/ 2147483647 h 1265"/>
                <a:gd name="T40" fmla="*/ 2147483647 w 642"/>
                <a:gd name="T41" fmla="*/ 2147483647 h 1265"/>
                <a:gd name="T42" fmla="*/ 2147483647 w 642"/>
                <a:gd name="T43" fmla="*/ 2147483647 h 1265"/>
                <a:gd name="T44" fmla="*/ 2147483647 w 642"/>
                <a:gd name="T45" fmla="*/ 2147483647 h 1265"/>
                <a:gd name="T46" fmla="*/ 2147483647 w 642"/>
                <a:gd name="T47" fmla="*/ 2147483647 h 1265"/>
                <a:gd name="T48" fmla="*/ 2147483647 w 642"/>
                <a:gd name="T49" fmla="*/ 2147483647 h 1265"/>
                <a:gd name="T50" fmla="*/ 2147483647 w 642"/>
                <a:gd name="T51" fmla="*/ 2147483647 h 1265"/>
                <a:gd name="T52" fmla="*/ 2147483647 w 642"/>
                <a:gd name="T53" fmla="*/ 2147483647 h 1265"/>
                <a:gd name="T54" fmla="*/ 2147483647 w 642"/>
                <a:gd name="T55" fmla="*/ 2147483647 h 1265"/>
                <a:gd name="T56" fmla="*/ 2147483647 w 642"/>
                <a:gd name="T57" fmla="*/ 2147483647 h 1265"/>
                <a:gd name="T58" fmla="*/ 2147483647 w 642"/>
                <a:gd name="T59" fmla="*/ 2147483647 h 1265"/>
                <a:gd name="T60" fmla="*/ 2147483647 w 642"/>
                <a:gd name="T61" fmla="*/ 2147483647 h 1265"/>
                <a:gd name="T62" fmla="*/ 2147483647 w 642"/>
                <a:gd name="T63" fmla="*/ 2147483647 h 1265"/>
                <a:gd name="T64" fmla="*/ 2147483647 w 642"/>
                <a:gd name="T65" fmla="*/ 2147483647 h 1265"/>
                <a:gd name="T66" fmla="*/ 2147483647 w 642"/>
                <a:gd name="T67" fmla="*/ 2147483647 h 1265"/>
                <a:gd name="T68" fmla="*/ 2147483647 w 642"/>
                <a:gd name="T69" fmla="*/ 2147483647 h 1265"/>
                <a:gd name="T70" fmla="*/ 2147483647 w 642"/>
                <a:gd name="T71" fmla="*/ 2147483647 h 1265"/>
                <a:gd name="T72" fmla="*/ 2147483647 w 642"/>
                <a:gd name="T73" fmla="*/ 2147483647 h 1265"/>
                <a:gd name="T74" fmla="*/ 2147483647 w 642"/>
                <a:gd name="T75" fmla="*/ 2147483647 h 1265"/>
                <a:gd name="T76" fmla="*/ 2147483647 w 642"/>
                <a:gd name="T77" fmla="*/ 2147483647 h 1265"/>
                <a:gd name="T78" fmla="*/ 2147483647 w 642"/>
                <a:gd name="T79" fmla="*/ 2147483647 h 1265"/>
                <a:gd name="T80" fmla="*/ 2147483647 w 642"/>
                <a:gd name="T81" fmla="*/ 2147483647 h 1265"/>
                <a:gd name="T82" fmla="*/ 2147483647 w 642"/>
                <a:gd name="T83" fmla="*/ 2147483647 h 1265"/>
                <a:gd name="T84" fmla="*/ 2147483647 w 642"/>
                <a:gd name="T85" fmla="*/ 2147483647 h 1265"/>
                <a:gd name="T86" fmla="*/ 2147483647 w 642"/>
                <a:gd name="T87" fmla="*/ 2147483647 h 1265"/>
                <a:gd name="T88" fmla="*/ 2147483647 w 642"/>
                <a:gd name="T89" fmla="*/ 2147483647 h 1265"/>
                <a:gd name="T90" fmla="*/ 2147483647 w 642"/>
                <a:gd name="T91" fmla="*/ 2147483647 h 1265"/>
                <a:gd name="T92" fmla="*/ 2147483647 w 642"/>
                <a:gd name="T93" fmla="*/ 2147483647 h 1265"/>
                <a:gd name="T94" fmla="*/ 2147483647 w 642"/>
                <a:gd name="T95" fmla="*/ 2147483647 h 1265"/>
                <a:gd name="T96" fmla="*/ 2147483647 w 642"/>
                <a:gd name="T97" fmla="*/ 2147483647 h 1265"/>
                <a:gd name="T98" fmla="*/ 2147483647 w 642"/>
                <a:gd name="T99" fmla="*/ 2147483647 h 1265"/>
                <a:gd name="T100" fmla="*/ 2147483647 w 642"/>
                <a:gd name="T101" fmla="*/ 2147483647 h 1265"/>
                <a:gd name="T102" fmla="*/ 2147483647 w 642"/>
                <a:gd name="T103" fmla="*/ 2147483647 h 1265"/>
                <a:gd name="T104" fmla="*/ 2147483647 w 642"/>
                <a:gd name="T105" fmla="*/ 2147483647 h 1265"/>
                <a:gd name="T106" fmla="*/ 2147483647 w 642"/>
                <a:gd name="T107" fmla="*/ 2147483647 h 1265"/>
                <a:gd name="T108" fmla="*/ 2147483647 w 642"/>
                <a:gd name="T109" fmla="*/ 2147483647 h 1265"/>
                <a:gd name="T110" fmla="*/ 2147483647 w 642"/>
                <a:gd name="T111" fmla="*/ 2147483647 h 1265"/>
                <a:gd name="T112" fmla="*/ 2147483647 w 642"/>
                <a:gd name="T113" fmla="*/ 2147483647 h 1265"/>
                <a:gd name="T114" fmla="*/ 2147483647 w 642"/>
                <a:gd name="T115" fmla="*/ 2147483647 h 1265"/>
                <a:gd name="T116" fmla="*/ 2147483647 w 642"/>
                <a:gd name="T117" fmla="*/ 2147483647 h 1265"/>
                <a:gd name="T118" fmla="*/ 2147483647 w 642"/>
                <a:gd name="T119" fmla="*/ 2147483647 h 126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42"/>
                <a:gd name="T181" fmla="*/ 0 h 1265"/>
                <a:gd name="T182" fmla="*/ 642 w 642"/>
                <a:gd name="T183" fmla="*/ 1265 h 126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42" h="1265">
                  <a:moveTo>
                    <a:pt x="104" y="120"/>
                  </a:moveTo>
                  <a:lnTo>
                    <a:pt x="108" y="120"/>
                  </a:lnTo>
                  <a:lnTo>
                    <a:pt x="114" y="124"/>
                  </a:lnTo>
                  <a:lnTo>
                    <a:pt x="122" y="130"/>
                  </a:lnTo>
                  <a:lnTo>
                    <a:pt x="133" y="139"/>
                  </a:lnTo>
                  <a:lnTo>
                    <a:pt x="144" y="151"/>
                  </a:lnTo>
                  <a:lnTo>
                    <a:pt x="157" y="164"/>
                  </a:lnTo>
                  <a:lnTo>
                    <a:pt x="171" y="180"/>
                  </a:lnTo>
                  <a:lnTo>
                    <a:pt x="184" y="196"/>
                  </a:lnTo>
                  <a:lnTo>
                    <a:pt x="198" y="214"/>
                  </a:lnTo>
                  <a:lnTo>
                    <a:pt x="210" y="233"/>
                  </a:lnTo>
                  <a:lnTo>
                    <a:pt x="222" y="251"/>
                  </a:lnTo>
                  <a:lnTo>
                    <a:pt x="232" y="270"/>
                  </a:lnTo>
                  <a:lnTo>
                    <a:pt x="239" y="288"/>
                  </a:lnTo>
                  <a:lnTo>
                    <a:pt x="245" y="306"/>
                  </a:lnTo>
                  <a:lnTo>
                    <a:pt x="247" y="324"/>
                  </a:lnTo>
                  <a:lnTo>
                    <a:pt x="246" y="339"/>
                  </a:lnTo>
                  <a:lnTo>
                    <a:pt x="246" y="352"/>
                  </a:lnTo>
                  <a:lnTo>
                    <a:pt x="250" y="369"/>
                  </a:lnTo>
                  <a:lnTo>
                    <a:pt x="258" y="388"/>
                  </a:lnTo>
                  <a:lnTo>
                    <a:pt x="269" y="409"/>
                  </a:lnTo>
                  <a:lnTo>
                    <a:pt x="281" y="433"/>
                  </a:lnTo>
                  <a:lnTo>
                    <a:pt x="296" y="458"/>
                  </a:lnTo>
                  <a:lnTo>
                    <a:pt x="313" y="484"/>
                  </a:lnTo>
                  <a:lnTo>
                    <a:pt x="330" y="510"/>
                  </a:lnTo>
                  <a:lnTo>
                    <a:pt x="348" y="536"/>
                  </a:lnTo>
                  <a:lnTo>
                    <a:pt x="366" y="561"/>
                  </a:lnTo>
                  <a:lnTo>
                    <a:pt x="384" y="585"/>
                  </a:lnTo>
                  <a:lnTo>
                    <a:pt x="400" y="608"/>
                  </a:lnTo>
                  <a:lnTo>
                    <a:pt x="415" y="627"/>
                  </a:lnTo>
                  <a:lnTo>
                    <a:pt x="428" y="644"/>
                  </a:lnTo>
                  <a:lnTo>
                    <a:pt x="438" y="658"/>
                  </a:lnTo>
                  <a:lnTo>
                    <a:pt x="446" y="667"/>
                  </a:lnTo>
                  <a:lnTo>
                    <a:pt x="450" y="671"/>
                  </a:lnTo>
                  <a:lnTo>
                    <a:pt x="455" y="677"/>
                  </a:lnTo>
                  <a:lnTo>
                    <a:pt x="460" y="683"/>
                  </a:lnTo>
                  <a:lnTo>
                    <a:pt x="466" y="690"/>
                  </a:lnTo>
                  <a:lnTo>
                    <a:pt x="472" y="697"/>
                  </a:lnTo>
                  <a:lnTo>
                    <a:pt x="480" y="705"/>
                  </a:lnTo>
                  <a:lnTo>
                    <a:pt x="487" y="714"/>
                  </a:lnTo>
                  <a:lnTo>
                    <a:pt x="496" y="723"/>
                  </a:lnTo>
                  <a:lnTo>
                    <a:pt x="504" y="732"/>
                  </a:lnTo>
                  <a:lnTo>
                    <a:pt x="513" y="742"/>
                  </a:lnTo>
                  <a:lnTo>
                    <a:pt x="522" y="753"/>
                  </a:lnTo>
                  <a:lnTo>
                    <a:pt x="531" y="764"/>
                  </a:lnTo>
                  <a:lnTo>
                    <a:pt x="540" y="776"/>
                  </a:lnTo>
                  <a:lnTo>
                    <a:pt x="549" y="788"/>
                  </a:lnTo>
                  <a:lnTo>
                    <a:pt x="558" y="800"/>
                  </a:lnTo>
                  <a:lnTo>
                    <a:pt x="567" y="813"/>
                  </a:lnTo>
                  <a:lnTo>
                    <a:pt x="576" y="826"/>
                  </a:lnTo>
                  <a:lnTo>
                    <a:pt x="584" y="840"/>
                  </a:lnTo>
                  <a:lnTo>
                    <a:pt x="593" y="853"/>
                  </a:lnTo>
                  <a:lnTo>
                    <a:pt x="600" y="868"/>
                  </a:lnTo>
                  <a:lnTo>
                    <a:pt x="608" y="883"/>
                  </a:lnTo>
                  <a:lnTo>
                    <a:pt x="614" y="897"/>
                  </a:lnTo>
                  <a:lnTo>
                    <a:pt x="620" y="912"/>
                  </a:lnTo>
                  <a:lnTo>
                    <a:pt x="626" y="928"/>
                  </a:lnTo>
                  <a:lnTo>
                    <a:pt x="631" y="943"/>
                  </a:lnTo>
                  <a:lnTo>
                    <a:pt x="635" y="959"/>
                  </a:lnTo>
                  <a:lnTo>
                    <a:pt x="638" y="975"/>
                  </a:lnTo>
                  <a:lnTo>
                    <a:pt x="640" y="991"/>
                  </a:lnTo>
                  <a:lnTo>
                    <a:pt x="641" y="1007"/>
                  </a:lnTo>
                  <a:lnTo>
                    <a:pt x="642" y="1024"/>
                  </a:lnTo>
                  <a:lnTo>
                    <a:pt x="641" y="1040"/>
                  </a:lnTo>
                  <a:lnTo>
                    <a:pt x="638" y="1057"/>
                  </a:lnTo>
                  <a:lnTo>
                    <a:pt x="635" y="1077"/>
                  </a:lnTo>
                  <a:lnTo>
                    <a:pt x="630" y="1097"/>
                  </a:lnTo>
                  <a:lnTo>
                    <a:pt x="626" y="1115"/>
                  </a:lnTo>
                  <a:lnTo>
                    <a:pt x="622" y="1132"/>
                  </a:lnTo>
                  <a:lnTo>
                    <a:pt x="616" y="1148"/>
                  </a:lnTo>
                  <a:lnTo>
                    <a:pt x="611" y="1164"/>
                  </a:lnTo>
                  <a:lnTo>
                    <a:pt x="606" y="1178"/>
                  </a:lnTo>
                  <a:lnTo>
                    <a:pt x="600" y="1192"/>
                  </a:lnTo>
                  <a:lnTo>
                    <a:pt x="595" y="1203"/>
                  </a:lnTo>
                  <a:lnTo>
                    <a:pt x="588" y="1214"/>
                  </a:lnTo>
                  <a:lnTo>
                    <a:pt x="582" y="1224"/>
                  </a:lnTo>
                  <a:lnTo>
                    <a:pt x="576" y="1232"/>
                  </a:lnTo>
                  <a:lnTo>
                    <a:pt x="570" y="1239"/>
                  </a:lnTo>
                  <a:lnTo>
                    <a:pt x="563" y="1245"/>
                  </a:lnTo>
                  <a:lnTo>
                    <a:pt x="557" y="1249"/>
                  </a:lnTo>
                  <a:lnTo>
                    <a:pt x="551" y="1252"/>
                  </a:lnTo>
                  <a:lnTo>
                    <a:pt x="544" y="1254"/>
                  </a:lnTo>
                  <a:lnTo>
                    <a:pt x="536" y="1256"/>
                  </a:lnTo>
                  <a:lnTo>
                    <a:pt x="528" y="1258"/>
                  </a:lnTo>
                  <a:lnTo>
                    <a:pt x="518" y="1259"/>
                  </a:lnTo>
                  <a:lnTo>
                    <a:pt x="507" y="1261"/>
                  </a:lnTo>
                  <a:lnTo>
                    <a:pt x="495" y="1262"/>
                  </a:lnTo>
                  <a:lnTo>
                    <a:pt x="482" y="1263"/>
                  </a:lnTo>
                  <a:lnTo>
                    <a:pt x="468" y="1264"/>
                  </a:lnTo>
                  <a:lnTo>
                    <a:pt x="454" y="1264"/>
                  </a:lnTo>
                  <a:lnTo>
                    <a:pt x="439" y="1265"/>
                  </a:lnTo>
                  <a:lnTo>
                    <a:pt x="424" y="1265"/>
                  </a:lnTo>
                  <a:lnTo>
                    <a:pt x="408" y="1265"/>
                  </a:lnTo>
                  <a:lnTo>
                    <a:pt x="392" y="1265"/>
                  </a:lnTo>
                  <a:lnTo>
                    <a:pt x="375" y="1265"/>
                  </a:lnTo>
                  <a:lnTo>
                    <a:pt x="358" y="1264"/>
                  </a:lnTo>
                  <a:lnTo>
                    <a:pt x="342" y="1264"/>
                  </a:lnTo>
                  <a:lnTo>
                    <a:pt x="324" y="1262"/>
                  </a:lnTo>
                  <a:lnTo>
                    <a:pt x="308" y="1261"/>
                  </a:lnTo>
                  <a:lnTo>
                    <a:pt x="291" y="1260"/>
                  </a:lnTo>
                  <a:lnTo>
                    <a:pt x="274" y="1258"/>
                  </a:lnTo>
                  <a:lnTo>
                    <a:pt x="258" y="1256"/>
                  </a:lnTo>
                  <a:lnTo>
                    <a:pt x="242" y="1254"/>
                  </a:lnTo>
                  <a:lnTo>
                    <a:pt x="227" y="1251"/>
                  </a:lnTo>
                  <a:lnTo>
                    <a:pt x="212" y="1249"/>
                  </a:lnTo>
                  <a:lnTo>
                    <a:pt x="197" y="1246"/>
                  </a:lnTo>
                  <a:lnTo>
                    <a:pt x="184" y="1243"/>
                  </a:lnTo>
                  <a:lnTo>
                    <a:pt x="171" y="1239"/>
                  </a:lnTo>
                  <a:lnTo>
                    <a:pt x="159" y="1235"/>
                  </a:lnTo>
                  <a:lnTo>
                    <a:pt x="148" y="1231"/>
                  </a:lnTo>
                  <a:lnTo>
                    <a:pt x="137" y="1227"/>
                  </a:lnTo>
                  <a:lnTo>
                    <a:pt x="129" y="1222"/>
                  </a:lnTo>
                  <a:lnTo>
                    <a:pt x="121" y="1217"/>
                  </a:lnTo>
                  <a:lnTo>
                    <a:pt x="111" y="1210"/>
                  </a:lnTo>
                  <a:lnTo>
                    <a:pt x="102" y="1202"/>
                  </a:lnTo>
                  <a:lnTo>
                    <a:pt x="91" y="1193"/>
                  </a:lnTo>
                  <a:lnTo>
                    <a:pt x="80" y="1184"/>
                  </a:lnTo>
                  <a:lnTo>
                    <a:pt x="69" y="1173"/>
                  </a:lnTo>
                  <a:lnTo>
                    <a:pt x="58" y="1163"/>
                  </a:lnTo>
                  <a:lnTo>
                    <a:pt x="48" y="1153"/>
                  </a:lnTo>
                  <a:lnTo>
                    <a:pt x="38" y="1143"/>
                  </a:lnTo>
                  <a:lnTo>
                    <a:pt x="30" y="1133"/>
                  </a:lnTo>
                  <a:lnTo>
                    <a:pt x="22" y="1124"/>
                  </a:lnTo>
                  <a:lnTo>
                    <a:pt x="15" y="1116"/>
                  </a:lnTo>
                  <a:lnTo>
                    <a:pt x="9" y="1109"/>
                  </a:lnTo>
                  <a:lnTo>
                    <a:pt x="5" y="1103"/>
                  </a:lnTo>
                  <a:lnTo>
                    <a:pt x="4" y="1098"/>
                  </a:lnTo>
                  <a:lnTo>
                    <a:pt x="4" y="1095"/>
                  </a:lnTo>
                  <a:lnTo>
                    <a:pt x="7" y="1094"/>
                  </a:lnTo>
                  <a:lnTo>
                    <a:pt x="12" y="1091"/>
                  </a:lnTo>
                  <a:lnTo>
                    <a:pt x="19" y="1083"/>
                  </a:lnTo>
                  <a:lnTo>
                    <a:pt x="28" y="1070"/>
                  </a:lnTo>
                  <a:lnTo>
                    <a:pt x="38" y="1053"/>
                  </a:lnTo>
                  <a:lnTo>
                    <a:pt x="48" y="1033"/>
                  </a:lnTo>
                  <a:lnTo>
                    <a:pt x="58" y="1011"/>
                  </a:lnTo>
                  <a:lnTo>
                    <a:pt x="69" y="987"/>
                  </a:lnTo>
                  <a:lnTo>
                    <a:pt x="80" y="962"/>
                  </a:lnTo>
                  <a:lnTo>
                    <a:pt x="90" y="938"/>
                  </a:lnTo>
                  <a:lnTo>
                    <a:pt x="99" y="913"/>
                  </a:lnTo>
                  <a:lnTo>
                    <a:pt x="107" y="891"/>
                  </a:lnTo>
                  <a:lnTo>
                    <a:pt x="113" y="870"/>
                  </a:lnTo>
                  <a:lnTo>
                    <a:pt x="118" y="852"/>
                  </a:lnTo>
                  <a:lnTo>
                    <a:pt x="119" y="839"/>
                  </a:lnTo>
                  <a:lnTo>
                    <a:pt x="119" y="829"/>
                  </a:lnTo>
                  <a:lnTo>
                    <a:pt x="115" y="825"/>
                  </a:lnTo>
                  <a:lnTo>
                    <a:pt x="114" y="822"/>
                  </a:lnTo>
                  <a:lnTo>
                    <a:pt x="112" y="817"/>
                  </a:lnTo>
                  <a:lnTo>
                    <a:pt x="110" y="807"/>
                  </a:lnTo>
                  <a:lnTo>
                    <a:pt x="108" y="795"/>
                  </a:lnTo>
                  <a:lnTo>
                    <a:pt x="106" y="780"/>
                  </a:lnTo>
                  <a:lnTo>
                    <a:pt x="103" y="761"/>
                  </a:lnTo>
                  <a:lnTo>
                    <a:pt x="100" y="741"/>
                  </a:lnTo>
                  <a:lnTo>
                    <a:pt x="98" y="719"/>
                  </a:lnTo>
                  <a:lnTo>
                    <a:pt x="94" y="694"/>
                  </a:lnTo>
                  <a:lnTo>
                    <a:pt x="91" y="668"/>
                  </a:lnTo>
                  <a:lnTo>
                    <a:pt x="88" y="640"/>
                  </a:lnTo>
                  <a:lnTo>
                    <a:pt x="84" y="612"/>
                  </a:lnTo>
                  <a:lnTo>
                    <a:pt x="81" y="582"/>
                  </a:lnTo>
                  <a:lnTo>
                    <a:pt x="78" y="551"/>
                  </a:lnTo>
                  <a:lnTo>
                    <a:pt x="74" y="521"/>
                  </a:lnTo>
                  <a:lnTo>
                    <a:pt x="71" y="489"/>
                  </a:lnTo>
                  <a:lnTo>
                    <a:pt x="68" y="458"/>
                  </a:lnTo>
                  <a:lnTo>
                    <a:pt x="65" y="427"/>
                  </a:lnTo>
                  <a:lnTo>
                    <a:pt x="61" y="397"/>
                  </a:lnTo>
                  <a:lnTo>
                    <a:pt x="58" y="367"/>
                  </a:lnTo>
                  <a:lnTo>
                    <a:pt x="55" y="338"/>
                  </a:lnTo>
                  <a:lnTo>
                    <a:pt x="53" y="311"/>
                  </a:lnTo>
                  <a:lnTo>
                    <a:pt x="50" y="284"/>
                  </a:lnTo>
                  <a:lnTo>
                    <a:pt x="47" y="260"/>
                  </a:lnTo>
                  <a:lnTo>
                    <a:pt x="45" y="238"/>
                  </a:lnTo>
                  <a:lnTo>
                    <a:pt x="43" y="218"/>
                  </a:lnTo>
                  <a:lnTo>
                    <a:pt x="41" y="200"/>
                  </a:lnTo>
                  <a:lnTo>
                    <a:pt x="40" y="185"/>
                  </a:lnTo>
                  <a:lnTo>
                    <a:pt x="39" y="173"/>
                  </a:lnTo>
                  <a:lnTo>
                    <a:pt x="38" y="164"/>
                  </a:lnTo>
                  <a:lnTo>
                    <a:pt x="37" y="158"/>
                  </a:lnTo>
                  <a:lnTo>
                    <a:pt x="37" y="157"/>
                  </a:lnTo>
                  <a:lnTo>
                    <a:pt x="0" y="89"/>
                  </a:lnTo>
                  <a:lnTo>
                    <a:pt x="21" y="0"/>
                  </a:lnTo>
                  <a:lnTo>
                    <a:pt x="94" y="36"/>
                  </a:lnTo>
                  <a:lnTo>
                    <a:pt x="104" y="120"/>
                  </a:ln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9D32E2BC-8977-46F0-B0FC-D882F98D8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4538" y="2533651"/>
              <a:ext cx="169862" cy="322263"/>
            </a:xfrm>
            <a:custGeom>
              <a:avLst/>
              <a:gdLst>
                <a:gd name="T0" fmla="*/ 0 w 120"/>
                <a:gd name="T1" fmla="*/ 0 h 203"/>
                <a:gd name="T2" fmla="*/ 2147483647 w 120"/>
                <a:gd name="T3" fmla="*/ 2147483647 h 203"/>
                <a:gd name="T4" fmla="*/ 2147483647 w 120"/>
                <a:gd name="T5" fmla="*/ 2147483647 h 203"/>
                <a:gd name="T6" fmla="*/ 2147483647 w 120"/>
                <a:gd name="T7" fmla="*/ 2147483647 h 203"/>
                <a:gd name="T8" fmla="*/ 2147483647 w 120"/>
                <a:gd name="T9" fmla="*/ 2147483647 h 203"/>
                <a:gd name="T10" fmla="*/ 2147483647 w 120"/>
                <a:gd name="T11" fmla="*/ 2147483647 h 203"/>
                <a:gd name="T12" fmla="*/ 2147483647 w 120"/>
                <a:gd name="T13" fmla="*/ 2147483647 h 203"/>
                <a:gd name="T14" fmla="*/ 2147483647 w 120"/>
                <a:gd name="T15" fmla="*/ 2147483647 h 203"/>
                <a:gd name="T16" fmla="*/ 2147483647 w 120"/>
                <a:gd name="T17" fmla="*/ 2147483647 h 203"/>
                <a:gd name="T18" fmla="*/ 2147483647 w 120"/>
                <a:gd name="T19" fmla="*/ 2147483647 h 203"/>
                <a:gd name="T20" fmla="*/ 2147483647 w 120"/>
                <a:gd name="T21" fmla="*/ 2147483647 h 203"/>
                <a:gd name="T22" fmla="*/ 2147483647 w 120"/>
                <a:gd name="T23" fmla="*/ 2147483647 h 203"/>
                <a:gd name="T24" fmla="*/ 2147483647 w 120"/>
                <a:gd name="T25" fmla="*/ 2147483647 h 203"/>
                <a:gd name="T26" fmla="*/ 2147483647 w 120"/>
                <a:gd name="T27" fmla="*/ 2147483647 h 203"/>
                <a:gd name="T28" fmla="*/ 2147483647 w 120"/>
                <a:gd name="T29" fmla="*/ 2147483647 h 203"/>
                <a:gd name="T30" fmla="*/ 2147483647 w 120"/>
                <a:gd name="T31" fmla="*/ 2147483647 h 203"/>
                <a:gd name="T32" fmla="*/ 2147483647 w 120"/>
                <a:gd name="T33" fmla="*/ 2147483647 h 203"/>
                <a:gd name="T34" fmla="*/ 2147483647 w 120"/>
                <a:gd name="T35" fmla="*/ 2147483647 h 203"/>
                <a:gd name="T36" fmla="*/ 2147483647 w 120"/>
                <a:gd name="T37" fmla="*/ 2147483647 h 203"/>
                <a:gd name="T38" fmla="*/ 2147483647 w 120"/>
                <a:gd name="T39" fmla="*/ 2147483647 h 203"/>
                <a:gd name="T40" fmla="*/ 2147483647 w 120"/>
                <a:gd name="T41" fmla="*/ 2147483647 h 203"/>
                <a:gd name="T42" fmla="*/ 2147483647 w 120"/>
                <a:gd name="T43" fmla="*/ 2147483647 h 203"/>
                <a:gd name="T44" fmla="*/ 2147483647 w 120"/>
                <a:gd name="T45" fmla="*/ 2147483647 h 203"/>
                <a:gd name="T46" fmla="*/ 2147483647 w 120"/>
                <a:gd name="T47" fmla="*/ 2147483647 h 203"/>
                <a:gd name="T48" fmla="*/ 2147483647 w 120"/>
                <a:gd name="T49" fmla="*/ 2147483647 h 203"/>
                <a:gd name="T50" fmla="*/ 2147483647 w 120"/>
                <a:gd name="T51" fmla="*/ 2147483647 h 203"/>
                <a:gd name="T52" fmla="*/ 2147483647 w 120"/>
                <a:gd name="T53" fmla="*/ 2147483647 h 203"/>
                <a:gd name="T54" fmla="*/ 2147483647 w 120"/>
                <a:gd name="T55" fmla="*/ 2147483647 h 203"/>
                <a:gd name="T56" fmla="*/ 2147483647 w 120"/>
                <a:gd name="T57" fmla="*/ 2147483647 h 203"/>
                <a:gd name="T58" fmla="*/ 2147483647 w 120"/>
                <a:gd name="T59" fmla="*/ 2147483647 h 203"/>
                <a:gd name="T60" fmla="*/ 2147483647 w 120"/>
                <a:gd name="T61" fmla="*/ 2147483647 h 203"/>
                <a:gd name="T62" fmla="*/ 2147483647 w 120"/>
                <a:gd name="T63" fmla="*/ 2147483647 h 203"/>
                <a:gd name="T64" fmla="*/ 2147483647 w 120"/>
                <a:gd name="T65" fmla="*/ 2147483647 h 203"/>
                <a:gd name="T66" fmla="*/ 2147483647 w 120"/>
                <a:gd name="T67" fmla="*/ 2147483647 h 203"/>
                <a:gd name="T68" fmla="*/ 2147483647 w 120"/>
                <a:gd name="T69" fmla="*/ 2147483647 h 203"/>
                <a:gd name="T70" fmla="*/ 2147483647 w 120"/>
                <a:gd name="T71" fmla="*/ 2147483647 h 203"/>
                <a:gd name="T72" fmla="*/ 2147483647 w 120"/>
                <a:gd name="T73" fmla="*/ 2147483647 h 203"/>
                <a:gd name="T74" fmla="*/ 2147483647 w 120"/>
                <a:gd name="T75" fmla="*/ 2147483647 h 203"/>
                <a:gd name="T76" fmla="*/ 2147483647 w 120"/>
                <a:gd name="T77" fmla="*/ 2147483647 h 203"/>
                <a:gd name="T78" fmla="*/ 2147483647 w 120"/>
                <a:gd name="T79" fmla="*/ 2147483647 h 203"/>
                <a:gd name="T80" fmla="*/ 2147483647 w 120"/>
                <a:gd name="T81" fmla="*/ 2147483647 h 203"/>
                <a:gd name="T82" fmla="*/ 2147483647 w 120"/>
                <a:gd name="T83" fmla="*/ 2147483647 h 203"/>
                <a:gd name="T84" fmla="*/ 2147483647 w 120"/>
                <a:gd name="T85" fmla="*/ 2147483647 h 203"/>
                <a:gd name="T86" fmla="*/ 2147483647 w 120"/>
                <a:gd name="T87" fmla="*/ 2147483647 h 203"/>
                <a:gd name="T88" fmla="*/ 2147483647 w 120"/>
                <a:gd name="T89" fmla="*/ 2147483647 h 203"/>
                <a:gd name="T90" fmla="*/ 2147483647 w 120"/>
                <a:gd name="T91" fmla="*/ 2147483647 h 203"/>
                <a:gd name="T92" fmla="*/ 2147483647 w 120"/>
                <a:gd name="T93" fmla="*/ 2147483647 h 203"/>
                <a:gd name="T94" fmla="*/ 2147483647 w 120"/>
                <a:gd name="T95" fmla="*/ 2147483647 h 203"/>
                <a:gd name="T96" fmla="*/ 0 w 120"/>
                <a:gd name="T97" fmla="*/ 0 h 20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20"/>
                <a:gd name="T148" fmla="*/ 0 h 203"/>
                <a:gd name="T149" fmla="*/ 120 w 120"/>
                <a:gd name="T150" fmla="*/ 203 h 203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20" h="203">
                  <a:moveTo>
                    <a:pt x="0" y="0"/>
                  </a:moveTo>
                  <a:lnTo>
                    <a:pt x="1" y="1"/>
                  </a:lnTo>
                  <a:lnTo>
                    <a:pt x="5" y="6"/>
                  </a:lnTo>
                  <a:lnTo>
                    <a:pt x="11" y="12"/>
                  </a:lnTo>
                  <a:lnTo>
                    <a:pt x="19" y="20"/>
                  </a:lnTo>
                  <a:lnTo>
                    <a:pt x="28" y="31"/>
                  </a:lnTo>
                  <a:lnTo>
                    <a:pt x="38" y="42"/>
                  </a:lnTo>
                  <a:lnTo>
                    <a:pt x="49" y="55"/>
                  </a:lnTo>
                  <a:lnTo>
                    <a:pt x="60" y="68"/>
                  </a:lnTo>
                  <a:lnTo>
                    <a:pt x="71" y="82"/>
                  </a:lnTo>
                  <a:lnTo>
                    <a:pt x="82" y="96"/>
                  </a:lnTo>
                  <a:lnTo>
                    <a:pt x="93" y="110"/>
                  </a:lnTo>
                  <a:lnTo>
                    <a:pt x="101" y="124"/>
                  </a:lnTo>
                  <a:lnTo>
                    <a:pt x="109" y="137"/>
                  </a:lnTo>
                  <a:lnTo>
                    <a:pt x="115" y="149"/>
                  </a:lnTo>
                  <a:lnTo>
                    <a:pt x="119" y="159"/>
                  </a:lnTo>
                  <a:lnTo>
                    <a:pt x="120" y="168"/>
                  </a:lnTo>
                  <a:lnTo>
                    <a:pt x="118" y="181"/>
                  </a:lnTo>
                  <a:lnTo>
                    <a:pt x="112" y="191"/>
                  </a:lnTo>
                  <a:lnTo>
                    <a:pt x="104" y="197"/>
                  </a:lnTo>
                  <a:lnTo>
                    <a:pt x="94" y="201"/>
                  </a:lnTo>
                  <a:lnTo>
                    <a:pt x="85" y="203"/>
                  </a:lnTo>
                  <a:lnTo>
                    <a:pt x="76" y="203"/>
                  </a:lnTo>
                  <a:lnTo>
                    <a:pt x="70" y="203"/>
                  </a:lnTo>
                  <a:lnTo>
                    <a:pt x="68" y="203"/>
                  </a:lnTo>
                  <a:lnTo>
                    <a:pt x="68" y="202"/>
                  </a:lnTo>
                  <a:lnTo>
                    <a:pt x="68" y="199"/>
                  </a:lnTo>
                  <a:lnTo>
                    <a:pt x="67" y="194"/>
                  </a:lnTo>
                  <a:lnTo>
                    <a:pt x="67" y="187"/>
                  </a:lnTo>
                  <a:lnTo>
                    <a:pt x="66" y="178"/>
                  </a:lnTo>
                  <a:lnTo>
                    <a:pt x="66" y="169"/>
                  </a:lnTo>
                  <a:lnTo>
                    <a:pt x="65" y="159"/>
                  </a:lnTo>
                  <a:lnTo>
                    <a:pt x="64" y="148"/>
                  </a:lnTo>
                  <a:lnTo>
                    <a:pt x="63" y="136"/>
                  </a:lnTo>
                  <a:lnTo>
                    <a:pt x="62" y="125"/>
                  </a:lnTo>
                  <a:lnTo>
                    <a:pt x="60" y="114"/>
                  </a:lnTo>
                  <a:lnTo>
                    <a:pt x="59" y="103"/>
                  </a:lnTo>
                  <a:lnTo>
                    <a:pt x="58" y="92"/>
                  </a:lnTo>
                  <a:lnTo>
                    <a:pt x="56" y="83"/>
                  </a:lnTo>
                  <a:lnTo>
                    <a:pt x="54" y="75"/>
                  </a:lnTo>
                  <a:lnTo>
                    <a:pt x="52" y="69"/>
                  </a:lnTo>
                  <a:lnTo>
                    <a:pt x="47" y="57"/>
                  </a:lnTo>
                  <a:lnTo>
                    <a:pt x="40" y="44"/>
                  </a:lnTo>
                  <a:lnTo>
                    <a:pt x="32" y="33"/>
                  </a:lnTo>
                  <a:lnTo>
                    <a:pt x="22" y="23"/>
                  </a:lnTo>
                  <a:lnTo>
                    <a:pt x="14" y="13"/>
                  </a:lnTo>
                  <a:lnTo>
                    <a:pt x="7" y="6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5D1A5D06-6B9F-4CE2-B326-F743FDEB2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964" y="2633664"/>
              <a:ext cx="904875" cy="2008187"/>
            </a:xfrm>
            <a:custGeom>
              <a:avLst/>
              <a:gdLst>
                <a:gd name="T0" fmla="*/ 2147483647 w 642"/>
                <a:gd name="T1" fmla="*/ 2147483647 h 1265"/>
                <a:gd name="T2" fmla="*/ 2147483647 w 642"/>
                <a:gd name="T3" fmla="*/ 2147483647 h 1265"/>
                <a:gd name="T4" fmla="*/ 2147483647 w 642"/>
                <a:gd name="T5" fmla="*/ 2147483647 h 1265"/>
                <a:gd name="T6" fmla="*/ 2147483647 w 642"/>
                <a:gd name="T7" fmla="*/ 2147483647 h 1265"/>
                <a:gd name="T8" fmla="*/ 2147483647 w 642"/>
                <a:gd name="T9" fmla="*/ 2147483647 h 1265"/>
                <a:gd name="T10" fmla="*/ 2147483647 w 642"/>
                <a:gd name="T11" fmla="*/ 2147483647 h 1265"/>
                <a:gd name="T12" fmla="*/ 2147483647 w 642"/>
                <a:gd name="T13" fmla="*/ 2147483647 h 1265"/>
                <a:gd name="T14" fmla="*/ 2147483647 w 642"/>
                <a:gd name="T15" fmla="*/ 2147483647 h 1265"/>
                <a:gd name="T16" fmla="*/ 2147483647 w 642"/>
                <a:gd name="T17" fmla="*/ 2147483647 h 1265"/>
                <a:gd name="T18" fmla="*/ 2147483647 w 642"/>
                <a:gd name="T19" fmla="*/ 2147483647 h 1265"/>
                <a:gd name="T20" fmla="*/ 2147483647 w 642"/>
                <a:gd name="T21" fmla="*/ 2147483647 h 1265"/>
                <a:gd name="T22" fmla="*/ 2147483647 w 642"/>
                <a:gd name="T23" fmla="*/ 2147483647 h 1265"/>
                <a:gd name="T24" fmla="*/ 2147483647 w 642"/>
                <a:gd name="T25" fmla="*/ 2147483647 h 1265"/>
                <a:gd name="T26" fmla="*/ 2147483647 w 642"/>
                <a:gd name="T27" fmla="*/ 2147483647 h 1265"/>
                <a:gd name="T28" fmla="*/ 2147483647 w 642"/>
                <a:gd name="T29" fmla="*/ 2147483647 h 1265"/>
                <a:gd name="T30" fmla="*/ 2147483647 w 642"/>
                <a:gd name="T31" fmla="*/ 2147483647 h 1265"/>
                <a:gd name="T32" fmla="*/ 2147483647 w 642"/>
                <a:gd name="T33" fmla="*/ 2147483647 h 1265"/>
                <a:gd name="T34" fmla="*/ 2147483647 w 642"/>
                <a:gd name="T35" fmla="*/ 2147483647 h 1265"/>
                <a:gd name="T36" fmla="*/ 2147483647 w 642"/>
                <a:gd name="T37" fmla="*/ 2147483647 h 1265"/>
                <a:gd name="T38" fmla="*/ 2147483647 w 642"/>
                <a:gd name="T39" fmla="*/ 2147483647 h 1265"/>
                <a:gd name="T40" fmla="*/ 2147483647 w 642"/>
                <a:gd name="T41" fmla="*/ 2147483647 h 1265"/>
                <a:gd name="T42" fmla="*/ 2147483647 w 642"/>
                <a:gd name="T43" fmla="*/ 2147483647 h 1265"/>
                <a:gd name="T44" fmla="*/ 2147483647 w 642"/>
                <a:gd name="T45" fmla="*/ 2147483647 h 1265"/>
                <a:gd name="T46" fmla="*/ 2147483647 w 642"/>
                <a:gd name="T47" fmla="*/ 2147483647 h 1265"/>
                <a:gd name="T48" fmla="*/ 2147483647 w 642"/>
                <a:gd name="T49" fmla="*/ 2147483647 h 1265"/>
                <a:gd name="T50" fmla="*/ 2147483647 w 642"/>
                <a:gd name="T51" fmla="*/ 2147483647 h 1265"/>
                <a:gd name="T52" fmla="*/ 2147483647 w 642"/>
                <a:gd name="T53" fmla="*/ 2147483647 h 1265"/>
                <a:gd name="T54" fmla="*/ 2147483647 w 642"/>
                <a:gd name="T55" fmla="*/ 2147483647 h 1265"/>
                <a:gd name="T56" fmla="*/ 2147483647 w 642"/>
                <a:gd name="T57" fmla="*/ 2147483647 h 1265"/>
                <a:gd name="T58" fmla="*/ 2147483647 w 642"/>
                <a:gd name="T59" fmla="*/ 2147483647 h 1265"/>
                <a:gd name="T60" fmla="*/ 2147483647 w 642"/>
                <a:gd name="T61" fmla="*/ 2147483647 h 1265"/>
                <a:gd name="T62" fmla="*/ 2147483647 w 642"/>
                <a:gd name="T63" fmla="*/ 2147483647 h 1265"/>
                <a:gd name="T64" fmla="*/ 2147483647 w 642"/>
                <a:gd name="T65" fmla="*/ 2147483647 h 1265"/>
                <a:gd name="T66" fmla="*/ 2147483647 w 642"/>
                <a:gd name="T67" fmla="*/ 2147483647 h 1265"/>
                <a:gd name="T68" fmla="*/ 2147483647 w 642"/>
                <a:gd name="T69" fmla="*/ 2147483647 h 1265"/>
                <a:gd name="T70" fmla="*/ 2147483647 w 642"/>
                <a:gd name="T71" fmla="*/ 2147483647 h 1265"/>
                <a:gd name="T72" fmla="*/ 2147483647 w 642"/>
                <a:gd name="T73" fmla="*/ 2147483647 h 1265"/>
                <a:gd name="T74" fmla="*/ 2147483647 w 642"/>
                <a:gd name="T75" fmla="*/ 2147483647 h 1265"/>
                <a:gd name="T76" fmla="*/ 2147483647 w 642"/>
                <a:gd name="T77" fmla="*/ 2147483647 h 1265"/>
                <a:gd name="T78" fmla="*/ 2147483647 w 642"/>
                <a:gd name="T79" fmla="*/ 2147483647 h 1265"/>
                <a:gd name="T80" fmla="*/ 2147483647 w 642"/>
                <a:gd name="T81" fmla="*/ 2147483647 h 1265"/>
                <a:gd name="T82" fmla="*/ 2147483647 w 642"/>
                <a:gd name="T83" fmla="*/ 2147483647 h 1265"/>
                <a:gd name="T84" fmla="*/ 2147483647 w 642"/>
                <a:gd name="T85" fmla="*/ 2147483647 h 1265"/>
                <a:gd name="T86" fmla="*/ 2147483647 w 642"/>
                <a:gd name="T87" fmla="*/ 2147483647 h 1265"/>
                <a:gd name="T88" fmla="*/ 2147483647 w 642"/>
                <a:gd name="T89" fmla="*/ 2147483647 h 1265"/>
                <a:gd name="T90" fmla="*/ 2147483647 w 642"/>
                <a:gd name="T91" fmla="*/ 2147483647 h 1265"/>
                <a:gd name="T92" fmla="*/ 2147483647 w 642"/>
                <a:gd name="T93" fmla="*/ 2147483647 h 1265"/>
                <a:gd name="T94" fmla="*/ 2147483647 w 642"/>
                <a:gd name="T95" fmla="*/ 2147483647 h 1265"/>
                <a:gd name="T96" fmla="*/ 2147483647 w 642"/>
                <a:gd name="T97" fmla="*/ 2147483647 h 1265"/>
                <a:gd name="T98" fmla="*/ 2147483647 w 642"/>
                <a:gd name="T99" fmla="*/ 2147483647 h 1265"/>
                <a:gd name="T100" fmla="*/ 2147483647 w 642"/>
                <a:gd name="T101" fmla="*/ 2147483647 h 1265"/>
                <a:gd name="T102" fmla="*/ 2147483647 w 642"/>
                <a:gd name="T103" fmla="*/ 2147483647 h 1265"/>
                <a:gd name="T104" fmla="*/ 2147483647 w 642"/>
                <a:gd name="T105" fmla="*/ 2147483647 h 1265"/>
                <a:gd name="T106" fmla="*/ 2147483647 w 642"/>
                <a:gd name="T107" fmla="*/ 2147483647 h 1265"/>
                <a:gd name="T108" fmla="*/ 2147483647 w 642"/>
                <a:gd name="T109" fmla="*/ 2147483647 h 1265"/>
                <a:gd name="T110" fmla="*/ 2147483647 w 642"/>
                <a:gd name="T111" fmla="*/ 2147483647 h 1265"/>
                <a:gd name="T112" fmla="*/ 2147483647 w 642"/>
                <a:gd name="T113" fmla="*/ 2147483647 h 1265"/>
                <a:gd name="T114" fmla="*/ 2147483647 w 642"/>
                <a:gd name="T115" fmla="*/ 2147483647 h 1265"/>
                <a:gd name="T116" fmla="*/ 2147483647 w 642"/>
                <a:gd name="T117" fmla="*/ 2147483647 h 1265"/>
                <a:gd name="T118" fmla="*/ 2147483647 w 642"/>
                <a:gd name="T119" fmla="*/ 2147483647 h 1265"/>
                <a:gd name="T120" fmla="*/ 2147483647 w 642"/>
                <a:gd name="T121" fmla="*/ 2147483647 h 1265"/>
                <a:gd name="T122" fmla="*/ 0 w 642"/>
                <a:gd name="T123" fmla="*/ 2147483647 h 1265"/>
                <a:gd name="T124" fmla="*/ 2147483647 w 642"/>
                <a:gd name="T125" fmla="*/ 2147483647 h 126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42"/>
                <a:gd name="T190" fmla="*/ 0 h 1265"/>
                <a:gd name="T191" fmla="*/ 642 w 642"/>
                <a:gd name="T192" fmla="*/ 1265 h 126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42" h="1265">
                  <a:moveTo>
                    <a:pt x="104" y="120"/>
                  </a:moveTo>
                  <a:lnTo>
                    <a:pt x="104" y="120"/>
                  </a:lnTo>
                  <a:lnTo>
                    <a:pt x="108" y="120"/>
                  </a:lnTo>
                  <a:lnTo>
                    <a:pt x="114" y="124"/>
                  </a:lnTo>
                  <a:lnTo>
                    <a:pt x="122" y="130"/>
                  </a:lnTo>
                  <a:lnTo>
                    <a:pt x="133" y="139"/>
                  </a:lnTo>
                  <a:lnTo>
                    <a:pt x="144" y="151"/>
                  </a:lnTo>
                  <a:lnTo>
                    <a:pt x="157" y="164"/>
                  </a:lnTo>
                  <a:lnTo>
                    <a:pt x="171" y="180"/>
                  </a:lnTo>
                  <a:lnTo>
                    <a:pt x="184" y="196"/>
                  </a:lnTo>
                  <a:lnTo>
                    <a:pt x="198" y="214"/>
                  </a:lnTo>
                  <a:lnTo>
                    <a:pt x="210" y="233"/>
                  </a:lnTo>
                  <a:lnTo>
                    <a:pt x="222" y="251"/>
                  </a:lnTo>
                  <a:lnTo>
                    <a:pt x="232" y="270"/>
                  </a:lnTo>
                  <a:lnTo>
                    <a:pt x="239" y="288"/>
                  </a:lnTo>
                  <a:lnTo>
                    <a:pt x="245" y="306"/>
                  </a:lnTo>
                  <a:lnTo>
                    <a:pt x="247" y="324"/>
                  </a:lnTo>
                  <a:lnTo>
                    <a:pt x="246" y="339"/>
                  </a:lnTo>
                  <a:lnTo>
                    <a:pt x="246" y="352"/>
                  </a:lnTo>
                  <a:lnTo>
                    <a:pt x="250" y="369"/>
                  </a:lnTo>
                  <a:lnTo>
                    <a:pt x="258" y="388"/>
                  </a:lnTo>
                  <a:lnTo>
                    <a:pt x="269" y="409"/>
                  </a:lnTo>
                  <a:lnTo>
                    <a:pt x="281" y="433"/>
                  </a:lnTo>
                  <a:lnTo>
                    <a:pt x="296" y="458"/>
                  </a:lnTo>
                  <a:lnTo>
                    <a:pt x="313" y="484"/>
                  </a:lnTo>
                  <a:lnTo>
                    <a:pt x="330" y="510"/>
                  </a:lnTo>
                  <a:lnTo>
                    <a:pt x="348" y="536"/>
                  </a:lnTo>
                  <a:lnTo>
                    <a:pt x="366" y="561"/>
                  </a:lnTo>
                  <a:lnTo>
                    <a:pt x="384" y="585"/>
                  </a:lnTo>
                  <a:lnTo>
                    <a:pt x="400" y="608"/>
                  </a:lnTo>
                  <a:lnTo>
                    <a:pt x="415" y="627"/>
                  </a:lnTo>
                  <a:lnTo>
                    <a:pt x="428" y="644"/>
                  </a:lnTo>
                  <a:lnTo>
                    <a:pt x="438" y="658"/>
                  </a:lnTo>
                  <a:lnTo>
                    <a:pt x="446" y="667"/>
                  </a:lnTo>
                  <a:lnTo>
                    <a:pt x="450" y="671"/>
                  </a:lnTo>
                  <a:lnTo>
                    <a:pt x="455" y="677"/>
                  </a:lnTo>
                  <a:lnTo>
                    <a:pt x="460" y="683"/>
                  </a:lnTo>
                  <a:lnTo>
                    <a:pt x="466" y="690"/>
                  </a:lnTo>
                  <a:lnTo>
                    <a:pt x="472" y="697"/>
                  </a:lnTo>
                  <a:lnTo>
                    <a:pt x="480" y="705"/>
                  </a:lnTo>
                  <a:lnTo>
                    <a:pt x="487" y="714"/>
                  </a:lnTo>
                  <a:lnTo>
                    <a:pt x="496" y="723"/>
                  </a:lnTo>
                  <a:lnTo>
                    <a:pt x="504" y="732"/>
                  </a:lnTo>
                  <a:lnTo>
                    <a:pt x="513" y="742"/>
                  </a:lnTo>
                  <a:lnTo>
                    <a:pt x="522" y="753"/>
                  </a:lnTo>
                  <a:lnTo>
                    <a:pt x="531" y="764"/>
                  </a:lnTo>
                  <a:lnTo>
                    <a:pt x="540" y="776"/>
                  </a:lnTo>
                  <a:lnTo>
                    <a:pt x="549" y="788"/>
                  </a:lnTo>
                  <a:lnTo>
                    <a:pt x="558" y="800"/>
                  </a:lnTo>
                  <a:lnTo>
                    <a:pt x="567" y="813"/>
                  </a:lnTo>
                  <a:lnTo>
                    <a:pt x="576" y="826"/>
                  </a:lnTo>
                  <a:lnTo>
                    <a:pt x="584" y="840"/>
                  </a:lnTo>
                  <a:lnTo>
                    <a:pt x="593" y="853"/>
                  </a:lnTo>
                  <a:lnTo>
                    <a:pt x="600" y="868"/>
                  </a:lnTo>
                  <a:lnTo>
                    <a:pt x="608" y="883"/>
                  </a:lnTo>
                  <a:lnTo>
                    <a:pt x="614" y="897"/>
                  </a:lnTo>
                  <a:lnTo>
                    <a:pt x="620" y="912"/>
                  </a:lnTo>
                  <a:lnTo>
                    <a:pt x="626" y="928"/>
                  </a:lnTo>
                  <a:lnTo>
                    <a:pt x="631" y="943"/>
                  </a:lnTo>
                  <a:lnTo>
                    <a:pt x="635" y="959"/>
                  </a:lnTo>
                  <a:lnTo>
                    <a:pt x="638" y="975"/>
                  </a:lnTo>
                  <a:lnTo>
                    <a:pt x="640" y="991"/>
                  </a:lnTo>
                  <a:lnTo>
                    <a:pt x="641" y="1007"/>
                  </a:lnTo>
                  <a:lnTo>
                    <a:pt x="642" y="1024"/>
                  </a:lnTo>
                  <a:lnTo>
                    <a:pt x="641" y="1040"/>
                  </a:lnTo>
                  <a:lnTo>
                    <a:pt x="638" y="1057"/>
                  </a:lnTo>
                  <a:lnTo>
                    <a:pt x="635" y="1077"/>
                  </a:lnTo>
                  <a:lnTo>
                    <a:pt x="630" y="1097"/>
                  </a:lnTo>
                  <a:lnTo>
                    <a:pt x="626" y="1115"/>
                  </a:lnTo>
                  <a:lnTo>
                    <a:pt x="622" y="1132"/>
                  </a:lnTo>
                  <a:lnTo>
                    <a:pt x="616" y="1148"/>
                  </a:lnTo>
                  <a:lnTo>
                    <a:pt x="611" y="1164"/>
                  </a:lnTo>
                  <a:lnTo>
                    <a:pt x="606" y="1178"/>
                  </a:lnTo>
                  <a:lnTo>
                    <a:pt x="600" y="1192"/>
                  </a:lnTo>
                  <a:lnTo>
                    <a:pt x="595" y="1203"/>
                  </a:lnTo>
                  <a:lnTo>
                    <a:pt x="588" y="1214"/>
                  </a:lnTo>
                  <a:lnTo>
                    <a:pt x="582" y="1224"/>
                  </a:lnTo>
                  <a:lnTo>
                    <a:pt x="576" y="1232"/>
                  </a:lnTo>
                  <a:lnTo>
                    <a:pt x="570" y="1239"/>
                  </a:lnTo>
                  <a:lnTo>
                    <a:pt x="563" y="1245"/>
                  </a:lnTo>
                  <a:lnTo>
                    <a:pt x="557" y="1249"/>
                  </a:lnTo>
                  <a:lnTo>
                    <a:pt x="551" y="1252"/>
                  </a:lnTo>
                  <a:lnTo>
                    <a:pt x="544" y="1254"/>
                  </a:lnTo>
                  <a:lnTo>
                    <a:pt x="536" y="1256"/>
                  </a:lnTo>
                  <a:lnTo>
                    <a:pt x="528" y="1258"/>
                  </a:lnTo>
                  <a:lnTo>
                    <a:pt x="518" y="1259"/>
                  </a:lnTo>
                  <a:lnTo>
                    <a:pt x="507" y="1261"/>
                  </a:lnTo>
                  <a:lnTo>
                    <a:pt x="495" y="1262"/>
                  </a:lnTo>
                  <a:lnTo>
                    <a:pt x="482" y="1263"/>
                  </a:lnTo>
                  <a:lnTo>
                    <a:pt x="468" y="1264"/>
                  </a:lnTo>
                  <a:lnTo>
                    <a:pt x="454" y="1264"/>
                  </a:lnTo>
                  <a:lnTo>
                    <a:pt x="439" y="1265"/>
                  </a:lnTo>
                  <a:lnTo>
                    <a:pt x="424" y="1265"/>
                  </a:lnTo>
                  <a:lnTo>
                    <a:pt x="408" y="1265"/>
                  </a:lnTo>
                  <a:lnTo>
                    <a:pt x="392" y="1265"/>
                  </a:lnTo>
                  <a:lnTo>
                    <a:pt x="375" y="1265"/>
                  </a:lnTo>
                  <a:lnTo>
                    <a:pt x="358" y="1264"/>
                  </a:lnTo>
                  <a:lnTo>
                    <a:pt x="342" y="1264"/>
                  </a:lnTo>
                  <a:lnTo>
                    <a:pt x="324" y="1262"/>
                  </a:lnTo>
                  <a:lnTo>
                    <a:pt x="308" y="1261"/>
                  </a:lnTo>
                  <a:lnTo>
                    <a:pt x="291" y="1260"/>
                  </a:lnTo>
                  <a:lnTo>
                    <a:pt x="274" y="1258"/>
                  </a:lnTo>
                  <a:lnTo>
                    <a:pt x="258" y="1256"/>
                  </a:lnTo>
                  <a:lnTo>
                    <a:pt x="242" y="1254"/>
                  </a:lnTo>
                  <a:lnTo>
                    <a:pt x="227" y="1251"/>
                  </a:lnTo>
                  <a:lnTo>
                    <a:pt x="212" y="1249"/>
                  </a:lnTo>
                  <a:lnTo>
                    <a:pt x="197" y="1246"/>
                  </a:lnTo>
                  <a:lnTo>
                    <a:pt x="184" y="1243"/>
                  </a:lnTo>
                  <a:lnTo>
                    <a:pt x="171" y="1239"/>
                  </a:lnTo>
                  <a:lnTo>
                    <a:pt x="159" y="1235"/>
                  </a:lnTo>
                  <a:lnTo>
                    <a:pt x="148" y="1231"/>
                  </a:lnTo>
                  <a:lnTo>
                    <a:pt x="137" y="1227"/>
                  </a:lnTo>
                  <a:lnTo>
                    <a:pt x="129" y="1222"/>
                  </a:lnTo>
                  <a:lnTo>
                    <a:pt x="121" y="1217"/>
                  </a:lnTo>
                  <a:lnTo>
                    <a:pt x="111" y="1210"/>
                  </a:lnTo>
                  <a:lnTo>
                    <a:pt x="102" y="1202"/>
                  </a:lnTo>
                  <a:lnTo>
                    <a:pt x="91" y="1193"/>
                  </a:lnTo>
                  <a:lnTo>
                    <a:pt x="80" y="1184"/>
                  </a:lnTo>
                  <a:lnTo>
                    <a:pt x="69" y="1173"/>
                  </a:lnTo>
                  <a:lnTo>
                    <a:pt x="58" y="1163"/>
                  </a:lnTo>
                  <a:lnTo>
                    <a:pt x="48" y="1153"/>
                  </a:lnTo>
                  <a:lnTo>
                    <a:pt x="38" y="1143"/>
                  </a:lnTo>
                  <a:lnTo>
                    <a:pt x="30" y="1133"/>
                  </a:lnTo>
                  <a:lnTo>
                    <a:pt x="22" y="1124"/>
                  </a:lnTo>
                  <a:lnTo>
                    <a:pt x="15" y="1116"/>
                  </a:lnTo>
                  <a:lnTo>
                    <a:pt x="9" y="1109"/>
                  </a:lnTo>
                  <a:lnTo>
                    <a:pt x="5" y="1103"/>
                  </a:lnTo>
                  <a:lnTo>
                    <a:pt x="4" y="1098"/>
                  </a:lnTo>
                  <a:lnTo>
                    <a:pt x="4" y="1095"/>
                  </a:lnTo>
                  <a:lnTo>
                    <a:pt x="7" y="1094"/>
                  </a:lnTo>
                  <a:lnTo>
                    <a:pt x="12" y="1091"/>
                  </a:lnTo>
                  <a:lnTo>
                    <a:pt x="19" y="1083"/>
                  </a:lnTo>
                  <a:lnTo>
                    <a:pt x="28" y="1070"/>
                  </a:lnTo>
                  <a:lnTo>
                    <a:pt x="38" y="1053"/>
                  </a:lnTo>
                  <a:lnTo>
                    <a:pt x="48" y="1033"/>
                  </a:lnTo>
                  <a:lnTo>
                    <a:pt x="58" y="1011"/>
                  </a:lnTo>
                  <a:lnTo>
                    <a:pt x="69" y="987"/>
                  </a:lnTo>
                  <a:lnTo>
                    <a:pt x="80" y="962"/>
                  </a:lnTo>
                  <a:lnTo>
                    <a:pt x="90" y="938"/>
                  </a:lnTo>
                  <a:lnTo>
                    <a:pt x="99" y="913"/>
                  </a:lnTo>
                  <a:lnTo>
                    <a:pt x="107" y="891"/>
                  </a:lnTo>
                  <a:lnTo>
                    <a:pt x="113" y="870"/>
                  </a:lnTo>
                  <a:lnTo>
                    <a:pt x="118" y="852"/>
                  </a:lnTo>
                  <a:lnTo>
                    <a:pt x="119" y="839"/>
                  </a:lnTo>
                  <a:lnTo>
                    <a:pt x="119" y="829"/>
                  </a:lnTo>
                  <a:lnTo>
                    <a:pt x="115" y="825"/>
                  </a:lnTo>
                  <a:lnTo>
                    <a:pt x="114" y="822"/>
                  </a:lnTo>
                  <a:lnTo>
                    <a:pt x="112" y="817"/>
                  </a:lnTo>
                  <a:lnTo>
                    <a:pt x="110" y="807"/>
                  </a:lnTo>
                  <a:lnTo>
                    <a:pt x="108" y="795"/>
                  </a:lnTo>
                  <a:lnTo>
                    <a:pt x="106" y="780"/>
                  </a:lnTo>
                  <a:lnTo>
                    <a:pt x="103" y="761"/>
                  </a:lnTo>
                  <a:lnTo>
                    <a:pt x="100" y="741"/>
                  </a:lnTo>
                  <a:lnTo>
                    <a:pt x="98" y="719"/>
                  </a:lnTo>
                  <a:lnTo>
                    <a:pt x="94" y="694"/>
                  </a:lnTo>
                  <a:lnTo>
                    <a:pt x="91" y="668"/>
                  </a:lnTo>
                  <a:lnTo>
                    <a:pt x="88" y="640"/>
                  </a:lnTo>
                  <a:lnTo>
                    <a:pt x="84" y="612"/>
                  </a:lnTo>
                  <a:lnTo>
                    <a:pt x="81" y="582"/>
                  </a:lnTo>
                  <a:lnTo>
                    <a:pt x="78" y="551"/>
                  </a:lnTo>
                  <a:lnTo>
                    <a:pt x="74" y="521"/>
                  </a:lnTo>
                  <a:lnTo>
                    <a:pt x="71" y="489"/>
                  </a:lnTo>
                  <a:lnTo>
                    <a:pt x="68" y="458"/>
                  </a:lnTo>
                  <a:lnTo>
                    <a:pt x="65" y="427"/>
                  </a:lnTo>
                  <a:lnTo>
                    <a:pt x="61" y="397"/>
                  </a:lnTo>
                  <a:lnTo>
                    <a:pt x="58" y="367"/>
                  </a:lnTo>
                  <a:lnTo>
                    <a:pt x="55" y="338"/>
                  </a:lnTo>
                  <a:lnTo>
                    <a:pt x="53" y="311"/>
                  </a:lnTo>
                  <a:lnTo>
                    <a:pt x="50" y="284"/>
                  </a:lnTo>
                  <a:lnTo>
                    <a:pt x="47" y="260"/>
                  </a:lnTo>
                  <a:lnTo>
                    <a:pt x="45" y="238"/>
                  </a:lnTo>
                  <a:lnTo>
                    <a:pt x="43" y="218"/>
                  </a:lnTo>
                  <a:lnTo>
                    <a:pt x="41" y="200"/>
                  </a:lnTo>
                  <a:lnTo>
                    <a:pt x="40" y="185"/>
                  </a:lnTo>
                  <a:lnTo>
                    <a:pt x="39" y="173"/>
                  </a:lnTo>
                  <a:lnTo>
                    <a:pt x="38" y="164"/>
                  </a:lnTo>
                  <a:lnTo>
                    <a:pt x="37" y="158"/>
                  </a:lnTo>
                  <a:lnTo>
                    <a:pt x="37" y="157"/>
                  </a:lnTo>
                  <a:lnTo>
                    <a:pt x="0" y="89"/>
                  </a:lnTo>
                  <a:lnTo>
                    <a:pt x="21" y="0"/>
                  </a:lnTo>
                  <a:lnTo>
                    <a:pt x="94" y="36"/>
                  </a:lnTo>
                  <a:lnTo>
                    <a:pt x="104" y="12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F76B7D03-79DD-4E59-864F-B66E613B1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4538" y="2533651"/>
              <a:ext cx="169862" cy="322263"/>
            </a:xfrm>
            <a:custGeom>
              <a:avLst/>
              <a:gdLst>
                <a:gd name="T0" fmla="*/ 0 w 120"/>
                <a:gd name="T1" fmla="*/ 0 h 203"/>
                <a:gd name="T2" fmla="*/ 0 w 120"/>
                <a:gd name="T3" fmla="*/ 0 h 203"/>
                <a:gd name="T4" fmla="*/ 2147483647 w 120"/>
                <a:gd name="T5" fmla="*/ 2147483647 h 203"/>
                <a:gd name="T6" fmla="*/ 2147483647 w 120"/>
                <a:gd name="T7" fmla="*/ 2147483647 h 203"/>
                <a:gd name="T8" fmla="*/ 2147483647 w 120"/>
                <a:gd name="T9" fmla="*/ 2147483647 h 203"/>
                <a:gd name="T10" fmla="*/ 2147483647 w 120"/>
                <a:gd name="T11" fmla="*/ 2147483647 h 203"/>
                <a:gd name="T12" fmla="*/ 2147483647 w 120"/>
                <a:gd name="T13" fmla="*/ 2147483647 h 203"/>
                <a:gd name="T14" fmla="*/ 2147483647 w 120"/>
                <a:gd name="T15" fmla="*/ 2147483647 h 203"/>
                <a:gd name="T16" fmla="*/ 2147483647 w 120"/>
                <a:gd name="T17" fmla="*/ 2147483647 h 203"/>
                <a:gd name="T18" fmla="*/ 2147483647 w 120"/>
                <a:gd name="T19" fmla="*/ 2147483647 h 203"/>
                <a:gd name="T20" fmla="*/ 2147483647 w 120"/>
                <a:gd name="T21" fmla="*/ 2147483647 h 203"/>
                <a:gd name="T22" fmla="*/ 2147483647 w 120"/>
                <a:gd name="T23" fmla="*/ 2147483647 h 203"/>
                <a:gd name="T24" fmla="*/ 2147483647 w 120"/>
                <a:gd name="T25" fmla="*/ 2147483647 h 203"/>
                <a:gd name="T26" fmla="*/ 2147483647 w 120"/>
                <a:gd name="T27" fmla="*/ 2147483647 h 203"/>
                <a:gd name="T28" fmla="*/ 2147483647 w 120"/>
                <a:gd name="T29" fmla="*/ 2147483647 h 203"/>
                <a:gd name="T30" fmla="*/ 2147483647 w 120"/>
                <a:gd name="T31" fmla="*/ 2147483647 h 203"/>
                <a:gd name="T32" fmla="*/ 2147483647 w 120"/>
                <a:gd name="T33" fmla="*/ 2147483647 h 203"/>
                <a:gd name="T34" fmla="*/ 2147483647 w 120"/>
                <a:gd name="T35" fmla="*/ 2147483647 h 203"/>
                <a:gd name="T36" fmla="*/ 2147483647 w 120"/>
                <a:gd name="T37" fmla="*/ 2147483647 h 203"/>
                <a:gd name="T38" fmla="*/ 2147483647 w 120"/>
                <a:gd name="T39" fmla="*/ 2147483647 h 203"/>
                <a:gd name="T40" fmla="*/ 2147483647 w 120"/>
                <a:gd name="T41" fmla="*/ 2147483647 h 203"/>
                <a:gd name="T42" fmla="*/ 2147483647 w 120"/>
                <a:gd name="T43" fmla="*/ 2147483647 h 203"/>
                <a:gd name="T44" fmla="*/ 2147483647 w 120"/>
                <a:gd name="T45" fmla="*/ 2147483647 h 203"/>
                <a:gd name="T46" fmla="*/ 2147483647 w 120"/>
                <a:gd name="T47" fmla="*/ 2147483647 h 203"/>
                <a:gd name="T48" fmla="*/ 2147483647 w 120"/>
                <a:gd name="T49" fmla="*/ 2147483647 h 203"/>
                <a:gd name="T50" fmla="*/ 2147483647 w 120"/>
                <a:gd name="T51" fmla="*/ 2147483647 h 203"/>
                <a:gd name="T52" fmla="*/ 2147483647 w 120"/>
                <a:gd name="T53" fmla="*/ 2147483647 h 203"/>
                <a:gd name="T54" fmla="*/ 2147483647 w 120"/>
                <a:gd name="T55" fmla="*/ 2147483647 h 203"/>
                <a:gd name="T56" fmla="*/ 2147483647 w 120"/>
                <a:gd name="T57" fmla="*/ 2147483647 h 203"/>
                <a:gd name="T58" fmla="*/ 2147483647 w 120"/>
                <a:gd name="T59" fmla="*/ 2147483647 h 203"/>
                <a:gd name="T60" fmla="*/ 2147483647 w 120"/>
                <a:gd name="T61" fmla="*/ 2147483647 h 203"/>
                <a:gd name="T62" fmla="*/ 2147483647 w 120"/>
                <a:gd name="T63" fmla="*/ 2147483647 h 203"/>
                <a:gd name="T64" fmla="*/ 2147483647 w 120"/>
                <a:gd name="T65" fmla="*/ 2147483647 h 203"/>
                <a:gd name="T66" fmla="*/ 2147483647 w 120"/>
                <a:gd name="T67" fmla="*/ 2147483647 h 203"/>
                <a:gd name="T68" fmla="*/ 2147483647 w 120"/>
                <a:gd name="T69" fmla="*/ 2147483647 h 203"/>
                <a:gd name="T70" fmla="*/ 2147483647 w 120"/>
                <a:gd name="T71" fmla="*/ 2147483647 h 203"/>
                <a:gd name="T72" fmla="*/ 2147483647 w 120"/>
                <a:gd name="T73" fmla="*/ 2147483647 h 203"/>
                <a:gd name="T74" fmla="*/ 2147483647 w 120"/>
                <a:gd name="T75" fmla="*/ 2147483647 h 203"/>
                <a:gd name="T76" fmla="*/ 2147483647 w 120"/>
                <a:gd name="T77" fmla="*/ 2147483647 h 203"/>
                <a:gd name="T78" fmla="*/ 2147483647 w 120"/>
                <a:gd name="T79" fmla="*/ 2147483647 h 203"/>
                <a:gd name="T80" fmla="*/ 2147483647 w 120"/>
                <a:gd name="T81" fmla="*/ 2147483647 h 203"/>
                <a:gd name="T82" fmla="*/ 2147483647 w 120"/>
                <a:gd name="T83" fmla="*/ 2147483647 h 203"/>
                <a:gd name="T84" fmla="*/ 2147483647 w 120"/>
                <a:gd name="T85" fmla="*/ 2147483647 h 203"/>
                <a:gd name="T86" fmla="*/ 2147483647 w 120"/>
                <a:gd name="T87" fmla="*/ 2147483647 h 203"/>
                <a:gd name="T88" fmla="*/ 2147483647 w 120"/>
                <a:gd name="T89" fmla="*/ 2147483647 h 203"/>
                <a:gd name="T90" fmla="*/ 2147483647 w 120"/>
                <a:gd name="T91" fmla="*/ 2147483647 h 203"/>
                <a:gd name="T92" fmla="*/ 2147483647 w 120"/>
                <a:gd name="T93" fmla="*/ 2147483647 h 203"/>
                <a:gd name="T94" fmla="*/ 2147483647 w 120"/>
                <a:gd name="T95" fmla="*/ 2147483647 h 203"/>
                <a:gd name="T96" fmla="*/ 2147483647 w 120"/>
                <a:gd name="T97" fmla="*/ 2147483647 h 203"/>
                <a:gd name="T98" fmla="*/ 2147483647 w 120"/>
                <a:gd name="T99" fmla="*/ 2147483647 h 203"/>
                <a:gd name="T100" fmla="*/ 2147483647 w 120"/>
                <a:gd name="T101" fmla="*/ 2147483647 h 203"/>
                <a:gd name="T102" fmla="*/ 2147483647 w 120"/>
                <a:gd name="T103" fmla="*/ 2147483647 h 203"/>
                <a:gd name="T104" fmla="*/ 0 w 120"/>
                <a:gd name="T105" fmla="*/ 0 h 20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20"/>
                <a:gd name="T160" fmla="*/ 0 h 203"/>
                <a:gd name="T161" fmla="*/ 120 w 120"/>
                <a:gd name="T162" fmla="*/ 203 h 203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20" h="203">
                  <a:moveTo>
                    <a:pt x="0" y="0"/>
                  </a:moveTo>
                  <a:lnTo>
                    <a:pt x="0" y="0"/>
                  </a:lnTo>
                  <a:lnTo>
                    <a:pt x="1" y="1"/>
                  </a:lnTo>
                  <a:lnTo>
                    <a:pt x="5" y="6"/>
                  </a:lnTo>
                  <a:lnTo>
                    <a:pt x="11" y="12"/>
                  </a:lnTo>
                  <a:lnTo>
                    <a:pt x="19" y="20"/>
                  </a:lnTo>
                  <a:lnTo>
                    <a:pt x="28" y="31"/>
                  </a:lnTo>
                  <a:lnTo>
                    <a:pt x="38" y="42"/>
                  </a:lnTo>
                  <a:lnTo>
                    <a:pt x="49" y="55"/>
                  </a:lnTo>
                  <a:lnTo>
                    <a:pt x="60" y="68"/>
                  </a:lnTo>
                  <a:lnTo>
                    <a:pt x="71" y="82"/>
                  </a:lnTo>
                  <a:lnTo>
                    <a:pt x="82" y="96"/>
                  </a:lnTo>
                  <a:lnTo>
                    <a:pt x="93" y="110"/>
                  </a:lnTo>
                  <a:lnTo>
                    <a:pt x="101" y="124"/>
                  </a:lnTo>
                  <a:lnTo>
                    <a:pt x="109" y="137"/>
                  </a:lnTo>
                  <a:lnTo>
                    <a:pt x="115" y="149"/>
                  </a:lnTo>
                  <a:lnTo>
                    <a:pt x="119" y="159"/>
                  </a:lnTo>
                  <a:lnTo>
                    <a:pt x="120" y="168"/>
                  </a:lnTo>
                  <a:lnTo>
                    <a:pt x="118" y="181"/>
                  </a:lnTo>
                  <a:lnTo>
                    <a:pt x="112" y="191"/>
                  </a:lnTo>
                  <a:lnTo>
                    <a:pt x="104" y="197"/>
                  </a:lnTo>
                  <a:lnTo>
                    <a:pt x="94" y="201"/>
                  </a:lnTo>
                  <a:lnTo>
                    <a:pt x="85" y="203"/>
                  </a:lnTo>
                  <a:lnTo>
                    <a:pt x="76" y="203"/>
                  </a:lnTo>
                  <a:lnTo>
                    <a:pt x="70" y="203"/>
                  </a:lnTo>
                  <a:lnTo>
                    <a:pt x="68" y="203"/>
                  </a:lnTo>
                  <a:lnTo>
                    <a:pt x="68" y="202"/>
                  </a:lnTo>
                  <a:lnTo>
                    <a:pt x="68" y="199"/>
                  </a:lnTo>
                  <a:lnTo>
                    <a:pt x="67" y="194"/>
                  </a:lnTo>
                  <a:lnTo>
                    <a:pt x="67" y="187"/>
                  </a:lnTo>
                  <a:lnTo>
                    <a:pt x="66" y="178"/>
                  </a:lnTo>
                  <a:lnTo>
                    <a:pt x="66" y="169"/>
                  </a:lnTo>
                  <a:lnTo>
                    <a:pt x="65" y="159"/>
                  </a:lnTo>
                  <a:lnTo>
                    <a:pt x="64" y="148"/>
                  </a:lnTo>
                  <a:lnTo>
                    <a:pt x="63" y="136"/>
                  </a:lnTo>
                  <a:lnTo>
                    <a:pt x="62" y="125"/>
                  </a:lnTo>
                  <a:lnTo>
                    <a:pt x="60" y="114"/>
                  </a:lnTo>
                  <a:lnTo>
                    <a:pt x="59" y="103"/>
                  </a:lnTo>
                  <a:lnTo>
                    <a:pt x="58" y="92"/>
                  </a:lnTo>
                  <a:lnTo>
                    <a:pt x="56" y="83"/>
                  </a:lnTo>
                  <a:lnTo>
                    <a:pt x="54" y="75"/>
                  </a:lnTo>
                  <a:lnTo>
                    <a:pt x="52" y="69"/>
                  </a:lnTo>
                  <a:lnTo>
                    <a:pt x="47" y="57"/>
                  </a:lnTo>
                  <a:lnTo>
                    <a:pt x="40" y="44"/>
                  </a:lnTo>
                  <a:lnTo>
                    <a:pt x="32" y="33"/>
                  </a:lnTo>
                  <a:lnTo>
                    <a:pt x="22" y="23"/>
                  </a:lnTo>
                  <a:lnTo>
                    <a:pt x="14" y="13"/>
                  </a:lnTo>
                  <a:lnTo>
                    <a:pt x="7" y="6"/>
                  </a:lnTo>
                  <a:lnTo>
                    <a:pt x="2" y="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DC710C2E-9070-4D6A-BBF5-444F114DC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251" y="2127250"/>
              <a:ext cx="379413" cy="539750"/>
            </a:xfrm>
            <a:custGeom>
              <a:avLst/>
              <a:gdLst>
                <a:gd name="T0" fmla="*/ 2147483647 w 269"/>
                <a:gd name="T1" fmla="*/ 2147483647 h 340"/>
                <a:gd name="T2" fmla="*/ 2147483647 w 269"/>
                <a:gd name="T3" fmla="*/ 2147483647 h 340"/>
                <a:gd name="T4" fmla="*/ 2147483647 w 269"/>
                <a:gd name="T5" fmla="*/ 2147483647 h 340"/>
                <a:gd name="T6" fmla="*/ 2147483647 w 269"/>
                <a:gd name="T7" fmla="*/ 2147483647 h 340"/>
                <a:gd name="T8" fmla="*/ 2147483647 w 269"/>
                <a:gd name="T9" fmla="*/ 2147483647 h 340"/>
                <a:gd name="T10" fmla="*/ 2147483647 w 269"/>
                <a:gd name="T11" fmla="*/ 2147483647 h 340"/>
                <a:gd name="T12" fmla="*/ 2147483647 w 269"/>
                <a:gd name="T13" fmla="*/ 2147483647 h 340"/>
                <a:gd name="T14" fmla="*/ 2147483647 w 269"/>
                <a:gd name="T15" fmla="*/ 2147483647 h 340"/>
                <a:gd name="T16" fmla="*/ 0 w 269"/>
                <a:gd name="T17" fmla="*/ 2147483647 h 340"/>
                <a:gd name="T18" fmla="*/ 2147483647 w 269"/>
                <a:gd name="T19" fmla="*/ 2147483647 h 340"/>
                <a:gd name="T20" fmla="*/ 2147483647 w 269"/>
                <a:gd name="T21" fmla="*/ 2147483647 h 340"/>
                <a:gd name="T22" fmla="*/ 2147483647 w 269"/>
                <a:gd name="T23" fmla="*/ 2147483647 h 340"/>
                <a:gd name="T24" fmla="*/ 2147483647 w 269"/>
                <a:gd name="T25" fmla="*/ 2147483647 h 340"/>
                <a:gd name="T26" fmla="*/ 2147483647 w 269"/>
                <a:gd name="T27" fmla="*/ 2147483647 h 340"/>
                <a:gd name="T28" fmla="*/ 2147483647 w 269"/>
                <a:gd name="T29" fmla="*/ 2147483647 h 340"/>
                <a:gd name="T30" fmla="*/ 2147483647 w 269"/>
                <a:gd name="T31" fmla="*/ 2147483647 h 340"/>
                <a:gd name="T32" fmla="*/ 2147483647 w 269"/>
                <a:gd name="T33" fmla="*/ 2147483647 h 340"/>
                <a:gd name="T34" fmla="*/ 2147483647 w 269"/>
                <a:gd name="T35" fmla="*/ 2147483647 h 340"/>
                <a:gd name="T36" fmla="*/ 2147483647 w 269"/>
                <a:gd name="T37" fmla="*/ 2147483647 h 340"/>
                <a:gd name="T38" fmla="*/ 2147483647 w 269"/>
                <a:gd name="T39" fmla="*/ 2147483647 h 340"/>
                <a:gd name="T40" fmla="*/ 2147483647 w 269"/>
                <a:gd name="T41" fmla="*/ 2147483647 h 340"/>
                <a:gd name="T42" fmla="*/ 2147483647 w 269"/>
                <a:gd name="T43" fmla="*/ 2147483647 h 340"/>
                <a:gd name="T44" fmla="*/ 2147483647 w 269"/>
                <a:gd name="T45" fmla="*/ 2147483647 h 340"/>
                <a:gd name="T46" fmla="*/ 2147483647 w 269"/>
                <a:gd name="T47" fmla="*/ 2147483647 h 340"/>
                <a:gd name="T48" fmla="*/ 2147483647 w 269"/>
                <a:gd name="T49" fmla="*/ 2147483647 h 340"/>
                <a:gd name="T50" fmla="*/ 2147483647 w 269"/>
                <a:gd name="T51" fmla="*/ 2147483647 h 340"/>
                <a:gd name="T52" fmla="*/ 2147483647 w 269"/>
                <a:gd name="T53" fmla="*/ 2147483647 h 340"/>
                <a:gd name="T54" fmla="*/ 2147483647 w 269"/>
                <a:gd name="T55" fmla="*/ 2147483647 h 340"/>
                <a:gd name="T56" fmla="*/ 2147483647 w 269"/>
                <a:gd name="T57" fmla="*/ 2147483647 h 340"/>
                <a:gd name="T58" fmla="*/ 2147483647 w 269"/>
                <a:gd name="T59" fmla="*/ 2147483647 h 340"/>
                <a:gd name="T60" fmla="*/ 2147483647 w 269"/>
                <a:gd name="T61" fmla="*/ 2147483647 h 340"/>
                <a:gd name="T62" fmla="*/ 2147483647 w 269"/>
                <a:gd name="T63" fmla="*/ 2147483647 h 34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269"/>
                <a:gd name="T97" fmla="*/ 0 h 340"/>
                <a:gd name="T98" fmla="*/ 269 w 269"/>
                <a:gd name="T99" fmla="*/ 340 h 34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269" h="340">
                  <a:moveTo>
                    <a:pt x="184" y="0"/>
                  </a:moveTo>
                  <a:lnTo>
                    <a:pt x="183" y="2"/>
                  </a:lnTo>
                  <a:lnTo>
                    <a:pt x="178" y="6"/>
                  </a:lnTo>
                  <a:lnTo>
                    <a:pt x="169" y="12"/>
                  </a:lnTo>
                  <a:lnTo>
                    <a:pt x="158" y="20"/>
                  </a:lnTo>
                  <a:lnTo>
                    <a:pt x="145" y="30"/>
                  </a:lnTo>
                  <a:lnTo>
                    <a:pt x="131" y="41"/>
                  </a:lnTo>
                  <a:lnTo>
                    <a:pt x="115" y="54"/>
                  </a:lnTo>
                  <a:lnTo>
                    <a:pt x="99" y="68"/>
                  </a:lnTo>
                  <a:lnTo>
                    <a:pt x="83" y="82"/>
                  </a:lnTo>
                  <a:lnTo>
                    <a:pt x="67" y="97"/>
                  </a:lnTo>
                  <a:lnTo>
                    <a:pt x="51" y="112"/>
                  </a:lnTo>
                  <a:lnTo>
                    <a:pt x="37" y="126"/>
                  </a:lnTo>
                  <a:lnTo>
                    <a:pt x="25" y="140"/>
                  </a:lnTo>
                  <a:lnTo>
                    <a:pt x="15" y="154"/>
                  </a:lnTo>
                  <a:lnTo>
                    <a:pt x="6" y="166"/>
                  </a:lnTo>
                  <a:lnTo>
                    <a:pt x="2" y="178"/>
                  </a:lnTo>
                  <a:lnTo>
                    <a:pt x="0" y="189"/>
                  </a:lnTo>
                  <a:lnTo>
                    <a:pt x="1" y="201"/>
                  </a:lnTo>
                  <a:lnTo>
                    <a:pt x="4" y="215"/>
                  </a:lnTo>
                  <a:lnTo>
                    <a:pt x="8" y="228"/>
                  </a:lnTo>
                  <a:lnTo>
                    <a:pt x="15" y="241"/>
                  </a:lnTo>
                  <a:lnTo>
                    <a:pt x="21" y="255"/>
                  </a:lnTo>
                  <a:lnTo>
                    <a:pt x="30" y="268"/>
                  </a:lnTo>
                  <a:lnTo>
                    <a:pt x="38" y="281"/>
                  </a:lnTo>
                  <a:lnTo>
                    <a:pt x="46" y="293"/>
                  </a:lnTo>
                  <a:lnTo>
                    <a:pt x="55" y="304"/>
                  </a:lnTo>
                  <a:lnTo>
                    <a:pt x="63" y="314"/>
                  </a:lnTo>
                  <a:lnTo>
                    <a:pt x="70" y="323"/>
                  </a:lnTo>
                  <a:lnTo>
                    <a:pt x="76" y="330"/>
                  </a:lnTo>
                  <a:lnTo>
                    <a:pt x="81" y="336"/>
                  </a:lnTo>
                  <a:lnTo>
                    <a:pt x="84" y="339"/>
                  </a:lnTo>
                  <a:lnTo>
                    <a:pt x="85" y="340"/>
                  </a:lnTo>
                  <a:lnTo>
                    <a:pt x="85" y="339"/>
                  </a:lnTo>
                  <a:lnTo>
                    <a:pt x="86" y="335"/>
                  </a:lnTo>
                  <a:lnTo>
                    <a:pt x="87" y="329"/>
                  </a:lnTo>
                  <a:lnTo>
                    <a:pt x="89" y="321"/>
                  </a:lnTo>
                  <a:lnTo>
                    <a:pt x="92" y="310"/>
                  </a:lnTo>
                  <a:lnTo>
                    <a:pt x="95" y="299"/>
                  </a:lnTo>
                  <a:lnTo>
                    <a:pt x="100" y="287"/>
                  </a:lnTo>
                  <a:lnTo>
                    <a:pt x="106" y="273"/>
                  </a:lnTo>
                  <a:lnTo>
                    <a:pt x="114" y="258"/>
                  </a:lnTo>
                  <a:lnTo>
                    <a:pt x="123" y="244"/>
                  </a:lnTo>
                  <a:lnTo>
                    <a:pt x="134" y="229"/>
                  </a:lnTo>
                  <a:lnTo>
                    <a:pt x="147" y="214"/>
                  </a:lnTo>
                  <a:lnTo>
                    <a:pt x="162" y="200"/>
                  </a:lnTo>
                  <a:lnTo>
                    <a:pt x="179" y="186"/>
                  </a:lnTo>
                  <a:lnTo>
                    <a:pt x="199" y="174"/>
                  </a:lnTo>
                  <a:lnTo>
                    <a:pt x="221" y="162"/>
                  </a:lnTo>
                  <a:lnTo>
                    <a:pt x="241" y="151"/>
                  </a:lnTo>
                  <a:lnTo>
                    <a:pt x="256" y="139"/>
                  </a:lnTo>
                  <a:lnTo>
                    <a:pt x="264" y="126"/>
                  </a:lnTo>
                  <a:lnTo>
                    <a:pt x="269" y="113"/>
                  </a:lnTo>
                  <a:lnTo>
                    <a:pt x="268" y="99"/>
                  </a:lnTo>
                  <a:lnTo>
                    <a:pt x="264" y="86"/>
                  </a:lnTo>
                  <a:lnTo>
                    <a:pt x="258" y="73"/>
                  </a:lnTo>
                  <a:lnTo>
                    <a:pt x="250" y="60"/>
                  </a:lnTo>
                  <a:lnTo>
                    <a:pt x="240" y="48"/>
                  </a:lnTo>
                  <a:lnTo>
                    <a:pt x="229" y="37"/>
                  </a:lnTo>
                  <a:lnTo>
                    <a:pt x="218" y="26"/>
                  </a:lnTo>
                  <a:lnTo>
                    <a:pt x="208" y="18"/>
                  </a:lnTo>
                  <a:lnTo>
                    <a:pt x="199" y="10"/>
                  </a:lnTo>
                  <a:lnTo>
                    <a:pt x="191" y="5"/>
                  </a:lnTo>
                  <a:lnTo>
                    <a:pt x="186" y="2"/>
                  </a:lnTo>
                  <a:lnTo>
                    <a:pt x="184" y="0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6A990BE2-9550-44EE-8A0E-8F0C2B7A1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1" y="1525588"/>
              <a:ext cx="314325" cy="354012"/>
            </a:xfrm>
            <a:custGeom>
              <a:avLst/>
              <a:gdLst>
                <a:gd name="T0" fmla="*/ 2147483647 w 222"/>
                <a:gd name="T1" fmla="*/ 0 h 223"/>
                <a:gd name="T2" fmla="*/ 2147483647 w 222"/>
                <a:gd name="T3" fmla="*/ 2147483647 h 223"/>
                <a:gd name="T4" fmla="*/ 2147483647 w 222"/>
                <a:gd name="T5" fmla="*/ 2147483647 h 223"/>
                <a:gd name="T6" fmla="*/ 2147483647 w 222"/>
                <a:gd name="T7" fmla="*/ 2147483647 h 223"/>
                <a:gd name="T8" fmla="*/ 2147483647 w 222"/>
                <a:gd name="T9" fmla="*/ 2147483647 h 223"/>
                <a:gd name="T10" fmla="*/ 2147483647 w 222"/>
                <a:gd name="T11" fmla="*/ 2147483647 h 223"/>
                <a:gd name="T12" fmla="*/ 2147483647 w 222"/>
                <a:gd name="T13" fmla="*/ 2147483647 h 223"/>
                <a:gd name="T14" fmla="*/ 2147483647 w 222"/>
                <a:gd name="T15" fmla="*/ 2147483647 h 223"/>
                <a:gd name="T16" fmla="*/ 2147483647 w 222"/>
                <a:gd name="T17" fmla="*/ 2147483647 h 223"/>
                <a:gd name="T18" fmla="*/ 2147483647 w 222"/>
                <a:gd name="T19" fmla="*/ 2147483647 h 223"/>
                <a:gd name="T20" fmla="*/ 2147483647 w 222"/>
                <a:gd name="T21" fmla="*/ 2147483647 h 223"/>
                <a:gd name="T22" fmla="*/ 2147483647 w 222"/>
                <a:gd name="T23" fmla="*/ 2147483647 h 223"/>
                <a:gd name="T24" fmla="*/ 2147483647 w 222"/>
                <a:gd name="T25" fmla="*/ 2147483647 h 223"/>
                <a:gd name="T26" fmla="*/ 2147483647 w 222"/>
                <a:gd name="T27" fmla="*/ 2147483647 h 223"/>
                <a:gd name="T28" fmla="*/ 2147483647 w 222"/>
                <a:gd name="T29" fmla="*/ 2147483647 h 223"/>
                <a:gd name="T30" fmla="*/ 2147483647 w 222"/>
                <a:gd name="T31" fmla="*/ 2147483647 h 223"/>
                <a:gd name="T32" fmla="*/ 2147483647 w 222"/>
                <a:gd name="T33" fmla="*/ 2147483647 h 223"/>
                <a:gd name="T34" fmla="*/ 2147483647 w 222"/>
                <a:gd name="T35" fmla="*/ 2147483647 h 223"/>
                <a:gd name="T36" fmla="*/ 2147483647 w 222"/>
                <a:gd name="T37" fmla="*/ 2147483647 h 223"/>
                <a:gd name="T38" fmla="*/ 2147483647 w 222"/>
                <a:gd name="T39" fmla="*/ 2147483647 h 223"/>
                <a:gd name="T40" fmla="*/ 2147483647 w 222"/>
                <a:gd name="T41" fmla="*/ 2147483647 h 223"/>
                <a:gd name="T42" fmla="*/ 2147483647 w 222"/>
                <a:gd name="T43" fmla="*/ 2147483647 h 223"/>
                <a:gd name="T44" fmla="*/ 2147483647 w 222"/>
                <a:gd name="T45" fmla="*/ 2147483647 h 223"/>
                <a:gd name="T46" fmla="*/ 2147483647 w 222"/>
                <a:gd name="T47" fmla="*/ 2147483647 h 223"/>
                <a:gd name="T48" fmla="*/ 2147483647 w 222"/>
                <a:gd name="T49" fmla="*/ 2147483647 h 223"/>
                <a:gd name="T50" fmla="*/ 2147483647 w 222"/>
                <a:gd name="T51" fmla="*/ 2147483647 h 223"/>
                <a:gd name="T52" fmla="*/ 2147483647 w 222"/>
                <a:gd name="T53" fmla="*/ 2147483647 h 223"/>
                <a:gd name="T54" fmla="*/ 2147483647 w 222"/>
                <a:gd name="T55" fmla="*/ 2147483647 h 223"/>
                <a:gd name="T56" fmla="*/ 2147483647 w 222"/>
                <a:gd name="T57" fmla="*/ 2147483647 h 223"/>
                <a:gd name="T58" fmla="*/ 2147483647 w 222"/>
                <a:gd name="T59" fmla="*/ 2147483647 h 223"/>
                <a:gd name="T60" fmla="*/ 2147483647 w 222"/>
                <a:gd name="T61" fmla="*/ 2147483647 h 223"/>
                <a:gd name="T62" fmla="*/ 2147483647 w 222"/>
                <a:gd name="T63" fmla="*/ 2147483647 h 223"/>
                <a:gd name="T64" fmla="*/ 2147483647 w 222"/>
                <a:gd name="T65" fmla="*/ 2147483647 h 223"/>
                <a:gd name="T66" fmla="*/ 2147483647 w 222"/>
                <a:gd name="T67" fmla="*/ 2147483647 h 223"/>
                <a:gd name="T68" fmla="*/ 2147483647 w 222"/>
                <a:gd name="T69" fmla="*/ 2147483647 h 223"/>
                <a:gd name="T70" fmla="*/ 2147483647 w 222"/>
                <a:gd name="T71" fmla="*/ 2147483647 h 223"/>
                <a:gd name="T72" fmla="*/ 2147483647 w 222"/>
                <a:gd name="T73" fmla="*/ 2147483647 h 223"/>
                <a:gd name="T74" fmla="*/ 2147483647 w 222"/>
                <a:gd name="T75" fmla="*/ 2147483647 h 223"/>
                <a:gd name="T76" fmla="*/ 2147483647 w 222"/>
                <a:gd name="T77" fmla="*/ 2147483647 h 223"/>
                <a:gd name="T78" fmla="*/ 2147483647 w 222"/>
                <a:gd name="T79" fmla="*/ 2147483647 h 223"/>
                <a:gd name="T80" fmla="*/ 2147483647 w 222"/>
                <a:gd name="T81" fmla="*/ 2147483647 h 223"/>
                <a:gd name="T82" fmla="*/ 2147483647 w 222"/>
                <a:gd name="T83" fmla="*/ 2147483647 h 223"/>
                <a:gd name="T84" fmla="*/ 2147483647 w 222"/>
                <a:gd name="T85" fmla="*/ 2147483647 h 223"/>
                <a:gd name="T86" fmla="*/ 2147483647 w 222"/>
                <a:gd name="T87" fmla="*/ 2147483647 h 223"/>
                <a:gd name="T88" fmla="*/ 2147483647 w 222"/>
                <a:gd name="T89" fmla="*/ 2147483647 h 223"/>
                <a:gd name="T90" fmla="*/ 2147483647 w 222"/>
                <a:gd name="T91" fmla="*/ 2147483647 h 223"/>
                <a:gd name="T92" fmla="*/ 2147483647 w 222"/>
                <a:gd name="T93" fmla="*/ 2147483647 h 223"/>
                <a:gd name="T94" fmla="*/ 2147483647 w 222"/>
                <a:gd name="T95" fmla="*/ 2147483647 h 223"/>
                <a:gd name="T96" fmla="*/ 2147483647 w 222"/>
                <a:gd name="T97" fmla="*/ 2147483647 h 223"/>
                <a:gd name="T98" fmla="*/ 2147483647 w 222"/>
                <a:gd name="T99" fmla="*/ 2147483647 h 223"/>
                <a:gd name="T100" fmla="*/ 2147483647 w 222"/>
                <a:gd name="T101" fmla="*/ 2147483647 h 223"/>
                <a:gd name="T102" fmla="*/ 2147483647 w 222"/>
                <a:gd name="T103" fmla="*/ 2147483647 h 223"/>
                <a:gd name="T104" fmla="*/ 0 w 222"/>
                <a:gd name="T105" fmla="*/ 2147483647 h 223"/>
                <a:gd name="T106" fmla="*/ 2147483647 w 222"/>
                <a:gd name="T107" fmla="*/ 2147483647 h 223"/>
                <a:gd name="T108" fmla="*/ 2147483647 w 222"/>
                <a:gd name="T109" fmla="*/ 2147483647 h 223"/>
                <a:gd name="T110" fmla="*/ 2147483647 w 222"/>
                <a:gd name="T111" fmla="*/ 2147483647 h 223"/>
                <a:gd name="T112" fmla="*/ 2147483647 w 222"/>
                <a:gd name="T113" fmla="*/ 2147483647 h 223"/>
                <a:gd name="T114" fmla="*/ 2147483647 w 222"/>
                <a:gd name="T115" fmla="*/ 0 h 22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22"/>
                <a:gd name="T175" fmla="*/ 0 h 223"/>
                <a:gd name="T176" fmla="*/ 222 w 222"/>
                <a:gd name="T177" fmla="*/ 223 h 22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22" h="223">
                  <a:moveTo>
                    <a:pt x="14" y="0"/>
                  </a:moveTo>
                  <a:lnTo>
                    <a:pt x="15" y="1"/>
                  </a:lnTo>
                  <a:lnTo>
                    <a:pt x="19" y="5"/>
                  </a:lnTo>
                  <a:lnTo>
                    <a:pt x="25" y="10"/>
                  </a:lnTo>
                  <a:lnTo>
                    <a:pt x="33" y="16"/>
                  </a:lnTo>
                  <a:lnTo>
                    <a:pt x="42" y="22"/>
                  </a:lnTo>
                  <a:lnTo>
                    <a:pt x="53" y="27"/>
                  </a:lnTo>
                  <a:lnTo>
                    <a:pt x="64" y="31"/>
                  </a:lnTo>
                  <a:lnTo>
                    <a:pt x="75" y="32"/>
                  </a:lnTo>
                  <a:lnTo>
                    <a:pt x="81" y="32"/>
                  </a:lnTo>
                  <a:lnTo>
                    <a:pt x="89" y="32"/>
                  </a:lnTo>
                  <a:lnTo>
                    <a:pt x="98" y="31"/>
                  </a:lnTo>
                  <a:lnTo>
                    <a:pt x="108" y="30"/>
                  </a:lnTo>
                  <a:lnTo>
                    <a:pt x="119" y="30"/>
                  </a:lnTo>
                  <a:lnTo>
                    <a:pt x="131" y="30"/>
                  </a:lnTo>
                  <a:lnTo>
                    <a:pt x="142" y="30"/>
                  </a:lnTo>
                  <a:lnTo>
                    <a:pt x="154" y="31"/>
                  </a:lnTo>
                  <a:lnTo>
                    <a:pt x="166" y="33"/>
                  </a:lnTo>
                  <a:lnTo>
                    <a:pt x="177" y="35"/>
                  </a:lnTo>
                  <a:lnTo>
                    <a:pt x="187" y="38"/>
                  </a:lnTo>
                  <a:lnTo>
                    <a:pt x="197" y="43"/>
                  </a:lnTo>
                  <a:lnTo>
                    <a:pt x="205" y="49"/>
                  </a:lnTo>
                  <a:lnTo>
                    <a:pt x="212" y="56"/>
                  </a:lnTo>
                  <a:lnTo>
                    <a:pt x="217" y="65"/>
                  </a:lnTo>
                  <a:lnTo>
                    <a:pt x="220" y="76"/>
                  </a:lnTo>
                  <a:lnTo>
                    <a:pt x="221" y="87"/>
                  </a:lnTo>
                  <a:lnTo>
                    <a:pt x="222" y="98"/>
                  </a:lnTo>
                  <a:lnTo>
                    <a:pt x="220" y="109"/>
                  </a:lnTo>
                  <a:lnTo>
                    <a:pt x="218" y="120"/>
                  </a:lnTo>
                  <a:lnTo>
                    <a:pt x="215" y="130"/>
                  </a:lnTo>
                  <a:lnTo>
                    <a:pt x="211" y="139"/>
                  </a:lnTo>
                  <a:lnTo>
                    <a:pt x="205" y="149"/>
                  </a:lnTo>
                  <a:lnTo>
                    <a:pt x="200" y="158"/>
                  </a:lnTo>
                  <a:lnTo>
                    <a:pt x="193" y="166"/>
                  </a:lnTo>
                  <a:lnTo>
                    <a:pt x="185" y="174"/>
                  </a:lnTo>
                  <a:lnTo>
                    <a:pt x="178" y="181"/>
                  </a:lnTo>
                  <a:lnTo>
                    <a:pt x="169" y="188"/>
                  </a:lnTo>
                  <a:lnTo>
                    <a:pt x="161" y="195"/>
                  </a:lnTo>
                  <a:lnTo>
                    <a:pt x="152" y="200"/>
                  </a:lnTo>
                  <a:lnTo>
                    <a:pt x="142" y="205"/>
                  </a:lnTo>
                  <a:lnTo>
                    <a:pt x="133" y="209"/>
                  </a:lnTo>
                  <a:lnTo>
                    <a:pt x="123" y="214"/>
                  </a:lnTo>
                  <a:lnTo>
                    <a:pt x="110" y="216"/>
                  </a:lnTo>
                  <a:lnTo>
                    <a:pt x="97" y="219"/>
                  </a:lnTo>
                  <a:lnTo>
                    <a:pt x="82" y="221"/>
                  </a:lnTo>
                  <a:lnTo>
                    <a:pt x="68" y="222"/>
                  </a:lnTo>
                  <a:lnTo>
                    <a:pt x="54" y="223"/>
                  </a:lnTo>
                  <a:lnTo>
                    <a:pt x="40" y="222"/>
                  </a:lnTo>
                  <a:lnTo>
                    <a:pt x="28" y="220"/>
                  </a:lnTo>
                  <a:lnTo>
                    <a:pt x="17" y="217"/>
                  </a:lnTo>
                  <a:lnTo>
                    <a:pt x="9" y="213"/>
                  </a:lnTo>
                  <a:lnTo>
                    <a:pt x="3" y="207"/>
                  </a:lnTo>
                  <a:lnTo>
                    <a:pt x="0" y="200"/>
                  </a:lnTo>
                  <a:lnTo>
                    <a:pt x="2" y="192"/>
                  </a:lnTo>
                  <a:lnTo>
                    <a:pt x="7" y="181"/>
                  </a:lnTo>
                  <a:lnTo>
                    <a:pt x="17" y="169"/>
                  </a:lnTo>
                  <a:lnTo>
                    <a:pt x="32" y="155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DE259241-C222-4977-89FA-A74D9AC3F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3251" y="2127250"/>
              <a:ext cx="379413" cy="539750"/>
            </a:xfrm>
            <a:custGeom>
              <a:avLst/>
              <a:gdLst>
                <a:gd name="T0" fmla="*/ 2147483647 w 269"/>
                <a:gd name="T1" fmla="*/ 0 h 340"/>
                <a:gd name="T2" fmla="*/ 2147483647 w 269"/>
                <a:gd name="T3" fmla="*/ 2147483647 h 340"/>
                <a:gd name="T4" fmla="*/ 2147483647 w 269"/>
                <a:gd name="T5" fmla="*/ 2147483647 h 340"/>
                <a:gd name="T6" fmla="*/ 2147483647 w 269"/>
                <a:gd name="T7" fmla="*/ 2147483647 h 340"/>
                <a:gd name="T8" fmla="*/ 2147483647 w 269"/>
                <a:gd name="T9" fmla="*/ 2147483647 h 340"/>
                <a:gd name="T10" fmla="*/ 2147483647 w 269"/>
                <a:gd name="T11" fmla="*/ 2147483647 h 340"/>
                <a:gd name="T12" fmla="*/ 2147483647 w 269"/>
                <a:gd name="T13" fmla="*/ 2147483647 h 340"/>
                <a:gd name="T14" fmla="*/ 2147483647 w 269"/>
                <a:gd name="T15" fmla="*/ 2147483647 h 340"/>
                <a:gd name="T16" fmla="*/ 2147483647 w 269"/>
                <a:gd name="T17" fmla="*/ 2147483647 h 340"/>
                <a:gd name="T18" fmla="*/ 0 w 269"/>
                <a:gd name="T19" fmla="*/ 2147483647 h 340"/>
                <a:gd name="T20" fmla="*/ 2147483647 w 269"/>
                <a:gd name="T21" fmla="*/ 2147483647 h 340"/>
                <a:gd name="T22" fmla="*/ 2147483647 w 269"/>
                <a:gd name="T23" fmla="*/ 2147483647 h 340"/>
                <a:gd name="T24" fmla="*/ 2147483647 w 269"/>
                <a:gd name="T25" fmla="*/ 2147483647 h 340"/>
                <a:gd name="T26" fmla="*/ 2147483647 w 269"/>
                <a:gd name="T27" fmla="*/ 2147483647 h 340"/>
                <a:gd name="T28" fmla="*/ 2147483647 w 269"/>
                <a:gd name="T29" fmla="*/ 2147483647 h 340"/>
                <a:gd name="T30" fmla="*/ 2147483647 w 269"/>
                <a:gd name="T31" fmla="*/ 2147483647 h 340"/>
                <a:gd name="T32" fmla="*/ 2147483647 w 269"/>
                <a:gd name="T33" fmla="*/ 2147483647 h 340"/>
                <a:gd name="T34" fmla="*/ 2147483647 w 269"/>
                <a:gd name="T35" fmla="*/ 2147483647 h 340"/>
                <a:gd name="T36" fmla="*/ 2147483647 w 269"/>
                <a:gd name="T37" fmla="*/ 2147483647 h 340"/>
                <a:gd name="T38" fmla="*/ 2147483647 w 269"/>
                <a:gd name="T39" fmla="*/ 2147483647 h 340"/>
                <a:gd name="T40" fmla="*/ 2147483647 w 269"/>
                <a:gd name="T41" fmla="*/ 2147483647 h 340"/>
                <a:gd name="T42" fmla="*/ 2147483647 w 269"/>
                <a:gd name="T43" fmla="*/ 2147483647 h 340"/>
                <a:gd name="T44" fmla="*/ 2147483647 w 269"/>
                <a:gd name="T45" fmla="*/ 2147483647 h 340"/>
                <a:gd name="T46" fmla="*/ 2147483647 w 269"/>
                <a:gd name="T47" fmla="*/ 2147483647 h 340"/>
                <a:gd name="T48" fmla="*/ 2147483647 w 269"/>
                <a:gd name="T49" fmla="*/ 2147483647 h 340"/>
                <a:gd name="T50" fmla="*/ 2147483647 w 269"/>
                <a:gd name="T51" fmla="*/ 2147483647 h 340"/>
                <a:gd name="T52" fmla="*/ 2147483647 w 269"/>
                <a:gd name="T53" fmla="*/ 2147483647 h 340"/>
                <a:gd name="T54" fmla="*/ 2147483647 w 269"/>
                <a:gd name="T55" fmla="*/ 2147483647 h 340"/>
                <a:gd name="T56" fmla="*/ 2147483647 w 269"/>
                <a:gd name="T57" fmla="*/ 2147483647 h 340"/>
                <a:gd name="T58" fmla="*/ 2147483647 w 269"/>
                <a:gd name="T59" fmla="*/ 2147483647 h 340"/>
                <a:gd name="T60" fmla="*/ 2147483647 w 269"/>
                <a:gd name="T61" fmla="*/ 2147483647 h 340"/>
                <a:gd name="T62" fmla="*/ 2147483647 w 269"/>
                <a:gd name="T63" fmla="*/ 2147483647 h 340"/>
                <a:gd name="T64" fmla="*/ 2147483647 w 269"/>
                <a:gd name="T65" fmla="*/ 2147483647 h 340"/>
                <a:gd name="T66" fmla="*/ 2147483647 w 269"/>
                <a:gd name="T67" fmla="*/ 2147483647 h 3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69"/>
                <a:gd name="T103" fmla="*/ 0 h 340"/>
                <a:gd name="T104" fmla="*/ 269 w 269"/>
                <a:gd name="T105" fmla="*/ 340 h 3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69" h="340">
                  <a:moveTo>
                    <a:pt x="184" y="0"/>
                  </a:moveTo>
                  <a:lnTo>
                    <a:pt x="184" y="0"/>
                  </a:lnTo>
                  <a:lnTo>
                    <a:pt x="183" y="2"/>
                  </a:lnTo>
                  <a:lnTo>
                    <a:pt x="178" y="6"/>
                  </a:lnTo>
                  <a:lnTo>
                    <a:pt x="169" y="12"/>
                  </a:lnTo>
                  <a:lnTo>
                    <a:pt x="158" y="20"/>
                  </a:lnTo>
                  <a:lnTo>
                    <a:pt x="145" y="30"/>
                  </a:lnTo>
                  <a:lnTo>
                    <a:pt x="131" y="41"/>
                  </a:lnTo>
                  <a:lnTo>
                    <a:pt x="115" y="54"/>
                  </a:lnTo>
                  <a:lnTo>
                    <a:pt x="99" y="68"/>
                  </a:lnTo>
                  <a:lnTo>
                    <a:pt x="83" y="82"/>
                  </a:lnTo>
                  <a:lnTo>
                    <a:pt x="67" y="97"/>
                  </a:lnTo>
                  <a:lnTo>
                    <a:pt x="51" y="112"/>
                  </a:lnTo>
                  <a:lnTo>
                    <a:pt x="37" y="126"/>
                  </a:lnTo>
                  <a:lnTo>
                    <a:pt x="25" y="140"/>
                  </a:lnTo>
                  <a:lnTo>
                    <a:pt x="15" y="154"/>
                  </a:lnTo>
                  <a:lnTo>
                    <a:pt x="6" y="166"/>
                  </a:lnTo>
                  <a:lnTo>
                    <a:pt x="2" y="178"/>
                  </a:lnTo>
                  <a:lnTo>
                    <a:pt x="0" y="189"/>
                  </a:lnTo>
                  <a:lnTo>
                    <a:pt x="1" y="201"/>
                  </a:lnTo>
                  <a:lnTo>
                    <a:pt x="4" y="215"/>
                  </a:lnTo>
                  <a:lnTo>
                    <a:pt x="8" y="228"/>
                  </a:lnTo>
                  <a:lnTo>
                    <a:pt x="15" y="241"/>
                  </a:lnTo>
                  <a:lnTo>
                    <a:pt x="21" y="255"/>
                  </a:lnTo>
                  <a:lnTo>
                    <a:pt x="30" y="268"/>
                  </a:lnTo>
                  <a:lnTo>
                    <a:pt x="38" y="281"/>
                  </a:lnTo>
                  <a:lnTo>
                    <a:pt x="46" y="293"/>
                  </a:lnTo>
                  <a:lnTo>
                    <a:pt x="55" y="304"/>
                  </a:lnTo>
                  <a:lnTo>
                    <a:pt x="63" y="314"/>
                  </a:lnTo>
                  <a:lnTo>
                    <a:pt x="70" y="323"/>
                  </a:lnTo>
                  <a:lnTo>
                    <a:pt x="76" y="330"/>
                  </a:lnTo>
                  <a:lnTo>
                    <a:pt x="81" y="336"/>
                  </a:lnTo>
                  <a:lnTo>
                    <a:pt x="84" y="339"/>
                  </a:lnTo>
                  <a:lnTo>
                    <a:pt x="85" y="340"/>
                  </a:lnTo>
                  <a:lnTo>
                    <a:pt x="85" y="339"/>
                  </a:lnTo>
                  <a:lnTo>
                    <a:pt x="86" y="335"/>
                  </a:lnTo>
                  <a:lnTo>
                    <a:pt x="87" y="329"/>
                  </a:lnTo>
                  <a:lnTo>
                    <a:pt x="89" y="321"/>
                  </a:lnTo>
                  <a:lnTo>
                    <a:pt x="92" y="310"/>
                  </a:lnTo>
                  <a:lnTo>
                    <a:pt x="95" y="299"/>
                  </a:lnTo>
                  <a:lnTo>
                    <a:pt x="100" y="287"/>
                  </a:lnTo>
                  <a:lnTo>
                    <a:pt x="106" y="273"/>
                  </a:lnTo>
                  <a:lnTo>
                    <a:pt x="114" y="258"/>
                  </a:lnTo>
                  <a:lnTo>
                    <a:pt x="123" y="244"/>
                  </a:lnTo>
                  <a:lnTo>
                    <a:pt x="134" y="229"/>
                  </a:lnTo>
                  <a:lnTo>
                    <a:pt x="147" y="214"/>
                  </a:lnTo>
                  <a:lnTo>
                    <a:pt x="162" y="200"/>
                  </a:lnTo>
                  <a:lnTo>
                    <a:pt x="179" y="186"/>
                  </a:lnTo>
                  <a:lnTo>
                    <a:pt x="199" y="174"/>
                  </a:lnTo>
                  <a:lnTo>
                    <a:pt x="221" y="162"/>
                  </a:lnTo>
                  <a:lnTo>
                    <a:pt x="241" y="151"/>
                  </a:lnTo>
                  <a:lnTo>
                    <a:pt x="256" y="139"/>
                  </a:lnTo>
                  <a:lnTo>
                    <a:pt x="264" y="126"/>
                  </a:lnTo>
                  <a:lnTo>
                    <a:pt x="269" y="113"/>
                  </a:lnTo>
                  <a:lnTo>
                    <a:pt x="268" y="99"/>
                  </a:lnTo>
                  <a:lnTo>
                    <a:pt x="264" y="86"/>
                  </a:lnTo>
                  <a:lnTo>
                    <a:pt x="258" y="73"/>
                  </a:lnTo>
                  <a:lnTo>
                    <a:pt x="250" y="60"/>
                  </a:lnTo>
                  <a:lnTo>
                    <a:pt x="240" y="48"/>
                  </a:lnTo>
                  <a:lnTo>
                    <a:pt x="229" y="37"/>
                  </a:lnTo>
                  <a:lnTo>
                    <a:pt x="218" y="26"/>
                  </a:lnTo>
                  <a:lnTo>
                    <a:pt x="208" y="18"/>
                  </a:lnTo>
                  <a:lnTo>
                    <a:pt x="199" y="10"/>
                  </a:lnTo>
                  <a:lnTo>
                    <a:pt x="191" y="5"/>
                  </a:lnTo>
                  <a:lnTo>
                    <a:pt x="186" y="2"/>
                  </a:lnTo>
                  <a:lnTo>
                    <a:pt x="184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9E8AF9CC-3A0B-4A74-AD0E-CCC8448405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4251" y="1525588"/>
              <a:ext cx="314325" cy="354012"/>
            </a:xfrm>
            <a:custGeom>
              <a:avLst/>
              <a:gdLst>
                <a:gd name="T0" fmla="*/ 2147483647 w 222"/>
                <a:gd name="T1" fmla="*/ 0 h 223"/>
                <a:gd name="T2" fmla="*/ 2147483647 w 222"/>
                <a:gd name="T3" fmla="*/ 0 h 223"/>
                <a:gd name="T4" fmla="*/ 2147483647 w 222"/>
                <a:gd name="T5" fmla="*/ 2147483647 h 223"/>
                <a:gd name="T6" fmla="*/ 2147483647 w 222"/>
                <a:gd name="T7" fmla="*/ 2147483647 h 223"/>
                <a:gd name="T8" fmla="*/ 2147483647 w 222"/>
                <a:gd name="T9" fmla="*/ 2147483647 h 223"/>
                <a:gd name="T10" fmla="*/ 2147483647 w 222"/>
                <a:gd name="T11" fmla="*/ 2147483647 h 223"/>
                <a:gd name="T12" fmla="*/ 2147483647 w 222"/>
                <a:gd name="T13" fmla="*/ 2147483647 h 223"/>
                <a:gd name="T14" fmla="*/ 2147483647 w 222"/>
                <a:gd name="T15" fmla="*/ 2147483647 h 223"/>
                <a:gd name="T16" fmla="*/ 2147483647 w 222"/>
                <a:gd name="T17" fmla="*/ 2147483647 h 223"/>
                <a:gd name="T18" fmla="*/ 2147483647 w 222"/>
                <a:gd name="T19" fmla="*/ 2147483647 h 223"/>
                <a:gd name="T20" fmla="*/ 2147483647 w 222"/>
                <a:gd name="T21" fmla="*/ 2147483647 h 223"/>
                <a:gd name="T22" fmla="*/ 2147483647 w 222"/>
                <a:gd name="T23" fmla="*/ 2147483647 h 223"/>
                <a:gd name="T24" fmla="*/ 2147483647 w 222"/>
                <a:gd name="T25" fmla="*/ 2147483647 h 223"/>
                <a:gd name="T26" fmla="*/ 2147483647 w 222"/>
                <a:gd name="T27" fmla="*/ 2147483647 h 223"/>
                <a:gd name="T28" fmla="*/ 2147483647 w 222"/>
                <a:gd name="T29" fmla="*/ 2147483647 h 223"/>
                <a:gd name="T30" fmla="*/ 2147483647 w 222"/>
                <a:gd name="T31" fmla="*/ 2147483647 h 223"/>
                <a:gd name="T32" fmla="*/ 2147483647 w 222"/>
                <a:gd name="T33" fmla="*/ 2147483647 h 223"/>
                <a:gd name="T34" fmla="*/ 2147483647 w 222"/>
                <a:gd name="T35" fmla="*/ 2147483647 h 223"/>
                <a:gd name="T36" fmla="*/ 2147483647 w 222"/>
                <a:gd name="T37" fmla="*/ 2147483647 h 223"/>
                <a:gd name="T38" fmla="*/ 2147483647 w 222"/>
                <a:gd name="T39" fmla="*/ 2147483647 h 223"/>
                <a:gd name="T40" fmla="*/ 2147483647 w 222"/>
                <a:gd name="T41" fmla="*/ 2147483647 h 223"/>
                <a:gd name="T42" fmla="*/ 2147483647 w 222"/>
                <a:gd name="T43" fmla="*/ 2147483647 h 223"/>
                <a:gd name="T44" fmla="*/ 2147483647 w 222"/>
                <a:gd name="T45" fmla="*/ 2147483647 h 223"/>
                <a:gd name="T46" fmla="*/ 2147483647 w 222"/>
                <a:gd name="T47" fmla="*/ 2147483647 h 223"/>
                <a:gd name="T48" fmla="*/ 2147483647 w 222"/>
                <a:gd name="T49" fmla="*/ 2147483647 h 223"/>
                <a:gd name="T50" fmla="*/ 2147483647 w 222"/>
                <a:gd name="T51" fmla="*/ 2147483647 h 223"/>
                <a:gd name="T52" fmla="*/ 2147483647 w 222"/>
                <a:gd name="T53" fmla="*/ 2147483647 h 223"/>
                <a:gd name="T54" fmla="*/ 2147483647 w 222"/>
                <a:gd name="T55" fmla="*/ 2147483647 h 223"/>
                <a:gd name="T56" fmla="*/ 2147483647 w 222"/>
                <a:gd name="T57" fmla="*/ 2147483647 h 223"/>
                <a:gd name="T58" fmla="*/ 2147483647 w 222"/>
                <a:gd name="T59" fmla="*/ 2147483647 h 223"/>
                <a:gd name="T60" fmla="*/ 2147483647 w 222"/>
                <a:gd name="T61" fmla="*/ 2147483647 h 223"/>
                <a:gd name="T62" fmla="*/ 2147483647 w 222"/>
                <a:gd name="T63" fmla="*/ 2147483647 h 223"/>
                <a:gd name="T64" fmla="*/ 2147483647 w 222"/>
                <a:gd name="T65" fmla="*/ 2147483647 h 223"/>
                <a:gd name="T66" fmla="*/ 2147483647 w 222"/>
                <a:gd name="T67" fmla="*/ 2147483647 h 223"/>
                <a:gd name="T68" fmla="*/ 2147483647 w 222"/>
                <a:gd name="T69" fmla="*/ 2147483647 h 223"/>
                <a:gd name="T70" fmla="*/ 2147483647 w 222"/>
                <a:gd name="T71" fmla="*/ 2147483647 h 223"/>
                <a:gd name="T72" fmla="*/ 2147483647 w 222"/>
                <a:gd name="T73" fmla="*/ 2147483647 h 223"/>
                <a:gd name="T74" fmla="*/ 2147483647 w 222"/>
                <a:gd name="T75" fmla="*/ 2147483647 h 223"/>
                <a:gd name="T76" fmla="*/ 2147483647 w 222"/>
                <a:gd name="T77" fmla="*/ 2147483647 h 223"/>
                <a:gd name="T78" fmla="*/ 2147483647 w 222"/>
                <a:gd name="T79" fmla="*/ 2147483647 h 223"/>
                <a:gd name="T80" fmla="*/ 2147483647 w 222"/>
                <a:gd name="T81" fmla="*/ 2147483647 h 223"/>
                <a:gd name="T82" fmla="*/ 2147483647 w 222"/>
                <a:gd name="T83" fmla="*/ 2147483647 h 223"/>
                <a:gd name="T84" fmla="*/ 2147483647 w 222"/>
                <a:gd name="T85" fmla="*/ 2147483647 h 223"/>
                <a:gd name="T86" fmla="*/ 2147483647 w 222"/>
                <a:gd name="T87" fmla="*/ 2147483647 h 223"/>
                <a:gd name="T88" fmla="*/ 2147483647 w 222"/>
                <a:gd name="T89" fmla="*/ 2147483647 h 223"/>
                <a:gd name="T90" fmla="*/ 2147483647 w 222"/>
                <a:gd name="T91" fmla="*/ 2147483647 h 223"/>
                <a:gd name="T92" fmla="*/ 2147483647 w 222"/>
                <a:gd name="T93" fmla="*/ 2147483647 h 223"/>
                <a:gd name="T94" fmla="*/ 2147483647 w 222"/>
                <a:gd name="T95" fmla="*/ 2147483647 h 223"/>
                <a:gd name="T96" fmla="*/ 2147483647 w 222"/>
                <a:gd name="T97" fmla="*/ 2147483647 h 223"/>
                <a:gd name="T98" fmla="*/ 2147483647 w 222"/>
                <a:gd name="T99" fmla="*/ 2147483647 h 223"/>
                <a:gd name="T100" fmla="*/ 2147483647 w 222"/>
                <a:gd name="T101" fmla="*/ 2147483647 h 223"/>
                <a:gd name="T102" fmla="*/ 2147483647 w 222"/>
                <a:gd name="T103" fmla="*/ 2147483647 h 223"/>
                <a:gd name="T104" fmla="*/ 2147483647 w 222"/>
                <a:gd name="T105" fmla="*/ 2147483647 h 223"/>
                <a:gd name="T106" fmla="*/ 2147483647 w 222"/>
                <a:gd name="T107" fmla="*/ 2147483647 h 223"/>
                <a:gd name="T108" fmla="*/ 2147483647 w 222"/>
                <a:gd name="T109" fmla="*/ 2147483647 h 223"/>
                <a:gd name="T110" fmla="*/ 2147483647 w 222"/>
                <a:gd name="T111" fmla="*/ 2147483647 h 223"/>
                <a:gd name="T112" fmla="*/ 0 w 222"/>
                <a:gd name="T113" fmla="*/ 2147483647 h 223"/>
                <a:gd name="T114" fmla="*/ 2147483647 w 222"/>
                <a:gd name="T115" fmla="*/ 2147483647 h 223"/>
                <a:gd name="T116" fmla="*/ 2147483647 w 222"/>
                <a:gd name="T117" fmla="*/ 2147483647 h 223"/>
                <a:gd name="T118" fmla="*/ 2147483647 w 222"/>
                <a:gd name="T119" fmla="*/ 2147483647 h 223"/>
                <a:gd name="T120" fmla="*/ 2147483647 w 222"/>
                <a:gd name="T121" fmla="*/ 2147483647 h 22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22"/>
                <a:gd name="T184" fmla="*/ 0 h 223"/>
                <a:gd name="T185" fmla="*/ 222 w 222"/>
                <a:gd name="T186" fmla="*/ 223 h 22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22" h="223">
                  <a:moveTo>
                    <a:pt x="14" y="0"/>
                  </a:moveTo>
                  <a:lnTo>
                    <a:pt x="14" y="0"/>
                  </a:lnTo>
                  <a:lnTo>
                    <a:pt x="15" y="1"/>
                  </a:lnTo>
                  <a:lnTo>
                    <a:pt x="19" y="5"/>
                  </a:lnTo>
                  <a:lnTo>
                    <a:pt x="25" y="10"/>
                  </a:lnTo>
                  <a:lnTo>
                    <a:pt x="33" y="16"/>
                  </a:lnTo>
                  <a:lnTo>
                    <a:pt x="42" y="22"/>
                  </a:lnTo>
                  <a:lnTo>
                    <a:pt x="53" y="27"/>
                  </a:lnTo>
                  <a:lnTo>
                    <a:pt x="64" y="31"/>
                  </a:lnTo>
                  <a:lnTo>
                    <a:pt x="75" y="32"/>
                  </a:lnTo>
                  <a:lnTo>
                    <a:pt x="81" y="32"/>
                  </a:lnTo>
                  <a:lnTo>
                    <a:pt x="89" y="32"/>
                  </a:lnTo>
                  <a:lnTo>
                    <a:pt x="98" y="31"/>
                  </a:lnTo>
                  <a:lnTo>
                    <a:pt x="108" y="30"/>
                  </a:lnTo>
                  <a:lnTo>
                    <a:pt x="119" y="30"/>
                  </a:lnTo>
                  <a:lnTo>
                    <a:pt x="131" y="30"/>
                  </a:lnTo>
                  <a:lnTo>
                    <a:pt x="142" y="30"/>
                  </a:lnTo>
                  <a:lnTo>
                    <a:pt x="154" y="31"/>
                  </a:lnTo>
                  <a:lnTo>
                    <a:pt x="166" y="33"/>
                  </a:lnTo>
                  <a:lnTo>
                    <a:pt x="177" y="35"/>
                  </a:lnTo>
                  <a:lnTo>
                    <a:pt x="187" y="38"/>
                  </a:lnTo>
                  <a:lnTo>
                    <a:pt x="197" y="43"/>
                  </a:lnTo>
                  <a:lnTo>
                    <a:pt x="205" y="49"/>
                  </a:lnTo>
                  <a:lnTo>
                    <a:pt x="212" y="56"/>
                  </a:lnTo>
                  <a:lnTo>
                    <a:pt x="217" y="65"/>
                  </a:lnTo>
                  <a:lnTo>
                    <a:pt x="220" y="76"/>
                  </a:lnTo>
                  <a:lnTo>
                    <a:pt x="221" y="87"/>
                  </a:lnTo>
                  <a:lnTo>
                    <a:pt x="222" y="98"/>
                  </a:lnTo>
                  <a:lnTo>
                    <a:pt x="220" y="109"/>
                  </a:lnTo>
                  <a:lnTo>
                    <a:pt x="218" y="120"/>
                  </a:lnTo>
                  <a:lnTo>
                    <a:pt x="215" y="130"/>
                  </a:lnTo>
                  <a:lnTo>
                    <a:pt x="211" y="139"/>
                  </a:lnTo>
                  <a:lnTo>
                    <a:pt x="205" y="149"/>
                  </a:lnTo>
                  <a:lnTo>
                    <a:pt x="200" y="158"/>
                  </a:lnTo>
                  <a:lnTo>
                    <a:pt x="193" y="166"/>
                  </a:lnTo>
                  <a:lnTo>
                    <a:pt x="185" y="174"/>
                  </a:lnTo>
                  <a:lnTo>
                    <a:pt x="178" y="181"/>
                  </a:lnTo>
                  <a:lnTo>
                    <a:pt x="169" y="188"/>
                  </a:lnTo>
                  <a:lnTo>
                    <a:pt x="161" y="195"/>
                  </a:lnTo>
                  <a:lnTo>
                    <a:pt x="152" y="200"/>
                  </a:lnTo>
                  <a:lnTo>
                    <a:pt x="142" y="205"/>
                  </a:lnTo>
                  <a:lnTo>
                    <a:pt x="133" y="209"/>
                  </a:lnTo>
                  <a:lnTo>
                    <a:pt x="123" y="214"/>
                  </a:lnTo>
                  <a:lnTo>
                    <a:pt x="110" y="216"/>
                  </a:lnTo>
                  <a:lnTo>
                    <a:pt x="97" y="219"/>
                  </a:lnTo>
                  <a:lnTo>
                    <a:pt x="82" y="221"/>
                  </a:lnTo>
                  <a:lnTo>
                    <a:pt x="68" y="222"/>
                  </a:lnTo>
                  <a:lnTo>
                    <a:pt x="54" y="223"/>
                  </a:lnTo>
                  <a:lnTo>
                    <a:pt x="40" y="222"/>
                  </a:lnTo>
                  <a:lnTo>
                    <a:pt x="28" y="220"/>
                  </a:lnTo>
                  <a:lnTo>
                    <a:pt x="17" y="217"/>
                  </a:lnTo>
                  <a:lnTo>
                    <a:pt x="9" y="213"/>
                  </a:lnTo>
                  <a:lnTo>
                    <a:pt x="3" y="207"/>
                  </a:lnTo>
                  <a:lnTo>
                    <a:pt x="0" y="200"/>
                  </a:lnTo>
                  <a:lnTo>
                    <a:pt x="2" y="192"/>
                  </a:lnTo>
                  <a:lnTo>
                    <a:pt x="7" y="181"/>
                  </a:lnTo>
                  <a:lnTo>
                    <a:pt x="17" y="169"/>
                  </a:lnTo>
                  <a:lnTo>
                    <a:pt x="32" y="15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42018573-3E5A-41D8-A879-55C6FF019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8513" y="1397000"/>
              <a:ext cx="296862" cy="382588"/>
            </a:xfrm>
            <a:custGeom>
              <a:avLst/>
              <a:gdLst>
                <a:gd name="T0" fmla="*/ 2147483647 w 210"/>
                <a:gd name="T1" fmla="*/ 2147483647 h 241"/>
                <a:gd name="T2" fmla="*/ 2147483647 w 210"/>
                <a:gd name="T3" fmla="*/ 2147483647 h 241"/>
                <a:gd name="T4" fmla="*/ 2147483647 w 210"/>
                <a:gd name="T5" fmla="*/ 2147483647 h 241"/>
                <a:gd name="T6" fmla="*/ 2147483647 w 210"/>
                <a:gd name="T7" fmla="*/ 2147483647 h 241"/>
                <a:gd name="T8" fmla="*/ 2147483647 w 210"/>
                <a:gd name="T9" fmla="*/ 2147483647 h 241"/>
                <a:gd name="T10" fmla="*/ 2147483647 w 210"/>
                <a:gd name="T11" fmla="*/ 2147483647 h 241"/>
                <a:gd name="T12" fmla="*/ 2147483647 w 210"/>
                <a:gd name="T13" fmla="*/ 2147483647 h 241"/>
                <a:gd name="T14" fmla="*/ 2147483647 w 210"/>
                <a:gd name="T15" fmla="*/ 2147483647 h 241"/>
                <a:gd name="T16" fmla="*/ 2147483647 w 210"/>
                <a:gd name="T17" fmla="*/ 2147483647 h 241"/>
                <a:gd name="T18" fmla="*/ 2147483647 w 210"/>
                <a:gd name="T19" fmla="*/ 2147483647 h 241"/>
                <a:gd name="T20" fmla="*/ 2147483647 w 210"/>
                <a:gd name="T21" fmla="*/ 2147483647 h 241"/>
                <a:gd name="T22" fmla="*/ 2147483647 w 210"/>
                <a:gd name="T23" fmla="*/ 2147483647 h 241"/>
                <a:gd name="T24" fmla="*/ 2147483647 w 210"/>
                <a:gd name="T25" fmla="*/ 2147483647 h 241"/>
                <a:gd name="T26" fmla="*/ 2147483647 w 210"/>
                <a:gd name="T27" fmla="*/ 2147483647 h 241"/>
                <a:gd name="T28" fmla="*/ 2147483647 w 210"/>
                <a:gd name="T29" fmla="*/ 2147483647 h 241"/>
                <a:gd name="T30" fmla="*/ 2147483647 w 210"/>
                <a:gd name="T31" fmla="*/ 2147483647 h 241"/>
                <a:gd name="T32" fmla="*/ 2147483647 w 210"/>
                <a:gd name="T33" fmla="*/ 2147483647 h 241"/>
                <a:gd name="T34" fmla="*/ 2147483647 w 210"/>
                <a:gd name="T35" fmla="*/ 2147483647 h 241"/>
                <a:gd name="T36" fmla="*/ 2147483647 w 210"/>
                <a:gd name="T37" fmla="*/ 2147483647 h 241"/>
                <a:gd name="T38" fmla="*/ 2147483647 w 210"/>
                <a:gd name="T39" fmla="*/ 2147483647 h 241"/>
                <a:gd name="T40" fmla="*/ 2147483647 w 210"/>
                <a:gd name="T41" fmla="*/ 2147483647 h 241"/>
                <a:gd name="T42" fmla="*/ 2147483647 w 210"/>
                <a:gd name="T43" fmla="*/ 2147483647 h 241"/>
                <a:gd name="T44" fmla="*/ 2147483647 w 210"/>
                <a:gd name="T45" fmla="*/ 0 h 241"/>
                <a:gd name="T46" fmla="*/ 2147483647 w 210"/>
                <a:gd name="T47" fmla="*/ 2147483647 h 241"/>
                <a:gd name="T48" fmla="*/ 2147483647 w 210"/>
                <a:gd name="T49" fmla="*/ 2147483647 h 241"/>
                <a:gd name="T50" fmla="*/ 2147483647 w 210"/>
                <a:gd name="T51" fmla="*/ 2147483647 h 241"/>
                <a:gd name="T52" fmla="*/ 2147483647 w 210"/>
                <a:gd name="T53" fmla="*/ 2147483647 h 241"/>
                <a:gd name="T54" fmla="*/ 2147483647 w 210"/>
                <a:gd name="T55" fmla="*/ 2147483647 h 241"/>
                <a:gd name="T56" fmla="*/ 2147483647 w 210"/>
                <a:gd name="T57" fmla="*/ 2147483647 h 241"/>
                <a:gd name="T58" fmla="*/ 2147483647 w 210"/>
                <a:gd name="T59" fmla="*/ 2147483647 h 241"/>
                <a:gd name="T60" fmla="*/ 2147483647 w 210"/>
                <a:gd name="T61" fmla="*/ 2147483647 h 241"/>
                <a:gd name="T62" fmla="*/ 2147483647 w 210"/>
                <a:gd name="T63" fmla="*/ 2147483647 h 241"/>
                <a:gd name="T64" fmla="*/ 2147483647 w 210"/>
                <a:gd name="T65" fmla="*/ 2147483647 h 241"/>
                <a:gd name="T66" fmla="*/ 2147483647 w 210"/>
                <a:gd name="T67" fmla="*/ 2147483647 h 241"/>
                <a:gd name="T68" fmla="*/ 2147483647 w 210"/>
                <a:gd name="T69" fmla="*/ 2147483647 h 241"/>
                <a:gd name="T70" fmla="*/ 2147483647 w 210"/>
                <a:gd name="T71" fmla="*/ 2147483647 h 241"/>
                <a:gd name="T72" fmla="*/ 2147483647 w 210"/>
                <a:gd name="T73" fmla="*/ 2147483647 h 241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10"/>
                <a:gd name="T112" fmla="*/ 0 h 241"/>
                <a:gd name="T113" fmla="*/ 210 w 210"/>
                <a:gd name="T114" fmla="*/ 241 h 241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10" h="241">
                  <a:moveTo>
                    <a:pt x="149" y="160"/>
                  </a:moveTo>
                  <a:lnTo>
                    <a:pt x="150" y="161"/>
                  </a:lnTo>
                  <a:lnTo>
                    <a:pt x="152" y="163"/>
                  </a:lnTo>
                  <a:lnTo>
                    <a:pt x="154" y="167"/>
                  </a:lnTo>
                  <a:lnTo>
                    <a:pt x="152" y="173"/>
                  </a:lnTo>
                  <a:lnTo>
                    <a:pt x="147" y="181"/>
                  </a:lnTo>
                  <a:lnTo>
                    <a:pt x="135" y="191"/>
                  </a:lnTo>
                  <a:lnTo>
                    <a:pt x="116" y="204"/>
                  </a:lnTo>
                  <a:lnTo>
                    <a:pt x="87" y="218"/>
                  </a:lnTo>
                  <a:lnTo>
                    <a:pt x="71" y="226"/>
                  </a:lnTo>
                  <a:lnTo>
                    <a:pt x="57" y="232"/>
                  </a:lnTo>
                  <a:lnTo>
                    <a:pt x="44" y="236"/>
                  </a:lnTo>
                  <a:lnTo>
                    <a:pt x="33" y="240"/>
                  </a:lnTo>
                  <a:lnTo>
                    <a:pt x="23" y="241"/>
                  </a:lnTo>
                  <a:lnTo>
                    <a:pt x="15" y="240"/>
                  </a:lnTo>
                  <a:lnTo>
                    <a:pt x="9" y="238"/>
                  </a:lnTo>
                  <a:lnTo>
                    <a:pt x="5" y="233"/>
                  </a:lnTo>
                  <a:lnTo>
                    <a:pt x="2" y="227"/>
                  </a:lnTo>
                  <a:lnTo>
                    <a:pt x="0" y="218"/>
                  </a:lnTo>
                  <a:lnTo>
                    <a:pt x="1" y="207"/>
                  </a:lnTo>
                  <a:lnTo>
                    <a:pt x="3" y="194"/>
                  </a:lnTo>
                  <a:lnTo>
                    <a:pt x="7" y="178"/>
                  </a:lnTo>
                  <a:lnTo>
                    <a:pt x="13" y="159"/>
                  </a:lnTo>
                  <a:lnTo>
                    <a:pt x="21" y="137"/>
                  </a:lnTo>
                  <a:lnTo>
                    <a:pt x="30" y="113"/>
                  </a:lnTo>
                  <a:lnTo>
                    <a:pt x="40" y="89"/>
                  </a:lnTo>
                  <a:lnTo>
                    <a:pt x="50" y="70"/>
                  </a:lnTo>
                  <a:lnTo>
                    <a:pt x="60" y="54"/>
                  </a:lnTo>
                  <a:lnTo>
                    <a:pt x="70" y="42"/>
                  </a:lnTo>
                  <a:lnTo>
                    <a:pt x="79" y="33"/>
                  </a:lnTo>
                  <a:lnTo>
                    <a:pt x="88" y="27"/>
                  </a:lnTo>
                  <a:lnTo>
                    <a:pt x="97" y="23"/>
                  </a:lnTo>
                  <a:lnTo>
                    <a:pt x="104" y="20"/>
                  </a:lnTo>
                  <a:lnTo>
                    <a:pt x="112" y="20"/>
                  </a:lnTo>
                  <a:lnTo>
                    <a:pt x="118" y="20"/>
                  </a:lnTo>
                  <a:lnTo>
                    <a:pt x="124" y="22"/>
                  </a:lnTo>
                  <a:lnTo>
                    <a:pt x="129" y="24"/>
                  </a:lnTo>
                  <a:lnTo>
                    <a:pt x="133" y="26"/>
                  </a:lnTo>
                  <a:lnTo>
                    <a:pt x="136" y="28"/>
                  </a:lnTo>
                  <a:lnTo>
                    <a:pt x="138" y="30"/>
                  </a:lnTo>
                  <a:lnTo>
                    <a:pt x="139" y="28"/>
                  </a:lnTo>
                  <a:lnTo>
                    <a:pt x="142" y="22"/>
                  </a:lnTo>
                  <a:lnTo>
                    <a:pt x="147" y="13"/>
                  </a:lnTo>
                  <a:lnTo>
                    <a:pt x="154" y="5"/>
                  </a:lnTo>
                  <a:lnTo>
                    <a:pt x="161" y="0"/>
                  </a:lnTo>
                  <a:lnTo>
                    <a:pt x="169" y="0"/>
                  </a:lnTo>
                  <a:lnTo>
                    <a:pt x="177" y="5"/>
                  </a:lnTo>
                  <a:lnTo>
                    <a:pt x="185" y="19"/>
                  </a:lnTo>
                  <a:lnTo>
                    <a:pt x="189" y="28"/>
                  </a:lnTo>
                  <a:lnTo>
                    <a:pt x="192" y="36"/>
                  </a:lnTo>
                  <a:lnTo>
                    <a:pt x="196" y="44"/>
                  </a:lnTo>
                  <a:lnTo>
                    <a:pt x="199" y="51"/>
                  </a:lnTo>
                  <a:lnTo>
                    <a:pt x="201" y="58"/>
                  </a:lnTo>
                  <a:lnTo>
                    <a:pt x="203" y="64"/>
                  </a:lnTo>
                  <a:lnTo>
                    <a:pt x="205" y="69"/>
                  </a:lnTo>
                  <a:lnTo>
                    <a:pt x="207" y="74"/>
                  </a:lnTo>
                  <a:lnTo>
                    <a:pt x="208" y="79"/>
                  </a:lnTo>
                  <a:lnTo>
                    <a:pt x="209" y="84"/>
                  </a:lnTo>
                  <a:lnTo>
                    <a:pt x="210" y="89"/>
                  </a:lnTo>
                  <a:lnTo>
                    <a:pt x="210" y="93"/>
                  </a:lnTo>
                  <a:lnTo>
                    <a:pt x="210" y="98"/>
                  </a:lnTo>
                  <a:lnTo>
                    <a:pt x="209" y="103"/>
                  </a:lnTo>
                  <a:lnTo>
                    <a:pt x="208" y="108"/>
                  </a:lnTo>
                  <a:lnTo>
                    <a:pt x="207" y="113"/>
                  </a:lnTo>
                  <a:lnTo>
                    <a:pt x="206" y="113"/>
                  </a:lnTo>
                  <a:lnTo>
                    <a:pt x="202" y="112"/>
                  </a:lnTo>
                  <a:lnTo>
                    <a:pt x="196" y="110"/>
                  </a:lnTo>
                  <a:lnTo>
                    <a:pt x="189" y="108"/>
                  </a:lnTo>
                  <a:lnTo>
                    <a:pt x="182" y="106"/>
                  </a:lnTo>
                  <a:lnTo>
                    <a:pt x="174" y="103"/>
                  </a:lnTo>
                  <a:lnTo>
                    <a:pt x="168" y="99"/>
                  </a:lnTo>
                  <a:lnTo>
                    <a:pt x="164" y="95"/>
                  </a:lnTo>
                  <a:lnTo>
                    <a:pt x="149" y="1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2DC30A6A-2C7A-4235-9358-4C0E73AF82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6" y="1485900"/>
              <a:ext cx="22225" cy="39688"/>
            </a:xfrm>
            <a:custGeom>
              <a:avLst/>
              <a:gdLst>
                <a:gd name="T0" fmla="*/ 2147483647 w 16"/>
                <a:gd name="T1" fmla="*/ 2147483647 h 25"/>
                <a:gd name="T2" fmla="*/ 2147483647 w 16"/>
                <a:gd name="T3" fmla="*/ 2147483647 h 25"/>
                <a:gd name="T4" fmla="*/ 2147483647 w 16"/>
                <a:gd name="T5" fmla="*/ 2147483647 h 25"/>
                <a:gd name="T6" fmla="*/ 2147483647 w 16"/>
                <a:gd name="T7" fmla="*/ 2147483647 h 25"/>
                <a:gd name="T8" fmla="*/ 2147483647 w 16"/>
                <a:gd name="T9" fmla="*/ 2147483647 h 25"/>
                <a:gd name="T10" fmla="*/ 2147483647 w 16"/>
                <a:gd name="T11" fmla="*/ 2147483647 h 25"/>
                <a:gd name="T12" fmla="*/ 2147483647 w 16"/>
                <a:gd name="T13" fmla="*/ 2147483647 h 25"/>
                <a:gd name="T14" fmla="*/ 2147483647 w 16"/>
                <a:gd name="T15" fmla="*/ 2147483647 h 25"/>
                <a:gd name="T16" fmla="*/ 2147483647 w 16"/>
                <a:gd name="T17" fmla="*/ 0 h 25"/>
                <a:gd name="T18" fmla="*/ 2147483647 w 16"/>
                <a:gd name="T19" fmla="*/ 0 h 25"/>
                <a:gd name="T20" fmla="*/ 2147483647 w 16"/>
                <a:gd name="T21" fmla="*/ 2147483647 h 25"/>
                <a:gd name="T22" fmla="*/ 2147483647 w 16"/>
                <a:gd name="T23" fmla="*/ 2147483647 h 25"/>
                <a:gd name="T24" fmla="*/ 2147483647 w 16"/>
                <a:gd name="T25" fmla="*/ 2147483647 h 25"/>
                <a:gd name="T26" fmla="*/ 0 w 16"/>
                <a:gd name="T27" fmla="*/ 2147483647 h 25"/>
                <a:gd name="T28" fmla="*/ 0 w 16"/>
                <a:gd name="T29" fmla="*/ 2147483647 h 25"/>
                <a:gd name="T30" fmla="*/ 2147483647 w 16"/>
                <a:gd name="T31" fmla="*/ 2147483647 h 25"/>
                <a:gd name="T32" fmla="*/ 2147483647 w 16"/>
                <a:gd name="T33" fmla="*/ 2147483647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25"/>
                <a:gd name="T53" fmla="*/ 16 w 16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25">
                  <a:moveTo>
                    <a:pt x="4" y="25"/>
                  </a:moveTo>
                  <a:lnTo>
                    <a:pt x="7" y="25"/>
                  </a:lnTo>
                  <a:lnTo>
                    <a:pt x="11" y="23"/>
                  </a:lnTo>
                  <a:lnTo>
                    <a:pt x="14" y="20"/>
                  </a:lnTo>
                  <a:lnTo>
                    <a:pt x="15" y="15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3" y="5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3"/>
                  </a:lnTo>
                  <a:lnTo>
                    <a:pt x="4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489F1C66-66B0-4624-9A0E-65FA1815C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8513" y="1397000"/>
              <a:ext cx="296862" cy="382588"/>
            </a:xfrm>
            <a:custGeom>
              <a:avLst/>
              <a:gdLst>
                <a:gd name="T0" fmla="*/ 2147483647 w 210"/>
                <a:gd name="T1" fmla="*/ 2147483647 h 241"/>
                <a:gd name="T2" fmla="*/ 2147483647 w 210"/>
                <a:gd name="T3" fmla="*/ 2147483647 h 241"/>
                <a:gd name="T4" fmla="*/ 2147483647 w 210"/>
                <a:gd name="T5" fmla="*/ 2147483647 h 241"/>
                <a:gd name="T6" fmla="*/ 2147483647 w 210"/>
                <a:gd name="T7" fmla="*/ 2147483647 h 241"/>
                <a:gd name="T8" fmla="*/ 2147483647 w 210"/>
                <a:gd name="T9" fmla="*/ 2147483647 h 241"/>
                <a:gd name="T10" fmla="*/ 2147483647 w 210"/>
                <a:gd name="T11" fmla="*/ 2147483647 h 241"/>
                <a:gd name="T12" fmla="*/ 2147483647 w 210"/>
                <a:gd name="T13" fmla="*/ 2147483647 h 241"/>
                <a:gd name="T14" fmla="*/ 2147483647 w 210"/>
                <a:gd name="T15" fmla="*/ 2147483647 h 241"/>
                <a:gd name="T16" fmla="*/ 2147483647 w 210"/>
                <a:gd name="T17" fmla="*/ 2147483647 h 241"/>
                <a:gd name="T18" fmla="*/ 2147483647 w 210"/>
                <a:gd name="T19" fmla="*/ 2147483647 h 241"/>
                <a:gd name="T20" fmla="*/ 2147483647 w 210"/>
                <a:gd name="T21" fmla="*/ 2147483647 h 241"/>
                <a:gd name="T22" fmla="*/ 2147483647 w 210"/>
                <a:gd name="T23" fmla="*/ 2147483647 h 241"/>
                <a:gd name="T24" fmla="*/ 2147483647 w 210"/>
                <a:gd name="T25" fmla="*/ 2147483647 h 241"/>
                <a:gd name="T26" fmla="*/ 2147483647 w 210"/>
                <a:gd name="T27" fmla="*/ 2147483647 h 241"/>
                <a:gd name="T28" fmla="*/ 2147483647 w 210"/>
                <a:gd name="T29" fmla="*/ 2147483647 h 241"/>
                <a:gd name="T30" fmla="*/ 2147483647 w 210"/>
                <a:gd name="T31" fmla="*/ 2147483647 h 241"/>
                <a:gd name="T32" fmla="*/ 2147483647 w 210"/>
                <a:gd name="T33" fmla="*/ 2147483647 h 241"/>
                <a:gd name="T34" fmla="*/ 2147483647 w 210"/>
                <a:gd name="T35" fmla="*/ 2147483647 h 241"/>
                <a:gd name="T36" fmla="*/ 2147483647 w 210"/>
                <a:gd name="T37" fmla="*/ 2147483647 h 241"/>
                <a:gd name="T38" fmla="*/ 2147483647 w 210"/>
                <a:gd name="T39" fmla="*/ 2147483647 h 241"/>
                <a:gd name="T40" fmla="*/ 2147483647 w 210"/>
                <a:gd name="T41" fmla="*/ 2147483647 h 241"/>
                <a:gd name="T42" fmla="*/ 2147483647 w 210"/>
                <a:gd name="T43" fmla="*/ 2147483647 h 241"/>
                <a:gd name="T44" fmla="*/ 2147483647 w 210"/>
                <a:gd name="T45" fmla="*/ 2147483647 h 241"/>
                <a:gd name="T46" fmla="*/ 2147483647 w 210"/>
                <a:gd name="T47" fmla="*/ 2147483647 h 241"/>
                <a:gd name="T48" fmla="*/ 2147483647 w 210"/>
                <a:gd name="T49" fmla="*/ 0 h 241"/>
                <a:gd name="T50" fmla="*/ 2147483647 w 210"/>
                <a:gd name="T51" fmla="*/ 2147483647 h 241"/>
                <a:gd name="T52" fmla="*/ 2147483647 w 210"/>
                <a:gd name="T53" fmla="*/ 2147483647 h 241"/>
                <a:gd name="T54" fmla="*/ 2147483647 w 210"/>
                <a:gd name="T55" fmla="*/ 2147483647 h 241"/>
                <a:gd name="T56" fmla="*/ 2147483647 w 210"/>
                <a:gd name="T57" fmla="*/ 2147483647 h 241"/>
                <a:gd name="T58" fmla="*/ 2147483647 w 210"/>
                <a:gd name="T59" fmla="*/ 2147483647 h 241"/>
                <a:gd name="T60" fmla="*/ 2147483647 w 210"/>
                <a:gd name="T61" fmla="*/ 2147483647 h 241"/>
                <a:gd name="T62" fmla="*/ 2147483647 w 210"/>
                <a:gd name="T63" fmla="*/ 2147483647 h 241"/>
                <a:gd name="T64" fmla="*/ 2147483647 w 210"/>
                <a:gd name="T65" fmla="*/ 2147483647 h 241"/>
                <a:gd name="T66" fmla="*/ 2147483647 w 210"/>
                <a:gd name="T67" fmla="*/ 2147483647 h 241"/>
                <a:gd name="T68" fmla="*/ 2147483647 w 210"/>
                <a:gd name="T69" fmla="*/ 2147483647 h 241"/>
                <a:gd name="T70" fmla="*/ 2147483647 w 210"/>
                <a:gd name="T71" fmla="*/ 2147483647 h 241"/>
                <a:gd name="T72" fmla="*/ 2147483647 w 210"/>
                <a:gd name="T73" fmla="*/ 2147483647 h 241"/>
                <a:gd name="T74" fmla="*/ 2147483647 w 210"/>
                <a:gd name="T75" fmla="*/ 2147483647 h 241"/>
                <a:gd name="T76" fmla="*/ 2147483647 w 210"/>
                <a:gd name="T77" fmla="*/ 2147483647 h 241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10"/>
                <a:gd name="T118" fmla="*/ 0 h 241"/>
                <a:gd name="T119" fmla="*/ 210 w 210"/>
                <a:gd name="T120" fmla="*/ 241 h 241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10" h="241">
                  <a:moveTo>
                    <a:pt x="149" y="160"/>
                  </a:moveTo>
                  <a:lnTo>
                    <a:pt x="149" y="160"/>
                  </a:lnTo>
                  <a:lnTo>
                    <a:pt x="150" y="161"/>
                  </a:lnTo>
                  <a:lnTo>
                    <a:pt x="152" y="163"/>
                  </a:lnTo>
                  <a:lnTo>
                    <a:pt x="154" y="167"/>
                  </a:lnTo>
                  <a:lnTo>
                    <a:pt x="152" y="173"/>
                  </a:lnTo>
                  <a:lnTo>
                    <a:pt x="147" y="181"/>
                  </a:lnTo>
                  <a:lnTo>
                    <a:pt x="135" y="191"/>
                  </a:lnTo>
                  <a:lnTo>
                    <a:pt x="116" y="204"/>
                  </a:lnTo>
                  <a:lnTo>
                    <a:pt x="87" y="218"/>
                  </a:lnTo>
                  <a:lnTo>
                    <a:pt x="71" y="226"/>
                  </a:lnTo>
                  <a:lnTo>
                    <a:pt x="57" y="232"/>
                  </a:lnTo>
                  <a:lnTo>
                    <a:pt x="44" y="236"/>
                  </a:lnTo>
                  <a:lnTo>
                    <a:pt x="33" y="240"/>
                  </a:lnTo>
                  <a:lnTo>
                    <a:pt x="23" y="241"/>
                  </a:lnTo>
                  <a:lnTo>
                    <a:pt x="15" y="240"/>
                  </a:lnTo>
                  <a:lnTo>
                    <a:pt x="9" y="238"/>
                  </a:lnTo>
                  <a:lnTo>
                    <a:pt x="5" y="233"/>
                  </a:lnTo>
                  <a:lnTo>
                    <a:pt x="2" y="227"/>
                  </a:lnTo>
                  <a:lnTo>
                    <a:pt x="0" y="218"/>
                  </a:lnTo>
                  <a:lnTo>
                    <a:pt x="1" y="207"/>
                  </a:lnTo>
                  <a:lnTo>
                    <a:pt x="3" y="194"/>
                  </a:lnTo>
                  <a:lnTo>
                    <a:pt x="7" y="178"/>
                  </a:lnTo>
                  <a:lnTo>
                    <a:pt x="13" y="159"/>
                  </a:lnTo>
                  <a:lnTo>
                    <a:pt x="21" y="137"/>
                  </a:lnTo>
                  <a:lnTo>
                    <a:pt x="30" y="113"/>
                  </a:lnTo>
                  <a:lnTo>
                    <a:pt x="40" y="89"/>
                  </a:lnTo>
                  <a:lnTo>
                    <a:pt x="50" y="70"/>
                  </a:lnTo>
                  <a:lnTo>
                    <a:pt x="60" y="54"/>
                  </a:lnTo>
                  <a:lnTo>
                    <a:pt x="70" y="42"/>
                  </a:lnTo>
                  <a:lnTo>
                    <a:pt x="79" y="33"/>
                  </a:lnTo>
                  <a:lnTo>
                    <a:pt x="88" y="27"/>
                  </a:lnTo>
                  <a:lnTo>
                    <a:pt x="97" y="23"/>
                  </a:lnTo>
                  <a:lnTo>
                    <a:pt x="104" y="20"/>
                  </a:lnTo>
                  <a:lnTo>
                    <a:pt x="112" y="20"/>
                  </a:lnTo>
                  <a:lnTo>
                    <a:pt x="118" y="20"/>
                  </a:lnTo>
                  <a:lnTo>
                    <a:pt x="124" y="22"/>
                  </a:lnTo>
                  <a:lnTo>
                    <a:pt x="129" y="24"/>
                  </a:lnTo>
                  <a:lnTo>
                    <a:pt x="133" y="26"/>
                  </a:lnTo>
                  <a:lnTo>
                    <a:pt x="136" y="28"/>
                  </a:lnTo>
                  <a:lnTo>
                    <a:pt x="138" y="30"/>
                  </a:lnTo>
                  <a:lnTo>
                    <a:pt x="139" y="28"/>
                  </a:lnTo>
                  <a:lnTo>
                    <a:pt x="142" y="22"/>
                  </a:lnTo>
                  <a:lnTo>
                    <a:pt x="147" y="13"/>
                  </a:lnTo>
                  <a:lnTo>
                    <a:pt x="154" y="5"/>
                  </a:lnTo>
                  <a:lnTo>
                    <a:pt x="161" y="0"/>
                  </a:lnTo>
                  <a:lnTo>
                    <a:pt x="169" y="0"/>
                  </a:lnTo>
                  <a:lnTo>
                    <a:pt x="177" y="5"/>
                  </a:lnTo>
                  <a:lnTo>
                    <a:pt x="185" y="19"/>
                  </a:lnTo>
                  <a:lnTo>
                    <a:pt x="189" y="28"/>
                  </a:lnTo>
                  <a:lnTo>
                    <a:pt x="192" y="36"/>
                  </a:lnTo>
                  <a:lnTo>
                    <a:pt x="196" y="44"/>
                  </a:lnTo>
                  <a:lnTo>
                    <a:pt x="199" y="51"/>
                  </a:lnTo>
                  <a:lnTo>
                    <a:pt x="201" y="58"/>
                  </a:lnTo>
                  <a:lnTo>
                    <a:pt x="203" y="64"/>
                  </a:lnTo>
                  <a:lnTo>
                    <a:pt x="205" y="69"/>
                  </a:lnTo>
                  <a:lnTo>
                    <a:pt x="207" y="74"/>
                  </a:lnTo>
                  <a:lnTo>
                    <a:pt x="208" y="79"/>
                  </a:lnTo>
                  <a:lnTo>
                    <a:pt x="209" y="84"/>
                  </a:lnTo>
                  <a:lnTo>
                    <a:pt x="210" y="89"/>
                  </a:lnTo>
                  <a:lnTo>
                    <a:pt x="210" y="93"/>
                  </a:lnTo>
                  <a:lnTo>
                    <a:pt x="210" y="98"/>
                  </a:lnTo>
                  <a:lnTo>
                    <a:pt x="209" y="103"/>
                  </a:lnTo>
                  <a:lnTo>
                    <a:pt x="208" y="108"/>
                  </a:lnTo>
                  <a:lnTo>
                    <a:pt x="207" y="113"/>
                  </a:lnTo>
                  <a:lnTo>
                    <a:pt x="206" y="113"/>
                  </a:lnTo>
                  <a:lnTo>
                    <a:pt x="202" y="112"/>
                  </a:lnTo>
                  <a:lnTo>
                    <a:pt x="196" y="110"/>
                  </a:lnTo>
                  <a:lnTo>
                    <a:pt x="189" y="108"/>
                  </a:lnTo>
                  <a:lnTo>
                    <a:pt x="182" y="106"/>
                  </a:lnTo>
                  <a:lnTo>
                    <a:pt x="174" y="103"/>
                  </a:lnTo>
                  <a:lnTo>
                    <a:pt x="168" y="99"/>
                  </a:lnTo>
                  <a:lnTo>
                    <a:pt x="164" y="9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785C5238-0691-46A3-8914-F9DF6B724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2026" y="1485900"/>
              <a:ext cx="22225" cy="39688"/>
            </a:xfrm>
            <a:custGeom>
              <a:avLst/>
              <a:gdLst>
                <a:gd name="T0" fmla="*/ 2147483647 w 16"/>
                <a:gd name="T1" fmla="*/ 2147483647 h 25"/>
                <a:gd name="T2" fmla="*/ 2147483647 w 16"/>
                <a:gd name="T3" fmla="*/ 2147483647 h 25"/>
                <a:gd name="T4" fmla="*/ 2147483647 w 16"/>
                <a:gd name="T5" fmla="*/ 2147483647 h 25"/>
                <a:gd name="T6" fmla="*/ 2147483647 w 16"/>
                <a:gd name="T7" fmla="*/ 2147483647 h 25"/>
                <a:gd name="T8" fmla="*/ 2147483647 w 16"/>
                <a:gd name="T9" fmla="*/ 2147483647 h 25"/>
                <a:gd name="T10" fmla="*/ 2147483647 w 16"/>
                <a:gd name="T11" fmla="*/ 2147483647 h 25"/>
                <a:gd name="T12" fmla="*/ 2147483647 w 16"/>
                <a:gd name="T13" fmla="*/ 2147483647 h 25"/>
                <a:gd name="T14" fmla="*/ 2147483647 w 16"/>
                <a:gd name="T15" fmla="*/ 2147483647 h 25"/>
                <a:gd name="T16" fmla="*/ 2147483647 w 16"/>
                <a:gd name="T17" fmla="*/ 2147483647 h 25"/>
                <a:gd name="T18" fmla="*/ 2147483647 w 16"/>
                <a:gd name="T19" fmla="*/ 2147483647 h 25"/>
                <a:gd name="T20" fmla="*/ 2147483647 w 16"/>
                <a:gd name="T21" fmla="*/ 0 h 25"/>
                <a:gd name="T22" fmla="*/ 2147483647 w 16"/>
                <a:gd name="T23" fmla="*/ 0 h 25"/>
                <a:gd name="T24" fmla="*/ 2147483647 w 16"/>
                <a:gd name="T25" fmla="*/ 0 h 25"/>
                <a:gd name="T26" fmla="*/ 2147483647 w 16"/>
                <a:gd name="T27" fmla="*/ 2147483647 h 25"/>
                <a:gd name="T28" fmla="*/ 2147483647 w 16"/>
                <a:gd name="T29" fmla="*/ 2147483647 h 25"/>
                <a:gd name="T30" fmla="*/ 2147483647 w 16"/>
                <a:gd name="T31" fmla="*/ 2147483647 h 25"/>
                <a:gd name="T32" fmla="*/ 2147483647 w 16"/>
                <a:gd name="T33" fmla="*/ 2147483647 h 25"/>
                <a:gd name="T34" fmla="*/ 0 w 16"/>
                <a:gd name="T35" fmla="*/ 2147483647 h 25"/>
                <a:gd name="T36" fmla="*/ 0 w 16"/>
                <a:gd name="T37" fmla="*/ 2147483647 h 25"/>
                <a:gd name="T38" fmla="*/ 2147483647 w 16"/>
                <a:gd name="T39" fmla="*/ 2147483647 h 25"/>
                <a:gd name="T40" fmla="*/ 2147483647 w 16"/>
                <a:gd name="T41" fmla="*/ 2147483647 h 2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"/>
                <a:gd name="T64" fmla="*/ 0 h 25"/>
                <a:gd name="T65" fmla="*/ 16 w 16"/>
                <a:gd name="T66" fmla="*/ 25 h 2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" h="25">
                  <a:moveTo>
                    <a:pt x="4" y="25"/>
                  </a:moveTo>
                  <a:lnTo>
                    <a:pt x="4" y="25"/>
                  </a:lnTo>
                  <a:lnTo>
                    <a:pt x="7" y="25"/>
                  </a:lnTo>
                  <a:lnTo>
                    <a:pt x="11" y="23"/>
                  </a:lnTo>
                  <a:lnTo>
                    <a:pt x="14" y="20"/>
                  </a:lnTo>
                  <a:lnTo>
                    <a:pt x="15" y="15"/>
                  </a:lnTo>
                  <a:lnTo>
                    <a:pt x="16" y="10"/>
                  </a:lnTo>
                  <a:lnTo>
                    <a:pt x="16" y="6"/>
                  </a:lnTo>
                  <a:lnTo>
                    <a:pt x="15" y="2"/>
                  </a:lnTo>
                  <a:lnTo>
                    <a:pt x="12" y="0"/>
                  </a:lnTo>
                  <a:lnTo>
                    <a:pt x="9" y="0"/>
                  </a:lnTo>
                  <a:lnTo>
                    <a:pt x="6" y="2"/>
                  </a:lnTo>
                  <a:lnTo>
                    <a:pt x="3" y="5"/>
                  </a:lnTo>
                  <a:lnTo>
                    <a:pt x="1" y="10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3"/>
                  </a:lnTo>
                  <a:lnTo>
                    <a:pt x="4" y="2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73E66ADB-7F10-4DA5-9EE1-9CC380E6A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9" y="1479550"/>
              <a:ext cx="22225" cy="39688"/>
            </a:xfrm>
            <a:custGeom>
              <a:avLst/>
              <a:gdLst>
                <a:gd name="T0" fmla="*/ 2147483647 w 16"/>
                <a:gd name="T1" fmla="*/ 2147483647 h 25"/>
                <a:gd name="T2" fmla="*/ 2147483647 w 16"/>
                <a:gd name="T3" fmla="*/ 2147483647 h 25"/>
                <a:gd name="T4" fmla="*/ 2147483647 w 16"/>
                <a:gd name="T5" fmla="*/ 2147483647 h 25"/>
                <a:gd name="T6" fmla="*/ 2147483647 w 16"/>
                <a:gd name="T7" fmla="*/ 2147483647 h 25"/>
                <a:gd name="T8" fmla="*/ 2147483647 w 16"/>
                <a:gd name="T9" fmla="*/ 2147483647 h 25"/>
                <a:gd name="T10" fmla="*/ 2147483647 w 16"/>
                <a:gd name="T11" fmla="*/ 2147483647 h 25"/>
                <a:gd name="T12" fmla="*/ 2147483647 w 16"/>
                <a:gd name="T13" fmla="*/ 2147483647 h 25"/>
                <a:gd name="T14" fmla="*/ 2147483647 w 16"/>
                <a:gd name="T15" fmla="*/ 0 h 25"/>
                <a:gd name="T16" fmla="*/ 2147483647 w 16"/>
                <a:gd name="T17" fmla="*/ 0 h 25"/>
                <a:gd name="T18" fmla="*/ 2147483647 w 16"/>
                <a:gd name="T19" fmla="*/ 2147483647 h 25"/>
                <a:gd name="T20" fmla="*/ 0 w 16"/>
                <a:gd name="T21" fmla="*/ 2147483647 h 25"/>
                <a:gd name="T22" fmla="*/ 0 w 16"/>
                <a:gd name="T23" fmla="*/ 2147483647 h 25"/>
                <a:gd name="T24" fmla="*/ 0 w 16"/>
                <a:gd name="T25" fmla="*/ 2147483647 h 25"/>
                <a:gd name="T26" fmla="*/ 2147483647 w 16"/>
                <a:gd name="T27" fmla="*/ 2147483647 h 25"/>
                <a:gd name="T28" fmla="*/ 2147483647 w 16"/>
                <a:gd name="T29" fmla="*/ 2147483647 h 25"/>
                <a:gd name="T30" fmla="*/ 2147483647 w 16"/>
                <a:gd name="T31" fmla="*/ 2147483647 h 25"/>
                <a:gd name="T32" fmla="*/ 2147483647 w 16"/>
                <a:gd name="T33" fmla="*/ 2147483647 h 2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25"/>
                <a:gd name="T53" fmla="*/ 16 w 16"/>
                <a:gd name="T54" fmla="*/ 25 h 2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25">
                  <a:moveTo>
                    <a:pt x="11" y="25"/>
                  </a:moveTo>
                  <a:lnTo>
                    <a:pt x="13" y="24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5" y="11"/>
                  </a:lnTo>
                  <a:lnTo>
                    <a:pt x="13" y="6"/>
                  </a:lnTo>
                  <a:lnTo>
                    <a:pt x="11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22"/>
                  </a:lnTo>
                  <a:lnTo>
                    <a:pt x="7" y="25"/>
                  </a:lnTo>
                  <a:lnTo>
                    <a:pt x="11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Freeform 24">
              <a:extLst>
                <a:ext uri="{FF2B5EF4-FFF2-40B4-BE49-F238E27FC236}">
                  <a16:creationId xmlns:a16="http://schemas.microsoft.com/office/drawing/2014/main" id="{2BD55215-BA20-4F26-B628-F93EC874D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9" y="1479550"/>
              <a:ext cx="22225" cy="39688"/>
            </a:xfrm>
            <a:custGeom>
              <a:avLst/>
              <a:gdLst>
                <a:gd name="T0" fmla="*/ 2147483647 w 16"/>
                <a:gd name="T1" fmla="*/ 2147483647 h 25"/>
                <a:gd name="T2" fmla="*/ 2147483647 w 16"/>
                <a:gd name="T3" fmla="*/ 2147483647 h 25"/>
                <a:gd name="T4" fmla="*/ 2147483647 w 16"/>
                <a:gd name="T5" fmla="*/ 2147483647 h 25"/>
                <a:gd name="T6" fmla="*/ 2147483647 w 16"/>
                <a:gd name="T7" fmla="*/ 2147483647 h 25"/>
                <a:gd name="T8" fmla="*/ 2147483647 w 16"/>
                <a:gd name="T9" fmla="*/ 2147483647 h 25"/>
                <a:gd name="T10" fmla="*/ 2147483647 w 16"/>
                <a:gd name="T11" fmla="*/ 2147483647 h 25"/>
                <a:gd name="T12" fmla="*/ 2147483647 w 16"/>
                <a:gd name="T13" fmla="*/ 2147483647 h 25"/>
                <a:gd name="T14" fmla="*/ 2147483647 w 16"/>
                <a:gd name="T15" fmla="*/ 2147483647 h 25"/>
                <a:gd name="T16" fmla="*/ 2147483647 w 16"/>
                <a:gd name="T17" fmla="*/ 2147483647 h 25"/>
                <a:gd name="T18" fmla="*/ 2147483647 w 16"/>
                <a:gd name="T19" fmla="*/ 0 h 25"/>
                <a:gd name="T20" fmla="*/ 2147483647 w 16"/>
                <a:gd name="T21" fmla="*/ 0 h 25"/>
                <a:gd name="T22" fmla="*/ 2147483647 w 16"/>
                <a:gd name="T23" fmla="*/ 0 h 25"/>
                <a:gd name="T24" fmla="*/ 2147483647 w 16"/>
                <a:gd name="T25" fmla="*/ 2147483647 h 25"/>
                <a:gd name="T26" fmla="*/ 0 w 16"/>
                <a:gd name="T27" fmla="*/ 2147483647 h 25"/>
                <a:gd name="T28" fmla="*/ 0 w 16"/>
                <a:gd name="T29" fmla="*/ 2147483647 h 25"/>
                <a:gd name="T30" fmla="*/ 0 w 16"/>
                <a:gd name="T31" fmla="*/ 2147483647 h 25"/>
                <a:gd name="T32" fmla="*/ 0 w 16"/>
                <a:gd name="T33" fmla="*/ 2147483647 h 25"/>
                <a:gd name="T34" fmla="*/ 2147483647 w 16"/>
                <a:gd name="T35" fmla="*/ 2147483647 h 25"/>
                <a:gd name="T36" fmla="*/ 2147483647 w 16"/>
                <a:gd name="T37" fmla="*/ 2147483647 h 25"/>
                <a:gd name="T38" fmla="*/ 2147483647 w 16"/>
                <a:gd name="T39" fmla="*/ 2147483647 h 25"/>
                <a:gd name="T40" fmla="*/ 2147483647 w 16"/>
                <a:gd name="T41" fmla="*/ 2147483647 h 2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6"/>
                <a:gd name="T64" fmla="*/ 0 h 25"/>
                <a:gd name="T65" fmla="*/ 16 w 16"/>
                <a:gd name="T66" fmla="*/ 25 h 2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6" h="25">
                  <a:moveTo>
                    <a:pt x="11" y="25"/>
                  </a:moveTo>
                  <a:lnTo>
                    <a:pt x="11" y="25"/>
                  </a:lnTo>
                  <a:lnTo>
                    <a:pt x="13" y="24"/>
                  </a:lnTo>
                  <a:lnTo>
                    <a:pt x="15" y="20"/>
                  </a:lnTo>
                  <a:lnTo>
                    <a:pt x="16" y="16"/>
                  </a:lnTo>
                  <a:lnTo>
                    <a:pt x="15" y="11"/>
                  </a:lnTo>
                  <a:lnTo>
                    <a:pt x="13" y="6"/>
                  </a:lnTo>
                  <a:lnTo>
                    <a:pt x="11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4"/>
                  </a:lnTo>
                  <a:lnTo>
                    <a:pt x="2" y="18"/>
                  </a:lnTo>
                  <a:lnTo>
                    <a:pt x="4" y="22"/>
                  </a:lnTo>
                  <a:lnTo>
                    <a:pt x="7" y="25"/>
                  </a:lnTo>
                  <a:lnTo>
                    <a:pt x="11" y="2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Freeform 25">
              <a:extLst>
                <a:ext uri="{FF2B5EF4-FFF2-40B4-BE49-F238E27FC236}">
                  <a16:creationId xmlns:a16="http://schemas.microsoft.com/office/drawing/2014/main" id="{81E0458C-AD78-4CE1-BBBC-648109F07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6125" y="1679575"/>
              <a:ext cx="120650" cy="141288"/>
            </a:xfrm>
            <a:custGeom>
              <a:avLst/>
              <a:gdLst>
                <a:gd name="T0" fmla="*/ 2147483647 w 85"/>
                <a:gd name="T1" fmla="*/ 0 h 89"/>
                <a:gd name="T2" fmla="*/ 2147483647 w 85"/>
                <a:gd name="T3" fmla="*/ 0 h 89"/>
                <a:gd name="T4" fmla="*/ 2147483647 w 85"/>
                <a:gd name="T5" fmla="*/ 2147483647 h 89"/>
                <a:gd name="T6" fmla="*/ 2147483647 w 85"/>
                <a:gd name="T7" fmla="*/ 2147483647 h 89"/>
                <a:gd name="T8" fmla="*/ 2147483647 w 85"/>
                <a:gd name="T9" fmla="*/ 2147483647 h 89"/>
                <a:gd name="T10" fmla="*/ 2147483647 w 85"/>
                <a:gd name="T11" fmla="*/ 2147483647 h 89"/>
                <a:gd name="T12" fmla="*/ 2147483647 w 85"/>
                <a:gd name="T13" fmla="*/ 2147483647 h 89"/>
                <a:gd name="T14" fmla="*/ 2147483647 w 85"/>
                <a:gd name="T15" fmla="*/ 2147483647 h 89"/>
                <a:gd name="T16" fmla="*/ 0 w 85"/>
                <a:gd name="T17" fmla="*/ 2147483647 h 89"/>
                <a:gd name="T18" fmla="*/ 0 w 85"/>
                <a:gd name="T19" fmla="*/ 2147483647 h 89"/>
                <a:gd name="T20" fmla="*/ 2147483647 w 85"/>
                <a:gd name="T21" fmla="*/ 2147483647 h 89"/>
                <a:gd name="T22" fmla="*/ 2147483647 w 85"/>
                <a:gd name="T23" fmla="*/ 2147483647 h 89"/>
                <a:gd name="T24" fmla="*/ 2147483647 w 85"/>
                <a:gd name="T25" fmla="*/ 2147483647 h 89"/>
                <a:gd name="T26" fmla="*/ 2147483647 w 85"/>
                <a:gd name="T27" fmla="*/ 2147483647 h 89"/>
                <a:gd name="T28" fmla="*/ 2147483647 w 85"/>
                <a:gd name="T29" fmla="*/ 2147483647 h 89"/>
                <a:gd name="T30" fmla="*/ 2147483647 w 85"/>
                <a:gd name="T31" fmla="*/ 2147483647 h 89"/>
                <a:gd name="T32" fmla="*/ 2147483647 w 85"/>
                <a:gd name="T33" fmla="*/ 2147483647 h 89"/>
                <a:gd name="T34" fmla="*/ 2147483647 w 85"/>
                <a:gd name="T35" fmla="*/ 2147483647 h 8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5"/>
                <a:gd name="T55" fmla="*/ 0 h 89"/>
                <a:gd name="T56" fmla="*/ 85 w 85"/>
                <a:gd name="T57" fmla="*/ 89 h 8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5" h="89">
                  <a:moveTo>
                    <a:pt x="12" y="0"/>
                  </a:moveTo>
                  <a:lnTo>
                    <a:pt x="12" y="0"/>
                  </a:lnTo>
                  <a:lnTo>
                    <a:pt x="12" y="1"/>
                  </a:lnTo>
                  <a:lnTo>
                    <a:pt x="10" y="5"/>
                  </a:lnTo>
                  <a:lnTo>
                    <a:pt x="8" y="11"/>
                  </a:lnTo>
                  <a:lnTo>
                    <a:pt x="5" y="19"/>
                  </a:lnTo>
                  <a:lnTo>
                    <a:pt x="3" y="27"/>
                  </a:lnTo>
                  <a:lnTo>
                    <a:pt x="1" y="37"/>
                  </a:lnTo>
                  <a:lnTo>
                    <a:pt x="0" y="47"/>
                  </a:lnTo>
                  <a:lnTo>
                    <a:pt x="0" y="56"/>
                  </a:lnTo>
                  <a:lnTo>
                    <a:pt x="1" y="65"/>
                  </a:lnTo>
                  <a:lnTo>
                    <a:pt x="5" y="74"/>
                  </a:lnTo>
                  <a:lnTo>
                    <a:pt x="10" y="81"/>
                  </a:lnTo>
                  <a:lnTo>
                    <a:pt x="19" y="85"/>
                  </a:lnTo>
                  <a:lnTo>
                    <a:pt x="29" y="88"/>
                  </a:lnTo>
                  <a:lnTo>
                    <a:pt x="44" y="89"/>
                  </a:lnTo>
                  <a:lnTo>
                    <a:pt x="62" y="86"/>
                  </a:lnTo>
                  <a:lnTo>
                    <a:pt x="85" y="8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Freeform 26">
              <a:extLst>
                <a:ext uri="{FF2B5EF4-FFF2-40B4-BE49-F238E27FC236}">
                  <a16:creationId xmlns:a16="http://schemas.microsoft.com/office/drawing/2014/main" id="{4B4C3E4E-AD68-441D-A2CD-4D2A509B2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0263" y="1381126"/>
              <a:ext cx="82550" cy="92075"/>
            </a:xfrm>
            <a:custGeom>
              <a:avLst/>
              <a:gdLst>
                <a:gd name="T0" fmla="*/ 2147483647 w 59"/>
                <a:gd name="T1" fmla="*/ 2147483647 h 58"/>
                <a:gd name="T2" fmla="*/ 0 w 59"/>
                <a:gd name="T3" fmla="*/ 2147483647 h 58"/>
                <a:gd name="T4" fmla="*/ 2147483647 w 59"/>
                <a:gd name="T5" fmla="*/ 2147483647 h 58"/>
                <a:gd name="T6" fmla="*/ 2147483647 w 59"/>
                <a:gd name="T7" fmla="*/ 2147483647 h 58"/>
                <a:gd name="T8" fmla="*/ 2147483647 w 59"/>
                <a:gd name="T9" fmla="*/ 2147483647 h 58"/>
                <a:gd name="T10" fmla="*/ 2147483647 w 59"/>
                <a:gd name="T11" fmla="*/ 2147483647 h 58"/>
                <a:gd name="T12" fmla="*/ 2147483647 w 59"/>
                <a:gd name="T13" fmla="*/ 2147483647 h 58"/>
                <a:gd name="T14" fmla="*/ 2147483647 w 59"/>
                <a:gd name="T15" fmla="*/ 2147483647 h 58"/>
                <a:gd name="T16" fmla="*/ 2147483647 w 59"/>
                <a:gd name="T17" fmla="*/ 2147483647 h 58"/>
                <a:gd name="T18" fmla="*/ 2147483647 w 59"/>
                <a:gd name="T19" fmla="*/ 0 h 58"/>
                <a:gd name="T20" fmla="*/ 2147483647 w 59"/>
                <a:gd name="T21" fmla="*/ 2147483647 h 58"/>
                <a:gd name="T22" fmla="*/ 2147483647 w 59"/>
                <a:gd name="T23" fmla="*/ 2147483647 h 58"/>
                <a:gd name="T24" fmla="*/ 2147483647 w 59"/>
                <a:gd name="T25" fmla="*/ 2147483647 h 58"/>
                <a:gd name="T26" fmla="*/ 2147483647 w 59"/>
                <a:gd name="T27" fmla="*/ 2147483647 h 58"/>
                <a:gd name="T28" fmla="*/ 2147483647 w 59"/>
                <a:gd name="T29" fmla="*/ 2147483647 h 58"/>
                <a:gd name="T30" fmla="*/ 2147483647 w 59"/>
                <a:gd name="T31" fmla="*/ 2147483647 h 58"/>
                <a:gd name="T32" fmla="*/ 2147483647 w 59"/>
                <a:gd name="T33" fmla="*/ 2147483647 h 58"/>
                <a:gd name="T34" fmla="*/ 2147483647 w 59"/>
                <a:gd name="T35" fmla="*/ 2147483647 h 58"/>
                <a:gd name="T36" fmla="*/ 2147483647 w 59"/>
                <a:gd name="T37" fmla="*/ 2147483647 h 5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9"/>
                <a:gd name="T58" fmla="*/ 0 h 58"/>
                <a:gd name="T59" fmla="*/ 59 w 59"/>
                <a:gd name="T60" fmla="*/ 58 h 5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9" h="58">
                  <a:moveTo>
                    <a:pt x="15" y="58"/>
                  </a:moveTo>
                  <a:lnTo>
                    <a:pt x="0" y="44"/>
                  </a:lnTo>
                  <a:lnTo>
                    <a:pt x="2" y="42"/>
                  </a:lnTo>
                  <a:lnTo>
                    <a:pt x="4" y="38"/>
                  </a:lnTo>
                  <a:lnTo>
                    <a:pt x="8" y="32"/>
                  </a:lnTo>
                  <a:lnTo>
                    <a:pt x="14" y="25"/>
                  </a:lnTo>
                  <a:lnTo>
                    <a:pt x="21" y="17"/>
                  </a:lnTo>
                  <a:lnTo>
                    <a:pt x="27" y="10"/>
                  </a:lnTo>
                  <a:lnTo>
                    <a:pt x="36" y="4"/>
                  </a:lnTo>
                  <a:lnTo>
                    <a:pt x="44" y="0"/>
                  </a:lnTo>
                  <a:lnTo>
                    <a:pt x="59" y="22"/>
                  </a:lnTo>
                  <a:lnTo>
                    <a:pt x="57" y="22"/>
                  </a:lnTo>
                  <a:lnTo>
                    <a:pt x="53" y="25"/>
                  </a:lnTo>
                  <a:lnTo>
                    <a:pt x="46" y="29"/>
                  </a:lnTo>
                  <a:lnTo>
                    <a:pt x="40" y="33"/>
                  </a:lnTo>
                  <a:lnTo>
                    <a:pt x="32" y="38"/>
                  </a:lnTo>
                  <a:lnTo>
                    <a:pt x="25" y="45"/>
                  </a:lnTo>
                  <a:lnTo>
                    <a:pt x="19" y="51"/>
                  </a:lnTo>
                  <a:lnTo>
                    <a:pt x="15" y="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Freeform 27">
              <a:extLst>
                <a:ext uri="{FF2B5EF4-FFF2-40B4-BE49-F238E27FC236}">
                  <a16:creationId xmlns:a16="http://schemas.microsoft.com/office/drawing/2014/main" id="{D63EF7B3-168F-4CC0-AECC-F5BFE0B67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1323976"/>
              <a:ext cx="65088" cy="85725"/>
            </a:xfrm>
            <a:custGeom>
              <a:avLst/>
              <a:gdLst>
                <a:gd name="T0" fmla="*/ 0 w 46"/>
                <a:gd name="T1" fmla="*/ 2147483647 h 54"/>
                <a:gd name="T2" fmla="*/ 2147483647 w 46"/>
                <a:gd name="T3" fmla="*/ 0 h 54"/>
                <a:gd name="T4" fmla="*/ 2147483647 w 46"/>
                <a:gd name="T5" fmla="*/ 2147483647 h 54"/>
                <a:gd name="T6" fmla="*/ 2147483647 w 46"/>
                <a:gd name="T7" fmla="*/ 2147483647 h 54"/>
                <a:gd name="T8" fmla="*/ 2147483647 w 46"/>
                <a:gd name="T9" fmla="*/ 2147483647 h 54"/>
                <a:gd name="T10" fmla="*/ 2147483647 w 46"/>
                <a:gd name="T11" fmla="*/ 2147483647 h 54"/>
                <a:gd name="T12" fmla="*/ 2147483647 w 46"/>
                <a:gd name="T13" fmla="*/ 2147483647 h 54"/>
                <a:gd name="T14" fmla="*/ 2147483647 w 46"/>
                <a:gd name="T15" fmla="*/ 2147483647 h 54"/>
                <a:gd name="T16" fmla="*/ 2147483647 w 46"/>
                <a:gd name="T17" fmla="*/ 2147483647 h 54"/>
                <a:gd name="T18" fmla="*/ 2147483647 w 46"/>
                <a:gd name="T19" fmla="*/ 2147483647 h 54"/>
                <a:gd name="T20" fmla="*/ 2147483647 w 46"/>
                <a:gd name="T21" fmla="*/ 2147483647 h 54"/>
                <a:gd name="T22" fmla="*/ 2147483647 w 46"/>
                <a:gd name="T23" fmla="*/ 2147483647 h 54"/>
                <a:gd name="T24" fmla="*/ 2147483647 w 46"/>
                <a:gd name="T25" fmla="*/ 2147483647 h 54"/>
                <a:gd name="T26" fmla="*/ 2147483647 w 46"/>
                <a:gd name="T27" fmla="*/ 2147483647 h 54"/>
                <a:gd name="T28" fmla="*/ 2147483647 w 46"/>
                <a:gd name="T29" fmla="*/ 2147483647 h 54"/>
                <a:gd name="T30" fmla="*/ 2147483647 w 46"/>
                <a:gd name="T31" fmla="*/ 2147483647 h 54"/>
                <a:gd name="T32" fmla="*/ 2147483647 w 46"/>
                <a:gd name="T33" fmla="*/ 2147483647 h 54"/>
                <a:gd name="T34" fmla="*/ 2147483647 w 46"/>
                <a:gd name="T35" fmla="*/ 2147483647 h 54"/>
                <a:gd name="T36" fmla="*/ 0 w 4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"/>
                <a:gd name="T58" fmla="*/ 0 h 54"/>
                <a:gd name="T59" fmla="*/ 46 w 4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" h="54">
                  <a:moveTo>
                    <a:pt x="0" y="25"/>
                  </a:moveTo>
                  <a:lnTo>
                    <a:pt x="13" y="0"/>
                  </a:lnTo>
                  <a:lnTo>
                    <a:pt x="15" y="1"/>
                  </a:lnTo>
                  <a:lnTo>
                    <a:pt x="19" y="5"/>
                  </a:lnTo>
                  <a:lnTo>
                    <a:pt x="25" y="10"/>
                  </a:lnTo>
                  <a:lnTo>
                    <a:pt x="31" y="17"/>
                  </a:lnTo>
                  <a:lnTo>
                    <a:pt x="38" y="24"/>
                  </a:lnTo>
                  <a:lnTo>
                    <a:pt x="43" y="32"/>
                  </a:lnTo>
                  <a:lnTo>
                    <a:pt x="46" y="40"/>
                  </a:lnTo>
                  <a:lnTo>
                    <a:pt x="46" y="47"/>
                  </a:lnTo>
                  <a:lnTo>
                    <a:pt x="35" y="54"/>
                  </a:lnTo>
                  <a:lnTo>
                    <a:pt x="34" y="53"/>
                  </a:lnTo>
                  <a:lnTo>
                    <a:pt x="32" y="50"/>
                  </a:lnTo>
                  <a:lnTo>
                    <a:pt x="28" y="45"/>
                  </a:lnTo>
                  <a:lnTo>
                    <a:pt x="23" y="39"/>
                  </a:lnTo>
                  <a:lnTo>
                    <a:pt x="17" y="34"/>
                  </a:lnTo>
                  <a:lnTo>
                    <a:pt x="11" y="29"/>
                  </a:lnTo>
                  <a:lnTo>
                    <a:pt x="5" y="26"/>
                  </a:lnTo>
                  <a:lnTo>
                    <a:pt x="0" y="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Freeform 28">
              <a:extLst>
                <a:ext uri="{FF2B5EF4-FFF2-40B4-BE49-F238E27FC236}">
                  <a16:creationId xmlns:a16="http://schemas.microsoft.com/office/drawing/2014/main" id="{B8E91CA7-0110-438B-A875-BF8BD0ED61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0263" y="1381126"/>
              <a:ext cx="82550" cy="92075"/>
            </a:xfrm>
            <a:custGeom>
              <a:avLst/>
              <a:gdLst>
                <a:gd name="T0" fmla="*/ 2147483647 w 59"/>
                <a:gd name="T1" fmla="*/ 2147483647 h 58"/>
                <a:gd name="T2" fmla="*/ 0 w 59"/>
                <a:gd name="T3" fmla="*/ 2147483647 h 58"/>
                <a:gd name="T4" fmla="*/ 0 w 59"/>
                <a:gd name="T5" fmla="*/ 2147483647 h 58"/>
                <a:gd name="T6" fmla="*/ 2147483647 w 59"/>
                <a:gd name="T7" fmla="*/ 2147483647 h 58"/>
                <a:gd name="T8" fmla="*/ 2147483647 w 59"/>
                <a:gd name="T9" fmla="*/ 2147483647 h 58"/>
                <a:gd name="T10" fmla="*/ 2147483647 w 59"/>
                <a:gd name="T11" fmla="*/ 2147483647 h 58"/>
                <a:gd name="T12" fmla="*/ 2147483647 w 59"/>
                <a:gd name="T13" fmla="*/ 2147483647 h 58"/>
                <a:gd name="T14" fmla="*/ 2147483647 w 59"/>
                <a:gd name="T15" fmla="*/ 2147483647 h 58"/>
                <a:gd name="T16" fmla="*/ 2147483647 w 59"/>
                <a:gd name="T17" fmla="*/ 2147483647 h 58"/>
                <a:gd name="T18" fmla="*/ 2147483647 w 59"/>
                <a:gd name="T19" fmla="*/ 2147483647 h 58"/>
                <a:gd name="T20" fmla="*/ 2147483647 w 59"/>
                <a:gd name="T21" fmla="*/ 0 h 58"/>
                <a:gd name="T22" fmla="*/ 2147483647 w 59"/>
                <a:gd name="T23" fmla="*/ 2147483647 h 58"/>
                <a:gd name="T24" fmla="*/ 2147483647 w 59"/>
                <a:gd name="T25" fmla="*/ 2147483647 h 58"/>
                <a:gd name="T26" fmla="*/ 2147483647 w 59"/>
                <a:gd name="T27" fmla="*/ 2147483647 h 58"/>
                <a:gd name="T28" fmla="*/ 2147483647 w 59"/>
                <a:gd name="T29" fmla="*/ 2147483647 h 58"/>
                <a:gd name="T30" fmla="*/ 2147483647 w 59"/>
                <a:gd name="T31" fmla="*/ 2147483647 h 58"/>
                <a:gd name="T32" fmla="*/ 2147483647 w 59"/>
                <a:gd name="T33" fmla="*/ 2147483647 h 58"/>
                <a:gd name="T34" fmla="*/ 2147483647 w 59"/>
                <a:gd name="T35" fmla="*/ 2147483647 h 58"/>
                <a:gd name="T36" fmla="*/ 2147483647 w 59"/>
                <a:gd name="T37" fmla="*/ 2147483647 h 58"/>
                <a:gd name="T38" fmla="*/ 2147483647 w 59"/>
                <a:gd name="T39" fmla="*/ 2147483647 h 58"/>
                <a:gd name="T40" fmla="*/ 2147483647 w 59"/>
                <a:gd name="T41" fmla="*/ 2147483647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9"/>
                <a:gd name="T64" fmla="*/ 0 h 58"/>
                <a:gd name="T65" fmla="*/ 59 w 59"/>
                <a:gd name="T66" fmla="*/ 58 h 5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9" h="58">
                  <a:moveTo>
                    <a:pt x="15" y="58"/>
                  </a:moveTo>
                  <a:lnTo>
                    <a:pt x="0" y="44"/>
                  </a:lnTo>
                  <a:lnTo>
                    <a:pt x="2" y="42"/>
                  </a:lnTo>
                  <a:lnTo>
                    <a:pt x="4" y="38"/>
                  </a:lnTo>
                  <a:lnTo>
                    <a:pt x="8" y="32"/>
                  </a:lnTo>
                  <a:lnTo>
                    <a:pt x="14" y="25"/>
                  </a:lnTo>
                  <a:lnTo>
                    <a:pt x="21" y="17"/>
                  </a:lnTo>
                  <a:lnTo>
                    <a:pt x="27" y="10"/>
                  </a:lnTo>
                  <a:lnTo>
                    <a:pt x="36" y="4"/>
                  </a:lnTo>
                  <a:lnTo>
                    <a:pt x="44" y="0"/>
                  </a:lnTo>
                  <a:lnTo>
                    <a:pt x="59" y="22"/>
                  </a:lnTo>
                  <a:lnTo>
                    <a:pt x="57" y="22"/>
                  </a:lnTo>
                  <a:lnTo>
                    <a:pt x="53" y="25"/>
                  </a:lnTo>
                  <a:lnTo>
                    <a:pt x="46" y="29"/>
                  </a:lnTo>
                  <a:lnTo>
                    <a:pt x="40" y="33"/>
                  </a:lnTo>
                  <a:lnTo>
                    <a:pt x="32" y="38"/>
                  </a:lnTo>
                  <a:lnTo>
                    <a:pt x="25" y="45"/>
                  </a:lnTo>
                  <a:lnTo>
                    <a:pt x="19" y="51"/>
                  </a:lnTo>
                  <a:lnTo>
                    <a:pt x="15" y="58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F92A91A6-EC50-4E8C-B93A-C62009E9D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1323976"/>
              <a:ext cx="65088" cy="85725"/>
            </a:xfrm>
            <a:custGeom>
              <a:avLst/>
              <a:gdLst>
                <a:gd name="T0" fmla="*/ 0 w 46"/>
                <a:gd name="T1" fmla="*/ 2147483647 h 54"/>
                <a:gd name="T2" fmla="*/ 2147483647 w 46"/>
                <a:gd name="T3" fmla="*/ 0 h 54"/>
                <a:gd name="T4" fmla="*/ 2147483647 w 46"/>
                <a:gd name="T5" fmla="*/ 0 h 54"/>
                <a:gd name="T6" fmla="*/ 2147483647 w 46"/>
                <a:gd name="T7" fmla="*/ 2147483647 h 54"/>
                <a:gd name="T8" fmla="*/ 2147483647 w 46"/>
                <a:gd name="T9" fmla="*/ 2147483647 h 54"/>
                <a:gd name="T10" fmla="*/ 2147483647 w 46"/>
                <a:gd name="T11" fmla="*/ 2147483647 h 54"/>
                <a:gd name="T12" fmla="*/ 2147483647 w 46"/>
                <a:gd name="T13" fmla="*/ 2147483647 h 54"/>
                <a:gd name="T14" fmla="*/ 2147483647 w 46"/>
                <a:gd name="T15" fmla="*/ 2147483647 h 54"/>
                <a:gd name="T16" fmla="*/ 2147483647 w 46"/>
                <a:gd name="T17" fmla="*/ 2147483647 h 54"/>
                <a:gd name="T18" fmla="*/ 2147483647 w 46"/>
                <a:gd name="T19" fmla="*/ 2147483647 h 54"/>
                <a:gd name="T20" fmla="*/ 2147483647 w 46"/>
                <a:gd name="T21" fmla="*/ 2147483647 h 54"/>
                <a:gd name="T22" fmla="*/ 2147483647 w 46"/>
                <a:gd name="T23" fmla="*/ 2147483647 h 54"/>
                <a:gd name="T24" fmla="*/ 2147483647 w 46"/>
                <a:gd name="T25" fmla="*/ 2147483647 h 54"/>
                <a:gd name="T26" fmla="*/ 2147483647 w 46"/>
                <a:gd name="T27" fmla="*/ 2147483647 h 54"/>
                <a:gd name="T28" fmla="*/ 2147483647 w 46"/>
                <a:gd name="T29" fmla="*/ 2147483647 h 54"/>
                <a:gd name="T30" fmla="*/ 2147483647 w 46"/>
                <a:gd name="T31" fmla="*/ 2147483647 h 54"/>
                <a:gd name="T32" fmla="*/ 2147483647 w 46"/>
                <a:gd name="T33" fmla="*/ 2147483647 h 54"/>
                <a:gd name="T34" fmla="*/ 2147483647 w 46"/>
                <a:gd name="T35" fmla="*/ 2147483647 h 54"/>
                <a:gd name="T36" fmla="*/ 2147483647 w 46"/>
                <a:gd name="T37" fmla="*/ 2147483647 h 54"/>
                <a:gd name="T38" fmla="*/ 2147483647 w 46"/>
                <a:gd name="T39" fmla="*/ 2147483647 h 54"/>
                <a:gd name="T40" fmla="*/ 0 w 46"/>
                <a:gd name="T41" fmla="*/ 2147483647 h 5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6"/>
                <a:gd name="T64" fmla="*/ 0 h 54"/>
                <a:gd name="T65" fmla="*/ 46 w 46"/>
                <a:gd name="T66" fmla="*/ 54 h 5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6" h="54">
                  <a:moveTo>
                    <a:pt x="0" y="25"/>
                  </a:moveTo>
                  <a:lnTo>
                    <a:pt x="13" y="0"/>
                  </a:lnTo>
                  <a:lnTo>
                    <a:pt x="15" y="1"/>
                  </a:lnTo>
                  <a:lnTo>
                    <a:pt x="19" y="5"/>
                  </a:lnTo>
                  <a:lnTo>
                    <a:pt x="25" y="10"/>
                  </a:lnTo>
                  <a:lnTo>
                    <a:pt x="31" y="17"/>
                  </a:lnTo>
                  <a:lnTo>
                    <a:pt x="38" y="24"/>
                  </a:lnTo>
                  <a:lnTo>
                    <a:pt x="43" y="32"/>
                  </a:lnTo>
                  <a:lnTo>
                    <a:pt x="46" y="40"/>
                  </a:lnTo>
                  <a:lnTo>
                    <a:pt x="46" y="47"/>
                  </a:lnTo>
                  <a:lnTo>
                    <a:pt x="35" y="54"/>
                  </a:lnTo>
                  <a:lnTo>
                    <a:pt x="34" y="53"/>
                  </a:lnTo>
                  <a:lnTo>
                    <a:pt x="32" y="50"/>
                  </a:lnTo>
                  <a:lnTo>
                    <a:pt x="28" y="45"/>
                  </a:lnTo>
                  <a:lnTo>
                    <a:pt x="23" y="39"/>
                  </a:lnTo>
                  <a:lnTo>
                    <a:pt x="17" y="34"/>
                  </a:lnTo>
                  <a:lnTo>
                    <a:pt x="11" y="29"/>
                  </a:lnTo>
                  <a:lnTo>
                    <a:pt x="5" y="26"/>
                  </a:lnTo>
                  <a:lnTo>
                    <a:pt x="0" y="2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Freeform 30">
              <a:extLst>
                <a:ext uri="{FF2B5EF4-FFF2-40B4-BE49-F238E27FC236}">
                  <a16:creationId xmlns:a16="http://schemas.microsoft.com/office/drawing/2014/main" id="{DFBD5D64-2BDC-441F-9A80-3B23BA435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9588" y="2268538"/>
              <a:ext cx="273050" cy="614362"/>
            </a:xfrm>
            <a:custGeom>
              <a:avLst/>
              <a:gdLst>
                <a:gd name="T0" fmla="*/ 2147483647 w 194"/>
                <a:gd name="T1" fmla="*/ 2147483647 h 387"/>
                <a:gd name="T2" fmla="*/ 2147483647 w 194"/>
                <a:gd name="T3" fmla="*/ 2147483647 h 387"/>
                <a:gd name="T4" fmla="*/ 2147483647 w 194"/>
                <a:gd name="T5" fmla="*/ 2147483647 h 387"/>
                <a:gd name="T6" fmla="*/ 2147483647 w 194"/>
                <a:gd name="T7" fmla="*/ 2147483647 h 387"/>
                <a:gd name="T8" fmla="*/ 2147483647 w 194"/>
                <a:gd name="T9" fmla="*/ 2147483647 h 387"/>
                <a:gd name="T10" fmla="*/ 2147483647 w 194"/>
                <a:gd name="T11" fmla="*/ 2147483647 h 387"/>
                <a:gd name="T12" fmla="*/ 2147483647 w 194"/>
                <a:gd name="T13" fmla="*/ 2147483647 h 387"/>
                <a:gd name="T14" fmla="*/ 2147483647 w 194"/>
                <a:gd name="T15" fmla="*/ 2147483647 h 387"/>
                <a:gd name="T16" fmla="*/ 2147483647 w 194"/>
                <a:gd name="T17" fmla="*/ 2147483647 h 387"/>
                <a:gd name="T18" fmla="*/ 2147483647 w 194"/>
                <a:gd name="T19" fmla="*/ 2147483647 h 387"/>
                <a:gd name="T20" fmla="*/ 2147483647 w 194"/>
                <a:gd name="T21" fmla="*/ 2147483647 h 387"/>
                <a:gd name="T22" fmla="*/ 2147483647 w 194"/>
                <a:gd name="T23" fmla="*/ 2147483647 h 387"/>
                <a:gd name="T24" fmla="*/ 2147483647 w 194"/>
                <a:gd name="T25" fmla="*/ 2147483647 h 387"/>
                <a:gd name="T26" fmla="*/ 2147483647 w 194"/>
                <a:gd name="T27" fmla="*/ 2147483647 h 387"/>
                <a:gd name="T28" fmla="*/ 2147483647 w 194"/>
                <a:gd name="T29" fmla="*/ 2147483647 h 387"/>
                <a:gd name="T30" fmla="*/ 2147483647 w 194"/>
                <a:gd name="T31" fmla="*/ 2147483647 h 387"/>
                <a:gd name="T32" fmla="*/ 2147483647 w 194"/>
                <a:gd name="T33" fmla="*/ 2147483647 h 387"/>
                <a:gd name="T34" fmla="*/ 2147483647 w 194"/>
                <a:gd name="T35" fmla="*/ 2147483647 h 387"/>
                <a:gd name="T36" fmla="*/ 2147483647 w 194"/>
                <a:gd name="T37" fmla="*/ 2147483647 h 387"/>
                <a:gd name="T38" fmla="*/ 2147483647 w 194"/>
                <a:gd name="T39" fmla="*/ 2147483647 h 387"/>
                <a:gd name="T40" fmla="*/ 2147483647 w 194"/>
                <a:gd name="T41" fmla="*/ 2147483647 h 387"/>
                <a:gd name="T42" fmla="*/ 2147483647 w 194"/>
                <a:gd name="T43" fmla="*/ 2147483647 h 387"/>
                <a:gd name="T44" fmla="*/ 2147483647 w 194"/>
                <a:gd name="T45" fmla="*/ 2147483647 h 387"/>
                <a:gd name="T46" fmla="*/ 2147483647 w 194"/>
                <a:gd name="T47" fmla="*/ 2147483647 h 387"/>
                <a:gd name="T48" fmla="*/ 2147483647 w 194"/>
                <a:gd name="T49" fmla="*/ 2147483647 h 387"/>
                <a:gd name="T50" fmla="*/ 2147483647 w 194"/>
                <a:gd name="T51" fmla="*/ 2147483647 h 387"/>
                <a:gd name="T52" fmla="*/ 2147483647 w 194"/>
                <a:gd name="T53" fmla="*/ 2147483647 h 387"/>
                <a:gd name="T54" fmla="*/ 2147483647 w 194"/>
                <a:gd name="T55" fmla="*/ 2147483647 h 387"/>
                <a:gd name="T56" fmla="*/ 2147483647 w 194"/>
                <a:gd name="T57" fmla="*/ 2147483647 h 387"/>
                <a:gd name="T58" fmla="*/ 2147483647 w 194"/>
                <a:gd name="T59" fmla="*/ 2147483647 h 387"/>
                <a:gd name="T60" fmla="*/ 2147483647 w 194"/>
                <a:gd name="T61" fmla="*/ 2147483647 h 387"/>
                <a:gd name="T62" fmla="*/ 2147483647 w 194"/>
                <a:gd name="T63" fmla="*/ 2147483647 h 38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94"/>
                <a:gd name="T97" fmla="*/ 0 h 387"/>
                <a:gd name="T98" fmla="*/ 194 w 194"/>
                <a:gd name="T99" fmla="*/ 387 h 38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94" h="387">
                  <a:moveTo>
                    <a:pt x="110" y="0"/>
                  </a:moveTo>
                  <a:lnTo>
                    <a:pt x="109" y="2"/>
                  </a:lnTo>
                  <a:lnTo>
                    <a:pt x="108" y="9"/>
                  </a:lnTo>
                  <a:lnTo>
                    <a:pt x="106" y="20"/>
                  </a:lnTo>
                  <a:lnTo>
                    <a:pt x="105" y="35"/>
                  </a:lnTo>
                  <a:lnTo>
                    <a:pt x="103" y="51"/>
                  </a:lnTo>
                  <a:lnTo>
                    <a:pt x="102" y="70"/>
                  </a:lnTo>
                  <a:lnTo>
                    <a:pt x="102" y="90"/>
                  </a:lnTo>
                  <a:lnTo>
                    <a:pt x="102" y="111"/>
                  </a:lnTo>
                  <a:lnTo>
                    <a:pt x="105" y="131"/>
                  </a:lnTo>
                  <a:lnTo>
                    <a:pt x="109" y="152"/>
                  </a:lnTo>
                  <a:lnTo>
                    <a:pt x="116" y="171"/>
                  </a:lnTo>
                  <a:lnTo>
                    <a:pt x="125" y="187"/>
                  </a:lnTo>
                  <a:lnTo>
                    <a:pt x="137" y="202"/>
                  </a:lnTo>
                  <a:lnTo>
                    <a:pt x="153" y="214"/>
                  </a:lnTo>
                  <a:lnTo>
                    <a:pt x="171" y="221"/>
                  </a:lnTo>
                  <a:lnTo>
                    <a:pt x="193" y="225"/>
                  </a:lnTo>
                  <a:lnTo>
                    <a:pt x="193" y="226"/>
                  </a:lnTo>
                  <a:lnTo>
                    <a:pt x="193" y="232"/>
                  </a:lnTo>
                  <a:lnTo>
                    <a:pt x="194" y="240"/>
                  </a:lnTo>
                  <a:lnTo>
                    <a:pt x="194" y="251"/>
                  </a:lnTo>
                  <a:lnTo>
                    <a:pt x="194" y="263"/>
                  </a:lnTo>
                  <a:lnTo>
                    <a:pt x="194" y="277"/>
                  </a:lnTo>
                  <a:lnTo>
                    <a:pt x="194" y="292"/>
                  </a:lnTo>
                  <a:lnTo>
                    <a:pt x="194" y="308"/>
                  </a:lnTo>
                  <a:lnTo>
                    <a:pt x="194" y="323"/>
                  </a:lnTo>
                  <a:lnTo>
                    <a:pt x="193" y="338"/>
                  </a:lnTo>
                  <a:lnTo>
                    <a:pt x="192" y="351"/>
                  </a:lnTo>
                  <a:lnTo>
                    <a:pt x="191" y="364"/>
                  </a:lnTo>
                  <a:lnTo>
                    <a:pt x="190" y="373"/>
                  </a:lnTo>
                  <a:lnTo>
                    <a:pt x="188" y="381"/>
                  </a:lnTo>
                  <a:lnTo>
                    <a:pt x="186" y="385"/>
                  </a:lnTo>
                  <a:lnTo>
                    <a:pt x="183" y="387"/>
                  </a:lnTo>
                  <a:lnTo>
                    <a:pt x="179" y="384"/>
                  </a:lnTo>
                  <a:lnTo>
                    <a:pt x="172" y="381"/>
                  </a:lnTo>
                  <a:lnTo>
                    <a:pt x="164" y="375"/>
                  </a:lnTo>
                  <a:lnTo>
                    <a:pt x="154" y="368"/>
                  </a:lnTo>
                  <a:lnTo>
                    <a:pt x="142" y="360"/>
                  </a:lnTo>
                  <a:lnTo>
                    <a:pt x="129" y="351"/>
                  </a:lnTo>
                  <a:lnTo>
                    <a:pt x="116" y="342"/>
                  </a:lnTo>
                  <a:lnTo>
                    <a:pt x="101" y="332"/>
                  </a:lnTo>
                  <a:lnTo>
                    <a:pt x="87" y="322"/>
                  </a:lnTo>
                  <a:lnTo>
                    <a:pt x="72" y="312"/>
                  </a:lnTo>
                  <a:lnTo>
                    <a:pt x="58" y="304"/>
                  </a:lnTo>
                  <a:lnTo>
                    <a:pt x="44" y="296"/>
                  </a:lnTo>
                  <a:lnTo>
                    <a:pt x="32" y="289"/>
                  </a:lnTo>
                  <a:lnTo>
                    <a:pt x="19" y="283"/>
                  </a:lnTo>
                  <a:lnTo>
                    <a:pt x="9" y="279"/>
                  </a:lnTo>
                  <a:lnTo>
                    <a:pt x="0" y="277"/>
                  </a:lnTo>
                  <a:lnTo>
                    <a:pt x="1" y="274"/>
                  </a:lnTo>
                  <a:lnTo>
                    <a:pt x="2" y="268"/>
                  </a:lnTo>
                  <a:lnTo>
                    <a:pt x="3" y="258"/>
                  </a:lnTo>
                  <a:lnTo>
                    <a:pt x="6" y="244"/>
                  </a:lnTo>
                  <a:lnTo>
                    <a:pt x="9" y="228"/>
                  </a:lnTo>
                  <a:lnTo>
                    <a:pt x="13" y="210"/>
                  </a:lnTo>
                  <a:lnTo>
                    <a:pt x="18" y="190"/>
                  </a:lnTo>
                  <a:lnTo>
                    <a:pt x="24" y="168"/>
                  </a:lnTo>
                  <a:lnTo>
                    <a:pt x="31" y="145"/>
                  </a:lnTo>
                  <a:lnTo>
                    <a:pt x="39" y="122"/>
                  </a:lnTo>
                  <a:lnTo>
                    <a:pt x="48" y="99"/>
                  </a:lnTo>
                  <a:lnTo>
                    <a:pt x="58" y="76"/>
                  </a:lnTo>
                  <a:lnTo>
                    <a:pt x="69" y="55"/>
                  </a:lnTo>
                  <a:lnTo>
                    <a:pt x="81" y="35"/>
                  </a:lnTo>
                  <a:lnTo>
                    <a:pt x="95" y="16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FB92A104-EDE9-4355-B95F-EB70B5C98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6963" y="2636839"/>
              <a:ext cx="1320800" cy="2130425"/>
            </a:xfrm>
            <a:custGeom>
              <a:avLst/>
              <a:gdLst>
                <a:gd name="T0" fmla="*/ 2147483647 w 936"/>
                <a:gd name="T1" fmla="*/ 2147483647 h 1342"/>
                <a:gd name="T2" fmla="*/ 2147483647 w 936"/>
                <a:gd name="T3" fmla="*/ 0 h 1342"/>
                <a:gd name="T4" fmla="*/ 2147483647 w 936"/>
                <a:gd name="T5" fmla="*/ 2147483647 h 1342"/>
                <a:gd name="T6" fmla="*/ 2147483647 w 936"/>
                <a:gd name="T7" fmla="*/ 2147483647 h 1342"/>
                <a:gd name="T8" fmla="*/ 2147483647 w 936"/>
                <a:gd name="T9" fmla="*/ 2147483647 h 1342"/>
                <a:gd name="T10" fmla="*/ 2147483647 w 936"/>
                <a:gd name="T11" fmla="*/ 2147483647 h 1342"/>
                <a:gd name="T12" fmla="*/ 2147483647 w 936"/>
                <a:gd name="T13" fmla="*/ 2147483647 h 1342"/>
                <a:gd name="T14" fmla="*/ 2147483647 w 936"/>
                <a:gd name="T15" fmla="*/ 2147483647 h 1342"/>
                <a:gd name="T16" fmla="*/ 2147483647 w 936"/>
                <a:gd name="T17" fmla="*/ 2147483647 h 1342"/>
                <a:gd name="T18" fmla="*/ 2147483647 w 936"/>
                <a:gd name="T19" fmla="*/ 2147483647 h 1342"/>
                <a:gd name="T20" fmla="*/ 2147483647 w 936"/>
                <a:gd name="T21" fmla="*/ 2147483647 h 1342"/>
                <a:gd name="T22" fmla="*/ 2147483647 w 936"/>
                <a:gd name="T23" fmla="*/ 2147483647 h 1342"/>
                <a:gd name="T24" fmla="*/ 2147483647 w 936"/>
                <a:gd name="T25" fmla="*/ 2147483647 h 1342"/>
                <a:gd name="T26" fmla="*/ 2147483647 w 936"/>
                <a:gd name="T27" fmla="*/ 2147483647 h 1342"/>
                <a:gd name="T28" fmla="*/ 2147483647 w 936"/>
                <a:gd name="T29" fmla="*/ 2147483647 h 1342"/>
                <a:gd name="T30" fmla="*/ 2147483647 w 936"/>
                <a:gd name="T31" fmla="*/ 2147483647 h 1342"/>
                <a:gd name="T32" fmla="*/ 2147483647 w 936"/>
                <a:gd name="T33" fmla="*/ 2147483647 h 1342"/>
                <a:gd name="T34" fmla="*/ 2147483647 w 936"/>
                <a:gd name="T35" fmla="*/ 2147483647 h 1342"/>
                <a:gd name="T36" fmla="*/ 2147483647 w 936"/>
                <a:gd name="T37" fmla="*/ 2147483647 h 1342"/>
                <a:gd name="T38" fmla="*/ 2147483647 w 936"/>
                <a:gd name="T39" fmla="*/ 2147483647 h 1342"/>
                <a:gd name="T40" fmla="*/ 0 w 936"/>
                <a:gd name="T41" fmla="*/ 2147483647 h 1342"/>
                <a:gd name="T42" fmla="*/ 2147483647 w 936"/>
                <a:gd name="T43" fmla="*/ 2147483647 h 1342"/>
                <a:gd name="T44" fmla="*/ 2147483647 w 936"/>
                <a:gd name="T45" fmla="*/ 2147483647 h 1342"/>
                <a:gd name="T46" fmla="*/ 2147483647 w 936"/>
                <a:gd name="T47" fmla="*/ 2147483647 h 1342"/>
                <a:gd name="T48" fmla="*/ 2147483647 w 936"/>
                <a:gd name="T49" fmla="*/ 2147483647 h 1342"/>
                <a:gd name="T50" fmla="*/ 2147483647 w 936"/>
                <a:gd name="T51" fmla="*/ 2147483647 h 1342"/>
                <a:gd name="T52" fmla="*/ 2147483647 w 936"/>
                <a:gd name="T53" fmla="*/ 2147483647 h 1342"/>
                <a:gd name="T54" fmla="*/ 2147483647 w 936"/>
                <a:gd name="T55" fmla="*/ 2147483647 h 1342"/>
                <a:gd name="T56" fmla="*/ 2147483647 w 936"/>
                <a:gd name="T57" fmla="*/ 2147483647 h 1342"/>
                <a:gd name="T58" fmla="*/ 2147483647 w 936"/>
                <a:gd name="T59" fmla="*/ 2147483647 h 1342"/>
                <a:gd name="T60" fmla="*/ 2147483647 w 936"/>
                <a:gd name="T61" fmla="*/ 2147483647 h 1342"/>
                <a:gd name="T62" fmla="*/ 2147483647 w 936"/>
                <a:gd name="T63" fmla="*/ 2147483647 h 1342"/>
                <a:gd name="T64" fmla="*/ 2147483647 w 936"/>
                <a:gd name="T65" fmla="*/ 2147483647 h 1342"/>
                <a:gd name="T66" fmla="*/ 2147483647 w 936"/>
                <a:gd name="T67" fmla="*/ 2147483647 h 1342"/>
                <a:gd name="T68" fmla="*/ 2147483647 w 936"/>
                <a:gd name="T69" fmla="*/ 2147483647 h 1342"/>
                <a:gd name="T70" fmla="*/ 2147483647 w 936"/>
                <a:gd name="T71" fmla="*/ 2147483647 h 1342"/>
                <a:gd name="T72" fmla="*/ 2147483647 w 936"/>
                <a:gd name="T73" fmla="*/ 2147483647 h 1342"/>
                <a:gd name="T74" fmla="*/ 2147483647 w 936"/>
                <a:gd name="T75" fmla="*/ 2147483647 h 1342"/>
                <a:gd name="T76" fmla="*/ 2147483647 w 936"/>
                <a:gd name="T77" fmla="*/ 2147483647 h 1342"/>
                <a:gd name="T78" fmla="*/ 2147483647 w 936"/>
                <a:gd name="T79" fmla="*/ 2147483647 h 1342"/>
                <a:gd name="T80" fmla="*/ 2147483647 w 936"/>
                <a:gd name="T81" fmla="*/ 2147483647 h 1342"/>
                <a:gd name="T82" fmla="*/ 2147483647 w 936"/>
                <a:gd name="T83" fmla="*/ 2147483647 h 1342"/>
                <a:gd name="T84" fmla="*/ 2147483647 w 936"/>
                <a:gd name="T85" fmla="*/ 2147483647 h 1342"/>
                <a:gd name="T86" fmla="*/ 2147483647 w 936"/>
                <a:gd name="T87" fmla="*/ 2147483647 h 1342"/>
                <a:gd name="T88" fmla="*/ 2147483647 w 936"/>
                <a:gd name="T89" fmla="*/ 2147483647 h 1342"/>
                <a:gd name="T90" fmla="*/ 2147483647 w 936"/>
                <a:gd name="T91" fmla="*/ 2147483647 h 1342"/>
                <a:gd name="T92" fmla="*/ 2147483647 w 936"/>
                <a:gd name="T93" fmla="*/ 2147483647 h 1342"/>
                <a:gd name="T94" fmla="*/ 2147483647 w 936"/>
                <a:gd name="T95" fmla="*/ 2147483647 h 1342"/>
                <a:gd name="T96" fmla="*/ 2147483647 w 936"/>
                <a:gd name="T97" fmla="*/ 2147483647 h 1342"/>
                <a:gd name="T98" fmla="*/ 2147483647 w 936"/>
                <a:gd name="T99" fmla="*/ 2147483647 h 1342"/>
                <a:gd name="T100" fmla="*/ 2147483647 w 936"/>
                <a:gd name="T101" fmla="*/ 2147483647 h 1342"/>
                <a:gd name="T102" fmla="*/ 2147483647 w 936"/>
                <a:gd name="T103" fmla="*/ 2147483647 h 1342"/>
                <a:gd name="T104" fmla="*/ 2147483647 w 936"/>
                <a:gd name="T105" fmla="*/ 2147483647 h 1342"/>
                <a:gd name="T106" fmla="*/ 2147483647 w 936"/>
                <a:gd name="T107" fmla="*/ 2147483647 h 1342"/>
                <a:gd name="T108" fmla="*/ 2147483647 w 936"/>
                <a:gd name="T109" fmla="*/ 2147483647 h 1342"/>
                <a:gd name="T110" fmla="*/ 2147483647 w 936"/>
                <a:gd name="T111" fmla="*/ 2147483647 h 134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936"/>
                <a:gd name="T169" fmla="*/ 0 h 1342"/>
                <a:gd name="T170" fmla="*/ 936 w 936"/>
                <a:gd name="T171" fmla="*/ 1342 h 134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936" h="1342">
                  <a:moveTo>
                    <a:pt x="475" y="5"/>
                  </a:moveTo>
                  <a:lnTo>
                    <a:pt x="474" y="5"/>
                  </a:lnTo>
                  <a:lnTo>
                    <a:pt x="471" y="4"/>
                  </a:lnTo>
                  <a:lnTo>
                    <a:pt x="468" y="3"/>
                  </a:lnTo>
                  <a:lnTo>
                    <a:pt x="463" y="3"/>
                  </a:lnTo>
                  <a:lnTo>
                    <a:pt x="457" y="1"/>
                  </a:lnTo>
                  <a:lnTo>
                    <a:pt x="449" y="1"/>
                  </a:lnTo>
                  <a:lnTo>
                    <a:pt x="442" y="0"/>
                  </a:lnTo>
                  <a:lnTo>
                    <a:pt x="434" y="0"/>
                  </a:lnTo>
                  <a:lnTo>
                    <a:pt x="425" y="0"/>
                  </a:lnTo>
                  <a:lnTo>
                    <a:pt x="416" y="1"/>
                  </a:lnTo>
                  <a:lnTo>
                    <a:pt x="407" y="3"/>
                  </a:lnTo>
                  <a:lnTo>
                    <a:pt x="398" y="5"/>
                  </a:lnTo>
                  <a:lnTo>
                    <a:pt x="388" y="9"/>
                  </a:lnTo>
                  <a:lnTo>
                    <a:pt x="380" y="13"/>
                  </a:lnTo>
                  <a:lnTo>
                    <a:pt x="372" y="19"/>
                  </a:lnTo>
                  <a:lnTo>
                    <a:pt x="365" y="26"/>
                  </a:lnTo>
                  <a:lnTo>
                    <a:pt x="358" y="35"/>
                  </a:lnTo>
                  <a:lnTo>
                    <a:pt x="351" y="45"/>
                  </a:lnTo>
                  <a:lnTo>
                    <a:pt x="346" y="57"/>
                  </a:lnTo>
                  <a:lnTo>
                    <a:pt x="340" y="69"/>
                  </a:lnTo>
                  <a:lnTo>
                    <a:pt x="335" y="82"/>
                  </a:lnTo>
                  <a:lnTo>
                    <a:pt x="330" y="96"/>
                  </a:lnTo>
                  <a:lnTo>
                    <a:pt x="325" y="111"/>
                  </a:lnTo>
                  <a:lnTo>
                    <a:pt x="320" y="125"/>
                  </a:lnTo>
                  <a:lnTo>
                    <a:pt x="316" y="140"/>
                  </a:lnTo>
                  <a:lnTo>
                    <a:pt x="312" y="154"/>
                  </a:lnTo>
                  <a:lnTo>
                    <a:pt x="308" y="168"/>
                  </a:lnTo>
                  <a:lnTo>
                    <a:pt x="305" y="182"/>
                  </a:lnTo>
                  <a:lnTo>
                    <a:pt x="301" y="194"/>
                  </a:lnTo>
                  <a:lnTo>
                    <a:pt x="298" y="205"/>
                  </a:lnTo>
                  <a:lnTo>
                    <a:pt x="295" y="216"/>
                  </a:lnTo>
                  <a:lnTo>
                    <a:pt x="292" y="224"/>
                  </a:lnTo>
                  <a:lnTo>
                    <a:pt x="290" y="229"/>
                  </a:lnTo>
                  <a:lnTo>
                    <a:pt x="287" y="237"/>
                  </a:lnTo>
                  <a:lnTo>
                    <a:pt x="283" y="247"/>
                  </a:lnTo>
                  <a:lnTo>
                    <a:pt x="278" y="259"/>
                  </a:lnTo>
                  <a:lnTo>
                    <a:pt x="273" y="273"/>
                  </a:lnTo>
                  <a:lnTo>
                    <a:pt x="266" y="288"/>
                  </a:lnTo>
                  <a:lnTo>
                    <a:pt x="259" y="305"/>
                  </a:lnTo>
                  <a:lnTo>
                    <a:pt x="252" y="323"/>
                  </a:lnTo>
                  <a:lnTo>
                    <a:pt x="244" y="343"/>
                  </a:lnTo>
                  <a:lnTo>
                    <a:pt x="235" y="364"/>
                  </a:lnTo>
                  <a:lnTo>
                    <a:pt x="226" y="386"/>
                  </a:lnTo>
                  <a:lnTo>
                    <a:pt x="217" y="409"/>
                  </a:lnTo>
                  <a:lnTo>
                    <a:pt x="207" y="433"/>
                  </a:lnTo>
                  <a:lnTo>
                    <a:pt x="198" y="457"/>
                  </a:lnTo>
                  <a:lnTo>
                    <a:pt x="188" y="481"/>
                  </a:lnTo>
                  <a:lnTo>
                    <a:pt x="178" y="506"/>
                  </a:lnTo>
                  <a:lnTo>
                    <a:pt x="168" y="530"/>
                  </a:lnTo>
                  <a:lnTo>
                    <a:pt x="159" y="555"/>
                  </a:lnTo>
                  <a:lnTo>
                    <a:pt x="149" y="579"/>
                  </a:lnTo>
                  <a:lnTo>
                    <a:pt x="140" y="603"/>
                  </a:lnTo>
                  <a:lnTo>
                    <a:pt x="131" y="627"/>
                  </a:lnTo>
                  <a:lnTo>
                    <a:pt x="123" y="649"/>
                  </a:lnTo>
                  <a:lnTo>
                    <a:pt x="115" y="671"/>
                  </a:lnTo>
                  <a:lnTo>
                    <a:pt x="107" y="692"/>
                  </a:lnTo>
                  <a:lnTo>
                    <a:pt x="100" y="712"/>
                  </a:lnTo>
                  <a:lnTo>
                    <a:pt x="93" y="730"/>
                  </a:lnTo>
                  <a:lnTo>
                    <a:pt x="88" y="747"/>
                  </a:lnTo>
                  <a:lnTo>
                    <a:pt x="83" y="762"/>
                  </a:lnTo>
                  <a:lnTo>
                    <a:pt x="79" y="775"/>
                  </a:lnTo>
                  <a:lnTo>
                    <a:pt x="76" y="786"/>
                  </a:lnTo>
                  <a:lnTo>
                    <a:pt x="74" y="796"/>
                  </a:lnTo>
                  <a:lnTo>
                    <a:pt x="73" y="803"/>
                  </a:lnTo>
                  <a:lnTo>
                    <a:pt x="72" y="815"/>
                  </a:lnTo>
                  <a:lnTo>
                    <a:pt x="69" y="826"/>
                  </a:lnTo>
                  <a:lnTo>
                    <a:pt x="67" y="837"/>
                  </a:lnTo>
                  <a:lnTo>
                    <a:pt x="63" y="847"/>
                  </a:lnTo>
                  <a:lnTo>
                    <a:pt x="60" y="858"/>
                  </a:lnTo>
                  <a:lnTo>
                    <a:pt x="56" y="868"/>
                  </a:lnTo>
                  <a:lnTo>
                    <a:pt x="52" y="877"/>
                  </a:lnTo>
                  <a:lnTo>
                    <a:pt x="47" y="886"/>
                  </a:lnTo>
                  <a:lnTo>
                    <a:pt x="43" y="895"/>
                  </a:lnTo>
                  <a:lnTo>
                    <a:pt x="38" y="903"/>
                  </a:lnTo>
                  <a:lnTo>
                    <a:pt x="33" y="910"/>
                  </a:lnTo>
                  <a:lnTo>
                    <a:pt x="28" y="917"/>
                  </a:lnTo>
                  <a:lnTo>
                    <a:pt x="24" y="923"/>
                  </a:lnTo>
                  <a:lnTo>
                    <a:pt x="19" y="929"/>
                  </a:lnTo>
                  <a:lnTo>
                    <a:pt x="15" y="934"/>
                  </a:lnTo>
                  <a:lnTo>
                    <a:pt x="10" y="938"/>
                  </a:lnTo>
                  <a:lnTo>
                    <a:pt x="4" y="947"/>
                  </a:lnTo>
                  <a:lnTo>
                    <a:pt x="0" y="956"/>
                  </a:lnTo>
                  <a:lnTo>
                    <a:pt x="0" y="965"/>
                  </a:lnTo>
                  <a:lnTo>
                    <a:pt x="2" y="975"/>
                  </a:lnTo>
                  <a:lnTo>
                    <a:pt x="9" y="984"/>
                  </a:lnTo>
                  <a:lnTo>
                    <a:pt x="20" y="993"/>
                  </a:lnTo>
                  <a:lnTo>
                    <a:pt x="36" y="1000"/>
                  </a:lnTo>
                  <a:lnTo>
                    <a:pt x="57" y="1006"/>
                  </a:lnTo>
                  <a:lnTo>
                    <a:pt x="70" y="1009"/>
                  </a:lnTo>
                  <a:lnTo>
                    <a:pt x="89" y="1009"/>
                  </a:lnTo>
                  <a:lnTo>
                    <a:pt x="110" y="1010"/>
                  </a:lnTo>
                  <a:lnTo>
                    <a:pt x="134" y="1009"/>
                  </a:lnTo>
                  <a:lnTo>
                    <a:pt x="160" y="1009"/>
                  </a:lnTo>
                  <a:lnTo>
                    <a:pt x="187" y="1009"/>
                  </a:lnTo>
                  <a:lnTo>
                    <a:pt x="214" y="1010"/>
                  </a:lnTo>
                  <a:lnTo>
                    <a:pt x="241" y="1012"/>
                  </a:lnTo>
                  <a:lnTo>
                    <a:pt x="268" y="1014"/>
                  </a:lnTo>
                  <a:lnTo>
                    <a:pt x="293" y="1020"/>
                  </a:lnTo>
                  <a:lnTo>
                    <a:pt x="315" y="1027"/>
                  </a:lnTo>
                  <a:lnTo>
                    <a:pt x="334" y="1036"/>
                  </a:lnTo>
                  <a:lnTo>
                    <a:pt x="350" y="1048"/>
                  </a:lnTo>
                  <a:lnTo>
                    <a:pt x="361" y="1064"/>
                  </a:lnTo>
                  <a:lnTo>
                    <a:pt x="366" y="1084"/>
                  </a:lnTo>
                  <a:lnTo>
                    <a:pt x="366" y="1107"/>
                  </a:lnTo>
                  <a:lnTo>
                    <a:pt x="365" y="1126"/>
                  </a:lnTo>
                  <a:lnTo>
                    <a:pt x="366" y="1144"/>
                  </a:lnTo>
                  <a:lnTo>
                    <a:pt x="370" y="1163"/>
                  </a:lnTo>
                  <a:lnTo>
                    <a:pt x="377" y="1179"/>
                  </a:lnTo>
                  <a:lnTo>
                    <a:pt x="386" y="1196"/>
                  </a:lnTo>
                  <a:lnTo>
                    <a:pt x="397" y="1211"/>
                  </a:lnTo>
                  <a:lnTo>
                    <a:pt x="410" y="1226"/>
                  </a:lnTo>
                  <a:lnTo>
                    <a:pt x="424" y="1241"/>
                  </a:lnTo>
                  <a:lnTo>
                    <a:pt x="440" y="1254"/>
                  </a:lnTo>
                  <a:lnTo>
                    <a:pt x="457" y="1267"/>
                  </a:lnTo>
                  <a:lnTo>
                    <a:pt x="476" y="1278"/>
                  </a:lnTo>
                  <a:lnTo>
                    <a:pt x="495" y="1289"/>
                  </a:lnTo>
                  <a:lnTo>
                    <a:pt x="515" y="1299"/>
                  </a:lnTo>
                  <a:lnTo>
                    <a:pt x="536" y="1308"/>
                  </a:lnTo>
                  <a:lnTo>
                    <a:pt x="557" y="1316"/>
                  </a:lnTo>
                  <a:lnTo>
                    <a:pt x="578" y="1323"/>
                  </a:lnTo>
                  <a:lnTo>
                    <a:pt x="599" y="1329"/>
                  </a:lnTo>
                  <a:lnTo>
                    <a:pt x="620" y="1334"/>
                  </a:lnTo>
                  <a:lnTo>
                    <a:pt x="640" y="1338"/>
                  </a:lnTo>
                  <a:lnTo>
                    <a:pt x="660" y="1340"/>
                  </a:lnTo>
                  <a:lnTo>
                    <a:pt x="679" y="1342"/>
                  </a:lnTo>
                  <a:lnTo>
                    <a:pt x="697" y="1342"/>
                  </a:lnTo>
                  <a:lnTo>
                    <a:pt x="714" y="1342"/>
                  </a:lnTo>
                  <a:lnTo>
                    <a:pt x="729" y="1340"/>
                  </a:lnTo>
                  <a:lnTo>
                    <a:pt x="743" y="1337"/>
                  </a:lnTo>
                  <a:lnTo>
                    <a:pt x="755" y="1332"/>
                  </a:lnTo>
                  <a:lnTo>
                    <a:pt x="765" y="1327"/>
                  </a:lnTo>
                  <a:lnTo>
                    <a:pt x="773" y="1320"/>
                  </a:lnTo>
                  <a:lnTo>
                    <a:pt x="779" y="1312"/>
                  </a:lnTo>
                  <a:lnTo>
                    <a:pt x="782" y="1302"/>
                  </a:lnTo>
                  <a:lnTo>
                    <a:pt x="782" y="1292"/>
                  </a:lnTo>
                  <a:lnTo>
                    <a:pt x="780" y="1279"/>
                  </a:lnTo>
                  <a:lnTo>
                    <a:pt x="775" y="1260"/>
                  </a:lnTo>
                  <a:lnTo>
                    <a:pt x="771" y="1243"/>
                  </a:lnTo>
                  <a:lnTo>
                    <a:pt x="769" y="1225"/>
                  </a:lnTo>
                  <a:lnTo>
                    <a:pt x="768" y="1207"/>
                  </a:lnTo>
                  <a:lnTo>
                    <a:pt x="768" y="1190"/>
                  </a:lnTo>
                  <a:lnTo>
                    <a:pt x="770" y="1174"/>
                  </a:lnTo>
                  <a:lnTo>
                    <a:pt x="772" y="1158"/>
                  </a:lnTo>
                  <a:lnTo>
                    <a:pt x="776" y="1142"/>
                  </a:lnTo>
                  <a:lnTo>
                    <a:pt x="780" y="1127"/>
                  </a:lnTo>
                  <a:lnTo>
                    <a:pt x="785" y="1112"/>
                  </a:lnTo>
                  <a:lnTo>
                    <a:pt x="791" y="1097"/>
                  </a:lnTo>
                  <a:lnTo>
                    <a:pt x="798" y="1083"/>
                  </a:lnTo>
                  <a:lnTo>
                    <a:pt x="805" y="1069"/>
                  </a:lnTo>
                  <a:lnTo>
                    <a:pt x="812" y="1055"/>
                  </a:lnTo>
                  <a:lnTo>
                    <a:pt x="820" y="1042"/>
                  </a:lnTo>
                  <a:lnTo>
                    <a:pt x="829" y="1029"/>
                  </a:lnTo>
                  <a:lnTo>
                    <a:pt x="837" y="1016"/>
                  </a:lnTo>
                  <a:lnTo>
                    <a:pt x="846" y="1004"/>
                  </a:lnTo>
                  <a:lnTo>
                    <a:pt x="855" y="991"/>
                  </a:lnTo>
                  <a:lnTo>
                    <a:pt x="863" y="979"/>
                  </a:lnTo>
                  <a:lnTo>
                    <a:pt x="872" y="967"/>
                  </a:lnTo>
                  <a:lnTo>
                    <a:pt x="880" y="956"/>
                  </a:lnTo>
                  <a:lnTo>
                    <a:pt x="888" y="944"/>
                  </a:lnTo>
                  <a:lnTo>
                    <a:pt x="896" y="933"/>
                  </a:lnTo>
                  <a:lnTo>
                    <a:pt x="904" y="922"/>
                  </a:lnTo>
                  <a:lnTo>
                    <a:pt x="911" y="910"/>
                  </a:lnTo>
                  <a:lnTo>
                    <a:pt x="916" y="899"/>
                  </a:lnTo>
                  <a:lnTo>
                    <a:pt x="922" y="888"/>
                  </a:lnTo>
                  <a:lnTo>
                    <a:pt x="927" y="878"/>
                  </a:lnTo>
                  <a:lnTo>
                    <a:pt x="931" y="867"/>
                  </a:lnTo>
                  <a:lnTo>
                    <a:pt x="934" y="856"/>
                  </a:lnTo>
                  <a:lnTo>
                    <a:pt x="936" y="846"/>
                  </a:lnTo>
                  <a:lnTo>
                    <a:pt x="936" y="837"/>
                  </a:lnTo>
                  <a:lnTo>
                    <a:pt x="934" y="828"/>
                  </a:lnTo>
                  <a:lnTo>
                    <a:pt x="931" y="819"/>
                  </a:lnTo>
                  <a:lnTo>
                    <a:pt x="926" y="810"/>
                  </a:lnTo>
                  <a:lnTo>
                    <a:pt x="920" y="800"/>
                  </a:lnTo>
                  <a:lnTo>
                    <a:pt x="914" y="789"/>
                  </a:lnTo>
                  <a:lnTo>
                    <a:pt x="907" y="777"/>
                  </a:lnTo>
                  <a:lnTo>
                    <a:pt x="899" y="762"/>
                  </a:lnTo>
                  <a:lnTo>
                    <a:pt x="895" y="753"/>
                  </a:lnTo>
                  <a:lnTo>
                    <a:pt x="890" y="741"/>
                  </a:lnTo>
                  <a:lnTo>
                    <a:pt x="885" y="727"/>
                  </a:lnTo>
                  <a:lnTo>
                    <a:pt x="879" y="712"/>
                  </a:lnTo>
                  <a:lnTo>
                    <a:pt x="873" y="694"/>
                  </a:lnTo>
                  <a:lnTo>
                    <a:pt x="867" y="674"/>
                  </a:lnTo>
                  <a:lnTo>
                    <a:pt x="861" y="654"/>
                  </a:lnTo>
                  <a:lnTo>
                    <a:pt x="855" y="633"/>
                  </a:lnTo>
                  <a:lnTo>
                    <a:pt x="850" y="612"/>
                  </a:lnTo>
                  <a:lnTo>
                    <a:pt x="845" y="590"/>
                  </a:lnTo>
                  <a:lnTo>
                    <a:pt x="840" y="569"/>
                  </a:lnTo>
                  <a:lnTo>
                    <a:pt x="837" y="548"/>
                  </a:lnTo>
                  <a:lnTo>
                    <a:pt x="834" y="528"/>
                  </a:lnTo>
                  <a:lnTo>
                    <a:pt x="832" y="509"/>
                  </a:lnTo>
                  <a:lnTo>
                    <a:pt x="831" y="492"/>
                  </a:lnTo>
                  <a:lnTo>
                    <a:pt x="832" y="476"/>
                  </a:lnTo>
                  <a:lnTo>
                    <a:pt x="832" y="468"/>
                  </a:lnTo>
                  <a:lnTo>
                    <a:pt x="832" y="459"/>
                  </a:lnTo>
                  <a:lnTo>
                    <a:pt x="831" y="448"/>
                  </a:lnTo>
                  <a:lnTo>
                    <a:pt x="830" y="436"/>
                  </a:lnTo>
                  <a:lnTo>
                    <a:pt x="828" y="424"/>
                  </a:lnTo>
                  <a:lnTo>
                    <a:pt x="825" y="410"/>
                  </a:lnTo>
                  <a:lnTo>
                    <a:pt x="823" y="395"/>
                  </a:lnTo>
                  <a:lnTo>
                    <a:pt x="819" y="379"/>
                  </a:lnTo>
                  <a:lnTo>
                    <a:pt x="815" y="363"/>
                  </a:lnTo>
                  <a:lnTo>
                    <a:pt x="810" y="346"/>
                  </a:lnTo>
                  <a:lnTo>
                    <a:pt x="804" y="329"/>
                  </a:lnTo>
                  <a:lnTo>
                    <a:pt x="798" y="311"/>
                  </a:lnTo>
                  <a:lnTo>
                    <a:pt x="791" y="293"/>
                  </a:lnTo>
                  <a:lnTo>
                    <a:pt x="783" y="274"/>
                  </a:lnTo>
                  <a:lnTo>
                    <a:pt x="774" y="255"/>
                  </a:lnTo>
                  <a:lnTo>
                    <a:pt x="764" y="237"/>
                  </a:lnTo>
                  <a:lnTo>
                    <a:pt x="754" y="219"/>
                  </a:lnTo>
                  <a:lnTo>
                    <a:pt x="742" y="200"/>
                  </a:lnTo>
                  <a:lnTo>
                    <a:pt x="730" y="182"/>
                  </a:lnTo>
                  <a:lnTo>
                    <a:pt x="717" y="164"/>
                  </a:lnTo>
                  <a:lnTo>
                    <a:pt x="703" y="146"/>
                  </a:lnTo>
                  <a:lnTo>
                    <a:pt x="688" y="129"/>
                  </a:lnTo>
                  <a:lnTo>
                    <a:pt x="672" y="113"/>
                  </a:lnTo>
                  <a:lnTo>
                    <a:pt x="654" y="96"/>
                  </a:lnTo>
                  <a:lnTo>
                    <a:pt x="636" y="81"/>
                  </a:lnTo>
                  <a:lnTo>
                    <a:pt x="616" y="67"/>
                  </a:lnTo>
                  <a:lnTo>
                    <a:pt x="596" y="54"/>
                  </a:lnTo>
                  <a:lnTo>
                    <a:pt x="574" y="42"/>
                  </a:lnTo>
                  <a:lnTo>
                    <a:pt x="551" y="30"/>
                  </a:lnTo>
                  <a:lnTo>
                    <a:pt x="527" y="20"/>
                  </a:lnTo>
                  <a:lnTo>
                    <a:pt x="501" y="12"/>
                  </a:lnTo>
                  <a:lnTo>
                    <a:pt x="475" y="5"/>
                  </a:lnTo>
                  <a:close/>
                </a:path>
              </a:pathLst>
            </a:custGeom>
            <a:solidFill>
              <a:srgbClr val="CC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7" name="Freeform 32">
              <a:extLst>
                <a:ext uri="{FF2B5EF4-FFF2-40B4-BE49-F238E27FC236}">
                  <a16:creationId xmlns:a16="http://schemas.microsoft.com/office/drawing/2014/main" id="{6715D9E4-D8D7-4BB2-AB04-A4067E01F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9588" y="2268538"/>
              <a:ext cx="273050" cy="614362"/>
            </a:xfrm>
            <a:custGeom>
              <a:avLst/>
              <a:gdLst>
                <a:gd name="T0" fmla="*/ 2147483647 w 194"/>
                <a:gd name="T1" fmla="*/ 0 h 387"/>
                <a:gd name="T2" fmla="*/ 2147483647 w 194"/>
                <a:gd name="T3" fmla="*/ 2147483647 h 387"/>
                <a:gd name="T4" fmla="*/ 2147483647 w 194"/>
                <a:gd name="T5" fmla="*/ 2147483647 h 387"/>
                <a:gd name="T6" fmla="*/ 2147483647 w 194"/>
                <a:gd name="T7" fmla="*/ 2147483647 h 387"/>
                <a:gd name="T8" fmla="*/ 2147483647 w 194"/>
                <a:gd name="T9" fmla="*/ 2147483647 h 387"/>
                <a:gd name="T10" fmla="*/ 2147483647 w 194"/>
                <a:gd name="T11" fmla="*/ 2147483647 h 387"/>
                <a:gd name="T12" fmla="*/ 2147483647 w 194"/>
                <a:gd name="T13" fmla="*/ 2147483647 h 387"/>
                <a:gd name="T14" fmla="*/ 2147483647 w 194"/>
                <a:gd name="T15" fmla="*/ 2147483647 h 387"/>
                <a:gd name="T16" fmla="*/ 2147483647 w 194"/>
                <a:gd name="T17" fmla="*/ 2147483647 h 387"/>
                <a:gd name="T18" fmla="*/ 2147483647 w 194"/>
                <a:gd name="T19" fmla="*/ 2147483647 h 387"/>
                <a:gd name="T20" fmla="*/ 2147483647 w 194"/>
                <a:gd name="T21" fmla="*/ 2147483647 h 387"/>
                <a:gd name="T22" fmla="*/ 2147483647 w 194"/>
                <a:gd name="T23" fmla="*/ 2147483647 h 387"/>
                <a:gd name="T24" fmla="*/ 2147483647 w 194"/>
                <a:gd name="T25" fmla="*/ 2147483647 h 387"/>
                <a:gd name="T26" fmla="*/ 2147483647 w 194"/>
                <a:gd name="T27" fmla="*/ 2147483647 h 387"/>
                <a:gd name="T28" fmla="*/ 2147483647 w 194"/>
                <a:gd name="T29" fmla="*/ 2147483647 h 387"/>
                <a:gd name="T30" fmla="*/ 2147483647 w 194"/>
                <a:gd name="T31" fmla="*/ 2147483647 h 387"/>
                <a:gd name="T32" fmla="*/ 2147483647 w 194"/>
                <a:gd name="T33" fmla="*/ 2147483647 h 387"/>
                <a:gd name="T34" fmla="*/ 2147483647 w 194"/>
                <a:gd name="T35" fmla="*/ 2147483647 h 387"/>
                <a:gd name="T36" fmla="*/ 2147483647 w 194"/>
                <a:gd name="T37" fmla="*/ 2147483647 h 387"/>
                <a:gd name="T38" fmla="*/ 2147483647 w 194"/>
                <a:gd name="T39" fmla="*/ 2147483647 h 387"/>
                <a:gd name="T40" fmla="*/ 2147483647 w 194"/>
                <a:gd name="T41" fmla="*/ 2147483647 h 387"/>
                <a:gd name="T42" fmla="*/ 2147483647 w 194"/>
                <a:gd name="T43" fmla="*/ 2147483647 h 387"/>
                <a:gd name="T44" fmla="*/ 2147483647 w 194"/>
                <a:gd name="T45" fmla="*/ 2147483647 h 387"/>
                <a:gd name="T46" fmla="*/ 2147483647 w 194"/>
                <a:gd name="T47" fmla="*/ 2147483647 h 387"/>
                <a:gd name="T48" fmla="*/ 2147483647 w 194"/>
                <a:gd name="T49" fmla="*/ 2147483647 h 387"/>
                <a:gd name="T50" fmla="*/ 0 w 194"/>
                <a:gd name="T51" fmla="*/ 2147483647 h 387"/>
                <a:gd name="T52" fmla="*/ 2147483647 w 194"/>
                <a:gd name="T53" fmla="*/ 2147483647 h 387"/>
                <a:gd name="T54" fmla="*/ 2147483647 w 194"/>
                <a:gd name="T55" fmla="*/ 2147483647 h 387"/>
                <a:gd name="T56" fmla="*/ 2147483647 w 194"/>
                <a:gd name="T57" fmla="*/ 2147483647 h 387"/>
                <a:gd name="T58" fmla="*/ 2147483647 w 194"/>
                <a:gd name="T59" fmla="*/ 2147483647 h 387"/>
                <a:gd name="T60" fmla="*/ 2147483647 w 194"/>
                <a:gd name="T61" fmla="*/ 2147483647 h 387"/>
                <a:gd name="T62" fmla="*/ 2147483647 w 194"/>
                <a:gd name="T63" fmla="*/ 2147483647 h 387"/>
                <a:gd name="T64" fmla="*/ 2147483647 w 194"/>
                <a:gd name="T65" fmla="*/ 2147483647 h 387"/>
                <a:gd name="T66" fmla="*/ 2147483647 w 194"/>
                <a:gd name="T67" fmla="*/ 2147483647 h 38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94"/>
                <a:gd name="T103" fmla="*/ 0 h 387"/>
                <a:gd name="T104" fmla="*/ 194 w 194"/>
                <a:gd name="T105" fmla="*/ 387 h 38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94" h="387">
                  <a:moveTo>
                    <a:pt x="110" y="0"/>
                  </a:moveTo>
                  <a:lnTo>
                    <a:pt x="110" y="0"/>
                  </a:lnTo>
                  <a:lnTo>
                    <a:pt x="109" y="2"/>
                  </a:lnTo>
                  <a:lnTo>
                    <a:pt x="108" y="9"/>
                  </a:lnTo>
                  <a:lnTo>
                    <a:pt x="106" y="20"/>
                  </a:lnTo>
                  <a:lnTo>
                    <a:pt x="105" y="35"/>
                  </a:lnTo>
                  <a:lnTo>
                    <a:pt x="103" y="51"/>
                  </a:lnTo>
                  <a:lnTo>
                    <a:pt x="102" y="70"/>
                  </a:lnTo>
                  <a:lnTo>
                    <a:pt x="102" y="90"/>
                  </a:lnTo>
                  <a:lnTo>
                    <a:pt x="102" y="111"/>
                  </a:lnTo>
                  <a:lnTo>
                    <a:pt x="105" y="131"/>
                  </a:lnTo>
                  <a:lnTo>
                    <a:pt x="109" y="152"/>
                  </a:lnTo>
                  <a:lnTo>
                    <a:pt x="116" y="171"/>
                  </a:lnTo>
                  <a:lnTo>
                    <a:pt x="125" y="187"/>
                  </a:lnTo>
                  <a:lnTo>
                    <a:pt x="137" y="202"/>
                  </a:lnTo>
                  <a:lnTo>
                    <a:pt x="153" y="214"/>
                  </a:lnTo>
                  <a:lnTo>
                    <a:pt x="171" y="221"/>
                  </a:lnTo>
                  <a:lnTo>
                    <a:pt x="193" y="225"/>
                  </a:lnTo>
                  <a:lnTo>
                    <a:pt x="193" y="226"/>
                  </a:lnTo>
                  <a:lnTo>
                    <a:pt x="193" y="232"/>
                  </a:lnTo>
                  <a:lnTo>
                    <a:pt x="194" y="240"/>
                  </a:lnTo>
                  <a:lnTo>
                    <a:pt x="194" y="251"/>
                  </a:lnTo>
                  <a:lnTo>
                    <a:pt x="194" y="263"/>
                  </a:lnTo>
                  <a:lnTo>
                    <a:pt x="194" y="277"/>
                  </a:lnTo>
                  <a:lnTo>
                    <a:pt x="194" y="292"/>
                  </a:lnTo>
                  <a:lnTo>
                    <a:pt x="194" y="308"/>
                  </a:lnTo>
                  <a:lnTo>
                    <a:pt x="194" y="323"/>
                  </a:lnTo>
                  <a:lnTo>
                    <a:pt x="193" y="338"/>
                  </a:lnTo>
                  <a:lnTo>
                    <a:pt x="192" y="351"/>
                  </a:lnTo>
                  <a:lnTo>
                    <a:pt x="191" y="364"/>
                  </a:lnTo>
                  <a:lnTo>
                    <a:pt x="190" y="373"/>
                  </a:lnTo>
                  <a:lnTo>
                    <a:pt x="188" y="381"/>
                  </a:lnTo>
                  <a:lnTo>
                    <a:pt x="186" y="385"/>
                  </a:lnTo>
                  <a:lnTo>
                    <a:pt x="183" y="387"/>
                  </a:lnTo>
                  <a:lnTo>
                    <a:pt x="179" y="384"/>
                  </a:lnTo>
                  <a:lnTo>
                    <a:pt x="172" y="381"/>
                  </a:lnTo>
                  <a:lnTo>
                    <a:pt x="164" y="375"/>
                  </a:lnTo>
                  <a:lnTo>
                    <a:pt x="154" y="368"/>
                  </a:lnTo>
                  <a:lnTo>
                    <a:pt x="142" y="360"/>
                  </a:lnTo>
                  <a:lnTo>
                    <a:pt x="129" y="351"/>
                  </a:lnTo>
                  <a:lnTo>
                    <a:pt x="116" y="342"/>
                  </a:lnTo>
                  <a:lnTo>
                    <a:pt x="101" y="332"/>
                  </a:lnTo>
                  <a:lnTo>
                    <a:pt x="87" y="322"/>
                  </a:lnTo>
                  <a:lnTo>
                    <a:pt x="72" y="312"/>
                  </a:lnTo>
                  <a:lnTo>
                    <a:pt x="58" y="304"/>
                  </a:lnTo>
                  <a:lnTo>
                    <a:pt x="44" y="296"/>
                  </a:lnTo>
                  <a:lnTo>
                    <a:pt x="32" y="289"/>
                  </a:lnTo>
                  <a:lnTo>
                    <a:pt x="19" y="283"/>
                  </a:lnTo>
                  <a:lnTo>
                    <a:pt x="9" y="279"/>
                  </a:lnTo>
                  <a:lnTo>
                    <a:pt x="0" y="277"/>
                  </a:lnTo>
                  <a:lnTo>
                    <a:pt x="1" y="274"/>
                  </a:lnTo>
                  <a:lnTo>
                    <a:pt x="2" y="268"/>
                  </a:lnTo>
                  <a:lnTo>
                    <a:pt x="3" y="258"/>
                  </a:lnTo>
                  <a:lnTo>
                    <a:pt x="6" y="244"/>
                  </a:lnTo>
                  <a:lnTo>
                    <a:pt x="9" y="228"/>
                  </a:lnTo>
                  <a:lnTo>
                    <a:pt x="13" y="210"/>
                  </a:lnTo>
                  <a:lnTo>
                    <a:pt x="18" y="190"/>
                  </a:lnTo>
                  <a:lnTo>
                    <a:pt x="24" y="168"/>
                  </a:lnTo>
                  <a:lnTo>
                    <a:pt x="31" y="145"/>
                  </a:lnTo>
                  <a:lnTo>
                    <a:pt x="39" y="122"/>
                  </a:lnTo>
                  <a:lnTo>
                    <a:pt x="48" y="99"/>
                  </a:lnTo>
                  <a:lnTo>
                    <a:pt x="58" y="76"/>
                  </a:lnTo>
                  <a:lnTo>
                    <a:pt x="69" y="55"/>
                  </a:lnTo>
                  <a:lnTo>
                    <a:pt x="81" y="35"/>
                  </a:lnTo>
                  <a:lnTo>
                    <a:pt x="95" y="16"/>
                  </a:lnTo>
                  <a:lnTo>
                    <a:pt x="110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8" name="Freeform 33">
              <a:extLst>
                <a:ext uri="{FF2B5EF4-FFF2-40B4-BE49-F238E27FC236}">
                  <a16:creationId xmlns:a16="http://schemas.microsoft.com/office/drawing/2014/main" id="{BC82996E-30D7-4C47-89A6-5DB0DB2B3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6963" y="2636839"/>
              <a:ext cx="1320800" cy="2130425"/>
            </a:xfrm>
            <a:custGeom>
              <a:avLst/>
              <a:gdLst>
                <a:gd name="T0" fmla="*/ 2147483647 w 936"/>
                <a:gd name="T1" fmla="*/ 2147483647 h 1342"/>
                <a:gd name="T2" fmla="*/ 2147483647 w 936"/>
                <a:gd name="T3" fmla="*/ 2147483647 h 1342"/>
                <a:gd name="T4" fmla="*/ 2147483647 w 936"/>
                <a:gd name="T5" fmla="*/ 2147483647 h 1342"/>
                <a:gd name="T6" fmla="*/ 2147483647 w 936"/>
                <a:gd name="T7" fmla="*/ 2147483647 h 1342"/>
                <a:gd name="T8" fmla="*/ 2147483647 w 936"/>
                <a:gd name="T9" fmla="*/ 2147483647 h 1342"/>
                <a:gd name="T10" fmla="*/ 2147483647 w 936"/>
                <a:gd name="T11" fmla="*/ 2147483647 h 1342"/>
                <a:gd name="T12" fmla="*/ 2147483647 w 936"/>
                <a:gd name="T13" fmla="*/ 2147483647 h 1342"/>
                <a:gd name="T14" fmla="*/ 2147483647 w 936"/>
                <a:gd name="T15" fmla="*/ 2147483647 h 1342"/>
                <a:gd name="T16" fmla="*/ 2147483647 w 936"/>
                <a:gd name="T17" fmla="*/ 2147483647 h 1342"/>
                <a:gd name="T18" fmla="*/ 2147483647 w 936"/>
                <a:gd name="T19" fmla="*/ 2147483647 h 1342"/>
                <a:gd name="T20" fmla="*/ 2147483647 w 936"/>
                <a:gd name="T21" fmla="*/ 2147483647 h 1342"/>
                <a:gd name="T22" fmla="*/ 2147483647 w 936"/>
                <a:gd name="T23" fmla="*/ 2147483647 h 1342"/>
                <a:gd name="T24" fmla="*/ 2147483647 w 936"/>
                <a:gd name="T25" fmla="*/ 2147483647 h 1342"/>
                <a:gd name="T26" fmla="*/ 2147483647 w 936"/>
                <a:gd name="T27" fmla="*/ 2147483647 h 1342"/>
                <a:gd name="T28" fmla="*/ 2147483647 w 936"/>
                <a:gd name="T29" fmla="*/ 2147483647 h 1342"/>
                <a:gd name="T30" fmla="*/ 2147483647 w 936"/>
                <a:gd name="T31" fmla="*/ 2147483647 h 1342"/>
                <a:gd name="T32" fmla="*/ 2147483647 w 936"/>
                <a:gd name="T33" fmla="*/ 2147483647 h 1342"/>
                <a:gd name="T34" fmla="*/ 2147483647 w 936"/>
                <a:gd name="T35" fmla="*/ 2147483647 h 1342"/>
                <a:gd name="T36" fmla="*/ 2147483647 w 936"/>
                <a:gd name="T37" fmla="*/ 2147483647 h 1342"/>
                <a:gd name="T38" fmla="*/ 2147483647 w 936"/>
                <a:gd name="T39" fmla="*/ 2147483647 h 1342"/>
                <a:gd name="T40" fmla="*/ 2147483647 w 936"/>
                <a:gd name="T41" fmla="*/ 2147483647 h 1342"/>
                <a:gd name="T42" fmla="*/ 0 w 936"/>
                <a:gd name="T43" fmla="*/ 2147483647 h 1342"/>
                <a:gd name="T44" fmla="*/ 2147483647 w 936"/>
                <a:gd name="T45" fmla="*/ 2147483647 h 1342"/>
                <a:gd name="T46" fmla="*/ 2147483647 w 936"/>
                <a:gd name="T47" fmla="*/ 2147483647 h 1342"/>
                <a:gd name="T48" fmla="*/ 2147483647 w 936"/>
                <a:gd name="T49" fmla="*/ 2147483647 h 1342"/>
                <a:gd name="T50" fmla="*/ 2147483647 w 936"/>
                <a:gd name="T51" fmla="*/ 2147483647 h 1342"/>
                <a:gd name="T52" fmla="*/ 2147483647 w 936"/>
                <a:gd name="T53" fmla="*/ 2147483647 h 1342"/>
                <a:gd name="T54" fmla="*/ 2147483647 w 936"/>
                <a:gd name="T55" fmla="*/ 2147483647 h 1342"/>
                <a:gd name="T56" fmla="*/ 2147483647 w 936"/>
                <a:gd name="T57" fmla="*/ 2147483647 h 1342"/>
                <a:gd name="T58" fmla="*/ 2147483647 w 936"/>
                <a:gd name="T59" fmla="*/ 2147483647 h 1342"/>
                <a:gd name="T60" fmla="*/ 2147483647 w 936"/>
                <a:gd name="T61" fmla="*/ 2147483647 h 1342"/>
                <a:gd name="T62" fmla="*/ 2147483647 w 936"/>
                <a:gd name="T63" fmla="*/ 2147483647 h 1342"/>
                <a:gd name="T64" fmla="*/ 2147483647 w 936"/>
                <a:gd name="T65" fmla="*/ 2147483647 h 1342"/>
                <a:gd name="T66" fmla="*/ 2147483647 w 936"/>
                <a:gd name="T67" fmla="*/ 2147483647 h 1342"/>
                <a:gd name="T68" fmla="*/ 2147483647 w 936"/>
                <a:gd name="T69" fmla="*/ 2147483647 h 1342"/>
                <a:gd name="T70" fmla="*/ 2147483647 w 936"/>
                <a:gd name="T71" fmla="*/ 2147483647 h 1342"/>
                <a:gd name="T72" fmla="*/ 2147483647 w 936"/>
                <a:gd name="T73" fmla="*/ 2147483647 h 1342"/>
                <a:gd name="T74" fmla="*/ 2147483647 w 936"/>
                <a:gd name="T75" fmla="*/ 2147483647 h 1342"/>
                <a:gd name="T76" fmla="*/ 2147483647 w 936"/>
                <a:gd name="T77" fmla="*/ 2147483647 h 1342"/>
                <a:gd name="T78" fmla="*/ 2147483647 w 936"/>
                <a:gd name="T79" fmla="*/ 2147483647 h 1342"/>
                <a:gd name="T80" fmla="*/ 2147483647 w 936"/>
                <a:gd name="T81" fmla="*/ 2147483647 h 1342"/>
                <a:gd name="T82" fmla="*/ 2147483647 w 936"/>
                <a:gd name="T83" fmla="*/ 2147483647 h 1342"/>
                <a:gd name="T84" fmla="*/ 2147483647 w 936"/>
                <a:gd name="T85" fmla="*/ 2147483647 h 1342"/>
                <a:gd name="T86" fmla="*/ 2147483647 w 936"/>
                <a:gd name="T87" fmla="*/ 2147483647 h 1342"/>
                <a:gd name="T88" fmla="*/ 2147483647 w 936"/>
                <a:gd name="T89" fmla="*/ 2147483647 h 1342"/>
                <a:gd name="T90" fmla="*/ 2147483647 w 936"/>
                <a:gd name="T91" fmla="*/ 2147483647 h 1342"/>
                <a:gd name="T92" fmla="*/ 2147483647 w 936"/>
                <a:gd name="T93" fmla="*/ 2147483647 h 1342"/>
                <a:gd name="T94" fmla="*/ 2147483647 w 936"/>
                <a:gd name="T95" fmla="*/ 2147483647 h 1342"/>
                <a:gd name="T96" fmla="*/ 2147483647 w 936"/>
                <a:gd name="T97" fmla="*/ 2147483647 h 1342"/>
                <a:gd name="T98" fmla="*/ 2147483647 w 936"/>
                <a:gd name="T99" fmla="*/ 2147483647 h 1342"/>
                <a:gd name="T100" fmla="*/ 2147483647 w 936"/>
                <a:gd name="T101" fmla="*/ 2147483647 h 1342"/>
                <a:gd name="T102" fmla="*/ 2147483647 w 936"/>
                <a:gd name="T103" fmla="*/ 2147483647 h 1342"/>
                <a:gd name="T104" fmla="*/ 2147483647 w 936"/>
                <a:gd name="T105" fmla="*/ 2147483647 h 1342"/>
                <a:gd name="T106" fmla="*/ 2147483647 w 936"/>
                <a:gd name="T107" fmla="*/ 2147483647 h 1342"/>
                <a:gd name="T108" fmla="*/ 2147483647 w 936"/>
                <a:gd name="T109" fmla="*/ 2147483647 h 1342"/>
                <a:gd name="T110" fmla="*/ 2147483647 w 936"/>
                <a:gd name="T111" fmla="*/ 2147483647 h 1342"/>
                <a:gd name="T112" fmla="*/ 2147483647 w 936"/>
                <a:gd name="T113" fmla="*/ 2147483647 h 1342"/>
                <a:gd name="T114" fmla="*/ 2147483647 w 936"/>
                <a:gd name="T115" fmla="*/ 2147483647 h 1342"/>
                <a:gd name="T116" fmla="*/ 2147483647 w 936"/>
                <a:gd name="T117" fmla="*/ 2147483647 h 13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36"/>
                <a:gd name="T178" fmla="*/ 0 h 1342"/>
                <a:gd name="T179" fmla="*/ 936 w 936"/>
                <a:gd name="T180" fmla="*/ 1342 h 134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36" h="1342">
                  <a:moveTo>
                    <a:pt x="475" y="5"/>
                  </a:moveTo>
                  <a:lnTo>
                    <a:pt x="475" y="5"/>
                  </a:lnTo>
                  <a:lnTo>
                    <a:pt x="474" y="5"/>
                  </a:lnTo>
                  <a:lnTo>
                    <a:pt x="471" y="4"/>
                  </a:lnTo>
                  <a:lnTo>
                    <a:pt x="468" y="3"/>
                  </a:lnTo>
                  <a:lnTo>
                    <a:pt x="463" y="3"/>
                  </a:lnTo>
                  <a:lnTo>
                    <a:pt x="457" y="1"/>
                  </a:lnTo>
                  <a:lnTo>
                    <a:pt x="449" y="1"/>
                  </a:lnTo>
                  <a:lnTo>
                    <a:pt x="442" y="0"/>
                  </a:lnTo>
                  <a:lnTo>
                    <a:pt x="434" y="0"/>
                  </a:lnTo>
                  <a:lnTo>
                    <a:pt x="425" y="0"/>
                  </a:lnTo>
                  <a:lnTo>
                    <a:pt x="416" y="1"/>
                  </a:lnTo>
                  <a:lnTo>
                    <a:pt x="407" y="3"/>
                  </a:lnTo>
                  <a:lnTo>
                    <a:pt x="398" y="5"/>
                  </a:lnTo>
                  <a:lnTo>
                    <a:pt x="388" y="9"/>
                  </a:lnTo>
                  <a:lnTo>
                    <a:pt x="380" y="13"/>
                  </a:lnTo>
                  <a:lnTo>
                    <a:pt x="372" y="19"/>
                  </a:lnTo>
                  <a:lnTo>
                    <a:pt x="365" y="26"/>
                  </a:lnTo>
                  <a:lnTo>
                    <a:pt x="358" y="35"/>
                  </a:lnTo>
                  <a:lnTo>
                    <a:pt x="351" y="45"/>
                  </a:lnTo>
                  <a:lnTo>
                    <a:pt x="346" y="57"/>
                  </a:lnTo>
                  <a:lnTo>
                    <a:pt x="340" y="69"/>
                  </a:lnTo>
                  <a:lnTo>
                    <a:pt x="335" y="82"/>
                  </a:lnTo>
                  <a:lnTo>
                    <a:pt x="330" y="96"/>
                  </a:lnTo>
                  <a:lnTo>
                    <a:pt x="325" y="111"/>
                  </a:lnTo>
                  <a:lnTo>
                    <a:pt x="320" y="125"/>
                  </a:lnTo>
                  <a:lnTo>
                    <a:pt x="316" y="140"/>
                  </a:lnTo>
                  <a:lnTo>
                    <a:pt x="312" y="154"/>
                  </a:lnTo>
                  <a:lnTo>
                    <a:pt x="308" y="168"/>
                  </a:lnTo>
                  <a:lnTo>
                    <a:pt x="305" y="182"/>
                  </a:lnTo>
                  <a:lnTo>
                    <a:pt x="301" y="194"/>
                  </a:lnTo>
                  <a:lnTo>
                    <a:pt x="298" y="205"/>
                  </a:lnTo>
                  <a:lnTo>
                    <a:pt x="295" y="216"/>
                  </a:lnTo>
                  <a:lnTo>
                    <a:pt x="292" y="224"/>
                  </a:lnTo>
                  <a:lnTo>
                    <a:pt x="290" y="229"/>
                  </a:lnTo>
                  <a:lnTo>
                    <a:pt x="287" y="237"/>
                  </a:lnTo>
                  <a:lnTo>
                    <a:pt x="283" y="247"/>
                  </a:lnTo>
                  <a:lnTo>
                    <a:pt x="278" y="259"/>
                  </a:lnTo>
                  <a:lnTo>
                    <a:pt x="273" y="273"/>
                  </a:lnTo>
                  <a:lnTo>
                    <a:pt x="266" y="288"/>
                  </a:lnTo>
                  <a:lnTo>
                    <a:pt x="259" y="305"/>
                  </a:lnTo>
                  <a:lnTo>
                    <a:pt x="252" y="323"/>
                  </a:lnTo>
                  <a:lnTo>
                    <a:pt x="244" y="343"/>
                  </a:lnTo>
                  <a:lnTo>
                    <a:pt x="235" y="364"/>
                  </a:lnTo>
                  <a:lnTo>
                    <a:pt x="226" y="386"/>
                  </a:lnTo>
                  <a:lnTo>
                    <a:pt x="217" y="409"/>
                  </a:lnTo>
                  <a:lnTo>
                    <a:pt x="207" y="433"/>
                  </a:lnTo>
                  <a:lnTo>
                    <a:pt x="198" y="457"/>
                  </a:lnTo>
                  <a:lnTo>
                    <a:pt x="188" y="481"/>
                  </a:lnTo>
                  <a:lnTo>
                    <a:pt x="178" y="506"/>
                  </a:lnTo>
                  <a:lnTo>
                    <a:pt x="168" y="530"/>
                  </a:lnTo>
                  <a:lnTo>
                    <a:pt x="159" y="555"/>
                  </a:lnTo>
                  <a:lnTo>
                    <a:pt x="149" y="579"/>
                  </a:lnTo>
                  <a:lnTo>
                    <a:pt x="140" y="603"/>
                  </a:lnTo>
                  <a:lnTo>
                    <a:pt x="131" y="627"/>
                  </a:lnTo>
                  <a:lnTo>
                    <a:pt x="123" y="649"/>
                  </a:lnTo>
                  <a:lnTo>
                    <a:pt x="115" y="671"/>
                  </a:lnTo>
                  <a:lnTo>
                    <a:pt x="107" y="692"/>
                  </a:lnTo>
                  <a:lnTo>
                    <a:pt x="100" y="712"/>
                  </a:lnTo>
                  <a:lnTo>
                    <a:pt x="93" y="730"/>
                  </a:lnTo>
                  <a:lnTo>
                    <a:pt x="88" y="747"/>
                  </a:lnTo>
                  <a:lnTo>
                    <a:pt x="83" y="762"/>
                  </a:lnTo>
                  <a:lnTo>
                    <a:pt x="79" y="775"/>
                  </a:lnTo>
                  <a:lnTo>
                    <a:pt x="76" y="786"/>
                  </a:lnTo>
                  <a:lnTo>
                    <a:pt x="74" y="796"/>
                  </a:lnTo>
                  <a:lnTo>
                    <a:pt x="73" y="803"/>
                  </a:lnTo>
                  <a:lnTo>
                    <a:pt x="72" y="815"/>
                  </a:lnTo>
                  <a:lnTo>
                    <a:pt x="69" y="826"/>
                  </a:lnTo>
                  <a:lnTo>
                    <a:pt x="67" y="837"/>
                  </a:lnTo>
                  <a:lnTo>
                    <a:pt x="63" y="847"/>
                  </a:lnTo>
                  <a:lnTo>
                    <a:pt x="60" y="858"/>
                  </a:lnTo>
                  <a:lnTo>
                    <a:pt x="56" y="868"/>
                  </a:lnTo>
                  <a:lnTo>
                    <a:pt x="52" y="877"/>
                  </a:lnTo>
                  <a:lnTo>
                    <a:pt x="47" y="886"/>
                  </a:lnTo>
                  <a:lnTo>
                    <a:pt x="43" y="895"/>
                  </a:lnTo>
                  <a:lnTo>
                    <a:pt x="38" y="903"/>
                  </a:lnTo>
                  <a:lnTo>
                    <a:pt x="33" y="910"/>
                  </a:lnTo>
                  <a:lnTo>
                    <a:pt x="28" y="917"/>
                  </a:lnTo>
                  <a:lnTo>
                    <a:pt x="24" y="923"/>
                  </a:lnTo>
                  <a:lnTo>
                    <a:pt x="19" y="929"/>
                  </a:lnTo>
                  <a:lnTo>
                    <a:pt x="15" y="934"/>
                  </a:lnTo>
                  <a:lnTo>
                    <a:pt x="10" y="938"/>
                  </a:lnTo>
                  <a:lnTo>
                    <a:pt x="4" y="947"/>
                  </a:lnTo>
                  <a:lnTo>
                    <a:pt x="0" y="956"/>
                  </a:lnTo>
                  <a:lnTo>
                    <a:pt x="0" y="965"/>
                  </a:lnTo>
                  <a:lnTo>
                    <a:pt x="2" y="975"/>
                  </a:lnTo>
                  <a:lnTo>
                    <a:pt x="9" y="984"/>
                  </a:lnTo>
                  <a:lnTo>
                    <a:pt x="20" y="993"/>
                  </a:lnTo>
                  <a:lnTo>
                    <a:pt x="36" y="1000"/>
                  </a:lnTo>
                  <a:lnTo>
                    <a:pt x="57" y="1006"/>
                  </a:lnTo>
                  <a:lnTo>
                    <a:pt x="70" y="1009"/>
                  </a:lnTo>
                  <a:lnTo>
                    <a:pt x="89" y="1009"/>
                  </a:lnTo>
                  <a:lnTo>
                    <a:pt x="110" y="1010"/>
                  </a:lnTo>
                  <a:lnTo>
                    <a:pt x="134" y="1009"/>
                  </a:lnTo>
                  <a:lnTo>
                    <a:pt x="160" y="1009"/>
                  </a:lnTo>
                  <a:lnTo>
                    <a:pt x="187" y="1009"/>
                  </a:lnTo>
                  <a:lnTo>
                    <a:pt x="214" y="1010"/>
                  </a:lnTo>
                  <a:lnTo>
                    <a:pt x="241" y="1012"/>
                  </a:lnTo>
                  <a:lnTo>
                    <a:pt x="268" y="1014"/>
                  </a:lnTo>
                  <a:lnTo>
                    <a:pt x="293" y="1020"/>
                  </a:lnTo>
                  <a:lnTo>
                    <a:pt x="315" y="1027"/>
                  </a:lnTo>
                  <a:lnTo>
                    <a:pt x="334" y="1036"/>
                  </a:lnTo>
                  <a:lnTo>
                    <a:pt x="350" y="1048"/>
                  </a:lnTo>
                  <a:lnTo>
                    <a:pt x="361" y="1064"/>
                  </a:lnTo>
                  <a:lnTo>
                    <a:pt x="366" y="1084"/>
                  </a:lnTo>
                  <a:lnTo>
                    <a:pt x="366" y="1107"/>
                  </a:lnTo>
                  <a:lnTo>
                    <a:pt x="365" y="1126"/>
                  </a:lnTo>
                  <a:lnTo>
                    <a:pt x="366" y="1144"/>
                  </a:lnTo>
                  <a:lnTo>
                    <a:pt x="370" y="1163"/>
                  </a:lnTo>
                  <a:lnTo>
                    <a:pt x="377" y="1179"/>
                  </a:lnTo>
                  <a:lnTo>
                    <a:pt x="386" y="1196"/>
                  </a:lnTo>
                  <a:lnTo>
                    <a:pt x="397" y="1211"/>
                  </a:lnTo>
                  <a:lnTo>
                    <a:pt x="410" y="1226"/>
                  </a:lnTo>
                  <a:lnTo>
                    <a:pt x="424" y="1241"/>
                  </a:lnTo>
                  <a:lnTo>
                    <a:pt x="440" y="1254"/>
                  </a:lnTo>
                  <a:lnTo>
                    <a:pt x="457" y="1267"/>
                  </a:lnTo>
                  <a:lnTo>
                    <a:pt x="476" y="1278"/>
                  </a:lnTo>
                  <a:lnTo>
                    <a:pt x="495" y="1289"/>
                  </a:lnTo>
                  <a:lnTo>
                    <a:pt x="515" y="1299"/>
                  </a:lnTo>
                  <a:lnTo>
                    <a:pt x="536" y="1308"/>
                  </a:lnTo>
                  <a:lnTo>
                    <a:pt x="557" y="1316"/>
                  </a:lnTo>
                  <a:lnTo>
                    <a:pt x="578" y="1323"/>
                  </a:lnTo>
                  <a:lnTo>
                    <a:pt x="599" y="1329"/>
                  </a:lnTo>
                  <a:lnTo>
                    <a:pt x="620" y="1334"/>
                  </a:lnTo>
                  <a:lnTo>
                    <a:pt x="640" y="1338"/>
                  </a:lnTo>
                  <a:lnTo>
                    <a:pt x="660" y="1340"/>
                  </a:lnTo>
                  <a:lnTo>
                    <a:pt x="679" y="1342"/>
                  </a:lnTo>
                  <a:lnTo>
                    <a:pt x="697" y="1342"/>
                  </a:lnTo>
                  <a:lnTo>
                    <a:pt x="714" y="1342"/>
                  </a:lnTo>
                  <a:lnTo>
                    <a:pt x="729" y="1340"/>
                  </a:lnTo>
                  <a:lnTo>
                    <a:pt x="743" y="1337"/>
                  </a:lnTo>
                  <a:lnTo>
                    <a:pt x="755" y="1332"/>
                  </a:lnTo>
                  <a:lnTo>
                    <a:pt x="765" y="1327"/>
                  </a:lnTo>
                  <a:lnTo>
                    <a:pt x="773" y="1320"/>
                  </a:lnTo>
                  <a:lnTo>
                    <a:pt x="779" y="1312"/>
                  </a:lnTo>
                  <a:lnTo>
                    <a:pt x="782" y="1302"/>
                  </a:lnTo>
                  <a:lnTo>
                    <a:pt x="782" y="1292"/>
                  </a:lnTo>
                  <a:lnTo>
                    <a:pt x="780" y="1279"/>
                  </a:lnTo>
                  <a:lnTo>
                    <a:pt x="775" y="1260"/>
                  </a:lnTo>
                  <a:lnTo>
                    <a:pt x="771" y="1243"/>
                  </a:lnTo>
                  <a:lnTo>
                    <a:pt x="769" y="1225"/>
                  </a:lnTo>
                  <a:lnTo>
                    <a:pt x="768" y="1207"/>
                  </a:lnTo>
                  <a:lnTo>
                    <a:pt x="768" y="1190"/>
                  </a:lnTo>
                  <a:lnTo>
                    <a:pt x="770" y="1174"/>
                  </a:lnTo>
                  <a:lnTo>
                    <a:pt x="772" y="1158"/>
                  </a:lnTo>
                  <a:lnTo>
                    <a:pt x="776" y="1142"/>
                  </a:lnTo>
                  <a:lnTo>
                    <a:pt x="780" y="1127"/>
                  </a:lnTo>
                  <a:lnTo>
                    <a:pt x="785" y="1112"/>
                  </a:lnTo>
                  <a:lnTo>
                    <a:pt x="791" y="1097"/>
                  </a:lnTo>
                  <a:lnTo>
                    <a:pt x="798" y="1083"/>
                  </a:lnTo>
                  <a:lnTo>
                    <a:pt x="805" y="1069"/>
                  </a:lnTo>
                  <a:lnTo>
                    <a:pt x="812" y="1055"/>
                  </a:lnTo>
                  <a:lnTo>
                    <a:pt x="820" y="1042"/>
                  </a:lnTo>
                  <a:lnTo>
                    <a:pt x="829" y="1029"/>
                  </a:lnTo>
                  <a:lnTo>
                    <a:pt x="837" y="1016"/>
                  </a:lnTo>
                  <a:lnTo>
                    <a:pt x="846" y="1004"/>
                  </a:lnTo>
                  <a:lnTo>
                    <a:pt x="855" y="991"/>
                  </a:lnTo>
                  <a:lnTo>
                    <a:pt x="863" y="979"/>
                  </a:lnTo>
                  <a:lnTo>
                    <a:pt x="872" y="967"/>
                  </a:lnTo>
                  <a:lnTo>
                    <a:pt x="880" y="956"/>
                  </a:lnTo>
                  <a:lnTo>
                    <a:pt x="888" y="944"/>
                  </a:lnTo>
                  <a:lnTo>
                    <a:pt x="896" y="933"/>
                  </a:lnTo>
                  <a:lnTo>
                    <a:pt x="904" y="922"/>
                  </a:lnTo>
                  <a:lnTo>
                    <a:pt x="911" y="910"/>
                  </a:lnTo>
                  <a:lnTo>
                    <a:pt x="916" y="899"/>
                  </a:lnTo>
                  <a:lnTo>
                    <a:pt x="922" y="888"/>
                  </a:lnTo>
                  <a:lnTo>
                    <a:pt x="927" y="878"/>
                  </a:lnTo>
                  <a:lnTo>
                    <a:pt x="931" y="867"/>
                  </a:lnTo>
                  <a:lnTo>
                    <a:pt x="934" y="856"/>
                  </a:lnTo>
                  <a:lnTo>
                    <a:pt x="936" y="846"/>
                  </a:lnTo>
                  <a:lnTo>
                    <a:pt x="936" y="837"/>
                  </a:lnTo>
                  <a:lnTo>
                    <a:pt x="934" y="828"/>
                  </a:lnTo>
                  <a:lnTo>
                    <a:pt x="931" y="819"/>
                  </a:lnTo>
                  <a:lnTo>
                    <a:pt x="926" y="810"/>
                  </a:lnTo>
                  <a:lnTo>
                    <a:pt x="920" y="800"/>
                  </a:lnTo>
                  <a:lnTo>
                    <a:pt x="914" y="789"/>
                  </a:lnTo>
                  <a:lnTo>
                    <a:pt x="907" y="777"/>
                  </a:lnTo>
                  <a:lnTo>
                    <a:pt x="899" y="762"/>
                  </a:lnTo>
                  <a:lnTo>
                    <a:pt x="895" y="753"/>
                  </a:lnTo>
                  <a:lnTo>
                    <a:pt x="890" y="741"/>
                  </a:lnTo>
                  <a:lnTo>
                    <a:pt x="885" y="727"/>
                  </a:lnTo>
                  <a:lnTo>
                    <a:pt x="879" y="712"/>
                  </a:lnTo>
                  <a:lnTo>
                    <a:pt x="873" y="694"/>
                  </a:lnTo>
                  <a:lnTo>
                    <a:pt x="867" y="674"/>
                  </a:lnTo>
                  <a:lnTo>
                    <a:pt x="861" y="654"/>
                  </a:lnTo>
                  <a:lnTo>
                    <a:pt x="855" y="633"/>
                  </a:lnTo>
                  <a:lnTo>
                    <a:pt x="850" y="612"/>
                  </a:lnTo>
                  <a:lnTo>
                    <a:pt x="845" y="590"/>
                  </a:lnTo>
                  <a:lnTo>
                    <a:pt x="840" y="569"/>
                  </a:lnTo>
                  <a:lnTo>
                    <a:pt x="837" y="548"/>
                  </a:lnTo>
                  <a:lnTo>
                    <a:pt x="834" y="528"/>
                  </a:lnTo>
                  <a:lnTo>
                    <a:pt x="832" y="509"/>
                  </a:lnTo>
                  <a:lnTo>
                    <a:pt x="831" y="492"/>
                  </a:lnTo>
                  <a:lnTo>
                    <a:pt x="832" y="476"/>
                  </a:lnTo>
                  <a:lnTo>
                    <a:pt x="832" y="468"/>
                  </a:lnTo>
                  <a:lnTo>
                    <a:pt x="832" y="459"/>
                  </a:lnTo>
                  <a:lnTo>
                    <a:pt x="831" y="448"/>
                  </a:lnTo>
                  <a:lnTo>
                    <a:pt x="830" y="436"/>
                  </a:lnTo>
                  <a:lnTo>
                    <a:pt x="828" y="424"/>
                  </a:lnTo>
                  <a:lnTo>
                    <a:pt x="825" y="410"/>
                  </a:lnTo>
                  <a:lnTo>
                    <a:pt x="823" y="395"/>
                  </a:lnTo>
                  <a:lnTo>
                    <a:pt x="819" y="379"/>
                  </a:lnTo>
                  <a:lnTo>
                    <a:pt x="815" y="363"/>
                  </a:lnTo>
                  <a:lnTo>
                    <a:pt x="810" y="346"/>
                  </a:lnTo>
                  <a:lnTo>
                    <a:pt x="804" y="329"/>
                  </a:lnTo>
                  <a:lnTo>
                    <a:pt x="798" y="311"/>
                  </a:lnTo>
                  <a:lnTo>
                    <a:pt x="791" y="293"/>
                  </a:lnTo>
                  <a:lnTo>
                    <a:pt x="783" y="274"/>
                  </a:lnTo>
                  <a:lnTo>
                    <a:pt x="774" y="255"/>
                  </a:lnTo>
                  <a:lnTo>
                    <a:pt x="764" y="237"/>
                  </a:lnTo>
                  <a:lnTo>
                    <a:pt x="754" y="219"/>
                  </a:lnTo>
                  <a:lnTo>
                    <a:pt x="742" y="200"/>
                  </a:lnTo>
                  <a:lnTo>
                    <a:pt x="730" y="182"/>
                  </a:lnTo>
                  <a:lnTo>
                    <a:pt x="717" y="164"/>
                  </a:lnTo>
                  <a:lnTo>
                    <a:pt x="703" y="146"/>
                  </a:lnTo>
                  <a:lnTo>
                    <a:pt x="688" y="129"/>
                  </a:lnTo>
                  <a:lnTo>
                    <a:pt x="672" y="113"/>
                  </a:lnTo>
                  <a:lnTo>
                    <a:pt x="654" y="96"/>
                  </a:lnTo>
                  <a:lnTo>
                    <a:pt x="636" y="81"/>
                  </a:lnTo>
                  <a:lnTo>
                    <a:pt x="616" y="67"/>
                  </a:lnTo>
                  <a:lnTo>
                    <a:pt x="596" y="54"/>
                  </a:lnTo>
                  <a:lnTo>
                    <a:pt x="574" y="42"/>
                  </a:lnTo>
                  <a:lnTo>
                    <a:pt x="551" y="30"/>
                  </a:lnTo>
                  <a:lnTo>
                    <a:pt x="527" y="20"/>
                  </a:lnTo>
                  <a:lnTo>
                    <a:pt x="501" y="12"/>
                  </a:lnTo>
                  <a:lnTo>
                    <a:pt x="475" y="5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9" name="Freeform 34">
              <a:extLst>
                <a:ext uri="{FF2B5EF4-FFF2-40B4-BE49-F238E27FC236}">
                  <a16:creationId xmlns:a16="http://schemas.microsoft.com/office/drawing/2014/main" id="{A26461ED-1246-45C8-B731-02B52B9C0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0" y="3170239"/>
              <a:ext cx="84138" cy="104775"/>
            </a:xfrm>
            <a:custGeom>
              <a:avLst/>
              <a:gdLst>
                <a:gd name="T0" fmla="*/ 2147483647 w 59"/>
                <a:gd name="T1" fmla="*/ 2147483647 h 66"/>
                <a:gd name="T2" fmla="*/ 2147483647 w 59"/>
                <a:gd name="T3" fmla="*/ 2147483647 h 66"/>
                <a:gd name="T4" fmla="*/ 2147483647 w 59"/>
                <a:gd name="T5" fmla="*/ 2147483647 h 66"/>
                <a:gd name="T6" fmla="*/ 2147483647 w 59"/>
                <a:gd name="T7" fmla="*/ 2147483647 h 66"/>
                <a:gd name="T8" fmla="*/ 2147483647 w 59"/>
                <a:gd name="T9" fmla="*/ 2147483647 h 66"/>
                <a:gd name="T10" fmla="*/ 2147483647 w 59"/>
                <a:gd name="T11" fmla="*/ 2147483647 h 66"/>
                <a:gd name="T12" fmla="*/ 2147483647 w 59"/>
                <a:gd name="T13" fmla="*/ 2147483647 h 66"/>
                <a:gd name="T14" fmla="*/ 2147483647 w 59"/>
                <a:gd name="T15" fmla="*/ 2147483647 h 66"/>
                <a:gd name="T16" fmla="*/ 2147483647 w 59"/>
                <a:gd name="T17" fmla="*/ 2147483647 h 66"/>
                <a:gd name="T18" fmla="*/ 2147483647 w 59"/>
                <a:gd name="T19" fmla="*/ 2147483647 h 66"/>
                <a:gd name="T20" fmla="*/ 2147483647 w 59"/>
                <a:gd name="T21" fmla="*/ 2147483647 h 66"/>
                <a:gd name="T22" fmla="*/ 2147483647 w 59"/>
                <a:gd name="T23" fmla="*/ 2147483647 h 66"/>
                <a:gd name="T24" fmla="*/ 2147483647 w 59"/>
                <a:gd name="T25" fmla="*/ 2147483647 h 66"/>
                <a:gd name="T26" fmla="*/ 2147483647 w 59"/>
                <a:gd name="T27" fmla="*/ 2147483647 h 66"/>
                <a:gd name="T28" fmla="*/ 2147483647 w 59"/>
                <a:gd name="T29" fmla="*/ 2147483647 h 66"/>
                <a:gd name="T30" fmla="*/ 2147483647 w 59"/>
                <a:gd name="T31" fmla="*/ 2147483647 h 66"/>
                <a:gd name="T32" fmla="*/ 2147483647 w 59"/>
                <a:gd name="T33" fmla="*/ 0 h 66"/>
                <a:gd name="T34" fmla="*/ 2147483647 w 59"/>
                <a:gd name="T35" fmla="*/ 2147483647 h 66"/>
                <a:gd name="T36" fmla="*/ 2147483647 w 59"/>
                <a:gd name="T37" fmla="*/ 2147483647 h 66"/>
                <a:gd name="T38" fmla="*/ 2147483647 w 59"/>
                <a:gd name="T39" fmla="*/ 2147483647 h 66"/>
                <a:gd name="T40" fmla="*/ 2147483647 w 59"/>
                <a:gd name="T41" fmla="*/ 2147483647 h 66"/>
                <a:gd name="T42" fmla="*/ 2147483647 w 59"/>
                <a:gd name="T43" fmla="*/ 2147483647 h 66"/>
                <a:gd name="T44" fmla="*/ 2147483647 w 59"/>
                <a:gd name="T45" fmla="*/ 2147483647 h 66"/>
                <a:gd name="T46" fmla="*/ 2147483647 w 59"/>
                <a:gd name="T47" fmla="*/ 2147483647 h 66"/>
                <a:gd name="T48" fmla="*/ 0 w 59"/>
                <a:gd name="T49" fmla="*/ 2147483647 h 66"/>
                <a:gd name="T50" fmla="*/ 2147483647 w 59"/>
                <a:gd name="T51" fmla="*/ 2147483647 h 66"/>
                <a:gd name="T52" fmla="*/ 2147483647 w 59"/>
                <a:gd name="T53" fmla="*/ 2147483647 h 66"/>
                <a:gd name="T54" fmla="*/ 2147483647 w 59"/>
                <a:gd name="T55" fmla="*/ 2147483647 h 66"/>
                <a:gd name="T56" fmla="*/ 2147483647 w 59"/>
                <a:gd name="T57" fmla="*/ 2147483647 h 66"/>
                <a:gd name="T58" fmla="*/ 2147483647 w 59"/>
                <a:gd name="T59" fmla="*/ 2147483647 h 66"/>
                <a:gd name="T60" fmla="*/ 2147483647 w 59"/>
                <a:gd name="T61" fmla="*/ 2147483647 h 66"/>
                <a:gd name="T62" fmla="*/ 2147483647 w 59"/>
                <a:gd name="T63" fmla="*/ 2147483647 h 66"/>
                <a:gd name="T64" fmla="*/ 2147483647 w 59"/>
                <a:gd name="T65" fmla="*/ 2147483647 h 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9"/>
                <a:gd name="T100" fmla="*/ 0 h 66"/>
                <a:gd name="T101" fmla="*/ 59 w 59"/>
                <a:gd name="T102" fmla="*/ 66 h 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9" h="66">
                  <a:moveTo>
                    <a:pt x="30" y="66"/>
                  </a:moveTo>
                  <a:lnTo>
                    <a:pt x="36" y="66"/>
                  </a:lnTo>
                  <a:lnTo>
                    <a:pt x="41" y="63"/>
                  </a:lnTo>
                  <a:lnTo>
                    <a:pt x="46" y="60"/>
                  </a:lnTo>
                  <a:lnTo>
                    <a:pt x="50" y="56"/>
                  </a:lnTo>
                  <a:lnTo>
                    <a:pt x="54" y="51"/>
                  </a:lnTo>
                  <a:lnTo>
                    <a:pt x="57" y="46"/>
                  </a:lnTo>
                  <a:lnTo>
                    <a:pt x="58" y="40"/>
                  </a:lnTo>
                  <a:lnTo>
                    <a:pt x="59" y="33"/>
                  </a:lnTo>
                  <a:lnTo>
                    <a:pt x="58" y="26"/>
                  </a:lnTo>
                  <a:lnTo>
                    <a:pt x="57" y="20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3" y="1"/>
                  </a:lnTo>
                  <a:lnTo>
                    <a:pt x="18" y="3"/>
                  </a:lnTo>
                  <a:lnTo>
                    <a:pt x="13" y="6"/>
                  </a:lnTo>
                  <a:lnTo>
                    <a:pt x="9" y="10"/>
                  </a:lnTo>
                  <a:lnTo>
                    <a:pt x="5" y="14"/>
                  </a:lnTo>
                  <a:lnTo>
                    <a:pt x="2" y="20"/>
                  </a:lnTo>
                  <a:lnTo>
                    <a:pt x="1" y="26"/>
                  </a:lnTo>
                  <a:lnTo>
                    <a:pt x="0" y="33"/>
                  </a:lnTo>
                  <a:lnTo>
                    <a:pt x="1" y="40"/>
                  </a:lnTo>
                  <a:lnTo>
                    <a:pt x="2" y="46"/>
                  </a:lnTo>
                  <a:lnTo>
                    <a:pt x="5" y="51"/>
                  </a:lnTo>
                  <a:lnTo>
                    <a:pt x="9" y="56"/>
                  </a:lnTo>
                  <a:lnTo>
                    <a:pt x="13" y="60"/>
                  </a:lnTo>
                  <a:lnTo>
                    <a:pt x="18" y="63"/>
                  </a:lnTo>
                  <a:lnTo>
                    <a:pt x="23" y="66"/>
                  </a:lnTo>
                  <a:lnTo>
                    <a:pt x="30" y="66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0" name="Freeform 35">
              <a:extLst>
                <a:ext uri="{FF2B5EF4-FFF2-40B4-BE49-F238E27FC236}">
                  <a16:creationId xmlns:a16="http://schemas.microsoft.com/office/drawing/2014/main" id="{6B8B018D-6A74-4A8E-9D99-19838FE77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0" y="3360738"/>
              <a:ext cx="82550" cy="106362"/>
            </a:xfrm>
            <a:custGeom>
              <a:avLst/>
              <a:gdLst>
                <a:gd name="T0" fmla="*/ 2147483647 w 59"/>
                <a:gd name="T1" fmla="*/ 2147483647 h 67"/>
                <a:gd name="T2" fmla="*/ 2147483647 w 59"/>
                <a:gd name="T3" fmla="*/ 2147483647 h 67"/>
                <a:gd name="T4" fmla="*/ 2147483647 w 59"/>
                <a:gd name="T5" fmla="*/ 2147483647 h 67"/>
                <a:gd name="T6" fmla="*/ 2147483647 w 59"/>
                <a:gd name="T7" fmla="*/ 2147483647 h 67"/>
                <a:gd name="T8" fmla="*/ 2147483647 w 59"/>
                <a:gd name="T9" fmla="*/ 2147483647 h 67"/>
                <a:gd name="T10" fmla="*/ 2147483647 w 59"/>
                <a:gd name="T11" fmla="*/ 2147483647 h 67"/>
                <a:gd name="T12" fmla="*/ 2147483647 w 59"/>
                <a:gd name="T13" fmla="*/ 2147483647 h 67"/>
                <a:gd name="T14" fmla="*/ 2147483647 w 59"/>
                <a:gd name="T15" fmla="*/ 2147483647 h 67"/>
                <a:gd name="T16" fmla="*/ 2147483647 w 59"/>
                <a:gd name="T17" fmla="*/ 2147483647 h 67"/>
                <a:gd name="T18" fmla="*/ 2147483647 w 59"/>
                <a:gd name="T19" fmla="*/ 2147483647 h 67"/>
                <a:gd name="T20" fmla="*/ 2147483647 w 59"/>
                <a:gd name="T21" fmla="*/ 2147483647 h 67"/>
                <a:gd name="T22" fmla="*/ 2147483647 w 59"/>
                <a:gd name="T23" fmla="*/ 2147483647 h 67"/>
                <a:gd name="T24" fmla="*/ 2147483647 w 59"/>
                <a:gd name="T25" fmla="*/ 2147483647 h 67"/>
                <a:gd name="T26" fmla="*/ 2147483647 w 59"/>
                <a:gd name="T27" fmla="*/ 2147483647 h 67"/>
                <a:gd name="T28" fmla="*/ 2147483647 w 59"/>
                <a:gd name="T29" fmla="*/ 2147483647 h 67"/>
                <a:gd name="T30" fmla="*/ 2147483647 w 59"/>
                <a:gd name="T31" fmla="*/ 2147483647 h 67"/>
                <a:gd name="T32" fmla="*/ 2147483647 w 59"/>
                <a:gd name="T33" fmla="*/ 0 h 67"/>
                <a:gd name="T34" fmla="*/ 2147483647 w 59"/>
                <a:gd name="T35" fmla="*/ 2147483647 h 67"/>
                <a:gd name="T36" fmla="*/ 2147483647 w 59"/>
                <a:gd name="T37" fmla="*/ 2147483647 h 67"/>
                <a:gd name="T38" fmla="*/ 2147483647 w 59"/>
                <a:gd name="T39" fmla="*/ 2147483647 h 67"/>
                <a:gd name="T40" fmla="*/ 2147483647 w 59"/>
                <a:gd name="T41" fmla="*/ 2147483647 h 67"/>
                <a:gd name="T42" fmla="*/ 2147483647 w 59"/>
                <a:gd name="T43" fmla="*/ 2147483647 h 67"/>
                <a:gd name="T44" fmla="*/ 2147483647 w 59"/>
                <a:gd name="T45" fmla="*/ 2147483647 h 67"/>
                <a:gd name="T46" fmla="*/ 0 w 59"/>
                <a:gd name="T47" fmla="*/ 2147483647 h 67"/>
                <a:gd name="T48" fmla="*/ 0 w 59"/>
                <a:gd name="T49" fmla="*/ 2147483647 h 67"/>
                <a:gd name="T50" fmla="*/ 0 w 59"/>
                <a:gd name="T51" fmla="*/ 2147483647 h 67"/>
                <a:gd name="T52" fmla="*/ 2147483647 w 59"/>
                <a:gd name="T53" fmla="*/ 2147483647 h 67"/>
                <a:gd name="T54" fmla="*/ 2147483647 w 59"/>
                <a:gd name="T55" fmla="*/ 2147483647 h 67"/>
                <a:gd name="T56" fmla="*/ 2147483647 w 59"/>
                <a:gd name="T57" fmla="*/ 2147483647 h 67"/>
                <a:gd name="T58" fmla="*/ 2147483647 w 59"/>
                <a:gd name="T59" fmla="*/ 2147483647 h 67"/>
                <a:gd name="T60" fmla="*/ 2147483647 w 59"/>
                <a:gd name="T61" fmla="*/ 2147483647 h 67"/>
                <a:gd name="T62" fmla="*/ 2147483647 w 59"/>
                <a:gd name="T63" fmla="*/ 2147483647 h 67"/>
                <a:gd name="T64" fmla="*/ 2147483647 w 59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9"/>
                <a:gd name="T100" fmla="*/ 0 h 67"/>
                <a:gd name="T101" fmla="*/ 59 w 59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9" h="67">
                  <a:moveTo>
                    <a:pt x="29" y="67"/>
                  </a:moveTo>
                  <a:lnTo>
                    <a:pt x="35" y="66"/>
                  </a:lnTo>
                  <a:lnTo>
                    <a:pt x="41" y="64"/>
                  </a:lnTo>
                  <a:lnTo>
                    <a:pt x="45" y="61"/>
                  </a:lnTo>
                  <a:lnTo>
                    <a:pt x="50" y="57"/>
                  </a:lnTo>
                  <a:lnTo>
                    <a:pt x="53" y="52"/>
                  </a:lnTo>
                  <a:lnTo>
                    <a:pt x="56" y="46"/>
                  </a:lnTo>
                  <a:lnTo>
                    <a:pt x="58" y="40"/>
                  </a:lnTo>
                  <a:lnTo>
                    <a:pt x="59" y="33"/>
                  </a:lnTo>
                  <a:lnTo>
                    <a:pt x="58" y="26"/>
                  </a:lnTo>
                  <a:lnTo>
                    <a:pt x="56" y="20"/>
                  </a:lnTo>
                  <a:lnTo>
                    <a:pt x="53" y="14"/>
                  </a:lnTo>
                  <a:lnTo>
                    <a:pt x="50" y="10"/>
                  </a:lnTo>
                  <a:lnTo>
                    <a:pt x="45" y="6"/>
                  </a:lnTo>
                  <a:lnTo>
                    <a:pt x="41" y="3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3" y="1"/>
                  </a:lnTo>
                  <a:lnTo>
                    <a:pt x="18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4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8" y="57"/>
                  </a:lnTo>
                  <a:lnTo>
                    <a:pt x="12" y="61"/>
                  </a:lnTo>
                  <a:lnTo>
                    <a:pt x="18" y="64"/>
                  </a:lnTo>
                  <a:lnTo>
                    <a:pt x="23" y="66"/>
                  </a:lnTo>
                  <a:lnTo>
                    <a:pt x="29" y="6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1" name="Freeform 36">
              <a:extLst>
                <a:ext uri="{FF2B5EF4-FFF2-40B4-BE49-F238E27FC236}">
                  <a16:creationId xmlns:a16="http://schemas.microsoft.com/office/drawing/2014/main" id="{B2DA9927-A35A-43C3-BB4E-14EAFA3698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0" y="3170239"/>
              <a:ext cx="84138" cy="104775"/>
            </a:xfrm>
            <a:custGeom>
              <a:avLst/>
              <a:gdLst>
                <a:gd name="T0" fmla="*/ 2147483647 w 59"/>
                <a:gd name="T1" fmla="*/ 2147483647 h 66"/>
                <a:gd name="T2" fmla="*/ 2147483647 w 59"/>
                <a:gd name="T3" fmla="*/ 2147483647 h 66"/>
                <a:gd name="T4" fmla="*/ 2147483647 w 59"/>
                <a:gd name="T5" fmla="*/ 2147483647 h 66"/>
                <a:gd name="T6" fmla="*/ 2147483647 w 59"/>
                <a:gd name="T7" fmla="*/ 2147483647 h 66"/>
                <a:gd name="T8" fmla="*/ 2147483647 w 59"/>
                <a:gd name="T9" fmla="*/ 2147483647 h 66"/>
                <a:gd name="T10" fmla="*/ 2147483647 w 59"/>
                <a:gd name="T11" fmla="*/ 2147483647 h 66"/>
                <a:gd name="T12" fmla="*/ 2147483647 w 59"/>
                <a:gd name="T13" fmla="*/ 2147483647 h 66"/>
                <a:gd name="T14" fmla="*/ 2147483647 w 59"/>
                <a:gd name="T15" fmla="*/ 2147483647 h 66"/>
                <a:gd name="T16" fmla="*/ 2147483647 w 59"/>
                <a:gd name="T17" fmla="*/ 2147483647 h 66"/>
                <a:gd name="T18" fmla="*/ 2147483647 w 59"/>
                <a:gd name="T19" fmla="*/ 2147483647 h 66"/>
                <a:gd name="T20" fmla="*/ 2147483647 w 59"/>
                <a:gd name="T21" fmla="*/ 2147483647 h 66"/>
                <a:gd name="T22" fmla="*/ 2147483647 w 59"/>
                <a:gd name="T23" fmla="*/ 2147483647 h 66"/>
                <a:gd name="T24" fmla="*/ 2147483647 w 59"/>
                <a:gd name="T25" fmla="*/ 2147483647 h 66"/>
                <a:gd name="T26" fmla="*/ 2147483647 w 59"/>
                <a:gd name="T27" fmla="*/ 2147483647 h 66"/>
                <a:gd name="T28" fmla="*/ 2147483647 w 59"/>
                <a:gd name="T29" fmla="*/ 2147483647 h 66"/>
                <a:gd name="T30" fmla="*/ 2147483647 w 59"/>
                <a:gd name="T31" fmla="*/ 2147483647 h 66"/>
                <a:gd name="T32" fmla="*/ 2147483647 w 59"/>
                <a:gd name="T33" fmla="*/ 2147483647 h 66"/>
                <a:gd name="T34" fmla="*/ 2147483647 w 59"/>
                <a:gd name="T35" fmla="*/ 2147483647 h 66"/>
                <a:gd name="T36" fmla="*/ 2147483647 w 59"/>
                <a:gd name="T37" fmla="*/ 0 h 66"/>
                <a:gd name="T38" fmla="*/ 2147483647 w 59"/>
                <a:gd name="T39" fmla="*/ 0 h 66"/>
                <a:gd name="T40" fmla="*/ 2147483647 w 59"/>
                <a:gd name="T41" fmla="*/ 2147483647 h 66"/>
                <a:gd name="T42" fmla="*/ 2147483647 w 59"/>
                <a:gd name="T43" fmla="*/ 2147483647 h 66"/>
                <a:gd name="T44" fmla="*/ 2147483647 w 59"/>
                <a:gd name="T45" fmla="*/ 2147483647 h 66"/>
                <a:gd name="T46" fmla="*/ 2147483647 w 59"/>
                <a:gd name="T47" fmla="*/ 2147483647 h 66"/>
                <a:gd name="T48" fmla="*/ 2147483647 w 59"/>
                <a:gd name="T49" fmla="*/ 2147483647 h 66"/>
                <a:gd name="T50" fmla="*/ 2147483647 w 59"/>
                <a:gd name="T51" fmla="*/ 2147483647 h 66"/>
                <a:gd name="T52" fmla="*/ 2147483647 w 59"/>
                <a:gd name="T53" fmla="*/ 2147483647 h 66"/>
                <a:gd name="T54" fmla="*/ 0 w 59"/>
                <a:gd name="T55" fmla="*/ 2147483647 h 66"/>
                <a:gd name="T56" fmla="*/ 0 w 59"/>
                <a:gd name="T57" fmla="*/ 2147483647 h 66"/>
                <a:gd name="T58" fmla="*/ 2147483647 w 59"/>
                <a:gd name="T59" fmla="*/ 2147483647 h 66"/>
                <a:gd name="T60" fmla="*/ 2147483647 w 59"/>
                <a:gd name="T61" fmla="*/ 2147483647 h 66"/>
                <a:gd name="T62" fmla="*/ 2147483647 w 59"/>
                <a:gd name="T63" fmla="*/ 2147483647 h 66"/>
                <a:gd name="T64" fmla="*/ 2147483647 w 59"/>
                <a:gd name="T65" fmla="*/ 2147483647 h 66"/>
                <a:gd name="T66" fmla="*/ 2147483647 w 59"/>
                <a:gd name="T67" fmla="*/ 2147483647 h 66"/>
                <a:gd name="T68" fmla="*/ 2147483647 w 59"/>
                <a:gd name="T69" fmla="*/ 2147483647 h 66"/>
                <a:gd name="T70" fmla="*/ 2147483647 w 59"/>
                <a:gd name="T71" fmla="*/ 2147483647 h 66"/>
                <a:gd name="T72" fmla="*/ 2147483647 w 59"/>
                <a:gd name="T73" fmla="*/ 2147483647 h 6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"/>
                <a:gd name="T112" fmla="*/ 0 h 66"/>
                <a:gd name="T113" fmla="*/ 59 w 59"/>
                <a:gd name="T114" fmla="*/ 66 h 6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" h="66">
                  <a:moveTo>
                    <a:pt x="30" y="66"/>
                  </a:moveTo>
                  <a:lnTo>
                    <a:pt x="30" y="66"/>
                  </a:lnTo>
                  <a:lnTo>
                    <a:pt x="36" y="66"/>
                  </a:lnTo>
                  <a:lnTo>
                    <a:pt x="41" y="63"/>
                  </a:lnTo>
                  <a:lnTo>
                    <a:pt x="46" y="60"/>
                  </a:lnTo>
                  <a:lnTo>
                    <a:pt x="50" y="56"/>
                  </a:lnTo>
                  <a:lnTo>
                    <a:pt x="54" y="51"/>
                  </a:lnTo>
                  <a:lnTo>
                    <a:pt x="57" y="46"/>
                  </a:lnTo>
                  <a:lnTo>
                    <a:pt x="58" y="40"/>
                  </a:lnTo>
                  <a:lnTo>
                    <a:pt x="59" y="33"/>
                  </a:lnTo>
                  <a:lnTo>
                    <a:pt x="58" y="26"/>
                  </a:lnTo>
                  <a:lnTo>
                    <a:pt x="57" y="20"/>
                  </a:lnTo>
                  <a:lnTo>
                    <a:pt x="54" y="14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3" y="1"/>
                  </a:lnTo>
                  <a:lnTo>
                    <a:pt x="18" y="3"/>
                  </a:lnTo>
                  <a:lnTo>
                    <a:pt x="13" y="6"/>
                  </a:lnTo>
                  <a:lnTo>
                    <a:pt x="9" y="10"/>
                  </a:lnTo>
                  <a:lnTo>
                    <a:pt x="5" y="14"/>
                  </a:lnTo>
                  <a:lnTo>
                    <a:pt x="2" y="20"/>
                  </a:lnTo>
                  <a:lnTo>
                    <a:pt x="1" y="26"/>
                  </a:lnTo>
                  <a:lnTo>
                    <a:pt x="0" y="33"/>
                  </a:lnTo>
                  <a:lnTo>
                    <a:pt x="1" y="40"/>
                  </a:lnTo>
                  <a:lnTo>
                    <a:pt x="2" y="46"/>
                  </a:lnTo>
                  <a:lnTo>
                    <a:pt x="5" y="51"/>
                  </a:lnTo>
                  <a:lnTo>
                    <a:pt x="9" y="56"/>
                  </a:lnTo>
                  <a:lnTo>
                    <a:pt x="13" y="60"/>
                  </a:lnTo>
                  <a:lnTo>
                    <a:pt x="18" y="63"/>
                  </a:lnTo>
                  <a:lnTo>
                    <a:pt x="23" y="66"/>
                  </a:lnTo>
                  <a:lnTo>
                    <a:pt x="30" y="6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2" name="Freeform 37">
              <a:extLst>
                <a:ext uri="{FF2B5EF4-FFF2-40B4-BE49-F238E27FC236}">
                  <a16:creationId xmlns:a16="http://schemas.microsoft.com/office/drawing/2014/main" id="{E7F86674-054D-42D6-989B-E4B5E6CA1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0" y="3360738"/>
              <a:ext cx="82550" cy="106362"/>
            </a:xfrm>
            <a:custGeom>
              <a:avLst/>
              <a:gdLst>
                <a:gd name="T0" fmla="*/ 2147483647 w 59"/>
                <a:gd name="T1" fmla="*/ 2147483647 h 67"/>
                <a:gd name="T2" fmla="*/ 2147483647 w 59"/>
                <a:gd name="T3" fmla="*/ 2147483647 h 67"/>
                <a:gd name="T4" fmla="*/ 2147483647 w 59"/>
                <a:gd name="T5" fmla="*/ 2147483647 h 67"/>
                <a:gd name="T6" fmla="*/ 2147483647 w 59"/>
                <a:gd name="T7" fmla="*/ 2147483647 h 67"/>
                <a:gd name="T8" fmla="*/ 2147483647 w 59"/>
                <a:gd name="T9" fmla="*/ 2147483647 h 67"/>
                <a:gd name="T10" fmla="*/ 2147483647 w 59"/>
                <a:gd name="T11" fmla="*/ 2147483647 h 67"/>
                <a:gd name="T12" fmla="*/ 2147483647 w 59"/>
                <a:gd name="T13" fmla="*/ 2147483647 h 67"/>
                <a:gd name="T14" fmla="*/ 2147483647 w 59"/>
                <a:gd name="T15" fmla="*/ 2147483647 h 67"/>
                <a:gd name="T16" fmla="*/ 2147483647 w 59"/>
                <a:gd name="T17" fmla="*/ 2147483647 h 67"/>
                <a:gd name="T18" fmla="*/ 2147483647 w 59"/>
                <a:gd name="T19" fmla="*/ 2147483647 h 67"/>
                <a:gd name="T20" fmla="*/ 2147483647 w 59"/>
                <a:gd name="T21" fmla="*/ 2147483647 h 67"/>
                <a:gd name="T22" fmla="*/ 2147483647 w 59"/>
                <a:gd name="T23" fmla="*/ 2147483647 h 67"/>
                <a:gd name="T24" fmla="*/ 2147483647 w 59"/>
                <a:gd name="T25" fmla="*/ 2147483647 h 67"/>
                <a:gd name="T26" fmla="*/ 2147483647 w 59"/>
                <a:gd name="T27" fmla="*/ 2147483647 h 67"/>
                <a:gd name="T28" fmla="*/ 2147483647 w 59"/>
                <a:gd name="T29" fmla="*/ 2147483647 h 67"/>
                <a:gd name="T30" fmla="*/ 2147483647 w 59"/>
                <a:gd name="T31" fmla="*/ 2147483647 h 67"/>
                <a:gd name="T32" fmla="*/ 2147483647 w 59"/>
                <a:gd name="T33" fmla="*/ 2147483647 h 67"/>
                <a:gd name="T34" fmla="*/ 2147483647 w 59"/>
                <a:gd name="T35" fmla="*/ 2147483647 h 67"/>
                <a:gd name="T36" fmla="*/ 2147483647 w 59"/>
                <a:gd name="T37" fmla="*/ 0 h 67"/>
                <a:gd name="T38" fmla="*/ 2147483647 w 59"/>
                <a:gd name="T39" fmla="*/ 0 h 67"/>
                <a:gd name="T40" fmla="*/ 2147483647 w 59"/>
                <a:gd name="T41" fmla="*/ 2147483647 h 67"/>
                <a:gd name="T42" fmla="*/ 2147483647 w 59"/>
                <a:gd name="T43" fmla="*/ 2147483647 h 67"/>
                <a:gd name="T44" fmla="*/ 2147483647 w 59"/>
                <a:gd name="T45" fmla="*/ 2147483647 h 67"/>
                <a:gd name="T46" fmla="*/ 2147483647 w 59"/>
                <a:gd name="T47" fmla="*/ 2147483647 h 67"/>
                <a:gd name="T48" fmla="*/ 2147483647 w 59"/>
                <a:gd name="T49" fmla="*/ 2147483647 h 67"/>
                <a:gd name="T50" fmla="*/ 2147483647 w 59"/>
                <a:gd name="T51" fmla="*/ 2147483647 h 67"/>
                <a:gd name="T52" fmla="*/ 0 w 59"/>
                <a:gd name="T53" fmla="*/ 2147483647 h 67"/>
                <a:gd name="T54" fmla="*/ 0 w 59"/>
                <a:gd name="T55" fmla="*/ 2147483647 h 67"/>
                <a:gd name="T56" fmla="*/ 0 w 59"/>
                <a:gd name="T57" fmla="*/ 2147483647 h 67"/>
                <a:gd name="T58" fmla="*/ 0 w 59"/>
                <a:gd name="T59" fmla="*/ 2147483647 h 67"/>
                <a:gd name="T60" fmla="*/ 2147483647 w 59"/>
                <a:gd name="T61" fmla="*/ 2147483647 h 67"/>
                <a:gd name="T62" fmla="*/ 2147483647 w 59"/>
                <a:gd name="T63" fmla="*/ 2147483647 h 67"/>
                <a:gd name="T64" fmla="*/ 2147483647 w 59"/>
                <a:gd name="T65" fmla="*/ 2147483647 h 67"/>
                <a:gd name="T66" fmla="*/ 2147483647 w 59"/>
                <a:gd name="T67" fmla="*/ 2147483647 h 67"/>
                <a:gd name="T68" fmla="*/ 2147483647 w 59"/>
                <a:gd name="T69" fmla="*/ 2147483647 h 67"/>
                <a:gd name="T70" fmla="*/ 2147483647 w 59"/>
                <a:gd name="T71" fmla="*/ 2147483647 h 67"/>
                <a:gd name="T72" fmla="*/ 2147483647 w 59"/>
                <a:gd name="T73" fmla="*/ 2147483647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"/>
                <a:gd name="T112" fmla="*/ 0 h 67"/>
                <a:gd name="T113" fmla="*/ 59 w 59"/>
                <a:gd name="T114" fmla="*/ 67 h 6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" h="67">
                  <a:moveTo>
                    <a:pt x="29" y="67"/>
                  </a:moveTo>
                  <a:lnTo>
                    <a:pt x="29" y="67"/>
                  </a:lnTo>
                  <a:lnTo>
                    <a:pt x="35" y="66"/>
                  </a:lnTo>
                  <a:lnTo>
                    <a:pt x="41" y="64"/>
                  </a:lnTo>
                  <a:lnTo>
                    <a:pt x="45" y="61"/>
                  </a:lnTo>
                  <a:lnTo>
                    <a:pt x="50" y="57"/>
                  </a:lnTo>
                  <a:lnTo>
                    <a:pt x="53" y="52"/>
                  </a:lnTo>
                  <a:lnTo>
                    <a:pt x="56" y="46"/>
                  </a:lnTo>
                  <a:lnTo>
                    <a:pt x="58" y="40"/>
                  </a:lnTo>
                  <a:lnTo>
                    <a:pt x="59" y="33"/>
                  </a:lnTo>
                  <a:lnTo>
                    <a:pt x="58" y="26"/>
                  </a:lnTo>
                  <a:lnTo>
                    <a:pt x="56" y="20"/>
                  </a:lnTo>
                  <a:lnTo>
                    <a:pt x="53" y="14"/>
                  </a:lnTo>
                  <a:lnTo>
                    <a:pt x="50" y="10"/>
                  </a:lnTo>
                  <a:lnTo>
                    <a:pt x="45" y="6"/>
                  </a:lnTo>
                  <a:lnTo>
                    <a:pt x="41" y="3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3" y="1"/>
                  </a:lnTo>
                  <a:lnTo>
                    <a:pt x="18" y="3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4"/>
                  </a:lnTo>
                  <a:lnTo>
                    <a:pt x="2" y="20"/>
                  </a:lnTo>
                  <a:lnTo>
                    <a:pt x="0" y="26"/>
                  </a:lnTo>
                  <a:lnTo>
                    <a:pt x="0" y="33"/>
                  </a:lnTo>
                  <a:lnTo>
                    <a:pt x="0" y="40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8" y="57"/>
                  </a:lnTo>
                  <a:lnTo>
                    <a:pt x="12" y="61"/>
                  </a:lnTo>
                  <a:lnTo>
                    <a:pt x="18" y="64"/>
                  </a:lnTo>
                  <a:lnTo>
                    <a:pt x="23" y="66"/>
                  </a:lnTo>
                  <a:lnTo>
                    <a:pt x="29" y="6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3" name="Freeform 38">
              <a:extLst>
                <a:ext uri="{FF2B5EF4-FFF2-40B4-BE49-F238E27FC236}">
                  <a16:creationId xmlns:a16="http://schemas.microsoft.com/office/drawing/2014/main" id="{EA5C4615-0A7E-46F9-8041-D1BF30E7C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0" y="3551239"/>
              <a:ext cx="84138" cy="104775"/>
            </a:xfrm>
            <a:custGeom>
              <a:avLst/>
              <a:gdLst>
                <a:gd name="T0" fmla="*/ 2147483647 w 59"/>
                <a:gd name="T1" fmla="*/ 2147483647 h 66"/>
                <a:gd name="T2" fmla="*/ 2147483647 w 59"/>
                <a:gd name="T3" fmla="*/ 2147483647 h 66"/>
                <a:gd name="T4" fmla="*/ 2147483647 w 59"/>
                <a:gd name="T5" fmla="*/ 2147483647 h 66"/>
                <a:gd name="T6" fmla="*/ 2147483647 w 59"/>
                <a:gd name="T7" fmla="*/ 2147483647 h 66"/>
                <a:gd name="T8" fmla="*/ 2147483647 w 59"/>
                <a:gd name="T9" fmla="*/ 2147483647 h 66"/>
                <a:gd name="T10" fmla="*/ 2147483647 w 59"/>
                <a:gd name="T11" fmla="*/ 2147483647 h 66"/>
                <a:gd name="T12" fmla="*/ 2147483647 w 59"/>
                <a:gd name="T13" fmla="*/ 2147483647 h 66"/>
                <a:gd name="T14" fmla="*/ 2147483647 w 59"/>
                <a:gd name="T15" fmla="*/ 2147483647 h 66"/>
                <a:gd name="T16" fmla="*/ 2147483647 w 59"/>
                <a:gd name="T17" fmla="*/ 2147483647 h 66"/>
                <a:gd name="T18" fmla="*/ 2147483647 w 59"/>
                <a:gd name="T19" fmla="*/ 2147483647 h 66"/>
                <a:gd name="T20" fmla="*/ 2147483647 w 59"/>
                <a:gd name="T21" fmla="*/ 2147483647 h 66"/>
                <a:gd name="T22" fmla="*/ 2147483647 w 59"/>
                <a:gd name="T23" fmla="*/ 2147483647 h 66"/>
                <a:gd name="T24" fmla="*/ 2147483647 w 59"/>
                <a:gd name="T25" fmla="*/ 2147483647 h 66"/>
                <a:gd name="T26" fmla="*/ 2147483647 w 59"/>
                <a:gd name="T27" fmla="*/ 2147483647 h 66"/>
                <a:gd name="T28" fmla="*/ 2147483647 w 59"/>
                <a:gd name="T29" fmla="*/ 2147483647 h 66"/>
                <a:gd name="T30" fmla="*/ 2147483647 w 59"/>
                <a:gd name="T31" fmla="*/ 0 h 66"/>
                <a:gd name="T32" fmla="*/ 2147483647 w 59"/>
                <a:gd name="T33" fmla="*/ 0 h 66"/>
                <a:gd name="T34" fmla="*/ 2147483647 w 59"/>
                <a:gd name="T35" fmla="*/ 0 h 66"/>
                <a:gd name="T36" fmla="*/ 2147483647 w 59"/>
                <a:gd name="T37" fmla="*/ 2147483647 h 66"/>
                <a:gd name="T38" fmla="*/ 2147483647 w 59"/>
                <a:gd name="T39" fmla="*/ 2147483647 h 66"/>
                <a:gd name="T40" fmla="*/ 2147483647 w 59"/>
                <a:gd name="T41" fmla="*/ 2147483647 h 66"/>
                <a:gd name="T42" fmla="*/ 2147483647 w 59"/>
                <a:gd name="T43" fmla="*/ 2147483647 h 66"/>
                <a:gd name="T44" fmla="*/ 2147483647 w 59"/>
                <a:gd name="T45" fmla="*/ 2147483647 h 66"/>
                <a:gd name="T46" fmla="*/ 2147483647 w 59"/>
                <a:gd name="T47" fmla="*/ 2147483647 h 66"/>
                <a:gd name="T48" fmla="*/ 0 w 59"/>
                <a:gd name="T49" fmla="*/ 2147483647 h 66"/>
                <a:gd name="T50" fmla="*/ 2147483647 w 59"/>
                <a:gd name="T51" fmla="*/ 2147483647 h 66"/>
                <a:gd name="T52" fmla="*/ 2147483647 w 59"/>
                <a:gd name="T53" fmla="*/ 2147483647 h 66"/>
                <a:gd name="T54" fmla="*/ 2147483647 w 59"/>
                <a:gd name="T55" fmla="*/ 2147483647 h 66"/>
                <a:gd name="T56" fmla="*/ 2147483647 w 59"/>
                <a:gd name="T57" fmla="*/ 2147483647 h 66"/>
                <a:gd name="T58" fmla="*/ 2147483647 w 59"/>
                <a:gd name="T59" fmla="*/ 2147483647 h 66"/>
                <a:gd name="T60" fmla="*/ 2147483647 w 59"/>
                <a:gd name="T61" fmla="*/ 2147483647 h 66"/>
                <a:gd name="T62" fmla="*/ 2147483647 w 59"/>
                <a:gd name="T63" fmla="*/ 2147483647 h 66"/>
                <a:gd name="T64" fmla="*/ 2147483647 w 59"/>
                <a:gd name="T65" fmla="*/ 2147483647 h 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9"/>
                <a:gd name="T100" fmla="*/ 0 h 66"/>
                <a:gd name="T101" fmla="*/ 59 w 59"/>
                <a:gd name="T102" fmla="*/ 66 h 6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9" h="66">
                  <a:moveTo>
                    <a:pt x="30" y="66"/>
                  </a:moveTo>
                  <a:lnTo>
                    <a:pt x="36" y="66"/>
                  </a:lnTo>
                  <a:lnTo>
                    <a:pt x="41" y="64"/>
                  </a:lnTo>
                  <a:lnTo>
                    <a:pt x="46" y="61"/>
                  </a:lnTo>
                  <a:lnTo>
                    <a:pt x="50" y="57"/>
                  </a:lnTo>
                  <a:lnTo>
                    <a:pt x="54" y="51"/>
                  </a:lnTo>
                  <a:lnTo>
                    <a:pt x="57" y="46"/>
                  </a:lnTo>
                  <a:lnTo>
                    <a:pt x="58" y="40"/>
                  </a:lnTo>
                  <a:lnTo>
                    <a:pt x="59" y="33"/>
                  </a:lnTo>
                  <a:lnTo>
                    <a:pt x="58" y="26"/>
                  </a:lnTo>
                  <a:lnTo>
                    <a:pt x="57" y="20"/>
                  </a:lnTo>
                  <a:lnTo>
                    <a:pt x="54" y="15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9" y="9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6"/>
                  </a:lnTo>
                  <a:lnTo>
                    <a:pt x="0" y="33"/>
                  </a:lnTo>
                  <a:lnTo>
                    <a:pt x="1" y="40"/>
                  </a:lnTo>
                  <a:lnTo>
                    <a:pt x="2" y="46"/>
                  </a:lnTo>
                  <a:lnTo>
                    <a:pt x="5" y="51"/>
                  </a:lnTo>
                  <a:lnTo>
                    <a:pt x="9" y="57"/>
                  </a:lnTo>
                  <a:lnTo>
                    <a:pt x="13" y="61"/>
                  </a:lnTo>
                  <a:lnTo>
                    <a:pt x="18" y="64"/>
                  </a:lnTo>
                  <a:lnTo>
                    <a:pt x="23" y="66"/>
                  </a:lnTo>
                  <a:lnTo>
                    <a:pt x="30" y="66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Freeform 39">
              <a:extLst>
                <a:ext uri="{FF2B5EF4-FFF2-40B4-BE49-F238E27FC236}">
                  <a16:creationId xmlns:a16="http://schemas.microsoft.com/office/drawing/2014/main" id="{6A12677E-D20A-4AE4-8FA9-C4177C39CA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0" y="3690938"/>
              <a:ext cx="82550" cy="106362"/>
            </a:xfrm>
            <a:custGeom>
              <a:avLst/>
              <a:gdLst>
                <a:gd name="T0" fmla="*/ 2147483647 w 59"/>
                <a:gd name="T1" fmla="*/ 2147483647 h 67"/>
                <a:gd name="T2" fmla="*/ 2147483647 w 59"/>
                <a:gd name="T3" fmla="*/ 2147483647 h 67"/>
                <a:gd name="T4" fmla="*/ 2147483647 w 59"/>
                <a:gd name="T5" fmla="*/ 2147483647 h 67"/>
                <a:gd name="T6" fmla="*/ 2147483647 w 59"/>
                <a:gd name="T7" fmla="*/ 2147483647 h 67"/>
                <a:gd name="T8" fmla="*/ 2147483647 w 59"/>
                <a:gd name="T9" fmla="*/ 2147483647 h 67"/>
                <a:gd name="T10" fmla="*/ 2147483647 w 59"/>
                <a:gd name="T11" fmla="*/ 2147483647 h 67"/>
                <a:gd name="T12" fmla="*/ 2147483647 w 59"/>
                <a:gd name="T13" fmla="*/ 2147483647 h 67"/>
                <a:gd name="T14" fmla="*/ 2147483647 w 59"/>
                <a:gd name="T15" fmla="*/ 2147483647 h 67"/>
                <a:gd name="T16" fmla="*/ 2147483647 w 59"/>
                <a:gd name="T17" fmla="*/ 2147483647 h 67"/>
                <a:gd name="T18" fmla="*/ 2147483647 w 59"/>
                <a:gd name="T19" fmla="*/ 2147483647 h 67"/>
                <a:gd name="T20" fmla="*/ 2147483647 w 59"/>
                <a:gd name="T21" fmla="*/ 2147483647 h 67"/>
                <a:gd name="T22" fmla="*/ 2147483647 w 59"/>
                <a:gd name="T23" fmla="*/ 2147483647 h 67"/>
                <a:gd name="T24" fmla="*/ 2147483647 w 59"/>
                <a:gd name="T25" fmla="*/ 2147483647 h 67"/>
                <a:gd name="T26" fmla="*/ 2147483647 w 59"/>
                <a:gd name="T27" fmla="*/ 2147483647 h 67"/>
                <a:gd name="T28" fmla="*/ 2147483647 w 59"/>
                <a:gd name="T29" fmla="*/ 2147483647 h 67"/>
                <a:gd name="T30" fmla="*/ 2147483647 w 59"/>
                <a:gd name="T31" fmla="*/ 2147483647 h 67"/>
                <a:gd name="T32" fmla="*/ 2147483647 w 59"/>
                <a:gd name="T33" fmla="*/ 0 h 67"/>
                <a:gd name="T34" fmla="*/ 2147483647 w 59"/>
                <a:gd name="T35" fmla="*/ 2147483647 h 67"/>
                <a:gd name="T36" fmla="*/ 2147483647 w 59"/>
                <a:gd name="T37" fmla="*/ 2147483647 h 67"/>
                <a:gd name="T38" fmla="*/ 2147483647 w 59"/>
                <a:gd name="T39" fmla="*/ 2147483647 h 67"/>
                <a:gd name="T40" fmla="*/ 2147483647 w 59"/>
                <a:gd name="T41" fmla="*/ 2147483647 h 67"/>
                <a:gd name="T42" fmla="*/ 2147483647 w 59"/>
                <a:gd name="T43" fmla="*/ 2147483647 h 67"/>
                <a:gd name="T44" fmla="*/ 2147483647 w 59"/>
                <a:gd name="T45" fmla="*/ 2147483647 h 67"/>
                <a:gd name="T46" fmla="*/ 0 w 59"/>
                <a:gd name="T47" fmla="*/ 2147483647 h 67"/>
                <a:gd name="T48" fmla="*/ 0 w 59"/>
                <a:gd name="T49" fmla="*/ 2147483647 h 67"/>
                <a:gd name="T50" fmla="*/ 0 w 59"/>
                <a:gd name="T51" fmla="*/ 2147483647 h 67"/>
                <a:gd name="T52" fmla="*/ 2147483647 w 59"/>
                <a:gd name="T53" fmla="*/ 2147483647 h 67"/>
                <a:gd name="T54" fmla="*/ 2147483647 w 59"/>
                <a:gd name="T55" fmla="*/ 2147483647 h 67"/>
                <a:gd name="T56" fmla="*/ 2147483647 w 59"/>
                <a:gd name="T57" fmla="*/ 2147483647 h 67"/>
                <a:gd name="T58" fmla="*/ 2147483647 w 59"/>
                <a:gd name="T59" fmla="*/ 2147483647 h 67"/>
                <a:gd name="T60" fmla="*/ 2147483647 w 59"/>
                <a:gd name="T61" fmla="*/ 2147483647 h 67"/>
                <a:gd name="T62" fmla="*/ 2147483647 w 59"/>
                <a:gd name="T63" fmla="*/ 2147483647 h 67"/>
                <a:gd name="T64" fmla="*/ 2147483647 w 59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9"/>
                <a:gd name="T100" fmla="*/ 0 h 67"/>
                <a:gd name="T101" fmla="*/ 59 w 59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9" h="67">
                  <a:moveTo>
                    <a:pt x="30" y="67"/>
                  </a:moveTo>
                  <a:lnTo>
                    <a:pt x="36" y="67"/>
                  </a:lnTo>
                  <a:lnTo>
                    <a:pt x="41" y="64"/>
                  </a:lnTo>
                  <a:lnTo>
                    <a:pt x="46" y="61"/>
                  </a:lnTo>
                  <a:lnTo>
                    <a:pt x="50" y="57"/>
                  </a:lnTo>
                  <a:lnTo>
                    <a:pt x="54" y="53"/>
                  </a:lnTo>
                  <a:lnTo>
                    <a:pt x="57" y="47"/>
                  </a:lnTo>
                  <a:lnTo>
                    <a:pt x="58" y="41"/>
                  </a:lnTo>
                  <a:lnTo>
                    <a:pt x="59" y="34"/>
                  </a:lnTo>
                  <a:lnTo>
                    <a:pt x="58" y="27"/>
                  </a:lnTo>
                  <a:lnTo>
                    <a:pt x="57" y="21"/>
                  </a:lnTo>
                  <a:lnTo>
                    <a:pt x="54" y="15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8" y="3"/>
                  </a:lnTo>
                  <a:lnTo>
                    <a:pt x="13" y="6"/>
                  </a:lnTo>
                  <a:lnTo>
                    <a:pt x="9" y="10"/>
                  </a:lnTo>
                  <a:lnTo>
                    <a:pt x="5" y="15"/>
                  </a:lnTo>
                  <a:lnTo>
                    <a:pt x="2" y="21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2" y="47"/>
                  </a:lnTo>
                  <a:lnTo>
                    <a:pt x="5" y="53"/>
                  </a:lnTo>
                  <a:lnTo>
                    <a:pt x="9" y="57"/>
                  </a:lnTo>
                  <a:lnTo>
                    <a:pt x="13" y="61"/>
                  </a:lnTo>
                  <a:lnTo>
                    <a:pt x="18" y="64"/>
                  </a:lnTo>
                  <a:lnTo>
                    <a:pt x="24" y="67"/>
                  </a:lnTo>
                  <a:lnTo>
                    <a:pt x="30" y="6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5" name="Freeform 40">
              <a:extLst>
                <a:ext uri="{FF2B5EF4-FFF2-40B4-BE49-F238E27FC236}">
                  <a16:creationId xmlns:a16="http://schemas.microsoft.com/office/drawing/2014/main" id="{0F733AD6-D889-492B-9F7B-1742DA5D4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9950" y="3551239"/>
              <a:ext cx="84138" cy="104775"/>
            </a:xfrm>
            <a:custGeom>
              <a:avLst/>
              <a:gdLst>
                <a:gd name="T0" fmla="*/ 2147483647 w 59"/>
                <a:gd name="T1" fmla="*/ 2147483647 h 66"/>
                <a:gd name="T2" fmla="*/ 2147483647 w 59"/>
                <a:gd name="T3" fmla="*/ 2147483647 h 66"/>
                <a:gd name="T4" fmla="*/ 2147483647 w 59"/>
                <a:gd name="T5" fmla="*/ 2147483647 h 66"/>
                <a:gd name="T6" fmla="*/ 2147483647 w 59"/>
                <a:gd name="T7" fmla="*/ 2147483647 h 66"/>
                <a:gd name="T8" fmla="*/ 2147483647 w 59"/>
                <a:gd name="T9" fmla="*/ 2147483647 h 66"/>
                <a:gd name="T10" fmla="*/ 2147483647 w 59"/>
                <a:gd name="T11" fmla="*/ 2147483647 h 66"/>
                <a:gd name="T12" fmla="*/ 2147483647 w 59"/>
                <a:gd name="T13" fmla="*/ 2147483647 h 66"/>
                <a:gd name="T14" fmla="*/ 2147483647 w 59"/>
                <a:gd name="T15" fmla="*/ 2147483647 h 66"/>
                <a:gd name="T16" fmla="*/ 2147483647 w 59"/>
                <a:gd name="T17" fmla="*/ 2147483647 h 66"/>
                <a:gd name="T18" fmla="*/ 2147483647 w 59"/>
                <a:gd name="T19" fmla="*/ 2147483647 h 66"/>
                <a:gd name="T20" fmla="*/ 2147483647 w 59"/>
                <a:gd name="T21" fmla="*/ 2147483647 h 66"/>
                <a:gd name="T22" fmla="*/ 2147483647 w 59"/>
                <a:gd name="T23" fmla="*/ 2147483647 h 66"/>
                <a:gd name="T24" fmla="*/ 2147483647 w 59"/>
                <a:gd name="T25" fmla="*/ 2147483647 h 66"/>
                <a:gd name="T26" fmla="*/ 2147483647 w 59"/>
                <a:gd name="T27" fmla="*/ 2147483647 h 66"/>
                <a:gd name="T28" fmla="*/ 2147483647 w 59"/>
                <a:gd name="T29" fmla="*/ 2147483647 h 66"/>
                <a:gd name="T30" fmla="*/ 2147483647 w 59"/>
                <a:gd name="T31" fmla="*/ 2147483647 h 66"/>
                <a:gd name="T32" fmla="*/ 2147483647 w 59"/>
                <a:gd name="T33" fmla="*/ 2147483647 h 66"/>
                <a:gd name="T34" fmla="*/ 2147483647 w 59"/>
                <a:gd name="T35" fmla="*/ 0 h 66"/>
                <a:gd name="T36" fmla="*/ 2147483647 w 59"/>
                <a:gd name="T37" fmla="*/ 0 h 66"/>
                <a:gd name="T38" fmla="*/ 2147483647 w 59"/>
                <a:gd name="T39" fmla="*/ 0 h 66"/>
                <a:gd name="T40" fmla="*/ 2147483647 w 59"/>
                <a:gd name="T41" fmla="*/ 0 h 66"/>
                <a:gd name="T42" fmla="*/ 2147483647 w 59"/>
                <a:gd name="T43" fmla="*/ 2147483647 h 66"/>
                <a:gd name="T44" fmla="*/ 2147483647 w 59"/>
                <a:gd name="T45" fmla="*/ 2147483647 h 66"/>
                <a:gd name="T46" fmla="*/ 2147483647 w 59"/>
                <a:gd name="T47" fmla="*/ 2147483647 h 66"/>
                <a:gd name="T48" fmla="*/ 2147483647 w 59"/>
                <a:gd name="T49" fmla="*/ 2147483647 h 66"/>
                <a:gd name="T50" fmla="*/ 2147483647 w 59"/>
                <a:gd name="T51" fmla="*/ 2147483647 h 66"/>
                <a:gd name="T52" fmla="*/ 2147483647 w 59"/>
                <a:gd name="T53" fmla="*/ 2147483647 h 66"/>
                <a:gd name="T54" fmla="*/ 0 w 59"/>
                <a:gd name="T55" fmla="*/ 2147483647 h 66"/>
                <a:gd name="T56" fmla="*/ 0 w 59"/>
                <a:gd name="T57" fmla="*/ 2147483647 h 66"/>
                <a:gd name="T58" fmla="*/ 2147483647 w 59"/>
                <a:gd name="T59" fmla="*/ 2147483647 h 66"/>
                <a:gd name="T60" fmla="*/ 2147483647 w 59"/>
                <a:gd name="T61" fmla="*/ 2147483647 h 66"/>
                <a:gd name="T62" fmla="*/ 2147483647 w 59"/>
                <a:gd name="T63" fmla="*/ 2147483647 h 66"/>
                <a:gd name="T64" fmla="*/ 2147483647 w 59"/>
                <a:gd name="T65" fmla="*/ 2147483647 h 66"/>
                <a:gd name="T66" fmla="*/ 2147483647 w 59"/>
                <a:gd name="T67" fmla="*/ 2147483647 h 66"/>
                <a:gd name="T68" fmla="*/ 2147483647 w 59"/>
                <a:gd name="T69" fmla="*/ 2147483647 h 66"/>
                <a:gd name="T70" fmla="*/ 2147483647 w 59"/>
                <a:gd name="T71" fmla="*/ 2147483647 h 66"/>
                <a:gd name="T72" fmla="*/ 2147483647 w 59"/>
                <a:gd name="T73" fmla="*/ 2147483647 h 6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"/>
                <a:gd name="T112" fmla="*/ 0 h 66"/>
                <a:gd name="T113" fmla="*/ 59 w 59"/>
                <a:gd name="T114" fmla="*/ 66 h 6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" h="66">
                  <a:moveTo>
                    <a:pt x="30" y="66"/>
                  </a:moveTo>
                  <a:lnTo>
                    <a:pt x="30" y="66"/>
                  </a:lnTo>
                  <a:lnTo>
                    <a:pt x="36" y="66"/>
                  </a:lnTo>
                  <a:lnTo>
                    <a:pt x="41" y="64"/>
                  </a:lnTo>
                  <a:lnTo>
                    <a:pt x="46" y="61"/>
                  </a:lnTo>
                  <a:lnTo>
                    <a:pt x="50" y="57"/>
                  </a:lnTo>
                  <a:lnTo>
                    <a:pt x="54" y="51"/>
                  </a:lnTo>
                  <a:lnTo>
                    <a:pt x="57" y="46"/>
                  </a:lnTo>
                  <a:lnTo>
                    <a:pt x="58" y="40"/>
                  </a:lnTo>
                  <a:lnTo>
                    <a:pt x="59" y="33"/>
                  </a:lnTo>
                  <a:lnTo>
                    <a:pt x="58" y="26"/>
                  </a:lnTo>
                  <a:lnTo>
                    <a:pt x="57" y="20"/>
                  </a:lnTo>
                  <a:lnTo>
                    <a:pt x="54" y="15"/>
                  </a:lnTo>
                  <a:lnTo>
                    <a:pt x="50" y="9"/>
                  </a:lnTo>
                  <a:lnTo>
                    <a:pt x="46" y="5"/>
                  </a:lnTo>
                  <a:lnTo>
                    <a:pt x="41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18" y="2"/>
                  </a:lnTo>
                  <a:lnTo>
                    <a:pt x="13" y="5"/>
                  </a:lnTo>
                  <a:lnTo>
                    <a:pt x="9" y="9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6"/>
                  </a:lnTo>
                  <a:lnTo>
                    <a:pt x="0" y="33"/>
                  </a:lnTo>
                  <a:lnTo>
                    <a:pt x="1" y="40"/>
                  </a:lnTo>
                  <a:lnTo>
                    <a:pt x="2" y="46"/>
                  </a:lnTo>
                  <a:lnTo>
                    <a:pt x="5" y="51"/>
                  </a:lnTo>
                  <a:lnTo>
                    <a:pt x="9" y="57"/>
                  </a:lnTo>
                  <a:lnTo>
                    <a:pt x="13" y="61"/>
                  </a:lnTo>
                  <a:lnTo>
                    <a:pt x="18" y="64"/>
                  </a:lnTo>
                  <a:lnTo>
                    <a:pt x="23" y="66"/>
                  </a:lnTo>
                  <a:lnTo>
                    <a:pt x="30" y="66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Freeform 41">
              <a:extLst>
                <a:ext uri="{FF2B5EF4-FFF2-40B4-BE49-F238E27FC236}">
                  <a16:creationId xmlns:a16="http://schemas.microsoft.com/office/drawing/2014/main" id="{07446B9C-4D45-4F4A-9EFA-FAF78B885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8050" y="3690938"/>
              <a:ext cx="82550" cy="106362"/>
            </a:xfrm>
            <a:custGeom>
              <a:avLst/>
              <a:gdLst>
                <a:gd name="T0" fmla="*/ 2147483647 w 59"/>
                <a:gd name="T1" fmla="*/ 2147483647 h 67"/>
                <a:gd name="T2" fmla="*/ 2147483647 w 59"/>
                <a:gd name="T3" fmla="*/ 2147483647 h 67"/>
                <a:gd name="T4" fmla="*/ 2147483647 w 59"/>
                <a:gd name="T5" fmla="*/ 2147483647 h 67"/>
                <a:gd name="T6" fmla="*/ 2147483647 w 59"/>
                <a:gd name="T7" fmla="*/ 2147483647 h 67"/>
                <a:gd name="T8" fmla="*/ 2147483647 w 59"/>
                <a:gd name="T9" fmla="*/ 2147483647 h 67"/>
                <a:gd name="T10" fmla="*/ 2147483647 w 59"/>
                <a:gd name="T11" fmla="*/ 2147483647 h 67"/>
                <a:gd name="T12" fmla="*/ 2147483647 w 59"/>
                <a:gd name="T13" fmla="*/ 2147483647 h 67"/>
                <a:gd name="T14" fmla="*/ 2147483647 w 59"/>
                <a:gd name="T15" fmla="*/ 2147483647 h 67"/>
                <a:gd name="T16" fmla="*/ 2147483647 w 59"/>
                <a:gd name="T17" fmla="*/ 2147483647 h 67"/>
                <a:gd name="T18" fmla="*/ 2147483647 w 59"/>
                <a:gd name="T19" fmla="*/ 2147483647 h 67"/>
                <a:gd name="T20" fmla="*/ 2147483647 w 59"/>
                <a:gd name="T21" fmla="*/ 2147483647 h 67"/>
                <a:gd name="T22" fmla="*/ 2147483647 w 59"/>
                <a:gd name="T23" fmla="*/ 2147483647 h 67"/>
                <a:gd name="T24" fmla="*/ 2147483647 w 59"/>
                <a:gd name="T25" fmla="*/ 2147483647 h 67"/>
                <a:gd name="T26" fmla="*/ 2147483647 w 59"/>
                <a:gd name="T27" fmla="*/ 2147483647 h 67"/>
                <a:gd name="T28" fmla="*/ 2147483647 w 59"/>
                <a:gd name="T29" fmla="*/ 2147483647 h 67"/>
                <a:gd name="T30" fmla="*/ 2147483647 w 59"/>
                <a:gd name="T31" fmla="*/ 2147483647 h 67"/>
                <a:gd name="T32" fmla="*/ 2147483647 w 59"/>
                <a:gd name="T33" fmla="*/ 2147483647 h 67"/>
                <a:gd name="T34" fmla="*/ 2147483647 w 59"/>
                <a:gd name="T35" fmla="*/ 2147483647 h 67"/>
                <a:gd name="T36" fmla="*/ 2147483647 w 59"/>
                <a:gd name="T37" fmla="*/ 0 h 67"/>
                <a:gd name="T38" fmla="*/ 2147483647 w 59"/>
                <a:gd name="T39" fmla="*/ 0 h 67"/>
                <a:gd name="T40" fmla="*/ 2147483647 w 59"/>
                <a:gd name="T41" fmla="*/ 2147483647 h 67"/>
                <a:gd name="T42" fmla="*/ 2147483647 w 59"/>
                <a:gd name="T43" fmla="*/ 2147483647 h 67"/>
                <a:gd name="T44" fmla="*/ 2147483647 w 59"/>
                <a:gd name="T45" fmla="*/ 2147483647 h 67"/>
                <a:gd name="T46" fmla="*/ 2147483647 w 59"/>
                <a:gd name="T47" fmla="*/ 2147483647 h 67"/>
                <a:gd name="T48" fmla="*/ 2147483647 w 59"/>
                <a:gd name="T49" fmla="*/ 2147483647 h 67"/>
                <a:gd name="T50" fmla="*/ 2147483647 w 59"/>
                <a:gd name="T51" fmla="*/ 2147483647 h 67"/>
                <a:gd name="T52" fmla="*/ 0 w 59"/>
                <a:gd name="T53" fmla="*/ 2147483647 h 67"/>
                <a:gd name="T54" fmla="*/ 0 w 59"/>
                <a:gd name="T55" fmla="*/ 2147483647 h 67"/>
                <a:gd name="T56" fmla="*/ 0 w 59"/>
                <a:gd name="T57" fmla="*/ 2147483647 h 67"/>
                <a:gd name="T58" fmla="*/ 0 w 59"/>
                <a:gd name="T59" fmla="*/ 2147483647 h 67"/>
                <a:gd name="T60" fmla="*/ 2147483647 w 59"/>
                <a:gd name="T61" fmla="*/ 2147483647 h 67"/>
                <a:gd name="T62" fmla="*/ 2147483647 w 59"/>
                <a:gd name="T63" fmla="*/ 2147483647 h 67"/>
                <a:gd name="T64" fmla="*/ 2147483647 w 59"/>
                <a:gd name="T65" fmla="*/ 2147483647 h 67"/>
                <a:gd name="T66" fmla="*/ 2147483647 w 59"/>
                <a:gd name="T67" fmla="*/ 2147483647 h 67"/>
                <a:gd name="T68" fmla="*/ 2147483647 w 59"/>
                <a:gd name="T69" fmla="*/ 2147483647 h 67"/>
                <a:gd name="T70" fmla="*/ 2147483647 w 59"/>
                <a:gd name="T71" fmla="*/ 2147483647 h 67"/>
                <a:gd name="T72" fmla="*/ 2147483647 w 59"/>
                <a:gd name="T73" fmla="*/ 2147483647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"/>
                <a:gd name="T112" fmla="*/ 0 h 67"/>
                <a:gd name="T113" fmla="*/ 59 w 59"/>
                <a:gd name="T114" fmla="*/ 67 h 6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" h="67">
                  <a:moveTo>
                    <a:pt x="30" y="67"/>
                  </a:moveTo>
                  <a:lnTo>
                    <a:pt x="30" y="67"/>
                  </a:lnTo>
                  <a:lnTo>
                    <a:pt x="36" y="67"/>
                  </a:lnTo>
                  <a:lnTo>
                    <a:pt x="41" y="64"/>
                  </a:lnTo>
                  <a:lnTo>
                    <a:pt x="46" y="61"/>
                  </a:lnTo>
                  <a:lnTo>
                    <a:pt x="50" y="57"/>
                  </a:lnTo>
                  <a:lnTo>
                    <a:pt x="54" y="53"/>
                  </a:lnTo>
                  <a:lnTo>
                    <a:pt x="57" y="47"/>
                  </a:lnTo>
                  <a:lnTo>
                    <a:pt x="58" y="41"/>
                  </a:lnTo>
                  <a:lnTo>
                    <a:pt x="59" y="34"/>
                  </a:lnTo>
                  <a:lnTo>
                    <a:pt x="58" y="27"/>
                  </a:lnTo>
                  <a:lnTo>
                    <a:pt x="57" y="21"/>
                  </a:lnTo>
                  <a:lnTo>
                    <a:pt x="54" y="15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1" y="3"/>
                  </a:lnTo>
                  <a:lnTo>
                    <a:pt x="36" y="1"/>
                  </a:lnTo>
                  <a:lnTo>
                    <a:pt x="30" y="0"/>
                  </a:lnTo>
                  <a:lnTo>
                    <a:pt x="24" y="1"/>
                  </a:lnTo>
                  <a:lnTo>
                    <a:pt x="18" y="3"/>
                  </a:lnTo>
                  <a:lnTo>
                    <a:pt x="13" y="6"/>
                  </a:lnTo>
                  <a:lnTo>
                    <a:pt x="9" y="10"/>
                  </a:lnTo>
                  <a:lnTo>
                    <a:pt x="5" y="15"/>
                  </a:lnTo>
                  <a:lnTo>
                    <a:pt x="2" y="21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2" y="47"/>
                  </a:lnTo>
                  <a:lnTo>
                    <a:pt x="5" y="53"/>
                  </a:lnTo>
                  <a:lnTo>
                    <a:pt x="9" y="57"/>
                  </a:lnTo>
                  <a:lnTo>
                    <a:pt x="13" y="61"/>
                  </a:lnTo>
                  <a:lnTo>
                    <a:pt x="18" y="64"/>
                  </a:lnTo>
                  <a:lnTo>
                    <a:pt x="24" y="67"/>
                  </a:lnTo>
                  <a:lnTo>
                    <a:pt x="30" y="6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7" name="Freeform 42">
              <a:extLst>
                <a:ext uri="{FF2B5EF4-FFF2-40B4-BE49-F238E27FC236}">
                  <a16:creationId xmlns:a16="http://schemas.microsoft.com/office/drawing/2014/main" id="{79C9EB13-DED4-4086-823C-976865B23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788" y="3840163"/>
              <a:ext cx="80962" cy="106362"/>
            </a:xfrm>
            <a:custGeom>
              <a:avLst/>
              <a:gdLst>
                <a:gd name="T0" fmla="*/ 2147483647 w 58"/>
                <a:gd name="T1" fmla="*/ 2147483647 h 67"/>
                <a:gd name="T2" fmla="*/ 2147483647 w 58"/>
                <a:gd name="T3" fmla="*/ 2147483647 h 67"/>
                <a:gd name="T4" fmla="*/ 2147483647 w 58"/>
                <a:gd name="T5" fmla="*/ 2147483647 h 67"/>
                <a:gd name="T6" fmla="*/ 2147483647 w 58"/>
                <a:gd name="T7" fmla="*/ 2147483647 h 67"/>
                <a:gd name="T8" fmla="*/ 2147483647 w 58"/>
                <a:gd name="T9" fmla="*/ 2147483647 h 67"/>
                <a:gd name="T10" fmla="*/ 2147483647 w 58"/>
                <a:gd name="T11" fmla="*/ 2147483647 h 67"/>
                <a:gd name="T12" fmla="*/ 2147483647 w 58"/>
                <a:gd name="T13" fmla="*/ 2147483647 h 67"/>
                <a:gd name="T14" fmla="*/ 2147483647 w 58"/>
                <a:gd name="T15" fmla="*/ 2147483647 h 67"/>
                <a:gd name="T16" fmla="*/ 2147483647 w 58"/>
                <a:gd name="T17" fmla="*/ 2147483647 h 67"/>
                <a:gd name="T18" fmla="*/ 2147483647 w 58"/>
                <a:gd name="T19" fmla="*/ 2147483647 h 67"/>
                <a:gd name="T20" fmla="*/ 2147483647 w 58"/>
                <a:gd name="T21" fmla="*/ 2147483647 h 67"/>
                <a:gd name="T22" fmla="*/ 2147483647 w 58"/>
                <a:gd name="T23" fmla="*/ 2147483647 h 67"/>
                <a:gd name="T24" fmla="*/ 2147483647 w 58"/>
                <a:gd name="T25" fmla="*/ 2147483647 h 67"/>
                <a:gd name="T26" fmla="*/ 2147483647 w 58"/>
                <a:gd name="T27" fmla="*/ 2147483647 h 67"/>
                <a:gd name="T28" fmla="*/ 2147483647 w 58"/>
                <a:gd name="T29" fmla="*/ 2147483647 h 67"/>
                <a:gd name="T30" fmla="*/ 2147483647 w 58"/>
                <a:gd name="T31" fmla="*/ 2147483647 h 67"/>
                <a:gd name="T32" fmla="*/ 2147483647 w 58"/>
                <a:gd name="T33" fmla="*/ 0 h 67"/>
                <a:gd name="T34" fmla="*/ 2147483647 w 58"/>
                <a:gd name="T35" fmla="*/ 2147483647 h 67"/>
                <a:gd name="T36" fmla="*/ 2147483647 w 58"/>
                <a:gd name="T37" fmla="*/ 2147483647 h 67"/>
                <a:gd name="T38" fmla="*/ 2147483647 w 58"/>
                <a:gd name="T39" fmla="*/ 2147483647 h 67"/>
                <a:gd name="T40" fmla="*/ 2147483647 w 58"/>
                <a:gd name="T41" fmla="*/ 2147483647 h 67"/>
                <a:gd name="T42" fmla="*/ 2147483647 w 58"/>
                <a:gd name="T43" fmla="*/ 2147483647 h 67"/>
                <a:gd name="T44" fmla="*/ 2147483647 w 58"/>
                <a:gd name="T45" fmla="*/ 2147483647 h 67"/>
                <a:gd name="T46" fmla="*/ 0 w 58"/>
                <a:gd name="T47" fmla="*/ 2147483647 h 67"/>
                <a:gd name="T48" fmla="*/ 0 w 58"/>
                <a:gd name="T49" fmla="*/ 2147483647 h 67"/>
                <a:gd name="T50" fmla="*/ 0 w 58"/>
                <a:gd name="T51" fmla="*/ 2147483647 h 67"/>
                <a:gd name="T52" fmla="*/ 2147483647 w 58"/>
                <a:gd name="T53" fmla="*/ 2147483647 h 67"/>
                <a:gd name="T54" fmla="*/ 2147483647 w 58"/>
                <a:gd name="T55" fmla="*/ 2147483647 h 67"/>
                <a:gd name="T56" fmla="*/ 2147483647 w 58"/>
                <a:gd name="T57" fmla="*/ 2147483647 h 67"/>
                <a:gd name="T58" fmla="*/ 2147483647 w 58"/>
                <a:gd name="T59" fmla="*/ 2147483647 h 67"/>
                <a:gd name="T60" fmla="*/ 2147483647 w 58"/>
                <a:gd name="T61" fmla="*/ 2147483647 h 67"/>
                <a:gd name="T62" fmla="*/ 2147483647 w 58"/>
                <a:gd name="T63" fmla="*/ 2147483647 h 67"/>
                <a:gd name="T64" fmla="*/ 2147483647 w 58"/>
                <a:gd name="T65" fmla="*/ 2147483647 h 6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58"/>
                <a:gd name="T100" fmla="*/ 0 h 67"/>
                <a:gd name="T101" fmla="*/ 58 w 58"/>
                <a:gd name="T102" fmla="*/ 67 h 6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58" h="67">
                  <a:moveTo>
                    <a:pt x="29" y="67"/>
                  </a:moveTo>
                  <a:lnTo>
                    <a:pt x="35" y="66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0" y="57"/>
                  </a:lnTo>
                  <a:lnTo>
                    <a:pt x="54" y="53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8" y="34"/>
                  </a:lnTo>
                  <a:lnTo>
                    <a:pt x="58" y="27"/>
                  </a:lnTo>
                  <a:lnTo>
                    <a:pt x="56" y="21"/>
                  </a:lnTo>
                  <a:lnTo>
                    <a:pt x="54" y="15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3" y="1"/>
                  </a:lnTo>
                  <a:lnTo>
                    <a:pt x="17" y="3"/>
                  </a:lnTo>
                  <a:lnTo>
                    <a:pt x="13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1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2" y="47"/>
                  </a:lnTo>
                  <a:lnTo>
                    <a:pt x="5" y="53"/>
                  </a:lnTo>
                  <a:lnTo>
                    <a:pt x="8" y="57"/>
                  </a:lnTo>
                  <a:lnTo>
                    <a:pt x="13" y="61"/>
                  </a:lnTo>
                  <a:lnTo>
                    <a:pt x="17" y="64"/>
                  </a:lnTo>
                  <a:lnTo>
                    <a:pt x="23" y="66"/>
                  </a:lnTo>
                  <a:lnTo>
                    <a:pt x="29" y="6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8" name="Freeform 43">
              <a:extLst>
                <a:ext uri="{FF2B5EF4-FFF2-40B4-BE49-F238E27FC236}">
                  <a16:creationId xmlns:a16="http://schemas.microsoft.com/office/drawing/2014/main" id="{92E51571-5E81-45F6-BD0F-09CC9B5B4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88" y="2735264"/>
              <a:ext cx="582612" cy="1671637"/>
            </a:xfrm>
            <a:custGeom>
              <a:avLst/>
              <a:gdLst>
                <a:gd name="T0" fmla="*/ 2147483647 w 413"/>
                <a:gd name="T1" fmla="*/ 2147483647 h 1053"/>
                <a:gd name="T2" fmla="*/ 2147483647 w 413"/>
                <a:gd name="T3" fmla="*/ 2147483647 h 1053"/>
                <a:gd name="T4" fmla="*/ 2147483647 w 413"/>
                <a:gd name="T5" fmla="*/ 2147483647 h 1053"/>
                <a:gd name="T6" fmla="*/ 2147483647 w 413"/>
                <a:gd name="T7" fmla="*/ 2147483647 h 1053"/>
                <a:gd name="T8" fmla="*/ 2147483647 w 413"/>
                <a:gd name="T9" fmla="*/ 2147483647 h 1053"/>
                <a:gd name="T10" fmla="*/ 2147483647 w 413"/>
                <a:gd name="T11" fmla="*/ 2147483647 h 1053"/>
                <a:gd name="T12" fmla="*/ 2147483647 w 413"/>
                <a:gd name="T13" fmla="*/ 2147483647 h 1053"/>
                <a:gd name="T14" fmla="*/ 2147483647 w 413"/>
                <a:gd name="T15" fmla="*/ 2147483647 h 1053"/>
                <a:gd name="T16" fmla="*/ 2147483647 w 413"/>
                <a:gd name="T17" fmla="*/ 2147483647 h 1053"/>
                <a:gd name="T18" fmla="*/ 2147483647 w 413"/>
                <a:gd name="T19" fmla="*/ 2147483647 h 1053"/>
                <a:gd name="T20" fmla="*/ 0 w 413"/>
                <a:gd name="T21" fmla="*/ 2147483647 h 1053"/>
                <a:gd name="T22" fmla="*/ 2147483647 w 413"/>
                <a:gd name="T23" fmla="*/ 2147483647 h 1053"/>
                <a:gd name="T24" fmla="*/ 2147483647 w 413"/>
                <a:gd name="T25" fmla="*/ 2147483647 h 1053"/>
                <a:gd name="T26" fmla="*/ 2147483647 w 413"/>
                <a:gd name="T27" fmla="*/ 2147483647 h 1053"/>
                <a:gd name="T28" fmla="*/ 2147483647 w 413"/>
                <a:gd name="T29" fmla="*/ 2147483647 h 1053"/>
                <a:gd name="T30" fmla="*/ 2147483647 w 413"/>
                <a:gd name="T31" fmla="*/ 2147483647 h 1053"/>
                <a:gd name="T32" fmla="*/ 2147483647 w 413"/>
                <a:gd name="T33" fmla="*/ 2147483647 h 1053"/>
                <a:gd name="T34" fmla="*/ 2147483647 w 413"/>
                <a:gd name="T35" fmla="*/ 2147483647 h 1053"/>
                <a:gd name="T36" fmla="*/ 2147483647 w 413"/>
                <a:gd name="T37" fmla="*/ 2147483647 h 1053"/>
                <a:gd name="T38" fmla="*/ 2147483647 w 413"/>
                <a:gd name="T39" fmla="*/ 2147483647 h 1053"/>
                <a:gd name="T40" fmla="*/ 2147483647 w 413"/>
                <a:gd name="T41" fmla="*/ 2147483647 h 1053"/>
                <a:gd name="T42" fmla="*/ 2147483647 w 413"/>
                <a:gd name="T43" fmla="*/ 2147483647 h 1053"/>
                <a:gd name="T44" fmla="*/ 2147483647 w 413"/>
                <a:gd name="T45" fmla="*/ 2147483647 h 1053"/>
                <a:gd name="T46" fmla="*/ 2147483647 w 413"/>
                <a:gd name="T47" fmla="*/ 2147483647 h 1053"/>
                <a:gd name="T48" fmla="*/ 2147483647 w 413"/>
                <a:gd name="T49" fmla="*/ 2147483647 h 1053"/>
                <a:gd name="T50" fmla="*/ 2147483647 w 413"/>
                <a:gd name="T51" fmla="*/ 2147483647 h 1053"/>
                <a:gd name="T52" fmla="*/ 2147483647 w 413"/>
                <a:gd name="T53" fmla="*/ 2147483647 h 1053"/>
                <a:gd name="T54" fmla="*/ 2147483647 w 413"/>
                <a:gd name="T55" fmla="*/ 2147483647 h 1053"/>
                <a:gd name="T56" fmla="*/ 2147483647 w 413"/>
                <a:gd name="T57" fmla="*/ 2147483647 h 1053"/>
                <a:gd name="T58" fmla="*/ 2147483647 w 413"/>
                <a:gd name="T59" fmla="*/ 2147483647 h 1053"/>
                <a:gd name="T60" fmla="*/ 2147483647 w 413"/>
                <a:gd name="T61" fmla="*/ 2147483647 h 1053"/>
                <a:gd name="T62" fmla="*/ 2147483647 w 413"/>
                <a:gd name="T63" fmla="*/ 2147483647 h 1053"/>
                <a:gd name="T64" fmla="*/ 2147483647 w 413"/>
                <a:gd name="T65" fmla="*/ 2147483647 h 1053"/>
                <a:gd name="T66" fmla="*/ 2147483647 w 413"/>
                <a:gd name="T67" fmla="*/ 2147483647 h 1053"/>
                <a:gd name="T68" fmla="*/ 2147483647 w 413"/>
                <a:gd name="T69" fmla="*/ 2147483647 h 1053"/>
                <a:gd name="T70" fmla="*/ 2147483647 w 413"/>
                <a:gd name="T71" fmla="*/ 2147483647 h 1053"/>
                <a:gd name="T72" fmla="*/ 2147483647 w 413"/>
                <a:gd name="T73" fmla="*/ 2147483647 h 1053"/>
                <a:gd name="T74" fmla="*/ 2147483647 w 413"/>
                <a:gd name="T75" fmla="*/ 2147483647 h 1053"/>
                <a:gd name="T76" fmla="*/ 2147483647 w 413"/>
                <a:gd name="T77" fmla="*/ 2147483647 h 1053"/>
                <a:gd name="T78" fmla="*/ 2147483647 w 413"/>
                <a:gd name="T79" fmla="*/ 2147483647 h 1053"/>
                <a:gd name="T80" fmla="*/ 2147483647 w 413"/>
                <a:gd name="T81" fmla="*/ 2147483647 h 1053"/>
                <a:gd name="T82" fmla="*/ 2147483647 w 413"/>
                <a:gd name="T83" fmla="*/ 2147483647 h 1053"/>
                <a:gd name="T84" fmla="*/ 2147483647 w 413"/>
                <a:gd name="T85" fmla="*/ 2147483647 h 1053"/>
                <a:gd name="T86" fmla="*/ 2147483647 w 413"/>
                <a:gd name="T87" fmla="*/ 2147483647 h 1053"/>
                <a:gd name="T88" fmla="*/ 2147483647 w 413"/>
                <a:gd name="T89" fmla="*/ 2147483647 h 1053"/>
                <a:gd name="T90" fmla="*/ 2147483647 w 413"/>
                <a:gd name="T91" fmla="*/ 2147483647 h 1053"/>
                <a:gd name="T92" fmla="*/ 2147483647 w 413"/>
                <a:gd name="T93" fmla="*/ 2147483647 h 1053"/>
                <a:gd name="T94" fmla="*/ 2147483647 w 413"/>
                <a:gd name="T95" fmla="*/ 2147483647 h 1053"/>
                <a:gd name="T96" fmla="*/ 2147483647 w 413"/>
                <a:gd name="T97" fmla="*/ 2147483647 h 1053"/>
                <a:gd name="T98" fmla="*/ 2147483647 w 413"/>
                <a:gd name="T99" fmla="*/ 2147483647 h 1053"/>
                <a:gd name="T100" fmla="*/ 2147483647 w 413"/>
                <a:gd name="T101" fmla="*/ 2147483647 h 1053"/>
                <a:gd name="T102" fmla="*/ 2147483647 w 413"/>
                <a:gd name="T103" fmla="*/ 0 h 105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13"/>
                <a:gd name="T157" fmla="*/ 0 h 1053"/>
                <a:gd name="T158" fmla="*/ 413 w 413"/>
                <a:gd name="T159" fmla="*/ 1053 h 1053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13" h="1053">
                  <a:moveTo>
                    <a:pt x="259" y="0"/>
                  </a:moveTo>
                  <a:lnTo>
                    <a:pt x="239" y="3"/>
                  </a:lnTo>
                  <a:lnTo>
                    <a:pt x="220" y="9"/>
                  </a:lnTo>
                  <a:lnTo>
                    <a:pt x="201" y="18"/>
                  </a:lnTo>
                  <a:lnTo>
                    <a:pt x="184" y="29"/>
                  </a:lnTo>
                  <a:lnTo>
                    <a:pt x="168" y="43"/>
                  </a:lnTo>
                  <a:lnTo>
                    <a:pt x="152" y="59"/>
                  </a:lnTo>
                  <a:lnTo>
                    <a:pt x="138" y="77"/>
                  </a:lnTo>
                  <a:lnTo>
                    <a:pt x="125" y="97"/>
                  </a:lnTo>
                  <a:lnTo>
                    <a:pt x="112" y="119"/>
                  </a:lnTo>
                  <a:lnTo>
                    <a:pt x="101" y="142"/>
                  </a:lnTo>
                  <a:lnTo>
                    <a:pt x="90" y="167"/>
                  </a:lnTo>
                  <a:lnTo>
                    <a:pt x="80" y="193"/>
                  </a:lnTo>
                  <a:lnTo>
                    <a:pt x="71" y="220"/>
                  </a:lnTo>
                  <a:lnTo>
                    <a:pt x="62" y="248"/>
                  </a:lnTo>
                  <a:lnTo>
                    <a:pt x="54" y="276"/>
                  </a:lnTo>
                  <a:lnTo>
                    <a:pt x="48" y="306"/>
                  </a:lnTo>
                  <a:lnTo>
                    <a:pt x="41" y="335"/>
                  </a:lnTo>
                  <a:lnTo>
                    <a:pt x="35" y="365"/>
                  </a:lnTo>
                  <a:lnTo>
                    <a:pt x="30" y="395"/>
                  </a:lnTo>
                  <a:lnTo>
                    <a:pt x="25" y="425"/>
                  </a:lnTo>
                  <a:lnTo>
                    <a:pt x="21" y="454"/>
                  </a:lnTo>
                  <a:lnTo>
                    <a:pt x="17" y="483"/>
                  </a:lnTo>
                  <a:lnTo>
                    <a:pt x="14" y="511"/>
                  </a:lnTo>
                  <a:lnTo>
                    <a:pt x="11" y="539"/>
                  </a:lnTo>
                  <a:lnTo>
                    <a:pt x="8" y="565"/>
                  </a:lnTo>
                  <a:lnTo>
                    <a:pt x="7" y="591"/>
                  </a:lnTo>
                  <a:lnTo>
                    <a:pt x="5" y="615"/>
                  </a:lnTo>
                  <a:lnTo>
                    <a:pt x="3" y="637"/>
                  </a:lnTo>
                  <a:lnTo>
                    <a:pt x="2" y="659"/>
                  </a:lnTo>
                  <a:lnTo>
                    <a:pt x="1" y="678"/>
                  </a:lnTo>
                  <a:lnTo>
                    <a:pt x="0" y="695"/>
                  </a:lnTo>
                  <a:lnTo>
                    <a:pt x="0" y="710"/>
                  </a:lnTo>
                  <a:lnTo>
                    <a:pt x="0" y="724"/>
                  </a:lnTo>
                  <a:lnTo>
                    <a:pt x="0" y="738"/>
                  </a:lnTo>
                  <a:lnTo>
                    <a:pt x="1" y="751"/>
                  </a:lnTo>
                  <a:lnTo>
                    <a:pt x="2" y="764"/>
                  </a:lnTo>
                  <a:lnTo>
                    <a:pt x="4" y="776"/>
                  </a:lnTo>
                  <a:lnTo>
                    <a:pt x="6" y="788"/>
                  </a:lnTo>
                  <a:lnTo>
                    <a:pt x="8" y="800"/>
                  </a:lnTo>
                  <a:lnTo>
                    <a:pt x="11" y="811"/>
                  </a:lnTo>
                  <a:lnTo>
                    <a:pt x="12" y="822"/>
                  </a:lnTo>
                  <a:lnTo>
                    <a:pt x="15" y="832"/>
                  </a:lnTo>
                  <a:lnTo>
                    <a:pt x="16" y="842"/>
                  </a:lnTo>
                  <a:lnTo>
                    <a:pt x="18" y="852"/>
                  </a:lnTo>
                  <a:lnTo>
                    <a:pt x="19" y="861"/>
                  </a:lnTo>
                  <a:lnTo>
                    <a:pt x="20" y="870"/>
                  </a:lnTo>
                  <a:lnTo>
                    <a:pt x="20" y="878"/>
                  </a:lnTo>
                  <a:lnTo>
                    <a:pt x="20" y="886"/>
                  </a:lnTo>
                  <a:lnTo>
                    <a:pt x="19" y="895"/>
                  </a:lnTo>
                  <a:lnTo>
                    <a:pt x="19" y="905"/>
                  </a:lnTo>
                  <a:lnTo>
                    <a:pt x="19" y="917"/>
                  </a:lnTo>
                  <a:lnTo>
                    <a:pt x="19" y="929"/>
                  </a:lnTo>
                  <a:lnTo>
                    <a:pt x="19" y="943"/>
                  </a:lnTo>
                  <a:lnTo>
                    <a:pt x="19" y="957"/>
                  </a:lnTo>
                  <a:lnTo>
                    <a:pt x="20" y="971"/>
                  </a:lnTo>
                  <a:lnTo>
                    <a:pt x="20" y="985"/>
                  </a:lnTo>
                  <a:lnTo>
                    <a:pt x="21" y="998"/>
                  </a:lnTo>
                  <a:lnTo>
                    <a:pt x="22" y="1011"/>
                  </a:lnTo>
                  <a:lnTo>
                    <a:pt x="23" y="1022"/>
                  </a:lnTo>
                  <a:lnTo>
                    <a:pt x="23" y="1033"/>
                  </a:lnTo>
                  <a:lnTo>
                    <a:pt x="24" y="1041"/>
                  </a:lnTo>
                  <a:lnTo>
                    <a:pt x="24" y="1047"/>
                  </a:lnTo>
                  <a:lnTo>
                    <a:pt x="24" y="1052"/>
                  </a:lnTo>
                  <a:lnTo>
                    <a:pt x="24" y="1053"/>
                  </a:lnTo>
                  <a:lnTo>
                    <a:pt x="26" y="1053"/>
                  </a:lnTo>
                  <a:lnTo>
                    <a:pt x="32" y="1052"/>
                  </a:lnTo>
                  <a:lnTo>
                    <a:pt x="41" y="1051"/>
                  </a:lnTo>
                  <a:lnTo>
                    <a:pt x="53" y="1050"/>
                  </a:lnTo>
                  <a:lnTo>
                    <a:pt x="67" y="1048"/>
                  </a:lnTo>
                  <a:lnTo>
                    <a:pt x="82" y="1045"/>
                  </a:lnTo>
                  <a:lnTo>
                    <a:pt x="100" y="1042"/>
                  </a:lnTo>
                  <a:lnTo>
                    <a:pt x="118" y="1038"/>
                  </a:lnTo>
                  <a:lnTo>
                    <a:pt x="137" y="1033"/>
                  </a:lnTo>
                  <a:lnTo>
                    <a:pt x="156" y="1027"/>
                  </a:lnTo>
                  <a:lnTo>
                    <a:pt x="175" y="1020"/>
                  </a:lnTo>
                  <a:lnTo>
                    <a:pt x="193" y="1012"/>
                  </a:lnTo>
                  <a:lnTo>
                    <a:pt x="210" y="1003"/>
                  </a:lnTo>
                  <a:lnTo>
                    <a:pt x="225" y="993"/>
                  </a:lnTo>
                  <a:lnTo>
                    <a:pt x="238" y="982"/>
                  </a:lnTo>
                  <a:lnTo>
                    <a:pt x="249" y="969"/>
                  </a:lnTo>
                  <a:lnTo>
                    <a:pt x="266" y="946"/>
                  </a:lnTo>
                  <a:lnTo>
                    <a:pt x="280" y="927"/>
                  </a:lnTo>
                  <a:lnTo>
                    <a:pt x="291" y="913"/>
                  </a:lnTo>
                  <a:lnTo>
                    <a:pt x="299" y="904"/>
                  </a:lnTo>
                  <a:lnTo>
                    <a:pt x="305" y="897"/>
                  </a:lnTo>
                  <a:lnTo>
                    <a:pt x="309" y="894"/>
                  </a:lnTo>
                  <a:lnTo>
                    <a:pt x="311" y="892"/>
                  </a:lnTo>
                  <a:lnTo>
                    <a:pt x="311" y="891"/>
                  </a:lnTo>
                  <a:lnTo>
                    <a:pt x="249" y="969"/>
                  </a:lnTo>
                  <a:lnTo>
                    <a:pt x="249" y="833"/>
                  </a:lnTo>
                  <a:lnTo>
                    <a:pt x="217" y="818"/>
                  </a:lnTo>
                  <a:lnTo>
                    <a:pt x="217" y="804"/>
                  </a:lnTo>
                  <a:lnTo>
                    <a:pt x="217" y="791"/>
                  </a:lnTo>
                  <a:lnTo>
                    <a:pt x="217" y="779"/>
                  </a:lnTo>
                  <a:lnTo>
                    <a:pt x="217" y="767"/>
                  </a:lnTo>
                  <a:lnTo>
                    <a:pt x="217" y="756"/>
                  </a:lnTo>
                  <a:lnTo>
                    <a:pt x="218" y="745"/>
                  </a:lnTo>
                  <a:lnTo>
                    <a:pt x="219" y="735"/>
                  </a:lnTo>
                  <a:lnTo>
                    <a:pt x="220" y="726"/>
                  </a:lnTo>
                  <a:lnTo>
                    <a:pt x="222" y="716"/>
                  </a:lnTo>
                  <a:lnTo>
                    <a:pt x="224" y="708"/>
                  </a:lnTo>
                  <a:lnTo>
                    <a:pt x="227" y="701"/>
                  </a:lnTo>
                  <a:lnTo>
                    <a:pt x="231" y="694"/>
                  </a:lnTo>
                  <a:lnTo>
                    <a:pt x="234" y="689"/>
                  </a:lnTo>
                  <a:lnTo>
                    <a:pt x="239" y="684"/>
                  </a:lnTo>
                  <a:lnTo>
                    <a:pt x="243" y="679"/>
                  </a:lnTo>
                  <a:lnTo>
                    <a:pt x="249" y="675"/>
                  </a:lnTo>
                  <a:lnTo>
                    <a:pt x="255" y="670"/>
                  </a:lnTo>
                  <a:lnTo>
                    <a:pt x="263" y="659"/>
                  </a:lnTo>
                  <a:lnTo>
                    <a:pt x="272" y="644"/>
                  </a:lnTo>
                  <a:lnTo>
                    <a:pt x="282" y="625"/>
                  </a:lnTo>
                  <a:lnTo>
                    <a:pt x="292" y="603"/>
                  </a:lnTo>
                  <a:lnTo>
                    <a:pt x="303" y="580"/>
                  </a:lnTo>
                  <a:lnTo>
                    <a:pt x="315" y="554"/>
                  </a:lnTo>
                  <a:lnTo>
                    <a:pt x="326" y="528"/>
                  </a:lnTo>
                  <a:lnTo>
                    <a:pt x="337" y="502"/>
                  </a:lnTo>
                  <a:lnTo>
                    <a:pt x="347" y="476"/>
                  </a:lnTo>
                  <a:lnTo>
                    <a:pt x="357" y="451"/>
                  </a:lnTo>
                  <a:lnTo>
                    <a:pt x="365" y="429"/>
                  </a:lnTo>
                  <a:lnTo>
                    <a:pt x="373" y="409"/>
                  </a:lnTo>
                  <a:lnTo>
                    <a:pt x="379" y="393"/>
                  </a:lnTo>
                  <a:lnTo>
                    <a:pt x="383" y="381"/>
                  </a:lnTo>
                  <a:lnTo>
                    <a:pt x="385" y="374"/>
                  </a:lnTo>
                  <a:lnTo>
                    <a:pt x="386" y="371"/>
                  </a:lnTo>
                  <a:lnTo>
                    <a:pt x="387" y="367"/>
                  </a:lnTo>
                  <a:lnTo>
                    <a:pt x="389" y="361"/>
                  </a:lnTo>
                  <a:lnTo>
                    <a:pt x="391" y="353"/>
                  </a:lnTo>
                  <a:lnTo>
                    <a:pt x="394" y="344"/>
                  </a:lnTo>
                  <a:lnTo>
                    <a:pt x="396" y="334"/>
                  </a:lnTo>
                  <a:lnTo>
                    <a:pt x="398" y="322"/>
                  </a:lnTo>
                  <a:lnTo>
                    <a:pt x="401" y="310"/>
                  </a:lnTo>
                  <a:lnTo>
                    <a:pt x="403" y="297"/>
                  </a:lnTo>
                  <a:lnTo>
                    <a:pt x="406" y="283"/>
                  </a:lnTo>
                  <a:lnTo>
                    <a:pt x="408" y="268"/>
                  </a:lnTo>
                  <a:lnTo>
                    <a:pt x="410" y="253"/>
                  </a:lnTo>
                  <a:lnTo>
                    <a:pt x="412" y="237"/>
                  </a:lnTo>
                  <a:lnTo>
                    <a:pt x="412" y="221"/>
                  </a:lnTo>
                  <a:lnTo>
                    <a:pt x="413" y="204"/>
                  </a:lnTo>
                  <a:lnTo>
                    <a:pt x="413" y="188"/>
                  </a:lnTo>
                  <a:lnTo>
                    <a:pt x="412" y="171"/>
                  </a:lnTo>
                  <a:lnTo>
                    <a:pt x="410" y="155"/>
                  </a:lnTo>
                  <a:lnTo>
                    <a:pt x="407" y="139"/>
                  </a:lnTo>
                  <a:lnTo>
                    <a:pt x="404" y="123"/>
                  </a:lnTo>
                  <a:lnTo>
                    <a:pt x="399" y="108"/>
                  </a:lnTo>
                  <a:lnTo>
                    <a:pt x="394" y="93"/>
                  </a:lnTo>
                  <a:lnTo>
                    <a:pt x="387" y="79"/>
                  </a:lnTo>
                  <a:lnTo>
                    <a:pt x="379" y="65"/>
                  </a:lnTo>
                  <a:lnTo>
                    <a:pt x="369" y="53"/>
                  </a:lnTo>
                  <a:lnTo>
                    <a:pt x="359" y="41"/>
                  </a:lnTo>
                  <a:lnTo>
                    <a:pt x="346" y="31"/>
                  </a:lnTo>
                  <a:lnTo>
                    <a:pt x="333" y="22"/>
                  </a:lnTo>
                  <a:lnTo>
                    <a:pt x="317" y="14"/>
                  </a:lnTo>
                  <a:lnTo>
                    <a:pt x="300" y="7"/>
                  </a:lnTo>
                  <a:lnTo>
                    <a:pt x="280" y="3"/>
                  </a:lnTo>
                  <a:lnTo>
                    <a:pt x="259" y="0"/>
                  </a:lnTo>
                  <a:close/>
                </a:path>
              </a:pathLst>
            </a:custGeom>
            <a:solidFill>
              <a:srgbClr val="66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9" name="Freeform 44">
              <a:extLst>
                <a:ext uri="{FF2B5EF4-FFF2-40B4-BE49-F238E27FC236}">
                  <a16:creationId xmlns:a16="http://schemas.microsoft.com/office/drawing/2014/main" id="{A9113898-2A31-4675-A9F7-8BC1CC5F4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788" y="3840163"/>
              <a:ext cx="80962" cy="106362"/>
            </a:xfrm>
            <a:custGeom>
              <a:avLst/>
              <a:gdLst>
                <a:gd name="T0" fmla="*/ 2147483647 w 58"/>
                <a:gd name="T1" fmla="*/ 2147483647 h 67"/>
                <a:gd name="T2" fmla="*/ 2147483647 w 58"/>
                <a:gd name="T3" fmla="*/ 2147483647 h 67"/>
                <a:gd name="T4" fmla="*/ 2147483647 w 58"/>
                <a:gd name="T5" fmla="*/ 2147483647 h 67"/>
                <a:gd name="T6" fmla="*/ 2147483647 w 58"/>
                <a:gd name="T7" fmla="*/ 2147483647 h 67"/>
                <a:gd name="T8" fmla="*/ 2147483647 w 58"/>
                <a:gd name="T9" fmla="*/ 2147483647 h 67"/>
                <a:gd name="T10" fmla="*/ 2147483647 w 58"/>
                <a:gd name="T11" fmla="*/ 2147483647 h 67"/>
                <a:gd name="T12" fmla="*/ 2147483647 w 58"/>
                <a:gd name="T13" fmla="*/ 2147483647 h 67"/>
                <a:gd name="T14" fmla="*/ 2147483647 w 58"/>
                <a:gd name="T15" fmla="*/ 2147483647 h 67"/>
                <a:gd name="T16" fmla="*/ 2147483647 w 58"/>
                <a:gd name="T17" fmla="*/ 2147483647 h 67"/>
                <a:gd name="T18" fmla="*/ 2147483647 w 58"/>
                <a:gd name="T19" fmla="*/ 2147483647 h 67"/>
                <a:gd name="T20" fmla="*/ 2147483647 w 58"/>
                <a:gd name="T21" fmla="*/ 2147483647 h 67"/>
                <a:gd name="T22" fmla="*/ 2147483647 w 58"/>
                <a:gd name="T23" fmla="*/ 2147483647 h 67"/>
                <a:gd name="T24" fmla="*/ 2147483647 w 58"/>
                <a:gd name="T25" fmla="*/ 2147483647 h 67"/>
                <a:gd name="T26" fmla="*/ 2147483647 w 58"/>
                <a:gd name="T27" fmla="*/ 2147483647 h 67"/>
                <a:gd name="T28" fmla="*/ 2147483647 w 58"/>
                <a:gd name="T29" fmla="*/ 2147483647 h 67"/>
                <a:gd name="T30" fmla="*/ 2147483647 w 58"/>
                <a:gd name="T31" fmla="*/ 2147483647 h 67"/>
                <a:gd name="T32" fmla="*/ 2147483647 w 58"/>
                <a:gd name="T33" fmla="*/ 2147483647 h 67"/>
                <a:gd name="T34" fmla="*/ 2147483647 w 58"/>
                <a:gd name="T35" fmla="*/ 2147483647 h 67"/>
                <a:gd name="T36" fmla="*/ 2147483647 w 58"/>
                <a:gd name="T37" fmla="*/ 0 h 67"/>
                <a:gd name="T38" fmla="*/ 2147483647 w 58"/>
                <a:gd name="T39" fmla="*/ 0 h 67"/>
                <a:gd name="T40" fmla="*/ 2147483647 w 58"/>
                <a:gd name="T41" fmla="*/ 2147483647 h 67"/>
                <a:gd name="T42" fmla="*/ 2147483647 w 58"/>
                <a:gd name="T43" fmla="*/ 2147483647 h 67"/>
                <a:gd name="T44" fmla="*/ 2147483647 w 58"/>
                <a:gd name="T45" fmla="*/ 2147483647 h 67"/>
                <a:gd name="T46" fmla="*/ 2147483647 w 58"/>
                <a:gd name="T47" fmla="*/ 2147483647 h 67"/>
                <a:gd name="T48" fmla="*/ 2147483647 w 58"/>
                <a:gd name="T49" fmla="*/ 2147483647 h 67"/>
                <a:gd name="T50" fmla="*/ 2147483647 w 58"/>
                <a:gd name="T51" fmla="*/ 2147483647 h 67"/>
                <a:gd name="T52" fmla="*/ 0 w 58"/>
                <a:gd name="T53" fmla="*/ 2147483647 h 67"/>
                <a:gd name="T54" fmla="*/ 0 w 58"/>
                <a:gd name="T55" fmla="*/ 2147483647 h 67"/>
                <a:gd name="T56" fmla="*/ 0 w 58"/>
                <a:gd name="T57" fmla="*/ 2147483647 h 67"/>
                <a:gd name="T58" fmla="*/ 0 w 58"/>
                <a:gd name="T59" fmla="*/ 2147483647 h 67"/>
                <a:gd name="T60" fmla="*/ 2147483647 w 58"/>
                <a:gd name="T61" fmla="*/ 2147483647 h 67"/>
                <a:gd name="T62" fmla="*/ 2147483647 w 58"/>
                <a:gd name="T63" fmla="*/ 2147483647 h 67"/>
                <a:gd name="T64" fmla="*/ 2147483647 w 58"/>
                <a:gd name="T65" fmla="*/ 2147483647 h 67"/>
                <a:gd name="T66" fmla="*/ 2147483647 w 58"/>
                <a:gd name="T67" fmla="*/ 2147483647 h 67"/>
                <a:gd name="T68" fmla="*/ 2147483647 w 58"/>
                <a:gd name="T69" fmla="*/ 2147483647 h 67"/>
                <a:gd name="T70" fmla="*/ 2147483647 w 58"/>
                <a:gd name="T71" fmla="*/ 2147483647 h 67"/>
                <a:gd name="T72" fmla="*/ 2147483647 w 58"/>
                <a:gd name="T73" fmla="*/ 2147483647 h 6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8"/>
                <a:gd name="T112" fmla="*/ 0 h 67"/>
                <a:gd name="T113" fmla="*/ 58 w 58"/>
                <a:gd name="T114" fmla="*/ 67 h 6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8" h="67">
                  <a:moveTo>
                    <a:pt x="29" y="67"/>
                  </a:moveTo>
                  <a:lnTo>
                    <a:pt x="29" y="67"/>
                  </a:lnTo>
                  <a:lnTo>
                    <a:pt x="35" y="66"/>
                  </a:lnTo>
                  <a:lnTo>
                    <a:pt x="40" y="64"/>
                  </a:lnTo>
                  <a:lnTo>
                    <a:pt x="46" y="61"/>
                  </a:lnTo>
                  <a:lnTo>
                    <a:pt x="50" y="57"/>
                  </a:lnTo>
                  <a:lnTo>
                    <a:pt x="54" y="53"/>
                  </a:lnTo>
                  <a:lnTo>
                    <a:pt x="56" y="47"/>
                  </a:lnTo>
                  <a:lnTo>
                    <a:pt x="58" y="41"/>
                  </a:lnTo>
                  <a:lnTo>
                    <a:pt x="58" y="34"/>
                  </a:lnTo>
                  <a:lnTo>
                    <a:pt x="58" y="27"/>
                  </a:lnTo>
                  <a:lnTo>
                    <a:pt x="56" y="21"/>
                  </a:lnTo>
                  <a:lnTo>
                    <a:pt x="54" y="15"/>
                  </a:lnTo>
                  <a:lnTo>
                    <a:pt x="50" y="10"/>
                  </a:lnTo>
                  <a:lnTo>
                    <a:pt x="46" y="6"/>
                  </a:lnTo>
                  <a:lnTo>
                    <a:pt x="40" y="3"/>
                  </a:lnTo>
                  <a:lnTo>
                    <a:pt x="35" y="1"/>
                  </a:lnTo>
                  <a:lnTo>
                    <a:pt x="29" y="0"/>
                  </a:lnTo>
                  <a:lnTo>
                    <a:pt x="23" y="1"/>
                  </a:lnTo>
                  <a:lnTo>
                    <a:pt x="17" y="3"/>
                  </a:lnTo>
                  <a:lnTo>
                    <a:pt x="13" y="6"/>
                  </a:lnTo>
                  <a:lnTo>
                    <a:pt x="8" y="10"/>
                  </a:lnTo>
                  <a:lnTo>
                    <a:pt x="5" y="15"/>
                  </a:lnTo>
                  <a:lnTo>
                    <a:pt x="2" y="21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0" y="41"/>
                  </a:lnTo>
                  <a:lnTo>
                    <a:pt x="2" y="47"/>
                  </a:lnTo>
                  <a:lnTo>
                    <a:pt x="5" y="53"/>
                  </a:lnTo>
                  <a:lnTo>
                    <a:pt x="8" y="57"/>
                  </a:lnTo>
                  <a:lnTo>
                    <a:pt x="13" y="61"/>
                  </a:lnTo>
                  <a:lnTo>
                    <a:pt x="17" y="64"/>
                  </a:lnTo>
                  <a:lnTo>
                    <a:pt x="23" y="66"/>
                  </a:lnTo>
                  <a:lnTo>
                    <a:pt x="29" y="6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0" name="Freeform 45">
              <a:extLst>
                <a:ext uri="{FF2B5EF4-FFF2-40B4-BE49-F238E27FC236}">
                  <a16:creationId xmlns:a16="http://schemas.microsoft.com/office/drawing/2014/main" id="{D4A7FF87-7D71-4454-9976-BBE9E9EED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88" y="2735264"/>
              <a:ext cx="582612" cy="1671637"/>
            </a:xfrm>
            <a:custGeom>
              <a:avLst/>
              <a:gdLst>
                <a:gd name="T0" fmla="*/ 2147483647 w 413"/>
                <a:gd name="T1" fmla="*/ 2147483647 h 1053"/>
                <a:gd name="T2" fmla="*/ 2147483647 w 413"/>
                <a:gd name="T3" fmla="*/ 2147483647 h 1053"/>
                <a:gd name="T4" fmla="*/ 2147483647 w 413"/>
                <a:gd name="T5" fmla="*/ 2147483647 h 1053"/>
                <a:gd name="T6" fmla="*/ 2147483647 w 413"/>
                <a:gd name="T7" fmla="*/ 2147483647 h 1053"/>
                <a:gd name="T8" fmla="*/ 2147483647 w 413"/>
                <a:gd name="T9" fmla="*/ 2147483647 h 1053"/>
                <a:gd name="T10" fmla="*/ 2147483647 w 413"/>
                <a:gd name="T11" fmla="*/ 2147483647 h 1053"/>
                <a:gd name="T12" fmla="*/ 2147483647 w 413"/>
                <a:gd name="T13" fmla="*/ 2147483647 h 1053"/>
                <a:gd name="T14" fmla="*/ 2147483647 w 413"/>
                <a:gd name="T15" fmla="*/ 2147483647 h 1053"/>
                <a:gd name="T16" fmla="*/ 2147483647 w 413"/>
                <a:gd name="T17" fmla="*/ 2147483647 h 1053"/>
                <a:gd name="T18" fmla="*/ 2147483647 w 413"/>
                <a:gd name="T19" fmla="*/ 2147483647 h 1053"/>
                <a:gd name="T20" fmla="*/ 0 w 413"/>
                <a:gd name="T21" fmla="*/ 2147483647 h 1053"/>
                <a:gd name="T22" fmla="*/ 0 w 413"/>
                <a:gd name="T23" fmla="*/ 2147483647 h 1053"/>
                <a:gd name="T24" fmla="*/ 2147483647 w 413"/>
                <a:gd name="T25" fmla="*/ 2147483647 h 1053"/>
                <a:gd name="T26" fmla="*/ 2147483647 w 413"/>
                <a:gd name="T27" fmla="*/ 2147483647 h 1053"/>
                <a:gd name="T28" fmla="*/ 2147483647 w 413"/>
                <a:gd name="T29" fmla="*/ 2147483647 h 1053"/>
                <a:gd name="T30" fmla="*/ 2147483647 w 413"/>
                <a:gd name="T31" fmla="*/ 2147483647 h 1053"/>
                <a:gd name="T32" fmla="*/ 2147483647 w 413"/>
                <a:gd name="T33" fmla="*/ 2147483647 h 1053"/>
                <a:gd name="T34" fmla="*/ 2147483647 w 413"/>
                <a:gd name="T35" fmla="*/ 2147483647 h 1053"/>
                <a:gd name="T36" fmla="*/ 2147483647 w 413"/>
                <a:gd name="T37" fmla="*/ 2147483647 h 1053"/>
                <a:gd name="T38" fmla="*/ 2147483647 w 413"/>
                <a:gd name="T39" fmla="*/ 2147483647 h 1053"/>
                <a:gd name="T40" fmla="*/ 2147483647 w 413"/>
                <a:gd name="T41" fmla="*/ 2147483647 h 1053"/>
                <a:gd name="T42" fmla="*/ 2147483647 w 413"/>
                <a:gd name="T43" fmla="*/ 2147483647 h 1053"/>
                <a:gd name="T44" fmla="*/ 2147483647 w 413"/>
                <a:gd name="T45" fmla="*/ 2147483647 h 1053"/>
                <a:gd name="T46" fmla="*/ 2147483647 w 413"/>
                <a:gd name="T47" fmla="*/ 2147483647 h 1053"/>
                <a:gd name="T48" fmla="*/ 2147483647 w 413"/>
                <a:gd name="T49" fmla="*/ 2147483647 h 1053"/>
                <a:gd name="T50" fmla="*/ 2147483647 w 413"/>
                <a:gd name="T51" fmla="*/ 2147483647 h 1053"/>
                <a:gd name="T52" fmla="*/ 2147483647 w 413"/>
                <a:gd name="T53" fmla="*/ 2147483647 h 1053"/>
                <a:gd name="T54" fmla="*/ 2147483647 w 413"/>
                <a:gd name="T55" fmla="*/ 2147483647 h 1053"/>
                <a:gd name="T56" fmla="*/ 2147483647 w 413"/>
                <a:gd name="T57" fmla="*/ 2147483647 h 1053"/>
                <a:gd name="T58" fmla="*/ 2147483647 w 413"/>
                <a:gd name="T59" fmla="*/ 2147483647 h 1053"/>
                <a:gd name="T60" fmla="*/ 2147483647 w 413"/>
                <a:gd name="T61" fmla="*/ 2147483647 h 1053"/>
                <a:gd name="T62" fmla="*/ 2147483647 w 413"/>
                <a:gd name="T63" fmla="*/ 2147483647 h 1053"/>
                <a:gd name="T64" fmla="*/ 2147483647 w 413"/>
                <a:gd name="T65" fmla="*/ 2147483647 h 1053"/>
                <a:gd name="T66" fmla="*/ 2147483647 w 413"/>
                <a:gd name="T67" fmla="*/ 2147483647 h 1053"/>
                <a:gd name="T68" fmla="*/ 2147483647 w 413"/>
                <a:gd name="T69" fmla="*/ 2147483647 h 1053"/>
                <a:gd name="T70" fmla="*/ 2147483647 w 413"/>
                <a:gd name="T71" fmla="*/ 2147483647 h 1053"/>
                <a:gd name="T72" fmla="*/ 2147483647 w 413"/>
                <a:gd name="T73" fmla="*/ 2147483647 h 1053"/>
                <a:gd name="T74" fmla="*/ 2147483647 w 413"/>
                <a:gd name="T75" fmla="*/ 2147483647 h 1053"/>
                <a:gd name="T76" fmla="*/ 2147483647 w 413"/>
                <a:gd name="T77" fmla="*/ 2147483647 h 1053"/>
                <a:gd name="T78" fmla="*/ 2147483647 w 413"/>
                <a:gd name="T79" fmla="*/ 2147483647 h 1053"/>
                <a:gd name="T80" fmla="*/ 2147483647 w 413"/>
                <a:gd name="T81" fmla="*/ 2147483647 h 1053"/>
                <a:gd name="T82" fmla="*/ 2147483647 w 413"/>
                <a:gd name="T83" fmla="*/ 2147483647 h 1053"/>
                <a:gd name="T84" fmla="*/ 2147483647 w 413"/>
                <a:gd name="T85" fmla="*/ 2147483647 h 1053"/>
                <a:gd name="T86" fmla="*/ 2147483647 w 413"/>
                <a:gd name="T87" fmla="*/ 2147483647 h 1053"/>
                <a:gd name="T88" fmla="*/ 2147483647 w 413"/>
                <a:gd name="T89" fmla="*/ 2147483647 h 1053"/>
                <a:gd name="T90" fmla="*/ 2147483647 w 413"/>
                <a:gd name="T91" fmla="*/ 2147483647 h 1053"/>
                <a:gd name="T92" fmla="*/ 2147483647 w 413"/>
                <a:gd name="T93" fmla="*/ 2147483647 h 1053"/>
                <a:gd name="T94" fmla="*/ 2147483647 w 413"/>
                <a:gd name="T95" fmla="*/ 2147483647 h 1053"/>
                <a:gd name="T96" fmla="*/ 2147483647 w 413"/>
                <a:gd name="T97" fmla="*/ 2147483647 h 1053"/>
                <a:gd name="T98" fmla="*/ 2147483647 w 413"/>
                <a:gd name="T99" fmla="*/ 2147483647 h 1053"/>
                <a:gd name="T100" fmla="*/ 2147483647 w 413"/>
                <a:gd name="T101" fmla="*/ 2147483647 h 1053"/>
                <a:gd name="T102" fmla="*/ 2147483647 w 413"/>
                <a:gd name="T103" fmla="*/ 2147483647 h 1053"/>
                <a:gd name="T104" fmla="*/ 2147483647 w 413"/>
                <a:gd name="T105" fmla="*/ 2147483647 h 1053"/>
                <a:gd name="T106" fmla="*/ 2147483647 w 413"/>
                <a:gd name="T107" fmla="*/ 2147483647 h 10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13"/>
                <a:gd name="T163" fmla="*/ 0 h 1053"/>
                <a:gd name="T164" fmla="*/ 413 w 413"/>
                <a:gd name="T165" fmla="*/ 1053 h 105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13" h="1053">
                  <a:moveTo>
                    <a:pt x="259" y="0"/>
                  </a:moveTo>
                  <a:lnTo>
                    <a:pt x="259" y="0"/>
                  </a:lnTo>
                  <a:lnTo>
                    <a:pt x="239" y="3"/>
                  </a:lnTo>
                  <a:lnTo>
                    <a:pt x="220" y="9"/>
                  </a:lnTo>
                  <a:lnTo>
                    <a:pt x="201" y="18"/>
                  </a:lnTo>
                  <a:lnTo>
                    <a:pt x="184" y="29"/>
                  </a:lnTo>
                  <a:lnTo>
                    <a:pt x="168" y="43"/>
                  </a:lnTo>
                  <a:lnTo>
                    <a:pt x="152" y="59"/>
                  </a:lnTo>
                  <a:lnTo>
                    <a:pt x="138" y="77"/>
                  </a:lnTo>
                  <a:lnTo>
                    <a:pt x="125" y="97"/>
                  </a:lnTo>
                  <a:lnTo>
                    <a:pt x="112" y="119"/>
                  </a:lnTo>
                  <a:lnTo>
                    <a:pt x="101" y="142"/>
                  </a:lnTo>
                  <a:lnTo>
                    <a:pt x="90" y="167"/>
                  </a:lnTo>
                  <a:lnTo>
                    <a:pt x="80" y="193"/>
                  </a:lnTo>
                  <a:lnTo>
                    <a:pt x="71" y="220"/>
                  </a:lnTo>
                  <a:lnTo>
                    <a:pt x="62" y="248"/>
                  </a:lnTo>
                  <a:lnTo>
                    <a:pt x="54" y="276"/>
                  </a:lnTo>
                  <a:lnTo>
                    <a:pt x="48" y="306"/>
                  </a:lnTo>
                  <a:lnTo>
                    <a:pt x="41" y="335"/>
                  </a:lnTo>
                  <a:lnTo>
                    <a:pt x="35" y="365"/>
                  </a:lnTo>
                  <a:lnTo>
                    <a:pt x="30" y="395"/>
                  </a:lnTo>
                  <a:lnTo>
                    <a:pt x="25" y="425"/>
                  </a:lnTo>
                  <a:lnTo>
                    <a:pt x="21" y="454"/>
                  </a:lnTo>
                  <a:lnTo>
                    <a:pt x="17" y="483"/>
                  </a:lnTo>
                  <a:lnTo>
                    <a:pt x="14" y="511"/>
                  </a:lnTo>
                  <a:lnTo>
                    <a:pt x="11" y="539"/>
                  </a:lnTo>
                  <a:lnTo>
                    <a:pt x="8" y="565"/>
                  </a:lnTo>
                  <a:lnTo>
                    <a:pt x="7" y="591"/>
                  </a:lnTo>
                  <a:lnTo>
                    <a:pt x="5" y="615"/>
                  </a:lnTo>
                  <a:lnTo>
                    <a:pt x="3" y="637"/>
                  </a:lnTo>
                  <a:lnTo>
                    <a:pt x="2" y="659"/>
                  </a:lnTo>
                  <a:lnTo>
                    <a:pt x="1" y="678"/>
                  </a:lnTo>
                  <a:lnTo>
                    <a:pt x="0" y="695"/>
                  </a:lnTo>
                  <a:lnTo>
                    <a:pt x="0" y="710"/>
                  </a:lnTo>
                  <a:lnTo>
                    <a:pt x="0" y="724"/>
                  </a:lnTo>
                  <a:lnTo>
                    <a:pt x="0" y="738"/>
                  </a:lnTo>
                  <a:lnTo>
                    <a:pt x="1" y="751"/>
                  </a:lnTo>
                  <a:lnTo>
                    <a:pt x="2" y="764"/>
                  </a:lnTo>
                  <a:lnTo>
                    <a:pt x="4" y="776"/>
                  </a:lnTo>
                  <a:lnTo>
                    <a:pt x="6" y="788"/>
                  </a:lnTo>
                  <a:lnTo>
                    <a:pt x="8" y="800"/>
                  </a:lnTo>
                  <a:lnTo>
                    <a:pt x="11" y="811"/>
                  </a:lnTo>
                  <a:lnTo>
                    <a:pt x="12" y="822"/>
                  </a:lnTo>
                  <a:lnTo>
                    <a:pt x="15" y="832"/>
                  </a:lnTo>
                  <a:lnTo>
                    <a:pt x="16" y="842"/>
                  </a:lnTo>
                  <a:lnTo>
                    <a:pt x="18" y="852"/>
                  </a:lnTo>
                  <a:lnTo>
                    <a:pt x="19" y="861"/>
                  </a:lnTo>
                  <a:lnTo>
                    <a:pt x="20" y="870"/>
                  </a:lnTo>
                  <a:lnTo>
                    <a:pt x="20" y="878"/>
                  </a:lnTo>
                  <a:lnTo>
                    <a:pt x="20" y="886"/>
                  </a:lnTo>
                  <a:lnTo>
                    <a:pt x="19" y="895"/>
                  </a:lnTo>
                  <a:lnTo>
                    <a:pt x="19" y="905"/>
                  </a:lnTo>
                  <a:lnTo>
                    <a:pt x="19" y="917"/>
                  </a:lnTo>
                  <a:lnTo>
                    <a:pt x="19" y="929"/>
                  </a:lnTo>
                  <a:lnTo>
                    <a:pt x="19" y="943"/>
                  </a:lnTo>
                  <a:lnTo>
                    <a:pt x="19" y="957"/>
                  </a:lnTo>
                  <a:lnTo>
                    <a:pt x="20" y="971"/>
                  </a:lnTo>
                  <a:lnTo>
                    <a:pt x="20" y="985"/>
                  </a:lnTo>
                  <a:lnTo>
                    <a:pt x="21" y="998"/>
                  </a:lnTo>
                  <a:lnTo>
                    <a:pt x="22" y="1011"/>
                  </a:lnTo>
                  <a:lnTo>
                    <a:pt x="23" y="1022"/>
                  </a:lnTo>
                  <a:lnTo>
                    <a:pt x="23" y="1033"/>
                  </a:lnTo>
                  <a:lnTo>
                    <a:pt x="24" y="1041"/>
                  </a:lnTo>
                  <a:lnTo>
                    <a:pt x="24" y="1047"/>
                  </a:lnTo>
                  <a:lnTo>
                    <a:pt x="24" y="1052"/>
                  </a:lnTo>
                  <a:lnTo>
                    <a:pt x="24" y="1053"/>
                  </a:lnTo>
                  <a:lnTo>
                    <a:pt x="26" y="1053"/>
                  </a:lnTo>
                  <a:lnTo>
                    <a:pt x="32" y="1052"/>
                  </a:lnTo>
                  <a:lnTo>
                    <a:pt x="41" y="1051"/>
                  </a:lnTo>
                  <a:lnTo>
                    <a:pt x="53" y="1050"/>
                  </a:lnTo>
                  <a:lnTo>
                    <a:pt x="67" y="1048"/>
                  </a:lnTo>
                  <a:lnTo>
                    <a:pt x="82" y="1045"/>
                  </a:lnTo>
                  <a:lnTo>
                    <a:pt x="100" y="1042"/>
                  </a:lnTo>
                  <a:lnTo>
                    <a:pt x="118" y="1038"/>
                  </a:lnTo>
                  <a:lnTo>
                    <a:pt x="137" y="1033"/>
                  </a:lnTo>
                  <a:lnTo>
                    <a:pt x="156" y="1027"/>
                  </a:lnTo>
                  <a:lnTo>
                    <a:pt x="175" y="1020"/>
                  </a:lnTo>
                  <a:lnTo>
                    <a:pt x="193" y="1012"/>
                  </a:lnTo>
                  <a:lnTo>
                    <a:pt x="210" y="1003"/>
                  </a:lnTo>
                  <a:lnTo>
                    <a:pt x="225" y="993"/>
                  </a:lnTo>
                  <a:lnTo>
                    <a:pt x="238" y="982"/>
                  </a:lnTo>
                  <a:lnTo>
                    <a:pt x="249" y="969"/>
                  </a:lnTo>
                  <a:lnTo>
                    <a:pt x="266" y="946"/>
                  </a:lnTo>
                  <a:lnTo>
                    <a:pt x="280" y="927"/>
                  </a:lnTo>
                  <a:lnTo>
                    <a:pt x="291" y="913"/>
                  </a:lnTo>
                  <a:lnTo>
                    <a:pt x="299" y="904"/>
                  </a:lnTo>
                  <a:lnTo>
                    <a:pt x="305" y="897"/>
                  </a:lnTo>
                  <a:lnTo>
                    <a:pt x="309" y="894"/>
                  </a:lnTo>
                  <a:lnTo>
                    <a:pt x="311" y="892"/>
                  </a:lnTo>
                  <a:lnTo>
                    <a:pt x="311" y="891"/>
                  </a:lnTo>
                  <a:lnTo>
                    <a:pt x="249" y="969"/>
                  </a:lnTo>
                  <a:lnTo>
                    <a:pt x="249" y="833"/>
                  </a:lnTo>
                  <a:lnTo>
                    <a:pt x="217" y="818"/>
                  </a:lnTo>
                  <a:lnTo>
                    <a:pt x="217" y="804"/>
                  </a:lnTo>
                  <a:lnTo>
                    <a:pt x="217" y="791"/>
                  </a:lnTo>
                  <a:lnTo>
                    <a:pt x="217" y="779"/>
                  </a:lnTo>
                  <a:lnTo>
                    <a:pt x="217" y="767"/>
                  </a:lnTo>
                  <a:lnTo>
                    <a:pt x="217" y="756"/>
                  </a:lnTo>
                  <a:lnTo>
                    <a:pt x="218" y="745"/>
                  </a:lnTo>
                  <a:lnTo>
                    <a:pt x="219" y="735"/>
                  </a:lnTo>
                  <a:lnTo>
                    <a:pt x="220" y="726"/>
                  </a:lnTo>
                  <a:lnTo>
                    <a:pt x="222" y="716"/>
                  </a:lnTo>
                  <a:lnTo>
                    <a:pt x="224" y="708"/>
                  </a:lnTo>
                  <a:lnTo>
                    <a:pt x="227" y="701"/>
                  </a:lnTo>
                  <a:lnTo>
                    <a:pt x="231" y="694"/>
                  </a:lnTo>
                  <a:lnTo>
                    <a:pt x="234" y="689"/>
                  </a:lnTo>
                  <a:lnTo>
                    <a:pt x="239" y="684"/>
                  </a:lnTo>
                  <a:lnTo>
                    <a:pt x="243" y="679"/>
                  </a:lnTo>
                  <a:lnTo>
                    <a:pt x="249" y="675"/>
                  </a:lnTo>
                  <a:lnTo>
                    <a:pt x="255" y="670"/>
                  </a:lnTo>
                  <a:lnTo>
                    <a:pt x="263" y="659"/>
                  </a:lnTo>
                  <a:lnTo>
                    <a:pt x="272" y="644"/>
                  </a:lnTo>
                  <a:lnTo>
                    <a:pt x="282" y="625"/>
                  </a:lnTo>
                  <a:lnTo>
                    <a:pt x="292" y="603"/>
                  </a:lnTo>
                  <a:lnTo>
                    <a:pt x="303" y="580"/>
                  </a:lnTo>
                  <a:lnTo>
                    <a:pt x="315" y="554"/>
                  </a:lnTo>
                  <a:lnTo>
                    <a:pt x="326" y="528"/>
                  </a:lnTo>
                  <a:lnTo>
                    <a:pt x="337" y="502"/>
                  </a:lnTo>
                  <a:lnTo>
                    <a:pt x="347" y="476"/>
                  </a:lnTo>
                  <a:lnTo>
                    <a:pt x="357" y="451"/>
                  </a:lnTo>
                  <a:lnTo>
                    <a:pt x="365" y="429"/>
                  </a:lnTo>
                  <a:lnTo>
                    <a:pt x="373" y="409"/>
                  </a:lnTo>
                  <a:lnTo>
                    <a:pt x="379" y="393"/>
                  </a:lnTo>
                  <a:lnTo>
                    <a:pt x="383" y="381"/>
                  </a:lnTo>
                  <a:lnTo>
                    <a:pt x="385" y="374"/>
                  </a:lnTo>
                  <a:lnTo>
                    <a:pt x="386" y="371"/>
                  </a:lnTo>
                  <a:lnTo>
                    <a:pt x="387" y="367"/>
                  </a:lnTo>
                  <a:lnTo>
                    <a:pt x="389" y="361"/>
                  </a:lnTo>
                  <a:lnTo>
                    <a:pt x="391" y="353"/>
                  </a:lnTo>
                  <a:lnTo>
                    <a:pt x="394" y="344"/>
                  </a:lnTo>
                  <a:lnTo>
                    <a:pt x="396" y="334"/>
                  </a:lnTo>
                  <a:lnTo>
                    <a:pt x="398" y="322"/>
                  </a:lnTo>
                  <a:lnTo>
                    <a:pt x="401" y="310"/>
                  </a:lnTo>
                  <a:lnTo>
                    <a:pt x="403" y="297"/>
                  </a:lnTo>
                  <a:lnTo>
                    <a:pt x="406" y="283"/>
                  </a:lnTo>
                  <a:lnTo>
                    <a:pt x="408" y="268"/>
                  </a:lnTo>
                  <a:lnTo>
                    <a:pt x="410" y="253"/>
                  </a:lnTo>
                  <a:lnTo>
                    <a:pt x="412" y="237"/>
                  </a:lnTo>
                  <a:lnTo>
                    <a:pt x="412" y="221"/>
                  </a:lnTo>
                  <a:lnTo>
                    <a:pt x="413" y="204"/>
                  </a:lnTo>
                  <a:lnTo>
                    <a:pt x="413" y="188"/>
                  </a:lnTo>
                  <a:lnTo>
                    <a:pt x="412" y="171"/>
                  </a:lnTo>
                  <a:lnTo>
                    <a:pt x="410" y="155"/>
                  </a:lnTo>
                  <a:lnTo>
                    <a:pt x="407" y="139"/>
                  </a:lnTo>
                  <a:lnTo>
                    <a:pt x="404" y="123"/>
                  </a:lnTo>
                  <a:lnTo>
                    <a:pt x="399" y="108"/>
                  </a:lnTo>
                  <a:lnTo>
                    <a:pt x="394" y="93"/>
                  </a:lnTo>
                  <a:lnTo>
                    <a:pt x="387" y="79"/>
                  </a:lnTo>
                  <a:lnTo>
                    <a:pt x="379" y="65"/>
                  </a:lnTo>
                  <a:lnTo>
                    <a:pt x="369" y="53"/>
                  </a:lnTo>
                  <a:lnTo>
                    <a:pt x="359" y="41"/>
                  </a:lnTo>
                  <a:lnTo>
                    <a:pt x="346" y="31"/>
                  </a:lnTo>
                  <a:lnTo>
                    <a:pt x="333" y="22"/>
                  </a:lnTo>
                  <a:lnTo>
                    <a:pt x="317" y="14"/>
                  </a:lnTo>
                  <a:lnTo>
                    <a:pt x="300" y="7"/>
                  </a:lnTo>
                  <a:lnTo>
                    <a:pt x="280" y="3"/>
                  </a:lnTo>
                  <a:lnTo>
                    <a:pt x="259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1" name="Freeform 46">
              <a:extLst>
                <a:ext uri="{FF2B5EF4-FFF2-40B4-BE49-F238E27FC236}">
                  <a16:creationId xmlns:a16="http://schemas.microsoft.com/office/drawing/2014/main" id="{C24237E6-80DD-4C5C-B05F-8D34A66D2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9864" y="5591176"/>
              <a:ext cx="560387" cy="322263"/>
            </a:xfrm>
            <a:custGeom>
              <a:avLst/>
              <a:gdLst>
                <a:gd name="T0" fmla="*/ 2147483647 w 398"/>
                <a:gd name="T1" fmla="*/ 2147483647 h 203"/>
                <a:gd name="T2" fmla="*/ 2147483647 w 398"/>
                <a:gd name="T3" fmla="*/ 2147483647 h 203"/>
                <a:gd name="T4" fmla="*/ 2147483647 w 398"/>
                <a:gd name="T5" fmla="*/ 2147483647 h 203"/>
                <a:gd name="T6" fmla="*/ 2147483647 w 398"/>
                <a:gd name="T7" fmla="*/ 2147483647 h 203"/>
                <a:gd name="T8" fmla="*/ 2147483647 w 398"/>
                <a:gd name="T9" fmla="*/ 2147483647 h 203"/>
                <a:gd name="T10" fmla="*/ 2147483647 w 398"/>
                <a:gd name="T11" fmla="*/ 2147483647 h 203"/>
                <a:gd name="T12" fmla="*/ 2147483647 w 398"/>
                <a:gd name="T13" fmla="*/ 2147483647 h 203"/>
                <a:gd name="T14" fmla="*/ 0 w 398"/>
                <a:gd name="T15" fmla="*/ 2147483647 h 203"/>
                <a:gd name="T16" fmla="*/ 2147483647 w 398"/>
                <a:gd name="T17" fmla="*/ 2147483647 h 203"/>
                <a:gd name="T18" fmla="*/ 2147483647 w 398"/>
                <a:gd name="T19" fmla="*/ 2147483647 h 203"/>
                <a:gd name="T20" fmla="*/ 2147483647 w 398"/>
                <a:gd name="T21" fmla="*/ 2147483647 h 203"/>
                <a:gd name="T22" fmla="*/ 2147483647 w 398"/>
                <a:gd name="T23" fmla="*/ 2147483647 h 203"/>
                <a:gd name="T24" fmla="*/ 2147483647 w 398"/>
                <a:gd name="T25" fmla="*/ 2147483647 h 203"/>
                <a:gd name="T26" fmla="*/ 2147483647 w 398"/>
                <a:gd name="T27" fmla="*/ 2147483647 h 203"/>
                <a:gd name="T28" fmla="*/ 2147483647 w 398"/>
                <a:gd name="T29" fmla="*/ 2147483647 h 203"/>
                <a:gd name="T30" fmla="*/ 2147483647 w 398"/>
                <a:gd name="T31" fmla="*/ 2147483647 h 203"/>
                <a:gd name="T32" fmla="*/ 2147483647 w 398"/>
                <a:gd name="T33" fmla="*/ 2147483647 h 203"/>
                <a:gd name="T34" fmla="*/ 2147483647 w 398"/>
                <a:gd name="T35" fmla="*/ 2147483647 h 203"/>
                <a:gd name="T36" fmla="*/ 2147483647 w 398"/>
                <a:gd name="T37" fmla="*/ 2147483647 h 203"/>
                <a:gd name="T38" fmla="*/ 2147483647 w 398"/>
                <a:gd name="T39" fmla="*/ 2147483647 h 203"/>
                <a:gd name="T40" fmla="*/ 2147483647 w 398"/>
                <a:gd name="T41" fmla="*/ 2147483647 h 203"/>
                <a:gd name="T42" fmla="*/ 2147483647 w 398"/>
                <a:gd name="T43" fmla="*/ 2147483647 h 203"/>
                <a:gd name="T44" fmla="*/ 2147483647 w 398"/>
                <a:gd name="T45" fmla="*/ 2147483647 h 203"/>
                <a:gd name="T46" fmla="*/ 2147483647 w 398"/>
                <a:gd name="T47" fmla="*/ 2147483647 h 203"/>
                <a:gd name="T48" fmla="*/ 2147483647 w 398"/>
                <a:gd name="T49" fmla="*/ 2147483647 h 203"/>
                <a:gd name="T50" fmla="*/ 2147483647 w 398"/>
                <a:gd name="T51" fmla="*/ 2147483647 h 203"/>
                <a:gd name="T52" fmla="*/ 2147483647 w 398"/>
                <a:gd name="T53" fmla="*/ 2147483647 h 203"/>
                <a:gd name="T54" fmla="*/ 2147483647 w 398"/>
                <a:gd name="T55" fmla="*/ 2147483647 h 203"/>
                <a:gd name="T56" fmla="*/ 2147483647 w 398"/>
                <a:gd name="T57" fmla="*/ 2147483647 h 203"/>
                <a:gd name="T58" fmla="*/ 2147483647 w 398"/>
                <a:gd name="T59" fmla="*/ 2147483647 h 203"/>
                <a:gd name="T60" fmla="*/ 2147483647 w 398"/>
                <a:gd name="T61" fmla="*/ 2147483647 h 203"/>
                <a:gd name="T62" fmla="*/ 2147483647 w 398"/>
                <a:gd name="T63" fmla="*/ 2147483647 h 203"/>
                <a:gd name="T64" fmla="*/ 2147483647 w 398"/>
                <a:gd name="T65" fmla="*/ 2147483647 h 203"/>
                <a:gd name="T66" fmla="*/ 2147483647 w 398"/>
                <a:gd name="T67" fmla="*/ 2147483647 h 203"/>
                <a:gd name="T68" fmla="*/ 2147483647 w 398"/>
                <a:gd name="T69" fmla="*/ 2147483647 h 203"/>
                <a:gd name="T70" fmla="*/ 2147483647 w 398"/>
                <a:gd name="T71" fmla="*/ 2147483647 h 203"/>
                <a:gd name="T72" fmla="*/ 2147483647 w 398"/>
                <a:gd name="T73" fmla="*/ 2147483647 h 203"/>
                <a:gd name="T74" fmla="*/ 2147483647 w 398"/>
                <a:gd name="T75" fmla="*/ 2147483647 h 203"/>
                <a:gd name="T76" fmla="*/ 2147483647 w 398"/>
                <a:gd name="T77" fmla="*/ 2147483647 h 203"/>
                <a:gd name="T78" fmla="*/ 2147483647 w 398"/>
                <a:gd name="T79" fmla="*/ 2147483647 h 20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98"/>
                <a:gd name="T121" fmla="*/ 0 h 203"/>
                <a:gd name="T122" fmla="*/ 398 w 398"/>
                <a:gd name="T123" fmla="*/ 203 h 20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98" h="203">
                  <a:moveTo>
                    <a:pt x="66" y="47"/>
                  </a:moveTo>
                  <a:lnTo>
                    <a:pt x="66" y="48"/>
                  </a:lnTo>
                  <a:lnTo>
                    <a:pt x="64" y="52"/>
                  </a:lnTo>
                  <a:lnTo>
                    <a:pt x="60" y="58"/>
                  </a:lnTo>
                  <a:lnTo>
                    <a:pt x="55" y="66"/>
                  </a:lnTo>
                  <a:lnTo>
                    <a:pt x="50" y="75"/>
                  </a:lnTo>
                  <a:lnTo>
                    <a:pt x="44" y="85"/>
                  </a:lnTo>
                  <a:lnTo>
                    <a:pt x="38" y="97"/>
                  </a:lnTo>
                  <a:lnTo>
                    <a:pt x="31" y="108"/>
                  </a:lnTo>
                  <a:lnTo>
                    <a:pt x="24" y="121"/>
                  </a:lnTo>
                  <a:lnTo>
                    <a:pt x="19" y="133"/>
                  </a:lnTo>
                  <a:lnTo>
                    <a:pt x="13" y="144"/>
                  </a:lnTo>
                  <a:lnTo>
                    <a:pt x="8" y="155"/>
                  </a:lnTo>
                  <a:lnTo>
                    <a:pt x="4" y="164"/>
                  </a:lnTo>
                  <a:lnTo>
                    <a:pt x="1" y="172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6"/>
                  </a:lnTo>
                  <a:lnTo>
                    <a:pt x="3" y="188"/>
                  </a:lnTo>
                  <a:lnTo>
                    <a:pt x="5" y="190"/>
                  </a:lnTo>
                  <a:lnTo>
                    <a:pt x="8" y="193"/>
                  </a:lnTo>
                  <a:lnTo>
                    <a:pt x="12" y="194"/>
                  </a:lnTo>
                  <a:lnTo>
                    <a:pt x="16" y="196"/>
                  </a:lnTo>
                  <a:lnTo>
                    <a:pt x="21" y="198"/>
                  </a:lnTo>
                  <a:lnTo>
                    <a:pt x="27" y="199"/>
                  </a:lnTo>
                  <a:lnTo>
                    <a:pt x="33" y="200"/>
                  </a:lnTo>
                  <a:lnTo>
                    <a:pt x="40" y="201"/>
                  </a:lnTo>
                  <a:lnTo>
                    <a:pt x="47" y="202"/>
                  </a:lnTo>
                  <a:lnTo>
                    <a:pt x="55" y="202"/>
                  </a:lnTo>
                  <a:lnTo>
                    <a:pt x="64" y="203"/>
                  </a:lnTo>
                  <a:lnTo>
                    <a:pt x="73" y="203"/>
                  </a:lnTo>
                  <a:lnTo>
                    <a:pt x="83" y="203"/>
                  </a:lnTo>
                  <a:lnTo>
                    <a:pt x="93" y="203"/>
                  </a:lnTo>
                  <a:lnTo>
                    <a:pt x="106" y="203"/>
                  </a:lnTo>
                  <a:lnTo>
                    <a:pt x="121" y="203"/>
                  </a:lnTo>
                  <a:lnTo>
                    <a:pt x="139" y="203"/>
                  </a:lnTo>
                  <a:lnTo>
                    <a:pt x="159" y="203"/>
                  </a:lnTo>
                  <a:lnTo>
                    <a:pt x="179" y="202"/>
                  </a:lnTo>
                  <a:lnTo>
                    <a:pt x="202" y="202"/>
                  </a:lnTo>
                  <a:lnTo>
                    <a:pt x="224" y="201"/>
                  </a:lnTo>
                  <a:lnTo>
                    <a:pt x="247" y="200"/>
                  </a:lnTo>
                  <a:lnTo>
                    <a:pt x="269" y="199"/>
                  </a:lnTo>
                  <a:lnTo>
                    <a:pt x="291" y="197"/>
                  </a:lnTo>
                  <a:lnTo>
                    <a:pt x="311" y="195"/>
                  </a:lnTo>
                  <a:lnTo>
                    <a:pt x="330" y="193"/>
                  </a:lnTo>
                  <a:lnTo>
                    <a:pt x="346" y="189"/>
                  </a:lnTo>
                  <a:lnTo>
                    <a:pt x="360" y="186"/>
                  </a:lnTo>
                  <a:lnTo>
                    <a:pt x="370" y="182"/>
                  </a:lnTo>
                  <a:lnTo>
                    <a:pt x="377" y="178"/>
                  </a:lnTo>
                  <a:lnTo>
                    <a:pt x="381" y="171"/>
                  </a:lnTo>
                  <a:lnTo>
                    <a:pt x="385" y="163"/>
                  </a:lnTo>
                  <a:lnTo>
                    <a:pt x="388" y="151"/>
                  </a:lnTo>
                  <a:lnTo>
                    <a:pt x="391" y="138"/>
                  </a:lnTo>
                  <a:lnTo>
                    <a:pt x="393" y="125"/>
                  </a:lnTo>
                  <a:lnTo>
                    <a:pt x="395" y="110"/>
                  </a:lnTo>
                  <a:lnTo>
                    <a:pt x="396" y="95"/>
                  </a:lnTo>
                  <a:lnTo>
                    <a:pt x="397" y="79"/>
                  </a:lnTo>
                  <a:lnTo>
                    <a:pt x="398" y="64"/>
                  </a:lnTo>
                  <a:lnTo>
                    <a:pt x="398" y="49"/>
                  </a:lnTo>
                  <a:lnTo>
                    <a:pt x="398" y="36"/>
                  </a:lnTo>
                  <a:lnTo>
                    <a:pt x="398" y="24"/>
                  </a:lnTo>
                  <a:lnTo>
                    <a:pt x="398" y="14"/>
                  </a:lnTo>
                  <a:lnTo>
                    <a:pt x="398" y="7"/>
                  </a:lnTo>
                  <a:lnTo>
                    <a:pt x="398" y="2"/>
                  </a:lnTo>
                  <a:lnTo>
                    <a:pt x="398" y="0"/>
                  </a:lnTo>
                  <a:lnTo>
                    <a:pt x="396" y="1"/>
                  </a:lnTo>
                  <a:lnTo>
                    <a:pt x="391" y="5"/>
                  </a:lnTo>
                  <a:lnTo>
                    <a:pt x="382" y="10"/>
                  </a:lnTo>
                  <a:lnTo>
                    <a:pt x="370" y="16"/>
                  </a:lnTo>
                  <a:lnTo>
                    <a:pt x="356" y="24"/>
                  </a:lnTo>
                  <a:lnTo>
                    <a:pt x="338" y="31"/>
                  </a:lnTo>
                  <a:lnTo>
                    <a:pt x="319" y="39"/>
                  </a:lnTo>
                  <a:lnTo>
                    <a:pt x="297" y="47"/>
                  </a:lnTo>
                  <a:lnTo>
                    <a:pt x="273" y="54"/>
                  </a:lnTo>
                  <a:lnTo>
                    <a:pt x="247" y="59"/>
                  </a:lnTo>
                  <a:lnTo>
                    <a:pt x="220" y="64"/>
                  </a:lnTo>
                  <a:lnTo>
                    <a:pt x="191" y="66"/>
                  </a:lnTo>
                  <a:lnTo>
                    <a:pt x="161" y="66"/>
                  </a:lnTo>
                  <a:lnTo>
                    <a:pt x="130" y="63"/>
                  </a:lnTo>
                  <a:lnTo>
                    <a:pt x="99" y="57"/>
                  </a:lnTo>
                  <a:lnTo>
                    <a:pt x="66" y="47"/>
                  </a:lnTo>
                  <a:close/>
                </a:path>
              </a:pathLst>
            </a:cu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2" name="Freeform 47">
              <a:extLst>
                <a:ext uri="{FF2B5EF4-FFF2-40B4-BE49-F238E27FC236}">
                  <a16:creationId xmlns:a16="http://schemas.microsoft.com/office/drawing/2014/main" id="{75A3CD0F-FF28-49A0-A14C-BF3A97BE7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9176" y="5772150"/>
              <a:ext cx="995363" cy="782638"/>
            </a:xfrm>
            <a:custGeom>
              <a:avLst/>
              <a:gdLst>
                <a:gd name="T0" fmla="*/ 2147483647 w 706"/>
                <a:gd name="T1" fmla="*/ 2147483647 h 493"/>
                <a:gd name="T2" fmla="*/ 2147483647 w 706"/>
                <a:gd name="T3" fmla="*/ 2147483647 h 493"/>
                <a:gd name="T4" fmla="*/ 2147483647 w 706"/>
                <a:gd name="T5" fmla="*/ 2147483647 h 493"/>
                <a:gd name="T6" fmla="*/ 2147483647 w 706"/>
                <a:gd name="T7" fmla="*/ 2147483647 h 493"/>
                <a:gd name="T8" fmla="*/ 2147483647 w 706"/>
                <a:gd name="T9" fmla="*/ 2147483647 h 493"/>
                <a:gd name="T10" fmla="*/ 2147483647 w 706"/>
                <a:gd name="T11" fmla="*/ 2147483647 h 493"/>
                <a:gd name="T12" fmla="*/ 2147483647 w 706"/>
                <a:gd name="T13" fmla="*/ 2147483647 h 493"/>
                <a:gd name="T14" fmla="*/ 2147483647 w 706"/>
                <a:gd name="T15" fmla="*/ 2147483647 h 493"/>
                <a:gd name="T16" fmla="*/ 2147483647 w 706"/>
                <a:gd name="T17" fmla="*/ 2147483647 h 493"/>
                <a:gd name="T18" fmla="*/ 2147483647 w 706"/>
                <a:gd name="T19" fmla="*/ 2147483647 h 493"/>
                <a:gd name="T20" fmla="*/ 2147483647 w 706"/>
                <a:gd name="T21" fmla="*/ 2147483647 h 493"/>
                <a:gd name="T22" fmla="*/ 2147483647 w 706"/>
                <a:gd name="T23" fmla="*/ 2147483647 h 493"/>
                <a:gd name="T24" fmla="*/ 2147483647 w 706"/>
                <a:gd name="T25" fmla="*/ 2147483647 h 493"/>
                <a:gd name="T26" fmla="*/ 0 w 706"/>
                <a:gd name="T27" fmla="*/ 2147483647 h 493"/>
                <a:gd name="T28" fmla="*/ 2147483647 w 706"/>
                <a:gd name="T29" fmla="*/ 2147483647 h 493"/>
                <a:gd name="T30" fmla="*/ 2147483647 w 706"/>
                <a:gd name="T31" fmla="*/ 2147483647 h 493"/>
                <a:gd name="T32" fmla="*/ 2147483647 w 706"/>
                <a:gd name="T33" fmla="*/ 2147483647 h 493"/>
                <a:gd name="T34" fmla="*/ 2147483647 w 706"/>
                <a:gd name="T35" fmla="*/ 2147483647 h 493"/>
                <a:gd name="T36" fmla="*/ 2147483647 w 706"/>
                <a:gd name="T37" fmla="*/ 2147483647 h 493"/>
                <a:gd name="T38" fmla="*/ 2147483647 w 706"/>
                <a:gd name="T39" fmla="*/ 2147483647 h 493"/>
                <a:gd name="T40" fmla="*/ 2147483647 w 706"/>
                <a:gd name="T41" fmla="*/ 2147483647 h 493"/>
                <a:gd name="T42" fmla="*/ 2147483647 w 706"/>
                <a:gd name="T43" fmla="*/ 2147483647 h 493"/>
                <a:gd name="T44" fmla="*/ 2147483647 w 706"/>
                <a:gd name="T45" fmla="*/ 2147483647 h 493"/>
                <a:gd name="T46" fmla="*/ 2147483647 w 706"/>
                <a:gd name="T47" fmla="*/ 2147483647 h 493"/>
                <a:gd name="T48" fmla="*/ 2147483647 w 706"/>
                <a:gd name="T49" fmla="*/ 2147483647 h 493"/>
                <a:gd name="T50" fmla="*/ 2147483647 w 706"/>
                <a:gd name="T51" fmla="*/ 2147483647 h 493"/>
                <a:gd name="T52" fmla="*/ 2147483647 w 706"/>
                <a:gd name="T53" fmla="*/ 2147483647 h 493"/>
                <a:gd name="T54" fmla="*/ 2147483647 w 706"/>
                <a:gd name="T55" fmla="*/ 2147483647 h 493"/>
                <a:gd name="T56" fmla="*/ 2147483647 w 706"/>
                <a:gd name="T57" fmla="*/ 2147483647 h 493"/>
                <a:gd name="T58" fmla="*/ 2147483647 w 706"/>
                <a:gd name="T59" fmla="*/ 2147483647 h 493"/>
                <a:gd name="T60" fmla="*/ 2147483647 w 706"/>
                <a:gd name="T61" fmla="*/ 2147483647 h 493"/>
                <a:gd name="T62" fmla="*/ 2147483647 w 706"/>
                <a:gd name="T63" fmla="*/ 2147483647 h 493"/>
                <a:gd name="T64" fmla="*/ 2147483647 w 706"/>
                <a:gd name="T65" fmla="*/ 2147483647 h 493"/>
                <a:gd name="T66" fmla="*/ 2147483647 w 706"/>
                <a:gd name="T67" fmla="*/ 2147483647 h 493"/>
                <a:gd name="T68" fmla="*/ 2147483647 w 706"/>
                <a:gd name="T69" fmla="*/ 2147483647 h 493"/>
                <a:gd name="T70" fmla="*/ 2147483647 w 706"/>
                <a:gd name="T71" fmla="*/ 2147483647 h 493"/>
                <a:gd name="T72" fmla="*/ 2147483647 w 706"/>
                <a:gd name="T73" fmla="*/ 2147483647 h 493"/>
                <a:gd name="T74" fmla="*/ 2147483647 w 706"/>
                <a:gd name="T75" fmla="*/ 2147483647 h 493"/>
                <a:gd name="T76" fmla="*/ 2147483647 w 706"/>
                <a:gd name="T77" fmla="*/ 2147483647 h 493"/>
                <a:gd name="T78" fmla="*/ 2147483647 w 706"/>
                <a:gd name="T79" fmla="*/ 2147483647 h 493"/>
                <a:gd name="T80" fmla="*/ 2147483647 w 706"/>
                <a:gd name="T81" fmla="*/ 2147483647 h 493"/>
                <a:gd name="T82" fmla="*/ 2147483647 w 706"/>
                <a:gd name="T83" fmla="*/ 2147483647 h 493"/>
                <a:gd name="T84" fmla="*/ 2147483647 w 706"/>
                <a:gd name="T85" fmla="*/ 2147483647 h 493"/>
                <a:gd name="T86" fmla="*/ 2147483647 w 706"/>
                <a:gd name="T87" fmla="*/ 2147483647 h 493"/>
                <a:gd name="T88" fmla="*/ 2147483647 w 706"/>
                <a:gd name="T89" fmla="*/ 2147483647 h 493"/>
                <a:gd name="T90" fmla="*/ 2147483647 w 706"/>
                <a:gd name="T91" fmla="*/ 2147483647 h 493"/>
                <a:gd name="T92" fmla="*/ 2147483647 w 706"/>
                <a:gd name="T93" fmla="*/ 2147483647 h 493"/>
                <a:gd name="T94" fmla="*/ 2147483647 w 706"/>
                <a:gd name="T95" fmla="*/ 0 h 493"/>
                <a:gd name="T96" fmla="*/ 2147483647 w 706"/>
                <a:gd name="T97" fmla="*/ 2147483647 h 493"/>
                <a:gd name="T98" fmla="*/ 2147483647 w 706"/>
                <a:gd name="T99" fmla="*/ 2147483647 h 493"/>
                <a:gd name="T100" fmla="*/ 2147483647 w 706"/>
                <a:gd name="T101" fmla="*/ 2147483647 h 493"/>
                <a:gd name="T102" fmla="*/ 2147483647 w 706"/>
                <a:gd name="T103" fmla="*/ 2147483647 h 493"/>
                <a:gd name="T104" fmla="*/ 2147483647 w 706"/>
                <a:gd name="T105" fmla="*/ 2147483647 h 493"/>
                <a:gd name="T106" fmla="*/ 2147483647 w 706"/>
                <a:gd name="T107" fmla="*/ 2147483647 h 493"/>
                <a:gd name="T108" fmla="*/ 2147483647 w 706"/>
                <a:gd name="T109" fmla="*/ 2147483647 h 493"/>
                <a:gd name="T110" fmla="*/ 2147483647 w 706"/>
                <a:gd name="T111" fmla="*/ 2147483647 h 49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06"/>
                <a:gd name="T169" fmla="*/ 0 h 493"/>
                <a:gd name="T170" fmla="*/ 706 w 706"/>
                <a:gd name="T171" fmla="*/ 493 h 49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06" h="493">
                  <a:moveTo>
                    <a:pt x="295" y="64"/>
                  </a:moveTo>
                  <a:lnTo>
                    <a:pt x="185" y="190"/>
                  </a:lnTo>
                  <a:lnTo>
                    <a:pt x="186" y="190"/>
                  </a:lnTo>
                  <a:lnTo>
                    <a:pt x="191" y="188"/>
                  </a:lnTo>
                  <a:lnTo>
                    <a:pt x="199" y="186"/>
                  </a:lnTo>
                  <a:lnTo>
                    <a:pt x="209" y="183"/>
                  </a:lnTo>
                  <a:lnTo>
                    <a:pt x="221" y="180"/>
                  </a:lnTo>
                  <a:lnTo>
                    <a:pt x="235" y="177"/>
                  </a:lnTo>
                  <a:lnTo>
                    <a:pt x="250" y="174"/>
                  </a:lnTo>
                  <a:lnTo>
                    <a:pt x="266" y="172"/>
                  </a:lnTo>
                  <a:lnTo>
                    <a:pt x="284" y="171"/>
                  </a:lnTo>
                  <a:lnTo>
                    <a:pt x="302" y="170"/>
                  </a:lnTo>
                  <a:lnTo>
                    <a:pt x="321" y="171"/>
                  </a:lnTo>
                  <a:lnTo>
                    <a:pt x="338" y="173"/>
                  </a:lnTo>
                  <a:lnTo>
                    <a:pt x="356" y="176"/>
                  </a:lnTo>
                  <a:lnTo>
                    <a:pt x="373" y="182"/>
                  </a:lnTo>
                  <a:lnTo>
                    <a:pt x="389" y="190"/>
                  </a:lnTo>
                  <a:lnTo>
                    <a:pt x="404" y="201"/>
                  </a:lnTo>
                  <a:lnTo>
                    <a:pt x="401" y="200"/>
                  </a:lnTo>
                  <a:lnTo>
                    <a:pt x="394" y="198"/>
                  </a:lnTo>
                  <a:lnTo>
                    <a:pt x="382" y="195"/>
                  </a:lnTo>
                  <a:lnTo>
                    <a:pt x="367" y="192"/>
                  </a:lnTo>
                  <a:lnTo>
                    <a:pt x="348" y="189"/>
                  </a:lnTo>
                  <a:lnTo>
                    <a:pt x="327" y="186"/>
                  </a:lnTo>
                  <a:lnTo>
                    <a:pt x="304" y="185"/>
                  </a:lnTo>
                  <a:lnTo>
                    <a:pt x="279" y="185"/>
                  </a:lnTo>
                  <a:lnTo>
                    <a:pt x="252" y="186"/>
                  </a:lnTo>
                  <a:lnTo>
                    <a:pt x="225" y="190"/>
                  </a:lnTo>
                  <a:lnTo>
                    <a:pt x="197" y="197"/>
                  </a:lnTo>
                  <a:lnTo>
                    <a:pt x="170" y="208"/>
                  </a:lnTo>
                  <a:lnTo>
                    <a:pt x="144" y="221"/>
                  </a:lnTo>
                  <a:lnTo>
                    <a:pt x="119" y="239"/>
                  </a:lnTo>
                  <a:lnTo>
                    <a:pt x="96" y="262"/>
                  </a:lnTo>
                  <a:lnTo>
                    <a:pt x="75" y="289"/>
                  </a:lnTo>
                  <a:lnTo>
                    <a:pt x="57" y="318"/>
                  </a:lnTo>
                  <a:lnTo>
                    <a:pt x="41" y="345"/>
                  </a:lnTo>
                  <a:lnTo>
                    <a:pt x="28" y="368"/>
                  </a:lnTo>
                  <a:lnTo>
                    <a:pt x="17" y="390"/>
                  </a:lnTo>
                  <a:lnTo>
                    <a:pt x="9" y="409"/>
                  </a:lnTo>
                  <a:lnTo>
                    <a:pt x="3" y="425"/>
                  </a:lnTo>
                  <a:lnTo>
                    <a:pt x="0" y="440"/>
                  </a:lnTo>
                  <a:lnTo>
                    <a:pt x="0" y="452"/>
                  </a:lnTo>
                  <a:lnTo>
                    <a:pt x="2" y="463"/>
                  </a:lnTo>
                  <a:lnTo>
                    <a:pt x="6" y="471"/>
                  </a:lnTo>
                  <a:lnTo>
                    <a:pt x="14" y="478"/>
                  </a:lnTo>
                  <a:lnTo>
                    <a:pt x="23" y="484"/>
                  </a:lnTo>
                  <a:lnTo>
                    <a:pt x="35" y="488"/>
                  </a:lnTo>
                  <a:lnTo>
                    <a:pt x="49" y="491"/>
                  </a:lnTo>
                  <a:lnTo>
                    <a:pt x="66" y="493"/>
                  </a:lnTo>
                  <a:lnTo>
                    <a:pt x="86" y="493"/>
                  </a:lnTo>
                  <a:lnTo>
                    <a:pt x="96" y="493"/>
                  </a:lnTo>
                  <a:lnTo>
                    <a:pt x="108" y="493"/>
                  </a:lnTo>
                  <a:lnTo>
                    <a:pt x="120" y="493"/>
                  </a:lnTo>
                  <a:lnTo>
                    <a:pt x="132" y="493"/>
                  </a:lnTo>
                  <a:lnTo>
                    <a:pt x="146" y="493"/>
                  </a:lnTo>
                  <a:lnTo>
                    <a:pt x="159" y="493"/>
                  </a:lnTo>
                  <a:lnTo>
                    <a:pt x="173" y="493"/>
                  </a:lnTo>
                  <a:lnTo>
                    <a:pt x="188" y="492"/>
                  </a:lnTo>
                  <a:lnTo>
                    <a:pt x="203" y="492"/>
                  </a:lnTo>
                  <a:lnTo>
                    <a:pt x="218" y="491"/>
                  </a:lnTo>
                  <a:lnTo>
                    <a:pt x="233" y="490"/>
                  </a:lnTo>
                  <a:lnTo>
                    <a:pt x="248" y="489"/>
                  </a:lnTo>
                  <a:lnTo>
                    <a:pt x="263" y="488"/>
                  </a:lnTo>
                  <a:lnTo>
                    <a:pt x="279" y="487"/>
                  </a:lnTo>
                  <a:lnTo>
                    <a:pt x="294" y="485"/>
                  </a:lnTo>
                  <a:lnTo>
                    <a:pt x="309" y="483"/>
                  </a:lnTo>
                  <a:lnTo>
                    <a:pt x="324" y="482"/>
                  </a:lnTo>
                  <a:lnTo>
                    <a:pt x="338" y="479"/>
                  </a:lnTo>
                  <a:lnTo>
                    <a:pt x="352" y="477"/>
                  </a:lnTo>
                  <a:lnTo>
                    <a:pt x="366" y="474"/>
                  </a:lnTo>
                  <a:lnTo>
                    <a:pt x="379" y="471"/>
                  </a:lnTo>
                  <a:lnTo>
                    <a:pt x="392" y="468"/>
                  </a:lnTo>
                  <a:lnTo>
                    <a:pt x="404" y="464"/>
                  </a:lnTo>
                  <a:lnTo>
                    <a:pt x="416" y="460"/>
                  </a:lnTo>
                  <a:lnTo>
                    <a:pt x="427" y="456"/>
                  </a:lnTo>
                  <a:lnTo>
                    <a:pt x="437" y="451"/>
                  </a:lnTo>
                  <a:lnTo>
                    <a:pt x="446" y="446"/>
                  </a:lnTo>
                  <a:lnTo>
                    <a:pt x="454" y="441"/>
                  </a:lnTo>
                  <a:lnTo>
                    <a:pt x="462" y="435"/>
                  </a:lnTo>
                  <a:lnTo>
                    <a:pt x="468" y="429"/>
                  </a:lnTo>
                  <a:lnTo>
                    <a:pt x="473" y="422"/>
                  </a:lnTo>
                  <a:lnTo>
                    <a:pt x="477" y="415"/>
                  </a:lnTo>
                  <a:lnTo>
                    <a:pt x="485" y="400"/>
                  </a:lnTo>
                  <a:lnTo>
                    <a:pt x="493" y="383"/>
                  </a:lnTo>
                  <a:lnTo>
                    <a:pt x="501" y="367"/>
                  </a:lnTo>
                  <a:lnTo>
                    <a:pt x="511" y="349"/>
                  </a:lnTo>
                  <a:lnTo>
                    <a:pt x="520" y="331"/>
                  </a:lnTo>
                  <a:lnTo>
                    <a:pt x="531" y="313"/>
                  </a:lnTo>
                  <a:lnTo>
                    <a:pt x="541" y="296"/>
                  </a:lnTo>
                  <a:lnTo>
                    <a:pt x="550" y="278"/>
                  </a:lnTo>
                  <a:lnTo>
                    <a:pt x="560" y="263"/>
                  </a:lnTo>
                  <a:lnTo>
                    <a:pt x="568" y="248"/>
                  </a:lnTo>
                  <a:lnTo>
                    <a:pt x="576" y="235"/>
                  </a:lnTo>
                  <a:lnTo>
                    <a:pt x="583" y="223"/>
                  </a:lnTo>
                  <a:lnTo>
                    <a:pt x="588" y="214"/>
                  </a:lnTo>
                  <a:lnTo>
                    <a:pt x="593" y="206"/>
                  </a:lnTo>
                  <a:lnTo>
                    <a:pt x="595" y="202"/>
                  </a:lnTo>
                  <a:lnTo>
                    <a:pt x="596" y="201"/>
                  </a:lnTo>
                  <a:lnTo>
                    <a:pt x="596" y="203"/>
                  </a:lnTo>
                  <a:lnTo>
                    <a:pt x="594" y="209"/>
                  </a:lnTo>
                  <a:lnTo>
                    <a:pt x="591" y="217"/>
                  </a:lnTo>
                  <a:lnTo>
                    <a:pt x="588" y="227"/>
                  </a:lnTo>
                  <a:lnTo>
                    <a:pt x="586" y="236"/>
                  </a:lnTo>
                  <a:lnTo>
                    <a:pt x="586" y="243"/>
                  </a:lnTo>
                  <a:lnTo>
                    <a:pt x="587" y="248"/>
                  </a:lnTo>
                  <a:lnTo>
                    <a:pt x="591" y="248"/>
                  </a:lnTo>
                  <a:lnTo>
                    <a:pt x="595" y="247"/>
                  </a:lnTo>
                  <a:lnTo>
                    <a:pt x="600" y="246"/>
                  </a:lnTo>
                  <a:lnTo>
                    <a:pt x="606" y="244"/>
                  </a:lnTo>
                  <a:lnTo>
                    <a:pt x="613" y="242"/>
                  </a:lnTo>
                  <a:lnTo>
                    <a:pt x="621" y="239"/>
                  </a:lnTo>
                  <a:lnTo>
                    <a:pt x="629" y="236"/>
                  </a:lnTo>
                  <a:lnTo>
                    <a:pt x="638" y="233"/>
                  </a:lnTo>
                  <a:lnTo>
                    <a:pt x="647" y="231"/>
                  </a:lnTo>
                  <a:lnTo>
                    <a:pt x="655" y="228"/>
                  </a:lnTo>
                  <a:lnTo>
                    <a:pt x="663" y="225"/>
                  </a:lnTo>
                  <a:lnTo>
                    <a:pt x="671" y="223"/>
                  </a:lnTo>
                  <a:lnTo>
                    <a:pt x="677" y="221"/>
                  </a:lnTo>
                  <a:lnTo>
                    <a:pt x="682" y="219"/>
                  </a:lnTo>
                  <a:lnTo>
                    <a:pt x="687" y="218"/>
                  </a:lnTo>
                  <a:lnTo>
                    <a:pt x="689" y="217"/>
                  </a:lnTo>
                  <a:lnTo>
                    <a:pt x="690" y="217"/>
                  </a:lnTo>
                  <a:lnTo>
                    <a:pt x="691" y="215"/>
                  </a:lnTo>
                  <a:lnTo>
                    <a:pt x="692" y="209"/>
                  </a:lnTo>
                  <a:lnTo>
                    <a:pt x="693" y="201"/>
                  </a:lnTo>
                  <a:lnTo>
                    <a:pt x="694" y="189"/>
                  </a:lnTo>
                  <a:lnTo>
                    <a:pt x="696" y="175"/>
                  </a:lnTo>
                  <a:lnTo>
                    <a:pt x="698" y="160"/>
                  </a:lnTo>
                  <a:lnTo>
                    <a:pt x="700" y="144"/>
                  </a:lnTo>
                  <a:lnTo>
                    <a:pt x="702" y="126"/>
                  </a:lnTo>
                  <a:lnTo>
                    <a:pt x="703" y="108"/>
                  </a:lnTo>
                  <a:lnTo>
                    <a:pt x="705" y="90"/>
                  </a:lnTo>
                  <a:lnTo>
                    <a:pt x="705" y="72"/>
                  </a:lnTo>
                  <a:lnTo>
                    <a:pt x="706" y="56"/>
                  </a:lnTo>
                  <a:lnTo>
                    <a:pt x="706" y="41"/>
                  </a:lnTo>
                  <a:lnTo>
                    <a:pt x="705" y="27"/>
                  </a:lnTo>
                  <a:lnTo>
                    <a:pt x="703" y="16"/>
                  </a:lnTo>
                  <a:lnTo>
                    <a:pt x="701" y="8"/>
                  </a:lnTo>
                  <a:lnTo>
                    <a:pt x="698" y="5"/>
                  </a:lnTo>
                  <a:lnTo>
                    <a:pt x="694" y="3"/>
                  </a:lnTo>
                  <a:lnTo>
                    <a:pt x="687" y="1"/>
                  </a:lnTo>
                  <a:lnTo>
                    <a:pt x="679" y="0"/>
                  </a:lnTo>
                  <a:lnTo>
                    <a:pt x="669" y="0"/>
                  </a:lnTo>
                  <a:lnTo>
                    <a:pt x="658" y="0"/>
                  </a:lnTo>
                  <a:lnTo>
                    <a:pt x="645" y="0"/>
                  </a:lnTo>
                  <a:lnTo>
                    <a:pt x="631" y="1"/>
                  </a:lnTo>
                  <a:lnTo>
                    <a:pt x="616" y="3"/>
                  </a:lnTo>
                  <a:lnTo>
                    <a:pt x="600" y="5"/>
                  </a:lnTo>
                  <a:lnTo>
                    <a:pt x="583" y="7"/>
                  </a:lnTo>
                  <a:lnTo>
                    <a:pt x="566" y="10"/>
                  </a:lnTo>
                  <a:lnTo>
                    <a:pt x="548" y="13"/>
                  </a:lnTo>
                  <a:lnTo>
                    <a:pt x="530" y="16"/>
                  </a:lnTo>
                  <a:lnTo>
                    <a:pt x="511" y="19"/>
                  </a:lnTo>
                  <a:lnTo>
                    <a:pt x="492" y="23"/>
                  </a:lnTo>
                  <a:lnTo>
                    <a:pt x="474" y="26"/>
                  </a:lnTo>
                  <a:lnTo>
                    <a:pt x="455" y="30"/>
                  </a:lnTo>
                  <a:lnTo>
                    <a:pt x="438" y="33"/>
                  </a:lnTo>
                  <a:lnTo>
                    <a:pt x="420" y="37"/>
                  </a:lnTo>
                  <a:lnTo>
                    <a:pt x="402" y="41"/>
                  </a:lnTo>
                  <a:lnTo>
                    <a:pt x="386" y="44"/>
                  </a:lnTo>
                  <a:lnTo>
                    <a:pt x="371" y="47"/>
                  </a:lnTo>
                  <a:lnTo>
                    <a:pt x="356" y="50"/>
                  </a:lnTo>
                  <a:lnTo>
                    <a:pt x="343" y="53"/>
                  </a:lnTo>
                  <a:lnTo>
                    <a:pt x="332" y="56"/>
                  </a:lnTo>
                  <a:lnTo>
                    <a:pt x="321" y="58"/>
                  </a:lnTo>
                  <a:lnTo>
                    <a:pt x="312" y="60"/>
                  </a:lnTo>
                  <a:lnTo>
                    <a:pt x="305" y="62"/>
                  </a:lnTo>
                  <a:lnTo>
                    <a:pt x="300" y="63"/>
                  </a:lnTo>
                  <a:lnTo>
                    <a:pt x="296" y="64"/>
                  </a:lnTo>
                  <a:lnTo>
                    <a:pt x="295" y="64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3" name="Freeform 48">
              <a:extLst>
                <a:ext uri="{FF2B5EF4-FFF2-40B4-BE49-F238E27FC236}">
                  <a16:creationId xmlns:a16="http://schemas.microsoft.com/office/drawing/2014/main" id="{BC843214-C05B-41A0-BF4A-F017A4A4F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9864" y="5591176"/>
              <a:ext cx="560387" cy="322263"/>
            </a:xfrm>
            <a:custGeom>
              <a:avLst/>
              <a:gdLst>
                <a:gd name="T0" fmla="*/ 2147483647 w 398"/>
                <a:gd name="T1" fmla="*/ 2147483647 h 203"/>
                <a:gd name="T2" fmla="*/ 2147483647 w 398"/>
                <a:gd name="T3" fmla="*/ 2147483647 h 203"/>
                <a:gd name="T4" fmla="*/ 2147483647 w 398"/>
                <a:gd name="T5" fmla="*/ 2147483647 h 203"/>
                <a:gd name="T6" fmla="*/ 2147483647 w 398"/>
                <a:gd name="T7" fmla="*/ 2147483647 h 203"/>
                <a:gd name="T8" fmla="*/ 2147483647 w 398"/>
                <a:gd name="T9" fmla="*/ 2147483647 h 203"/>
                <a:gd name="T10" fmla="*/ 2147483647 w 398"/>
                <a:gd name="T11" fmla="*/ 2147483647 h 203"/>
                <a:gd name="T12" fmla="*/ 2147483647 w 398"/>
                <a:gd name="T13" fmla="*/ 2147483647 h 203"/>
                <a:gd name="T14" fmla="*/ 2147483647 w 398"/>
                <a:gd name="T15" fmla="*/ 2147483647 h 203"/>
                <a:gd name="T16" fmla="*/ 0 w 398"/>
                <a:gd name="T17" fmla="*/ 2147483647 h 203"/>
                <a:gd name="T18" fmla="*/ 2147483647 w 398"/>
                <a:gd name="T19" fmla="*/ 2147483647 h 203"/>
                <a:gd name="T20" fmla="*/ 2147483647 w 398"/>
                <a:gd name="T21" fmla="*/ 2147483647 h 203"/>
                <a:gd name="T22" fmla="*/ 2147483647 w 398"/>
                <a:gd name="T23" fmla="*/ 2147483647 h 203"/>
                <a:gd name="T24" fmla="*/ 2147483647 w 398"/>
                <a:gd name="T25" fmla="*/ 2147483647 h 203"/>
                <a:gd name="T26" fmla="*/ 2147483647 w 398"/>
                <a:gd name="T27" fmla="*/ 2147483647 h 203"/>
                <a:gd name="T28" fmla="*/ 2147483647 w 398"/>
                <a:gd name="T29" fmla="*/ 2147483647 h 203"/>
                <a:gd name="T30" fmla="*/ 2147483647 w 398"/>
                <a:gd name="T31" fmla="*/ 2147483647 h 203"/>
                <a:gd name="T32" fmla="*/ 2147483647 w 398"/>
                <a:gd name="T33" fmla="*/ 2147483647 h 203"/>
                <a:gd name="T34" fmla="*/ 2147483647 w 398"/>
                <a:gd name="T35" fmla="*/ 2147483647 h 203"/>
                <a:gd name="T36" fmla="*/ 2147483647 w 398"/>
                <a:gd name="T37" fmla="*/ 2147483647 h 203"/>
                <a:gd name="T38" fmla="*/ 2147483647 w 398"/>
                <a:gd name="T39" fmla="*/ 2147483647 h 203"/>
                <a:gd name="T40" fmla="*/ 2147483647 w 398"/>
                <a:gd name="T41" fmla="*/ 2147483647 h 203"/>
                <a:gd name="T42" fmla="*/ 2147483647 w 398"/>
                <a:gd name="T43" fmla="*/ 2147483647 h 203"/>
                <a:gd name="T44" fmla="*/ 2147483647 w 398"/>
                <a:gd name="T45" fmla="*/ 2147483647 h 203"/>
                <a:gd name="T46" fmla="*/ 2147483647 w 398"/>
                <a:gd name="T47" fmla="*/ 2147483647 h 203"/>
                <a:gd name="T48" fmla="*/ 2147483647 w 398"/>
                <a:gd name="T49" fmla="*/ 2147483647 h 203"/>
                <a:gd name="T50" fmla="*/ 2147483647 w 398"/>
                <a:gd name="T51" fmla="*/ 2147483647 h 203"/>
                <a:gd name="T52" fmla="*/ 2147483647 w 398"/>
                <a:gd name="T53" fmla="*/ 2147483647 h 203"/>
                <a:gd name="T54" fmla="*/ 2147483647 w 398"/>
                <a:gd name="T55" fmla="*/ 2147483647 h 203"/>
                <a:gd name="T56" fmla="*/ 2147483647 w 398"/>
                <a:gd name="T57" fmla="*/ 2147483647 h 203"/>
                <a:gd name="T58" fmla="*/ 2147483647 w 398"/>
                <a:gd name="T59" fmla="*/ 2147483647 h 203"/>
                <a:gd name="T60" fmla="*/ 2147483647 w 398"/>
                <a:gd name="T61" fmla="*/ 2147483647 h 203"/>
                <a:gd name="T62" fmla="*/ 2147483647 w 398"/>
                <a:gd name="T63" fmla="*/ 2147483647 h 203"/>
                <a:gd name="T64" fmla="*/ 2147483647 w 398"/>
                <a:gd name="T65" fmla="*/ 2147483647 h 203"/>
                <a:gd name="T66" fmla="*/ 2147483647 w 398"/>
                <a:gd name="T67" fmla="*/ 2147483647 h 203"/>
                <a:gd name="T68" fmla="*/ 2147483647 w 398"/>
                <a:gd name="T69" fmla="*/ 0 h 203"/>
                <a:gd name="T70" fmla="*/ 2147483647 w 398"/>
                <a:gd name="T71" fmla="*/ 2147483647 h 203"/>
                <a:gd name="T72" fmla="*/ 2147483647 w 398"/>
                <a:gd name="T73" fmla="*/ 2147483647 h 203"/>
                <a:gd name="T74" fmla="*/ 2147483647 w 398"/>
                <a:gd name="T75" fmla="*/ 2147483647 h 203"/>
                <a:gd name="T76" fmla="*/ 2147483647 w 398"/>
                <a:gd name="T77" fmla="*/ 2147483647 h 203"/>
                <a:gd name="T78" fmla="*/ 2147483647 w 398"/>
                <a:gd name="T79" fmla="*/ 2147483647 h 203"/>
                <a:gd name="T80" fmla="*/ 2147483647 w 398"/>
                <a:gd name="T81" fmla="*/ 2147483647 h 203"/>
                <a:gd name="T82" fmla="*/ 2147483647 w 398"/>
                <a:gd name="T83" fmla="*/ 2147483647 h 203"/>
                <a:gd name="T84" fmla="*/ 2147483647 w 398"/>
                <a:gd name="T85" fmla="*/ 2147483647 h 20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98"/>
                <a:gd name="T130" fmla="*/ 0 h 203"/>
                <a:gd name="T131" fmla="*/ 398 w 398"/>
                <a:gd name="T132" fmla="*/ 203 h 20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98" h="203">
                  <a:moveTo>
                    <a:pt x="66" y="47"/>
                  </a:moveTo>
                  <a:lnTo>
                    <a:pt x="66" y="47"/>
                  </a:lnTo>
                  <a:lnTo>
                    <a:pt x="66" y="48"/>
                  </a:lnTo>
                  <a:lnTo>
                    <a:pt x="64" y="52"/>
                  </a:lnTo>
                  <a:lnTo>
                    <a:pt x="60" y="58"/>
                  </a:lnTo>
                  <a:lnTo>
                    <a:pt x="55" y="66"/>
                  </a:lnTo>
                  <a:lnTo>
                    <a:pt x="50" y="75"/>
                  </a:lnTo>
                  <a:lnTo>
                    <a:pt x="44" y="85"/>
                  </a:lnTo>
                  <a:lnTo>
                    <a:pt x="38" y="97"/>
                  </a:lnTo>
                  <a:lnTo>
                    <a:pt x="31" y="108"/>
                  </a:lnTo>
                  <a:lnTo>
                    <a:pt x="24" y="121"/>
                  </a:lnTo>
                  <a:lnTo>
                    <a:pt x="19" y="133"/>
                  </a:lnTo>
                  <a:lnTo>
                    <a:pt x="13" y="144"/>
                  </a:lnTo>
                  <a:lnTo>
                    <a:pt x="8" y="155"/>
                  </a:lnTo>
                  <a:lnTo>
                    <a:pt x="4" y="164"/>
                  </a:lnTo>
                  <a:lnTo>
                    <a:pt x="1" y="172"/>
                  </a:lnTo>
                  <a:lnTo>
                    <a:pt x="0" y="179"/>
                  </a:lnTo>
                  <a:lnTo>
                    <a:pt x="0" y="183"/>
                  </a:lnTo>
                  <a:lnTo>
                    <a:pt x="1" y="186"/>
                  </a:lnTo>
                  <a:lnTo>
                    <a:pt x="3" y="188"/>
                  </a:lnTo>
                  <a:lnTo>
                    <a:pt x="5" y="190"/>
                  </a:lnTo>
                  <a:lnTo>
                    <a:pt x="8" y="193"/>
                  </a:lnTo>
                  <a:lnTo>
                    <a:pt x="12" y="194"/>
                  </a:lnTo>
                  <a:lnTo>
                    <a:pt x="16" y="196"/>
                  </a:lnTo>
                  <a:lnTo>
                    <a:pt x="21" y="198"/>
                  </a:lnTo>
                  <a:lnTo>
                    <a:pt x="27" y="199"/>
                  </a:lnTo>
                  <a:lnTo>
                    <a:pt x="33" y="200"/>
                  </a:lnTo>
                  <a:lnTo>
                    <a:pt x="40" y="201"/>
                  </a:lnTo>
                  <a:lnTo>
                    <a:pt x="47" y="202"/>
                  </a:lnTo>
                  <a:lnTo>
                    <a:pt x="55" y="202"/>
                  </a:lnTo>
                  <a:lnTo>
                    <a:pt x="64" y="203"/>
                  </a:lnTo>
                  <a:lnTo>
                    <a:pt x="73" y="203"/>
                  </a:lnTo>
                  <a:lnTo>
                    <a:pt x="83" y="203"/>
                  </a:lnTo>
                  <a:lnTo>
                    <a:pt x="93" y="203"/>
                  </a:lnTo>
                  <a:lnTo>
                    <a:pt x="106" y="203"/>
                  </a:lnTo>
                  <a:lnTo>
                    <a:pt x="121" y="203"/>
                  </a:lnTo>
                  <a:lnTo>
                    <a:pt x="139" y="203"/>
                  </a:lnTo>
                  <a:lnTo>
                    <a:pt x="159" y="203"/>
                  </a:lnTo>
                  <a:lnTo>
                    <a:pt x="179" y="202"/>
                  </a:lnTo>
                  <a:lnTo>
                    <a:pt x="202" y="202"/>
                  </a:lnTo>
                  <a:lnTo>
                    <a:pt x="224" y="201"/>
                  </a:lnTo>
                  <a:lnTo>
                    <a:pt x="247" y="200"/>
                  </a:lnTo>
                  <a:lnTo>
                    <a:pt x="269" y="199"/>
                  </a:lnTo>
                  <a:lnTo>
                    <a:pt x="291" y="197"/>
                  </a:lnTo>
                  <a:lnTo>
                    <a:pt x="311" y="195"/>
                  </a:lnTo>
                  <a:lnTo>
                    <a:pt x="330" y="193"/>
                  </a:lnTo>
                  <a:lnTo>
                    <a:pt x="346" y="189"/>
                  </a:lnTo>
                  <a:lnTo>
                    <a:pt x="360" y="186"/>
                  </a:lnTo>
                  <a:lnTo>
                    <a:pt x="370" y="182"/>
                  </a:lnTo>
                  <a:lnTo>
                    <a:pt x="377" y="178"/>
                  </a:lnTo>
                  <a:lnTo>
                    <a:pt x="381" y="171"/>
                  </a:lnTo>
                  <a:lnTo>
                    <a:pt x="385" y="163"/>
                  </a:lnTo>
                  <a:lnTo>
                    <a:pt x="388" y="151"/>
                  </a:lnTo>
                  <a:lnTo>
                    <a:pt x="391" y="138"/>
                  </a:lnTo>
                  <a:lnTo>
                    <a:pt x="393" y="125"/>
                  </a:lnTo>
                  <a:lnTo>
                    <a:pt x="395" y="110"/>
                  </a:lnTo>
                  <a:lnTo>
                    <a:pt x="396" y="95"/>
                  </a:lnTo>
                  <a:lnTo>
                    <a:pt x="397" y="79"/>
                  </a:lnTo>
                  <a:lnTo>
                    <a:pt x="398" y="64"/>
                  </a:lnTo>
                  <a:lnTo>
                    <a:pt x="398" y="49"/>
                  </a:lnTo>
                  <a:lnTo>
                    <a:pt x="398" y="36"/>
                  </a:lnTo>
                  <a:lnTo>
                    <a:pt x="398" y="24"/>
                  </a:lnTo>
                  <a:lnTo>
                    <a:pt x="398" y="14"/>
                  </a:lnTo>
                  <a:lnTo>
                    <a:pt x="398" y="7"/>
                  </a:lnTo>
                  <a:lnTo>
                    <a:pt x="398" y="2"/>
                  </a:lnTo>
                  <a:lnTo>
                    <a:pt x="398" y="0"/>
                  </a:lnTo>
                  <a:lnTo>
                    <a:pt x="396" y="1"/>
                  </a:lnTo>
                  <a:lnTo>
                    <a:pt x="391" y="5"/>
                  </a:lnTo>
                  <a:lnTo>
                    <a:pt x="382" y="10"/>
                  </a:lnTo>
                  <a:lnTo>
                    <a:pt x="370" y="16"/>
                  </a:lnTo>
                  <a:lnTo>
                    <a:pt x="356" y="24"/>
                  </a:lnTo>
                  <a:lnTo>
                    <a:pt x="338" y="31"/>
                  </a:lnTo>
                  <a:lnTo>
                    <a:pt x="319" y="39"/>
                  </a:lnTo>
                  <a:lnTo>
                    <a:pt x="297" y="47"/>
                  </a:lnTo>
                  <a:lnTo>
                    <a:pt x="273" y="54"/>
                  </a:lnTo>
                  <a:lnTo>
                    <a:pt x="247" y="59"/>
                  </a:lnTo>
                  <a:lnTo>
                    <a:pt x="220" y="64"/>
                  </a:lnTo>
                  <a:lnTo>
                    <a:pt x="191" y="66"/>
                  </a:lnTo>
                  <a:lnTo>
                    <a:pt x="161" y="66"/>
                  </a:lnTo>
                  <a:lnTo>
                    <a:pt x="130" y="63"/>
                  </a:lnTo>
                  <a:lnTo>
                    <a:pt x="99" y="57"/>
                  </a:lnTo>
                  <a:lnTo>
                    <a:pt x="66" y="47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4" name="Freeform 49">
              <a:extLst>
                <a:ext uri="{FF2B5EF4-FFF2-40B4-BE49-F238E27FC236}">
                  <a16:creationId xmlns:a16="http://schemas.microsoft.com/office/drawing/2014/main" id="{98BD0AFD-2213-4D86-8025-510D19FEA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9176" y="5772150"/>
              <a:ext cx="995363" cy="782638"/>
            </a:xfrm>
            <a:custGeom>
              <a:avLst/>
              <a:gdLst>
                <a:gd name="T0" fmla="*/ 2147483647 w 706"/>
                <a:gd name="T1" fmla="*/ 2147483647 h 493"/>
                <a:gd name="T2" fmla="*/ 2147483647 w 706"/>
                <a:gd name="T3" fmla="*/ 2147483647 h 493"/>
                <a:gd name="T4" fmla="*/ 2147483647 w 706"/>
                <a:gd name="T5" fmla="*/ 2147483647 h 493"/>
                <a:gd name="T6" fmla="*/ 2147483647 w 706"/>
                <a:gd name="T7" fmla="*/ 2147483647 h 493"/>
                <a:gd name="T8" fmla="*/ 2147483647 w 706"/>
                <a:gd name="T9" fmla="*/ 2147483647 h 493"/>
                <a:gd name="T10" fmla="*/ 2147483647 w 706"/>
                <a:gd name="T11" fmla="*/ 2147483647 h 493"/>
                <a:gd name="T12" fmla="*/ 2147483647 w 706"/>
                <a:gd name="T13" fmla="*/ 2147483647 h 493"/>
                <a:gd name="T14" fmla="*/ 2147483647 w 706"/>
                <a:gd name="T15" fmla="*/ 2147483647 h 493"/>
                <a:gd name="T16" fmla="*/ 2147483647 w 706"/>
                <a:gd name="T17" fmla="*/ 2147483647 h 493"/>
                <a:gd name="T18" fmla="*/ 2147483647 w 706"/>
                <a:gd name="T19" fmla="*/ 2147483647 h 493"/>
                <a:gd name="T20" fmla="*/ 2147483647 w 706"/>
                <a:gd name="T21" fmla="*/ 2147483647 h 493"/>
                <a:gd name="T22" fmla="*/ 2147483647 w 706"/>
                <a:gd name="T23" fmla="*/ 2147483647 h 493"/>
                <a:gd name="T24" fmla="*/ 2147483647 w 706"/>
                <a:gd name="T25" fmla="*/ 2147483647 h 493"/>
                <a:gd name="T26" fmla="*/ 2147483647 w 706"/>
                <a:gd name="T27" fmla="*/ 2147483647 h 493"/>
                <a:gd name="T28" fmla="*/ 0 w 706"/>
                <a:gd name="T29" fmla="*/ 2147483647 h 493"/>
                <a:gd name="T30" fmla="*/ 2147483647 w 706"/>
                <a:gd name="T31" fmla="*/ 2147483647 h 493"/>
                <a:gd name="T32" fmla="*/ 2147483647 w 706"/>
                <a:gd name="T33" fmla="*/ 2147483647 h 493"/>
                <a:gd name="T34" fmla="*/ 2147483647 w 706"/>
                <a:gd name="T35" fmla="*/ 2147483647 h 493"/>
                <a:gd name="T36" fmla="*/ 2147483647 w 706"/>
                <a:gd name="T37" fmla="*/ 2147483647 h 493"/>
                <a:gd name="T38" fmla="*/ 2147483647 w 706"/>
                <a:gd name="T39" fmla="*/ 2147483647 h 493"/>
                <a:gd name="T40" fmla="*/ 2147483647 w 706"/>
                <a:gd name="T41" fmla="*/ 2147483647 h 493"/>
                <a:gd name="T42" fmla="*/ 2147483647 w 706"/>
                <a:gd name="T43" fmla="*/ 2147483647 h 493"/>
                <a:gd name="T44" fmla="*/ 2147483647 w 706"/>
                <a:gd name="T45" fmla="*/ 2147483647 h 493"/>
                <a:gd name="T46" fmla="*/ 2147483647 w 706"/>
                <a:gd name="T47" fmla="*/ 2147483647 h 493"/>
                <a:gd name="T48" fmla="*/ 2147483647 w 706"/>
                <a:gd name="T49" fmla="*/ 2147483647 h 493"/>
                <a:gd name="T50" fmla="*/ 2147483647 w 706"/>
                <a:gd name="T51" fmla="*/ 2147483647 h 493"/>
                <a:gd name="T52" fmla="*/ 2147483647 w 706"/>
                <a:gd name="T53" fmla="*/ 2147483647 h 493"/>
                <a:gd name="T54" fmla="*/ 2147483647 w 706"/>
                <a:gd name="T55" fmla="*/ 2147483647 h 493"/>
                <a:gd name="T56" fmla="*/ 2147483647 w 706"/>
                <a:gd name="T57" fmla="*/ 2147483647 h 493"/>
                <a:gd name="T58" fmla="*/ 2147483647 w 706"/>
                <a:gd name="T59" fmla="*/ 2147483647 h 493"/>
                <a:gd name="T60" fmla="*/ 2147483647 w 706"/>
                <a:gd name="T61" fmla="*/ 2147483647 h 493"/>
                <a:gd name="T62" fmla="*/ 2147483647 w 706"/>
                <a:gd name="T63" fmla="*/ 2147483647 h 493"/>
                <a:gd name="T64" fmla="*/ 2147483647 w 706"/>
                <a:gd name="T65" fmla="*/ 2147483647 h 493"/>
                <a:gd name="T66" fmla="*/ 2147483647 w 706"/>
                <a:gd name="T67" fmla="*/ 2147483647 h 493"/>
                <a:gd name="T68" fmla="*/ 2147483647 w 706"/>
                <a:gd name="T69" fmla="*/ 2147483647 h 493"/>
                <a:gd name="T70" fmla="*/ 2147483647 w 706"/>
                <a:gd name="T71" fmla="*/ 2147483647 h 493"/>
                <a:gd name="T72" fmla="*/ 2147483647 w 706"/>
                <a:gd name="T73" fmla="*/ 2147483647 h 493"/>
                <a:gd name="T74" fmla="*/ 2147483647 w 706"/>
                <a:gd name="T75" fmla="*/ 2147483647 h 493"/>
                <a:gd name="T76" fmla="*/ 2147483647 w 706"/>
                <a:gd name="T77" fmla="*/ 2147483647 h 493"/>
                <a:gd name="T78" fmla="*/ 2147483647 w 706"/>
                <a:gd name="T79" fmla="*/ 2147483647 h 493"/>
                <a:gd name="T80" fmla="*/ 2147483647 w 706"/>
                <a:gd name="T81" fmla="*/ 2147483647 h 493"/>
                <a:gd name="T82" fmla="*/ 2147483647 w 706"/>
                <a:gd name="T83" fmla="*/ 2147483647 h 493"/>
                <a:gd name="T84" fmla="*/ 2147483647 w 706"/>
                <a:gd name="T85" fmla="*/ 2147483647 h 493"/>
                <a:gd name="T86" fmla="*/ 2147483647 w 706"/>
                <a:gd name="T87" fmla="*/ 2147483647 h 493"/>
                <a:gd name="T88" fmla="*/ 2147483647 w 706"/>
                <a:gd name="T89" fmla="*/ 2147483647 h 493"/>
                <a:gd name="T90" fmla="*/ 2147483647 w 706"/>
                <a:gd name="T91" fmla="*/ 2147483647 h 493"/>
                <a:gd name="T92" fmla="*/ 2147483647 w 706"/>
                <a:gd name="T93" fmla="*/ 2147483647 h 493"/>
                <a:gd name="T94" fmla="*/ 2147483647 w 706"/>
                <a:gd name="T95" fmla="*/ 2147483647 h 493"/>
                <a:gd name="T96" fmla="*/ 2147483647 w 706"/>
                <a:gd name="T97" fmla="*/ 2147483647 h 493"/>
                <a:gd name="T98" fmla="*/ 2147483647 w 706"/>
                <a:gd name="T99" fmla="*/ 2147483647 h 493"/>
                <a:gd name="T100" fmla="*/ 2147483647 w 706"/>
                <a:gd name="T101" fmla="*/ 0 h 493"/>
                <a:gd name="T102" fmla="*/ 2147483647 w 706"/>
                <a:gd name="T103" fmla="*/ 2147483647 h 493"/>
                <a:gd name="T104" fmla="*/ 2147483647 w 706"/>
                <a:gd name="T105" fmla="*/ 2147483647 h 493"/>
                <a:gd name="T106" fmla="*/ 2147483647 w 706"/>
                <a:gd name="T107" fmla="*/ 2147483647 h 493"/>
                <a:gd name="T108" fmla="*/ 2147483647 w 706"/>
                <a:gd name="T109" fmla="*/ 2147483647 h 493"/>
                <a:gd name="T110" fmla="*/ 2147483647 w 706"/>
                <a:gd name="T111" fmla="*/ 2147483647 h 493"/>
                <a:gd name="T112" fmla="*/ 2147483647 w 706"/>
                <a:gd name="T113" fmla="*/ 2147483647 h 493"/>
                <a:gd name="T114" fmla="*/ 2147483647 w 706"/>
                <a:gd name="T115" fmla="*/ 2147483647 h 493"/>
                <a:gd name="T116" fmla="*/ 2147483647 w 706"/>
                <a:gd name="T117" fmla="*/ 2147483647 h 49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06"/>
                <a:gd name="T178" fmla="*/ 0 h 493"/>
                <a:gd name="T179" fmla="*/ 706 w 706"/>
                <a:gd name="T180" fmla="*/ 493 h 49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06" h="493">
                  <a:moveTo>
                    <a:pt x="295" y="64"/>
                  </a:moveTo>
                  <a:lnTo>
                    <a:pt x="185" y="190"/>
                  </a:lnTo>
                  <a:lnTo>
                    <a:pt x="186" y="190"/>
                  </a:lnTo>
                  <a:lnTo>
                    <a:pt x="191" y="188"/>
                  </a:lnTo>
                  <a:lnTo>
                    <a:pt x="199" y="186"/>
                  </a:lnTo>
                  <a:lnTo>
                    <a:pt x="209" y="183"/>
                  </a:lnTo>
                  <a:lnTo>
                    <a:pt x="221" y="180"/>
                  </a:lnTo>
                  <a:lnTo>
                    <a:pt x="235" y="177"/>
                  </a:lnTo>
                  <a:lnTo>
                    <a:pt x="250" y="174"/>
                  </a:lnTo>
                  <a:lnTo>
                    <a:pt x="266" y="172"/>
                  </a:lnTo>
                  <a:lnTo>
                    <a:pt x="284" y="171"/>
                  </a:lnTo>
                  <a:lnTo>
                    <a:pt x="302" y="170"/>
                  </a:lnTo>
                  <a:lnTo>
                    <a:pt x="321" y="171"/>
                  </a:lnTo>
                  <a:lnTo>
                    <a:pt x="338" y="173"/>
                  </a:lnTo>
                  <a:lnTo>
                    <a:pt x="356" y="176"/>
                  </a:lnTo>
                  <a:lnTo>
                    <a:pt x="373" y="182"/>
                  </a:lnTo>
                  <a:lnTo>
                    <a:pt x="389" y="190"/>
                  </a:lnTo>
                  <a:lnTo>
                    <a:pt x="404" y="201"/>
                  </a:lnTo>
                  <a:lnTo>
                    <a:pt x="401" y="200"/>
                  </a:lnTo>
                  <a:lnTo>
                    <a:pt x="394" y="198"/>
                  </a:lnTo>
                  <a:lnTo>
                    <a:pt x="382" y="195"/>
                  </a:lnTo>
                  <a:lnTo>
                    <a:pt x="367" y="192"/>
                  </a:lnTo>
                  <a:lnTo>
                    <a:pt x="348" y="189"/>
                  </a:lnTo>
                  <a:lnTo>
                    <a:pt x="327" y="186"/>
                  </a:lnTo>
                  <a:lnTo>
                    <a:pt x="304" y="185"/>
                  </a:lnTo>
                  <a:lnTo>
                    <a:pt x="279" y="185"/>
                  </a:lnTo>
                  <a:lnTo>
                    <a:pt x="252" y="186"/>
                  </a:lnTo>
                  <a:lnTo>
                    <a:pt x="225" y="190"/>
                  </a:lnTo>
                  <a:lnTo>
                    <a:pt x="197" y="197"/>
                  </a:lnTo>
                  <a:lnTo>
                    <a:pt x="170" y="208"/>
                  </a:lnTo>
                  <a:lnTo>
                    <a:pt x="144" y="221"/>
                  </a:lnTo>
                  <a:lnTo>
                    <a:pt x="119" y="239"/>
                  </a:lnTo>
                  <a:lnTo>
                    <a:pt x="96" y="262"/>
                  </a:lnTo>
                  <a:lnTo>
                    <a:pt x="75" y="289"/>
                  </a:lnTo>
                  <a:lnTo>
                    <a:pt x="57" y="318"/>
                  </a:lnTo>
                  <a:lnTo>
                    <a:pt x="41" y="345"/>
                  </a:lnTo>
                  <a:lnTo>
                    <a:pt x="28" y="368"/>
                  </a:lnTo>
                  <a:lnTo>
                    <a:pt x="17" y="390"/>
                  </a:lnTo>
                  <a:lnTo>
                    <a:pt x="9" y="409"/>
                  </a:lnTo>
                  <a:lnTo>
                    <a:pt x="3" y="425"/>
                  </a:lnTo>
                  <a:lnTo>
                    <a:pt x="0" y="440"/>
                  </a:lnTo>
                  <a:lnTo>
                    <a:pt x="0" y="452"/>
                  </a:lnTo>
                  <a:lnTo>
                    <a:pt x="2" y="463"/>
                  </a:lnTo>
                  <a:lnTo>
                    <a:pt x="6" y="471"/>
                  </a:lnTo>
                  <a:lnTo>
                    <a:pt x="14" y="478"/>
                  </a:lnTo>
                  <a:lnTo>
                    <a:pt x="23" y="484"/>
                  </a:lnTo>
                  <a:lnTo>
                    <a:pt x="35" y="488"/>
                  </a:lnTo>
                  <a:lnTo>
                    <a:pt x="49" y="491"/>
                  </a:lnTo>
                  <a:lnTo>
                    <a:pt x="66" y="493"/>
                  </a:lnTo>
                  <a:lnTo>
                    <a:pt x="86" y="493"/>
                  </a:lnTo>
                  <a:lnTo>
                    <a:pt x="96" y="493"/>
                  </a:lnTo>
                  <a:lnTo>
                    <a:pt x="108" y="493"/>
                  </a:lnTo>
                  <a:lnTo>
                    <a:pt x="120" y="493"/>
                  </a:lnTo>
                  <a:lnTo>
                    <a:pt x="132" y="493"/>
                  </a:lnTo>
                  <a:lnTo>
                    <a:pt x="146" y="493"/>
                  </a:lnTo>
                  <a:lnTo>
                    <a:pt x="159" y="493"/>
                  </a:lnTo>
                  <a:lnTo>
                    <a:pt x="173" y="493"/>
                  </a:lnTo>
                  <a:lnTo>
                    <a:pt x="188" y="492"/>
                  </a:lnTo>
                  <a:lnTo>
                    <a:pt x="203" y="492"/>
                  </a:lnTo>
                  <a:lnTo>
                    <a:pt x="218" y="491"/>
                  </a:lnTo>
                  <a:lnTo>
                    <a:pt x="233" y="490"/>
                  </a:lnTo>
                  <a:lnTo>
                    <a:pt x="248" y="489"/>
                  </a:lnTo>
                  <a:lnTo>
                    <a:pt x="263" y="488"/>
                  </a:lnTo>
                  <a:lnTo>
                    <a:pt x="279" y="487"/>
                  </a:lnTo>
                  <a:lnTo>
                    <a:pt x="294" y="485"/>
                  </a:lnTo>
                  <a:lnTo>
                    <a:pt x="309" y="483"/>
                  </a:lnTo>
                  <a:lnTo>
                    <a:pt x="324" y="482"/>
                  </a:lnTo>
                  <a:lnTo>
                    <a:pt x="338" y="479"/>
                  </a:lnTo>
                  <a:lnTo>
                    <a:pt x="352" y="477"/>
                  </a:lnTo>
                  <a:lnTo>
                    <a:pt x="366" y="474"/>
                  </a:lnTo>
                  <a:lnTo>
                    <a:pt x="379" y="471"/>
                  </a:lnTo>
                  <a:lnTo>
                    <a:pt x="392" y="468"/>
                  </a:lnTo>
                  <a:lnTo>
                    <a:pt x="404" y="464"/>
                  </a:lnTo>
                  <a:lnTo>
                    <a:pt x="416" y="460"/>
                  </a:lnTo>
                  <a:lnTo>
                    <a:pt x="427" y="456"/>
                  </a:lnTo>
                  <a:lnTo>
                    <a:pt x="437" y="451"/>
                  </a:lnTo>
                  <a:lnTo>
                    <a:pt x="446" y="446"/>
                  </a:lnTo>
                  <a:lnTo>
                    <a:pt x="454" y="441"/>
                  </a:lnTo>
                  <a:lnTo>
                    <a:pt x="462" y="435"/>
                  </a:lnTo>
                  <a:lnTo>
                    <a:pt x="468" y="429"/>
                  </a:lnTo>
                  <a:lnTo>
                    <a:pt x="473" y="422"/>
                  </a:lnTo>
                  <a:lnTo>
                    <a:pt x="477" y="415"/>
                  </a:lnTo>
                  <a:lnTo>
                    <a:pt x="485" y="400"/>
                  </a:lnTo>
                  <a:lnTo>
                    <a:pt x="493" y="383"/>
                  </a:lnTo>
                  <a:lnTo>
                    <a:pt x="501" y="367"/>
                  </a:lnTo>
                  <a:lnTo>
                    <a:pt x="511" y="349"/>
                  </a:lnTo>
                  <a:lnTo>
                    <a:pt x="520" y="331"/>
                  </a:lnTo>
                  <a:lnTo>
                    <a:pt x="531" y="313"/>
                  </a:lnTo>
                  <a:lnTo>
                    <a:pt x="541" y="296"/>
                  </a:lnTo>
                  <a:lnTo>
                    <a:pt x="550" y="278"/>
                  </a:lnTo>
                  <a:lnTo>
                    <a:pt x="560" y="263"/>
                  </a:lnTo>
                  <a:lnTo>
                    <a:pt x="568" y="248"/>
                  </a:lnTo>
                  <a:lnTo>
                    <a:pt x="576" y="235"/>
                  </a:lnTo>
                  <a:lnTo>
                    <a:pt x="583" y="223"/>
                  </a:lnTo>
                  <a:lnTo>
                    <a:pt x="588" y="214"/>
                  </a:lnTo>
                  <a:lnTo>
                    <a:pt x="593" y="206"/>
                  </a:lnTo>
                  <a:lnTo>
                    <a:pt x="595" y="202"/>
                  </a:lnTo>
                  <a:lnTo>
                    <a:pt x="596" y="201"/>
                  </a:lnTo>
                  <a:lnTo>
                    <a:pt x="596" y="203"/>
                  </a:lnTo>
                  <a:lnTo>
                    <a:pt x="594" y="209"/>
                  </a:lnTo>
                  <a:lnTo>
                    <a:pt x="591" y="217"/>
                  </a:lnTo>
                  <a:lnTo>
                    <a:pt x="588" y="227"/>
                  </a:lnTo>
                  <a:lnTo>
                    <a:pt x="586" y="236"/>
                  </a:lnTo>
                  <a:lnTo>
                    <a:pt x="586" y="243"/>
                  </a:lnTo>
                  <a:lnTo>
                    <a:pt x="587" y="248"/>
                  </a:lnTo>
                  <a:lnTo>
                    <a:pt x="591" y="248"/>
                  </a:lnTo>
                  <a:lnTo>
                    <a:pt x="595" y="247"/>
                  </a:lnTo>
                  <a:lnTo>
                    <a:pt x="600" y="246"/>
                  </a:lnTo>
                  <a:lnTo>
                    <a:pt x="606" y="244"/>
                  </a:lnTo>
                  <a:lnTo>
                    <a:pt x="613" y="242"/>
                  </a:lnTo>
                  <a:lnTo>
                    <a:pt x="621" y="239"/>
                  </a:lnTo>
                  <a:lnTo>
                    <a:pt x="629" y="236"/>
                  </a:lnTo>
                  <a:lnTo>
                    <a:pt x="638" y="233"/>
                  </a:lnTo>
                  <a:lnTo>
                    <a:pt x="647" y="231"/>
                  </a:lnTo>
                  <a:lnTo>
                    <a:pt x="655" y="228"/>
                  </a:lnTo>
                  <a:lnTo>
                    <a:pt x="663" y="225"/>
                  </a:lnTo>
                  <a:lnTo>
                    <a:pt x="671" y="223"/>
                  </a:lnTo>
                  <a:lnTo>
                    <a:pt x="677" y="221"/>
                  </a:lnTo>
                  <a:lnTo>
                    <a:pt x="682" y="219"/>
                  </a:lnTo>
                  <a:lnTo>
                    <a:pt x="687" y="218"/>
                  </a:lnTo>
                  <a:lnTo>
                    <a:pt x="689" y="217"/>
                  </a:lnTo>
                  <a:lnTo>
                    <a:pt x="690" y="217"/>
                  </a:lnTo>
                  <a:lnTo>
                    <a:pt x="691" y="215"/>
                  </a:lnTo>
                  <a:lnTo>
                    <a:pt x="692" y="209"/>
                  </a:lnTo>
                  <a:lnTo>
                    <a:pt x="693" y="201"/>
                  </a:lnTo>
                  <a:lnTo>
                    <a:pt x="694" y="189"/>
                  </a:lnTo>
                  <a:lnTo>
                    <a:pt x="696" y="175"/>
                  </a:lnTo>
                  <a:lnTo>
                    <a:pt x="698" y="160"/>
                  </a:lnTo>
                  <a:lnTo>
                    <a:pt x="700" y="144"/>
                  </a:lnTo>
                  <a:lnTo>
                    <a:pt x="702" y="126"/>
                  </a:lnTo>
                  <a:lnTo>
                    <a:pt x="703" y="108"/>
                  </a:lnTo>
                  <a:lnTo>
                    <a:pt x="705" y="90"/>
                  </a:lnTo>
                  <a:lnTo>
                    <a:pt x="705" y="72"/>
                  </a:lnTo>
                  <a:lnTo>
                    <a:pt x="706" y="56"/>
                  </a:lnTo>
                  <a:lnTo>
                    <a:pt x="706" y="41"/>
                  </a:lnTo>
                  <a:lnTo>
                    <a:pt x="705" y="27"/>
                  </a:lnTo>
                  <a:lnTo>
                    <a:pt x="703" y="16"/>
                  </a:lnTo>
                  <a:lnTo>
                    <a:pt x="701" y="8"/>
                  </a:lnTo>
                  <a:lnTo>
                    <a:pt x="698" y="5"/>
                  </a:lnTo>
                  <a:lnTo>
                    <a:pt x="694" y="3"/>
                  </a:lnTo>
                  <a:lnTo>
                    <a:pt x="687" y="1"/>
                  </a:lnTo>
                  <a:lnTo>
                    <a:pt x="679" y="0"/>
                  </a:lnTo>
                  <a:lnTo>
                    <a:pt x="669" y="0"/>
                  </a:lnTo>
                  <a:lnTo>
                    <a:pt x="658" y="0"/>
                  </a:lnTo>
                  <a:lnTo>
                    <a:pt x="645" y="0"/>
                  </a:lnTo>
                  <a:lnTo>
                    <a:pt x="631" y="1"/>
                  </a:lnTo>
                  <a:lnTo>
                    <a:pt x="616" y="3"/>
                  </a:lnTo>
                  <a:lnTo>
                    <a:pt x="600" y="5"/>
                  </a:lnTo>
                  <a:lnTo>
                    <a:pt x="583" y="7"/>
                  </a:lnTo>
                  <a:lnTo>
                    <a:pt x="566" y="10"/>
                  </a:lnTo>
                  <a:lnTo>
                    <a:pt x="548" y="13"/>
                  </a:lnTo>
                  <a:lnTo>
                    <a:pt x="530" y="16"/>
                  </a:lnTo>
                  <a:lnTo>
                    <a:pt x="511" y="19"/>
                  </a:lnTo>
                  <a:lnTo>
                    <a:pt x="492" y="23"/>
                  </a:lnTo>
                  <a:lnTo>
                    <a:pt x="474" y="26"/>
                  </a:lnTo>
                  <a:lnTo>
                    <a:pt x="455" y="30"/>
                  </a:lnTo>
                  <a:lnTo>
                    <a:pt x="438" y="33"/>
                  </a:lnTo>
                  <a:lnTo>
                    <a:pt x="420" y="37"/>
                  </a:lnTo>
                  <a:lnTo>
                    <a:pt x="402" y="41"/>
                  </a:lnTo>
                  <a:lnTo>
                    <a:pt x="386" y="44"/>
                  </a:lnTo>
                  <a:lnTo>
                    <a:pt x="371" y="47"/>
                  </a:lnTo>
                  <a:lnTo>
                    <a:pt x="356" y="50"/>
                  </a:lnTo>
                  <a:lnTo>
                    <a:pt x="343" y="53"/>
                  </a:lnTo>
                  <a:lnTo>
                    <a:pt x="332" y="56"/>
                  </a:lnTo>
                  <a:lnTo>
                    <a:pt x="321" y="58"/>
                  </a:lnTo>
                  <a:lnTo>
                    <a:pt x="312" y="60"/>
                  </a:lnTo>
                  <a:lnTo>
                    <a:pt x="305" y="62"/>
                  </a:lnTo>
                  <a:lnTo>
                    <a:pt x="300" y="63"/>
                  </a:lnTo>
                  <a:lnTo>
                    <a:pt x="296" y="64"/>
                  </a:lnTo>
                  <a:lnTo>
                    <a:pt x="295" y="6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5" name="Freeform 50">
              <a:extLst>
                <a:ext uri="{FF2B5EF4-FFF2-40B4-BE49-F238E27FC236}">
                  <a16:creationId xmlns:a16="http://schemas.microsoft.com/office/drawing/2014/main" id="{C712E5BE-F069-49C6-947A-1153587BE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313" y="5508626"/>
              <a:ext cx="354012" cy="384175"/>
            </a:xfrm>
            <a:custGeom>
              <a:avLst/>
              <a:gdLst>
                <a:gd name="T0" fmla="*/ 2147483647 w 251"/>
                <a:gd name="T1" fmla="*/ 2147483647 h 242"/>
                <a:gd name="T2" fmla="*/ 2147483647 w 251"/>
                <a:gd name="T3" fmla="*/ 0 h 242"/>
                <a:gd name="T4" fmla="*/ 2147483647 w 251"/>
                <a:gd name="T5" fmla="*/ 2147483647 h 242"/>
                <a:gd name="T6" fmla="*/ 2147483647 w 251"/>
                <a:gd name="T7" fmla="*/ 2147483647 h 242"/>
                <a:gd name="T8" fmla="*/ 2147483647 w 251"/>
                <a:gd name="T9" fmla="*/ 2147483647 h 242"/>
                <a:gd name="T10" fmla="*/ 2147483647 w 251"/>
                <a:gd name="T11" fmla="*/ 2147483647 h 242"/>
                <a:gd name="T12" fmla="*/ 2147483647 w 251"/>
                <a:gd name="T13" fmla="*/ 2147483647 h 242"/>
                <a:gd name="T14" fmla="*/ 2147483647 w 251"/>
                <a:gd name="T15" fmla="*/ 2147483647 h 242"/>
                <a:gd name="T16" fmla="*/ 2147483647 w 251"/>
                <a:gd name="T17" fmla="*/ 2147483647 h 242"/>
                <a:gd name="T18" fmla="*/ 2147483647 w 251"/>
                <a:gd name="T19" fmla="*/ 2147483647 h 242"/>
                <a:gd name="T20" fmla="*/ 2147483647 w 251"/>
                <a:gd name="T21" fmla="*/ 2147483647 h 242"/>
                <a:gd name="T22" fmla="*/ 2147483647 w 251"/>
                <a:gd name="T23" fmla="*/ 2147483647 h 242"/>
                <a:gd name="T24" fmla="*/ 2147483647 w 251"/>
                <a:gd name="T25" fmla="*/ 2147483647 h 242"/>
                <a:gd name="T26" fmla="*/ 2147483647 w 251"/>
                <a:gd name="T27" fmla="*/ 2147483647 h 242"/>
                <a:gd name="T28" fmla="*/ 2147483647 w 251"/>
                <a:gd name="T29" fmla="*/ 2147483647 h 242"/>
                <a:gd name="T30" fmla="*/ 2147483647 w 251"/>
                <a:gd name="T31" fmla="*/ 2147483647 h 242"/>
                <a:gd name="T32" fmla="*/ 2147483647 w 251"/>
                <a:gd name="T33" fmla="*/ 2147483647 h 242"/>
                <a:gd name="T34" fmla="*/ 2147483647 w 251"/>
                <a:gd name="T35" fmla="*/ 2147483647 h 242"/>
                <a:gd name="T36" fmla="*/ 2147483647 w 251"/>
                <a:gd name="T37" fmla="*/ 2147483647 h 242"/>
                <a:gd name="T38" fmla="*/ 2147483647 w 251"/>
                <a:gd name="T39" fmla="*/ 2147483647 h 242"/>
                <a:gd name="T40" fmla="*/ 2147483647 w 251"/>
                <a:gd name="T41" fmla="*/ 2147483647 h 242"/>
                <a:gd name="T42" fmla="*/ 2147483647 w 251"/>
                <a:gd name="T43" fmla="*/ 2147483647 h 242"/>
                <a:gd name="T44" fmla="*/ 2147483647 w 251"/>
                <a:gd name="T45" fmla="*/ 2147483647 h 242"/>
                <a:gd name="T46" fmla="*/ 2147483647 w 251"/>
                <a:gd name="T47" fmla="*/ 2147483647 h 242"/>
                <a:gd name="T48" fmla="*/ 2147483647 w 251"/>
                <a:gd name="T49" fmla="*/ 2147483647 h 242"/>
                <a:gd name="T50" fmla="*/ 2147483647 w 251"/>
                <a:gd name="T51" fmla="*/ 2147483647 h 242"/>
                <a:gd name="T52" fmla="*/ 2147483647 w 251"/>
                <a:gd name="T53" fmla="*/ 2147483647 h 242"/>
                <a:gd name="T54" fmla="*/ 2147483647 w 251"/>
                <a:gd name="T55" fmla="*/ 2147483647 h 242"/>
                <a:gd name="T56" fmla="*/ 2147483647 w 251"/>
                <a:gd name="T57" fmla="*/ 2147483647 h 242"/>
                <a:gd name="T58" fmla="*/ 2147483647 w 251"/>
                <a:gd name="T59" fmla="*/ 2147483647 h 242"/>
                <a:gd name="T60" fmla="*/ 2147483647 w 251"/>
                <a:gd name="T61" fmla="*/ 2147483647 h 242"/>
                <a:gd name="T62" fmla="*/ 2147483647 w 251"/>
                <a:gd name="T63" fmla="*/ 2147483647 h 242"/>
                <a:gd name="T64" fmla="*/ 2147483647 w 251"/>
                <a:gd name="T65" fmla="*/ 2147483647 h 242"/>
                <a:gd name="T66" fmla="*/ 0 w 251"/>
                <a:gd name="T67" fmla="*/ 2147483647 h 242"/>
                <a:gd name="T68" fmla="*/ 0 w 251"/>
                <a:gd name="T69" fmla="*/ 2147483647 h 242"/>
                <a:gd name="T70" fmla="*/ 2147483647 w 251"/>
                <a:gd name="T71" fmla="*/ 2147483647 h 242"/>
                <a:gd name="T72" fmla="*/ 2147483647 w 251"/>
                <a:gd name="T73" fmla="*/ 2147483647 h 242"/>
                <a:gd name="T74" fmla="*/ 2147483647 w 251"/>
                <a:gd name="T75" fmla="*/ 2147483647 h 242"/>
                <a:gd name="T76" fmla="*/ 2147483647 w 251"/>
                <a:gd name="T77" fmla="*/ 2147483647 h 242"/>
                <a:gd name="T78" fmla="*/ 2147483647 w 251"/>
                <a:gd name="T79" fmla="*/ 2147483647 h 242"/>
                <a:gd name="T80" fmla="*/ 2147483647 w 251"/>
                <a:gd name="T81" fmla="*/ 2147483647 h 242"/>
                <a:gd name="T82" fmla="*/ 2147483647 w 251"/>
                <a:gd name="T83" fmla="*/ 2147483647 h 242"/>
                <a:gd name="T84" fmla="*/ 2147483647 w 251"/>
                <a:gd name="T85" fmla="*/ 2147483647 h 242"/>
                <a:gd name="T86" fmla="*/ 2147483647 w 251"/>
                <a:gd name="T87" fmla="*/ 2147483647 h 242"/>
                <a:gd name="T88" fmla="*/ 2147483647 w 251"/>
                <a:gd name="T89" fmla="*/ 2147483647 h 242"/>
                <a:gd name="T90" fmla="*/ 2147483647 w 251"/>
                <a:gd name="T91" fmla="*/ 2147483647 h 242"/>
                <a:gd name="T92" fmla="*/ 2147483647 w 251"/>
                <a:gd name="T93" fmla="*/ 2147483647 h 242"/>
                <a:gd name="T94" fmla="*/ 2147483647 w 251"/>
                <a:gd name="T95" fmla="*/ 2147483647 h 242"/>
                <a:gd name="T96" fmla="*/ 2147483647 w 251"/>
                <a:gd name="T97" fmla="*/ 2147483647 h 242"/>
                <a:gd name="T98" fmla="*/ 2147483647 w 251"/>
                <a:gd name="T99" fmla="*/ 2147483647 h 242"/>
                <a:gd name="T100" fmla="*/ 2147483647 w 251"/>
                <a:gd name="T101" fmla="*/ 2147483647 h 2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51"/>
                <a:gd name="T154" fmla="*/ 0 h 242"/>
                <a:gd name="T155" fmla="*/ 251 w 251"/>
                <a:gd name="T156" fmla="*/ 242 h 2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51" h="242">
                  <a:moveTo>
                    <a:pt x="6" y="78"/>
                  </a:moveTo>
                  <a:lnTo>
                    <a:pt x="220" y="0"/>
                  </a:lnTo>
                  <a:lnTo>
                    <a:pt x="251" y="125"/>
                  </a:lnTo>
                  <a:lnTo>
                    <a:pt x="249" y="125"/>
                  </a:lnTo>
                  <a:lnTo>
                    <a:pt x="243" y="128"/>
                  </a:lnTo>
                  <a:lnTo>
                    <a:pt x="233" y="131"/>
                  </a:lnTo>
                  <a:lnTo>
                    <a:pt x="222" y="136"/>
                  </a:lnTo>
                  <a:lnTo>
                    <a:pt x="208" y="142"/>
                  </a:lnTo>
                  <a:lnTo>
                    <a:pt x="194" y="150"/>
                  </a:lnTo>
                  <a:lnTo>
                    <a:pt x="180" y="158"/>
                  </a:lnTo>
                  <a:lnTo>
                    <a:pt x="167" y="167"/>
                  </a:lnTo>
                  <a:lnTo>
                    <a:pt x="157" y="177"/>
                  </a:lnTo>
                  <a:lnTo>
                    <a:pt x="150" y="189"/>
                  </a:lnTo>
                  <a:lnTo>
                    <a:pt x="143" y="200"/>
                  </a:lnTo>
                  <a:lnTo>
                    <a:pt x="137" y="211"/>
                  </a:lnTo>
                  <a:lnTo>
                    <a:pt x="130" y="222"/>
                  </a:lnTo>
                  <a:lnTo>
                    <a:pt x="121" y="230"/>
                  </a:lnTo>
                  <a:lnTo>
                    <a:pt x="110" y="236"/>
                  </a:lnTo>
                  <a:lnTo>
                    <a:pt x="94" y="240"/>
                  </a:lnTo>
                  <a:lnTo>
                    <a:pt x="86" y="241"/>
                  </a:lnTo>
                  <a:lnTo>
                    <a:pt x="76" y="242"/>
                  </a:lnTo>
                  <a:lnTo>
                    <a:pt x="68" y="242"/>
                  </a:lnTo>
                  <a:lnTo>
                    <a:pt x="59" y="242"/>
                  </a:lnTo>
                  <a:lnTo>
                    <a:pt x="50" y="242"/>
                  </a:lnTo>
                  <a:lnTo>
                    <a:pt x="42" y="242"/>
                  </a:lnTo>
                  <a:lnTo>
                    <a:pt x="35" y="241"/>
                  </a:lnTo>
                  <a:lnTo>
                    <a:pt x="28" y="240"/>
                  </a:lnTo>
                  <a:lnTo>
                    <a:pt x="21" y="239"/>
                  </a:lnTo>
                  <a:lnTo>
                    <a:pt x="15" y="238"/>
                  </a:lnTo>
                  <a:lnTo>
                    <a:pt x="11" y="236"/>
                  </a:lnTo>
                  <a:lnTo>
                    <a:pt x="6" y="234"/>
                  </a:lnTo>
                  <a:lnTo>
                    <a:pt x="3" y="232"/>
                  </a:lnTo>
                  <a:lnTo>
                    <a:pt x="1" y="230"/>
                  </a:lnTo>
                  <a:lnTo>
                    <a:pt x="0" y="227"/>
                  </a:lnTo>
                  <a:lnTo>
                    <a:pt x="0" y="224"/>
                  </a:lnTo>
                  <a:lnTo>
                    <a:pt x="2" y="220"/>
                  </a:lnTo>
                  <a:lnTo>
                    <a:pt x="2" y="213"/>
                  </a:lnTo>
                  <a:lnTo>
                    <a:pt x="3" y="205"/>
                  </a:lnTo>
                  <a:lnTo>
                    <a:pt x="3" y="194"/>
                  </a:lnTo>
                  <a:lnTo>
                    <a:pt x="4" y="183"/>
                  </a:lnTo>
                  <a:lnTo>
                    <a:pt x="4" y="171"/>
                  </a:lnTo>
                  <a:lnTo>
                    <a:pt x="4" y="158"/>
                  </a:lnTo>
                  <a:lnTo>
                    <a:pt x="5" y="145"/>
                  </a:lnTo>
                  <a:lnTo>
                    <a:pt x="5" y="132"/>
                  </a:lnTo>
                  <a:lnTo>
                    <a:pt x="6" y="120"/>
                  </a:lnTo>
                  <a:lnTo>
                    <a:pt x="6" y="109"/>
                  </a:lnTo>
                  <a:lnTo>
                    <a:pt x="6" y="99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6" y="80"/>
                  </a:lnTo>
                  <a:lnTo>
                    <a:pt x="6" y="78"/>
                  </a:lnTo>
                  <a:close/>
                </a:path>
              </a:pathLst>
            </a:cu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6" name="Freeform 51">
              <a:extLst>
                <a:ext uri="{FF2B5EF4-FFF2-40B4-BE49-F238E27FC236}">
                  <a16:creationId xmlns:a16="http://schemas.microsoft.com/office/drawing/2014/main" id="{54B54CAC-0DF1-421B-81C0-DD112131F7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439" y="5689601"/>
              <a:ext cx="1131887" cy="531813"/>
            </a:xfrm>
            <a:custGeom>
              <a:avLst/>
              <a:gdLst>
                <a:gd name="T0" fmla="*/ 2147483647 w 802"/>
                <a:gd name="T1" fmla="*/ 2147483647 h 335"/>
                <a:gd name="T2" fmla="*/ 2147483647 w 802"/>
                <a:gd name="T3" fmla="*/ 2147483647 h 335"/>
                <a:gd name="T4" fmla="*/ 2147483647 w 802"/>
                <a:gd name="T5" fmla="*/ 2147483647 h 335"/>
                <a:gd name="T6" fmla="*/ 2147483647 w 802"/>
                <a:gd name="T7" fmla="*/ 2147483647 h 335"/>
                <a:gd name="T8" fmla="*/ 2147483647 w 802"/>
                <a:gd name="T9" fmla="*/ 2147483647 h 335"/>
                <a:gd name="T10" fmla="*/ 2147483647 w 802"/>
                <a:gd name="T11" fmla="*/ 2147483647 h 335"/>
                <a:gd name="T12" fmla="*/ 2147483647 w 802"/>
                <a:gd name="T13" fmla="*/ 2147483647 h 335"/>
                <a:gd name="T14" fmla="*/ 2147483647 w 802"/>
                <a:gd name="T15" fmla="*/ 2147483647 h 335"/>
                <a:gd name="T16" fmla="*/ 2147483647 w 802"/>
                <a:gd name="T17" fmla="*/ 2147483647 h 335"/>
                <a:gd name="T18" fmla="*/ 2147483647 w 802"/>
                <a:gd name="T19" fmla="*/ 2147483647 h 335"/>
                <a:gd name="T20" fmla="*/ 2147483647 w 802"/>
                <a:gd name="T21" fmla="*/ 2147483647 h 335"/>
                <a:gd name="T22" fmla="*/ 2147483647 w 802"/>
                <a:gd name="T23" fmla="*/ 2147483647 h 335"/>
                <a:gd name="T24" fmla="*/ 2147483647 w 802"/>
                <a:gd name="T25" fmla="*/ 2147483647 h 335"/>
                <a:gd name="T26" fmla="*/ 2147483647 w 802"/>
                <a:gd name="T27" fmla="*/ 2147483647 h 335"/>
                <a:gd name="T28" fmla="*/ 2147483647 w 802"/>
                <a:gd name="T29" fmla="*/ 2147483647 h 335"/>
                <a:gd name="T30" fmla="*/ 2147483647 w 802"/>
                <a:gd name="T31" fmla="*/ 2147483647 h 335"/>
                <a:gd name="T32" fmla="*/ 2147483647 w 802"/>
                <a:gd name="T33" fmla="*/ 2147483647 h 335"/>
                <a:gd name="T34" fmla="*/ 2147483647 w 802"/>
                <a:gd name="T35" fmla="*/ 2147483647 h 335"/>
                <a:gd name="T36" fmla="*/ 2147483647 w 802"/>
                <a:gd name="T37" fmla="*/ 2147483647 h 335"/>
                <a:gd name="T38" fmla="*/ 2147483647 w 802"/>
                <a:gd name="T39" fmla="*/ 2147483647 h 335"/>
                <a:gd name="T40" fmla="*/ 2147483647 w 802"/>
                <a:gd name="T41" fmla="*/ 2147483647 h 335"/>
                <a:gd name="T42" fmla="*/ 2147483647 w 802"/>
                <a:gd name="T43" fmla="*/ 2147483647 h 335"/>
                <a:gd name="T44" fmla="*/ 2147483647 w 802"/>
                <a:gd name="T45" fmla="*/ 2147483647 h 335"/>
                <a:gd name="T46" fmla="*/ 2147483647 w 802"/>
                <a:gd name="T47" fmla="*/ 2147483647 h 335"/>
                <a:gd name="T48" fmla="*/ 2147483647 w 802"/>
                <a:gd name="T49" fmla="*/ 2147483647 h 335"/>
                <a:gd name="T50" fmla="*/ 2147483647 w 802"/>
                <a:gd name="T51" fmla="*/ 2147483647 h 335"/>
                <a:gd name="T52" fmla="*/ 2147483647 w 802"/>
                <a:gd name="T53" fmla="*/ 2147483647 h 335"/>
                <a:gd name="T54" fmla="*/ 2147483647 w 802"/>
                <a:gd name="T55" fmla="*/ 2147483647 h 335"/>
                <a:gd name="T56" fmla="*/ 2147483647 w 802"/>
                <a:gd name="T57" fmla="*/ 2147483647 h 335"/>
                <a:gd name="T58" fmla="*/ 2147483647 w 802"/>
                <a:gd name="T59" fmla="*/ 0 h 335"/>
                <a:gd name="T60" fmla="*/ 2147483647 w 802"/>
                <a:gd name="T61" fmla="*/ 2147483647 h 335"/>
                <a:gd name="T62" fmla="*/ 2147483647 w 802"/>
                <a:gd name="T63" fmla="*/ 2147483647 h 335"/>
                <a:gd name="T64" fmla="*/ 2147483647 w 802"/>
                <a:gd name="T65" fmla="*/ 2147483647 h 335"/>
                <a:gd name="T66" fmla="*/ 2147483647 w 802"/>
                <a:gd name="T67" fmla="*/ 2147483647 h 335"/>
                <a:gd name="T68" fmla="*/ 2147483647 w 802"/>
                <a:gd name="T69" fmla="*/ 2147483647 h 335"/>
                <a:gd name="T70" fmla="*/ 2147483647 w 802"/>
                <a:gd name="T71" fmla="*/ 2147483647 h 335"/>
                <a:gd name="T72" fmla="*/ 2147483647 w 802"/>
                <a:gd name="T73" fmla="*/ 2147483647 h 335"/>
                <a:gd name="T74" fmla="*/ 2147483647 w 802"/>
                <a:gd name="T75" fmla="*/ 2147483647 h 335"/>
                <a:gd name="T76" fmla="*/ 2147483647 w 802"/>
                <a:gd name="T77" fmla="*/ 2147483647 h 335"/>
                <a:gd name="T78" fmla="*/ 2147483647 w 802"/>
                <a:gd name="T79" fmla="*/ 2147483647 h 335"/>
                <a:gd name="T80" fmla="*/ 2147483647 w 802"/>
                <a:gd name="T81" fmla="*/ 2147483647 h 335"/>
                <a:gd name="T82" fmla="*/ 2147483647 w 802"/>
                <a:gd name="T83" fmla="*/ 2147483647 h 335"/>
                <a:gd name="T84" fmla="*/ 2147483647 w 802"/>
                <a:gd name="T85" fmla="*/ 2147483647 h 335"/>
                <a:gd name="T86" fmla="*/ 2147483647 w 802"/>
                <a:gd name="T87" fmla="*/ 2147483647 h 335"/>
                <a:gd name="T88" fmla="*/ 0 w 802"/>
                <a:gd name="T89" fmla="*/ 2147483647 h 335"/>
                <a:gd name="T90" fmla="*/ 2147483647 w 802"/>
                <a:gd name="T91" fmla="*/ 2147483647 h 33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02"/>
                <a:gd name="T139" fmla="*/ 0 h 335"/>
                <a:gd name="T140" fmla="*/ 802 w 802"/>
                <a:gd name="T141" fmla="*/ 335 h 335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02" h="335">
                  <a:moveTo>
                    <a:pt x="1" y="319"/>
                  </a:moveTo>
                  <a:lnTo>
                    <a:pt x="215" y="335"/>
                  </a:lnTo>
                  <a:lnTo>
                    <a:pt x="226" y="282"/>
                  </a:lnTo>
                  <a:lnTo>
                    <a:pt x="229" y="284"/>
                  </a:lnTo>
                  <a:lnTo>
                    <a:pt x="235" y="290"/>
                  </a:lnTo>
                  <a:lnTo>
                    <a:pt x="246" y="297"/>
                  </a:lnTo>
                  <a:lnTo>
                    <a:pt x="259" y="305"/>
                  </a:lnTo>
                  <a:lnTo>
                    <a:pt x="272" y="313"/>
                  </a:lnTo>
                  <a:lnTo>
                    <a:pt x="285" y="320"/>
                  </a:lnTo>
                  <a:lnTo>
                    <a:pt x="296" y="324"/>
                  </a:lnTo>
                  <a:lnTo>
                    <a:pt x="304" y="324"/>
                  </a:lnTo>
                  <a:lnTo>
                    <a:pt x="307" y="323"/>
                  </a:lnTo>
                  <a:lnTo>
                    <a:pt x="312" y="323"/>
                  </a:lnTo>
                  <a:lnTo>
                    <a:pt x="320" y="322"/>
                  </a:lnTo>
                  <a:lnTo>
                    <a:pt x="330" y="321"/>
                  </a:lnTo>
                  <a:lnTo>
                    <a:pt x="342" y="319"/>
                  </a:lnTo>
                  <a:lnTo>
                    <a:pt x="355" y="318"/>
                  </a:lnTo>
                  <a:lnTo>
                    <a:pt x="371" y="317"/>
                  </a:lnTo>
                  <a:lnTo>
                    <a:pt x="388" y="315"/>
                  </a:lnTo>
                  <a:lnTo>
                    <a:pt x="406" y="314"/>
                  </a:lnTo>
                  <a:lnTo>
                    <a:pt x="426" y="312"/>
                  </a:lnTo>
                  <a:lnTo>
                    <a:pt x="446" y="310"/>
                  </a:lnTo>
                  <a:lnTo>
                    <a:pt x="468" y="309"/>
                  </a:lnTo>
                  <a:lnTo>
                    <a:pt x="489" y="307"/>
                  </a:lnTo>
                  <a:lnTo>
                    <a:pt x="512" y="305"/>
                  </a:lnTo>
                  <a:lnTo>
                    <a:pt x="535" y="303"/>
                  </a:lnTo>
                  <a:lnTo>
                    <a:pt x="558" y="301"/>
                  </a:lnTo>
                  <a:lnTo>
                    <a:pt x="580" y="299"/>
                  </a:lnTo>
                  <a:lnTo>
                    <a:pt x="603" y="298"/>
                  </a:lnTo>
                  <a:lnTo>
                    <a:pt x="625" y="296"/>
                  </a:lnTo>
                  <a:lnTo>
                    <a:pt x="647" y="294"/>
                  </a:lnTo>
                  <a:lnTo>
                    <a:pt x="668" y="292"/>
                  </a:lnTo>
                  <a:lnTo>
                    <a:pt x="688" y="291"/>
                  </a:lnTo>
                  <a:lnTo>
                    <a:pt x="707" y="290"/>
                  </a:lnTo>
                  <a:lnTo>
                    <a:pt x="724" y="288"/>
                  </a:lnTo>
                  <a:lnTo>
                    <a:pt x="741" y="287"/>
                  </a:lnTo>
                  <a:lnTo>
                    <a:pt x="755" y="285"/>
                  </a:lnTo>
                  <a:lnTo>
                    <a:pt x="768" y="284"/>
                  </a:lnTo>
                  <a:lnTo>
                    <a:pt x="779" y="284"/>
                  </a:lnTo>
                  <a:lnTo>
                    <a:pt x="788" y="283"/>
                  </a:lnTo>
                  <a:lnTo>
                    <a:pt x="795" y="283"/>
                  </a:lnTo>
                  <a:lnTo>
                    <a:pt x="799" y="282"/>
                  </a:lnTo>
                  <a:lnTo>
                    <a:pt x="800" y="282"/>
                  </a:lnTo>
                  <a:lnTo>
                    <a:pt x="800" y="279"/>
                  </a:lnTo>
                  <a:lnTo>
                    <a:pt x="801" y="270"/>
                  </a:lnTo>
                  <a:lnTo>
                    <a:pt x="802" y="256"/>
                  </a:lnTo>
                  <a:lnTo>
                    <a:pt x="802" y="238"/>
                  </a:lnTo>
                  <a:lnTo>
                    <a:pt x="800" y="217"/>
                  </a:lnTo>
                  <a:lnTo>
                    <a:pt x="798" y="193"/>
                  </a:lnTo>
                  <a:lnTo>
                    <a:pt x="792" y="167"/>
                  </a:lnTo>
                  <a:lnTo>
                    <a:pt x="784" y="141"/>
                  </a:lnTo>
                  <a:lnTo>
                    <a:pt x="773" y="115"/>
                  </a:lnTo>
                  <a:lnTo>
                    <a:pt x="758" y="90"/>
                  </a:lnTo>
                  <a:lnTo>
                    <a:pt x="738" y="65"/>
                  </a:lnTo>
                  <a:lnTo>
                    <a:pt x="713" y="44"/>
                  </a:lnTo>
                  <a:lnTo>
                    <a:pt x="683" y="26"/>
                  </a:lnTo>
                  <a:lnTo>
                    <a:pt x="647" y="12"/>
                  </a:lnTo>
                  <a:lnTo>
                    <a:pt x="604" y="3"/>
                  </a:lnTo>
                  <a:lnTo>
                    <a:pt x="554" y="0"/>
                  </a:lnTo>
                  <a:lnTo>
                    <a:pt x="503" y="0"/>
                  </a:lnTo>
                  <a:lnTo>
                    <a:pt x="457" y="0"/>
                  </a:lnTo>
                  <a:lnTo>
                    <a:pt x="415" y="1"/>
                  </a:lnTo>
                  <a:lnTo>
                    <a:pt x="378" y="1"/>
                  </a:lnTo>
                  <a:lnTo>
                    <a:pt x="346" y="2"/>
                  </a:lnTo>
                  <a:lnTo>
                    <a:pt x="317" y="2"/>
                  </a:lnTo>
                  <a:lnTo>
                    <a:pt x="292" y="3"/>
                  </a:lnTo>
                  <a:lnTo>
                    <a:pt x="272" y="3"/>
                  </a:lnTo>
                  <a:lnTo>
                    <a:pt x="254" y="3"/>
                  </a:lnTo>
                  <a:lnTo>
                    <a:pt x="239" y="4"/>
                  </a:lnTo>
                  <a:lnTo>
                    <a:pt x="227" y="4"/>
                  </a:lnTo>
                  <a:lnTo>
                    <a:pt x="219" y="5"/>
                  </a:lnTo>
                  <a:lnTo>
                    <a:pt x="212" y="5"/>
                  </a:lnTo>
                  <a:lnTo>
                    <a:pt x="208" y="6"/>
                  </a:lnTo>
                  <a:lnTo>
                    <a:pt x="205" y="6"/>
                  </a:lnTo>
                  <a:lnTo>
                    <a:pt x="204" y="6"/>
                  </a:lnTo>
                  <a:lnTo>
                    <a:pt x="53" y="74"/>
                  </a:lnTo>
                  <a:lnTo>
                    <a:pt x="51" y="72"/>
                  </a:lnTo>
                  <a:lnTo>
                    <a:pt x="48" y="71"/>
                  </a:lnTo>
                  <a:lnTo>
                    <a:pt x="44" y="71"/>
                  </a:lnTo>
                  <a:lnTo>
                    <a:pt x="39" y="71"/>
                  </a:lnTo>
                  <a:lnTo>
                    <a:pt x="34" y="73"/>
                  </a:lnTo>
                  <a:lnTo>
                    <a:pt x="29" y="78"/>
                  </a:lnTo>
                  <a:lnTo>
                    <a:pt x="23" y="85"/>
                  </a:lnTo>
                  <a:lnTo>
                    <a:pt x="18" y="96"/>
                  </a:lnTo>
                  <a:lnTo>
                    <a:pt x="13" y="111"/>
                  </a:lnTo>
                  <a:lnTo>
                    <a:pt x="8" y="131"/>
                  </a:lnTo>
                  <a:lnTo>
                    <a:pt x="5" y="155"/>
                  </a:lnTo>
                  <a:lnTo>
                    <a:pt x="2" y="186"/>
                  </a:lnTo>
                  <a:lnTo>
                    <a:pt x="0" y="223"/>
                  </a:lnTo>
                  <a:lnTo>
                    <a:pt x="0" y="267"/>
                  </a:lnTo>
                  <a:lnTo>
                    <a:pt x="1" y="319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7" name="Freeform 52">
              <a:extLst>
                <a:ext uri="{FF2B5EF4-FFF2-40B4-BE49-F238E27FC236}">
                  <a16:creationId xmlns:a16="http://schemas.microsoft.com/office/drawing/2014/main" id="{48C2C06F-4F9F-4CAF-95D4-FC6809C158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2313" y="5508626"/>
              <a:ext cx="354012" cy="384175"/>
            </a:xfrm>
            <a:custGeom>
              <a:avLst/>
              <a:gdLst>
                <a:gd name="T0" fmla="*/ 2147483647 w 251"/>
                <a:gd name="T1" fmla="*/ 2147483647 h 242"/>
                <a:gd name="T2" fmla="*/ 2147483647 w 251"/>
                <a:gd name="T3" fmla="*/ 0 h 242"/>
                <a:gd name="T4" fmla="*/ 2147483647 w 251"/>
                <a:gd name="T5" fmla="*/ 2147483647 h 242"/>
                <a:gd name="T6" fmla="*/ 2147483647 w 251"/>
                <a:gd name="T7" fmla="*/ 2147483647 h 242"/>
                <a:gd name="T8" fmla="*/ 2147483647 w 251"/>
                <a:gd name="T9" fmla="*/ 2147483647 h 242"/>
                <a:gd name="T10" fmla="*/ 2147483647 w 251"/>
                <a:gd name="T11" fmla="*/ 2147483647 h 242"/>
                <a:gd name="T12" fmla="*/ 2147483647 w 251"/>
                <a:gd name="T13" fmla="*/ 2147483647 h 242"/>
                <a:gd name="T14" fmla="*/ 2147483647 w 251"/>
                <a:gd name="T15" fmla="*/ 2147483647 h 242"/>
                <a:gd name="T16" fmla="*/ 2147483647 w 251"/>
                <a:gd name="T17" fmla="*/ 2147483647 h 242"/>
                <a:gd name="T18" fmla="*/ 2147483647 w 251"/>
                <a:gd name="T19" fmla="*/ 2147483647 h 242"/>
                <a:gd name="T20" fmla="*/ 2147483647 w 251"/>
                <a:gd name="T21" fmla="*/ 2147483647 h 242"/>
                <a:gd name="T22" fmla="*/ 2147483647 w 251"/>
                <a:gd name="T23" fmla="*/ 2147483647 h 242"/>
                <a:gd name="T24" fmla="*/ 2147483647 w 251"/>
                <a:gd name="T25" fmla="*/ 2147483647 h 242"/>
                <a:gd name="T26" fmla="*/ 2147483647 w 251"/>
                <a:gd name="T27" fmla="*/ 2147483647 h 242"/>
                <a:gd name="T28" fmla="*/ 2147483647 w 251"/>
                <a:gd name="T29" fmla="*/ 2147483647 h 242"/>
                <a:gd name="T30" fmla="*/ 2147483647 w 251"/>
                <a:gd name="T31" fmla="*/ 2147483647 h 242"/>
                <a:gd name="T32" fmla="*/ 2147483647 w 251"/>
                <a:gd name="T33" fmla="*/ 2147483647 h 242"/>
                <a:gd name="T34" fmla="*/ 2147483647 w 251"/>
                <a:gd name="T35" fmla="*/ 2147483647 h 242"/>
                <a:gd name="T36" fmla="*/ 2147483647 w 251"/>
                <a:gd name="T37" fmla="*/ 2147483647 h 242"/>
                <a:gd name="T38" fmla="*/ 2147483647 w 251"/>
                <a:gd name="T39" fmla="*/ 2147483647 h 242"/>
                <a:gd name="T40" fmla="*/ 2147483647 w 251"/>
                <a:gd name="T41" fmla="*/ 2147483647 h 242"/>
                <a:gd name="T42" fmla="*/ 2147483647 w 251"/>
                <a:gd name="T43" fmla="*/ 2147483647 h 242"/>
                <a:gd name="T44" fmla="*/ 2147483647 w 251"/>
                <a:gd name="T45" fmla="*/ 2147483647 h 242"/>
                <a:gd name="T46" fmla="*/ 2147483647 w 251"/>
                <a:gd name="T47" fmla="*/ 2147483647 h 242"/>
                <a:gd name="T48" fmla="*/ 2147483647 w 251"/>
                <a:gd name="T49" fmla="*/ 2147483647 h 242"/>
                <a:gd name="T50" fmla="*/ 2147483647 w 251"/>
                <a:gd name="T51" fmla="*/ 2147483647 h 242"/>
                <a:gd name="T52" fmla="*/ 2147483647 w 251"/>
                <a:gd name="T53" fmla="*/ 2147483647 h 242"/>
                <a:gd name="T54" fmla="*/ 2147483647 w 251"/>
                <a:gd name="T55" fmla="*/ 2147483647 h 242"/>
                <a:gd name="T56" fmla="*/ 2147483647 w 251"/>
                <a:gd name="T57" fmla="*/ 2147483647 h 242"/>
                <a:gd name="T58" fmla="*/ 2147483647 w 251"/>
                <a:gd name="T59" fmla="*/ 2147483647 h 242"/>
                <a:gd name="T60" fmla="*/ 2147483647 w 251"/>
                <a:gd name="T61" fmla="*/ 2147483647 h 242"/>
                <a:gd name="T62" fmla="*/ 2147483647 w 251"/>
                <a:gd name="T63" fmla="*/ 2147483647 h 242"/>
                <a:gd name="T64" fmla="*/ 2147483647 w 251"/>
                <a:gd name="T65" fmla="*/ 2147483647 h 242"/>
                <a:gd name="T66" fmla="*/ 2147483647 w 251"/>
                <a:gd name="T67" fmla="*/ 2147483647 h 242"/>
                <a:gd name="T68" fmla="*/ 2147483647 w 251"/>
                <a:gd name="T69" fmla="*/ 2147483647 h 242"/>
                <a:gd name="T70" fmla="*/ 2147483647 w 251"/>
                <a:gd name="T71" fmla="*/ 2147483647 h 242"/>
                <a:gd name="T72" fmla="*/ 0 w 251"/>
                <a:gd name="T73" fmla="*/ 2147483647 h 242"/>
                <a:gd name="T74" fmla="*/ 0 w 251"/>
                <a:gd name="T75" fmla="*/ 2147483647 h 242"/>
                <a:gd name="T76" fmla="*/ 0 w 251"/>
                <a:gd name="T77" fmla="*/ 2147483647 h 242"/>
                <a:gd name="T78" fmla="*/ 2147483647 w 251"/>
                <a:gd name="T79" fmla="*/ 2147483647 h 242"/>
                <a:gd name="T80" fmla="*/ 2147483647 w 251"/>
                <a:gd name="T81" fmla="*/ 2147483647 h 242"/>
                <a:gd name="T82" fmla="*/ 2147483647 w 251"/>
                <a:gd name="T83" fmla="*/ 2147483647 h 242"/>
                <a:gd name="T84" fmla="*/ 2147483647 w 251"/>
                <a:gd name="T85" fmla="*/ 2147483647 h 242"/>
                <a:gd name="T86" fmla="*/ 2147483647 w 251"/>
                <a:gd name="T87" fmla="*/ 2147483647 h 242"/>
                <a:gd name="T88" fmla="*/ 2147483647 w 251"/>
                <a:gd name="T89" fmla="*/ 2147483647 h 242"/>
                <a:gd name="T90" fmla="*/ 2147483647 w 251"/>
                <a:gd name="T91" fmla="*/ 2147483647 h 242"/>
                <a:gd name="T92" fmla="*/ 2147483647 w 251"/>
                <a:gd name="T93" fmla="*/ 2147483647 h 242"/>
                <a:gd name="T94" fmla="*/ 2147483647 w 251"/>
                <a:gd name="T95" fmla="*/ 2147483647 h 242"/>
                <a:gd name="T96" fmla="*/ 2147483647 w 251"/>
                <a:gd name="T97" fmla="*/ 2147483647 h 242"/>
                <a:gd name="T98" fmla="*/ 2147483647 w 251"/>
                <a:gd name="T99" fmla="*/ 2147483647 h 242"/>
                <a:gd name="T100" fmla="*/ 2147483647 w 251"/>
                <a:gd name="T101" fmla="*/ 2147483647 h 242"/>
                <a:gd name="T102" fmla="*/ 2147483647 w 251"/>
                <a:gd name="T103" fmla="*/ 2147483647 h 242"/>
                <a:gd name="T104" fmla="*/ 2147483647 w 251"/>
                <a:gd name="T105" fmla="*/ 2147483647 h 242"/>
                <a:gd name="T106" fmla="*/ 2147483647 w 251"/>
                <a:gd name="T107" fmla="*/ 2147483647 h 242"/>
                <a:gd name="T108" fmla="*/ 2147483647 w 251"/>
                <a:gd name="T109" fmla="*/ 2147483647 h 24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51"/>
                <a:gd name="T166" fmla="*/ 0 h 242"/>
                <a:gd name="T167" fmla="*/ 251 w 251"/>
                <a:gd name="T168" fmla="*/ 242 h 24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51" h="242">
                  <a:moveTo>
                    <a:pt x="6" y="78"/>
                  </a:moveTo>
                  <a:lnTo>
                    <a:pt x="220" y="0"/>
                  </a:lnTo>
                  <a:lnTo>
                    <a:pt x="251" y="125"/>
                  </a:lnTo>
                  <a:lnTo>
                    <a:pt x="249" y="125"/>
                  </a:lnTo>
                  <a:lnTo>
                    <a:pt x="243" y="128"/>
                  </a:lnTo>
                  <a:lnTo>
                    <a:pt x="233" y="131"/>
                  </a:lnTo>
                  <a:lnTo>
                    <a:pt x="222" y="136"/>
                  </a:lnTo>
                  <a:lnTo>
                    <a:pt x="208" y="142"/>
                  </a:lnTo>
                  <a:lnTo>
                    <a:pt x="194" y="150"/>
                  </a:lnTo>
                  <a:lnTo>
                    <a:pt x="180" y="158"/>
                  </a:lnTo>
                  <a:lnTo>
                    <a:pt x="167" y="167"/>
                  </a:lnTo>
                  <a:lnTo>
                    <a:pt x="157" y="177"/>
                  </a:lnTo>
                  <a:lnTo>
                    <a:pt x="150" y="189"/>
                  </a:lnTo>
                  <a:lnTo>
                    <a:pt x="143" y="200"/>
                  </a:lnTo>
                  <a:lnTo>
                    <a:pt x="137" y="211"/>
                  </a:lnTo>
                  <a:lnTo>
                    <a:pt x="130" y="222"/>
                  </a:lnTo>
                  <a:lnTo>
                    <a:pt x="121" y="230"/>
                  </a:lnTo>
                  <a:lnTo>
                    <a:pt x="110" y="236"/>
                  </a:lnTo>
                  <a:lnTo>
                    <a:pt x="94" y="240"/>
                  </a:lnTo>
                  <a:lnTo>
                    <a:pt x="86" y="241"/>
                  </a:lnTo>
                  <a:lnTo>
                    <a:pt x="76" y="242"/>
                  </a:lnTo>
                  <a:lnTo>
                    <a:pt x="68" y="242"/>
                  </a:lnTo>
                  <a:lnTo>
                    <a:pt x="59" y="242"/>
                  </a:lnTo>
                  <a:lnTo>
                    <a:pt x="50" y="242"/>
                  </a:lnTo>
                  <a:lnTo>
                    <a:pt x="42" y="242"/>
                  </a:lnTo>
                  <a:lnTo>
                    <a:pt x="35" y="241"/>
                  </a:lnTo>
                  <a:lnTo>
                    <a:pt x="28" y="240"/>
                  </a:lnTo>
                  <a:lnTo>
                    <a:pt x="21" y="239"/>
                  </a:lnTo>
                  <a:lnTo>
                    <a:pt x="15" y="238"/>
                  </a:lnTo>
                  <a:lnTo>
                    <a:pt x="11" y="236"/>
                  </a:lnTo>
                  <a:lnTo>
                    <a:pt x="6" y="234"/>
                  </a:lnTo>
                  <a:lnTo>
                    <a:pt x="3" y="232"/>
                  </a:lnTo>
                  <a:lnTo>
                    <a:pt x="1" y="230"/>
                  </a:lnTo>
                  <a:lnTo>
                    <a:pt x="0" y="227"/>
                  </a:lnTo>
                  <a:lnTo>
                    <a:pt x="0" y="224"/>
                  </a:lnTo>
                  <a:lnTo>
                    <a:pt x="2" y="220"/>
                  </a:lnTo>
                  <a:lnTo>
                    <a:pt x="2" y="213"/>
                  </a:lnTo>
                  <a:lnTo>
                    <a:pt x="3" y="205"/>
                  </a:lnTo>
                  <a:lnTo>
                    <a:pt x="3" y="194"/>
                  </a:lnTo>
                  <a:lnTo>
                    <a:pt x="4" y="183"/>
                  </a:lnTo>
                  <a:lnTo>
                    <a:pt x="4" y="171"/>
                  </a:lnTo>
                  <a:lnTo>
                    <a:pt x="4" y="158"/>
                  </a:lnTo>
                  <a:lnTo>
                    <a:pt x="5" y="145"/>
                  </a:lnTo>
                  <a:lnTo>
                    <a:pt x="5" y="132"/>
                  </a:lnTo>
                  <a:lnTo>
                    <a:pt x="6" y="120"/>
                  </a:lnTo>
                  <a:lnTo>
                    <a:pt x="6" y="109"/>
                  </a:lnTo>
                  <a:lnTo>
                    <a:pt x="6" y="99"/>
                  </a:lnTo>
                  <a:lnTo>
                    <a:pt x="6" y="90"/>
                  </a:lnTo>
                  <a:lnTo>
                    <a:pt x="6" y="84"/>
                  </a:lnTo>
                  <a:lnTo>
                    <a:pt x="6" y="80"/>
                  </a:lnTo>
                  <a:lnTo>
                    <a:pt x="6" y="78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8" name="Freeform 53">
              <a:extLst>
                <a:ext uri="{FF2B5EF4-FFF2-40B4-BE49-F238E27FC236}">
                  <a16:creationId xmlns:a16="http://schemas.microsoft.com/office/drawing/2014/main" id="{5F190E9D-679D-4355-B6AC-5E3926A07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439" y="5689601"/>
              <a:ext cx="1131887" cy="531813"/>
            </a:xfrm>
            <a:custGeom>
              <a:avLst/>
              <a:gdLst>
                <a:gd name="T0" fmla="*/ 2147483647 w 802"/>
                <a:gd name="T1" fmla="*/ 2147483647 h 335"/>
                <a:gd name="T2" fmla="*/ 2147483647 w 802"/>
                <a:gd name="T3" fmla="*/ 2147483647 h 335"/>
                <a:gd name="T4" fmla="*/ 2147483647 w 802"/>
                <a:gd name="T5" fmla="*/ 2147483647 h 335"/>
                <a:gd name="T6" fmla="*/ 2147483647 w 802"/>
                <a:gd name="T7" fmla="*/ 2147483647 h 335"/>
                <a:gd name="T8" fmla="*/ 2147483647 w 802"/>
                <a:gd name="T9" fmla="*/ 2147483647 h 335"/>
                <a:gd name="T10" fmla="*/ 2147483647 w 802"/>
                <a:gd name="T11" fmla="*/ 2147483647 h 335"/>
                <a:gd name="T12" fmla="*/ 2147483647 w 802"/>
                <a:gd name="T13" fmla="*/ 2147483647 h 335"/>
                <a:gd name="T14" fmla="*/ 2147483647 w 802"/>
                <a:gd name="T15" fmla="*/ 2147483647 h 335"/>
                <a:gd name="T16" fmla="*/ 2147483647 w 802"/>
                <a:gd name="T17" fmla="*/ 2147483647 h 335"/>
                <a:gd name="T18" fmla="*/ 2147483647 w 802"/>
                <a:gd name="T19" fmla="*/ 2147483647 h 335"/>
                <a:gd name="T20" fmla="*/ 2147483647 w 802"/>
                <a:gd name="T21" fmla="*/ 2147483647 h 335"/>
                <a:gd name="T22" fmla="*/ 2147483647 w 802"/>
                <a:gd name="T23" fmla="*/ 2147483647 h 335"/>
                <a:gd name="T24" fmla="*/ 2147483647 w 802"/>
                <a:gd name="T25" fmla="*/ 2147483647 h 335"/>
                <a:gd name="T26" fmla="*/ 2147483647 w 802"/>
                <a:gd name="T27" fmla="*/ 2147483647 h 335"/>
                <a:gd name="T28" fmla="*/ 2147483647 w 802"/>
                <a:gd name="T29" fmla="*/ 2147483647 h 335"/>
                <a:gd name="T30" fmla="*/ 2147483647 w 802"/>
                <a:gd name="T31" fmla="*/ 2147483647 h 335"/>
                <a:gd name="T32" fmla="*/ 2147483647 w 802"/>
                <a:gd name="T33" fmla="*/ 2147483647 h 335"/>
                <a:gd name="T34" fmla="*/ 2147483647 w 802"/>
                <a:gd name="T35" fmla="*/ 2147483647 h 335"/>
                <a:gd name="T36" fmla="*/ 2147483647 w 802"/>
                <a:gd name="T37" fmla="*/ 2147483647 h 335"/>
                <a:gd name="T38" fmla="*/ 2147483647 w 802"/>
                <a:gd name="T39" fmla="*/ 2147483647 h 335"/>
                <a:gd name="T40" fmla="*/ 2147483647 w 802"/>
                <a:gd name="T41" fmla="*/ 2147483647 h 335"/>
                <a:gd name="T42" fmla="*/ 2147483647 w 802"/>
                <a:gd name="T43" fmla="*/ 2147483647 h 335"/>
                <a:gd name="T44" fmla="*/ 2147483647 w 802"/>
                <a:gd name="T45" fmla="*/ 2147483647 h 335"/>
                <a:gd name="T46" fmla="*/ 2147483647 w 802"/>
                <a:gd name="T47" fmla="*/ 2147483647 h 335"/>
                <a:gd name="T48" fmla="*/ 2147483647 w 802"/>
                <a:gd name="T49" fmla="*/ 2147483647 h 335"/>
                <a:gd name="T50" fmla="*/ 2147483647 w 802"/>
                <a:gd name="T51" fmla="*/ 2147483647 h 335"/>
                <a:gd name="T52" fmla="*/ 2147483647 w 802"/>
                <a:gd name="T53" fmla="*/ 2147483647 h 335"/>
                <a:gd name="T54" fmla="*/ 2147483647 w 802"/>
                <a:gd name="T55" fmla="*/ 2147483647 h 335"/>
                <a:gd name="T56" fmla="*/ 2147483647 w 802"/>
                <a:gd name="T57" fmla="*/ 2147483647 h 335"/>
                <a:gd name="T58" fmla="*/ 2147483647 w 802"/>
                <a:gd name="T59" fmla="*/ 2147483647 h 335"/>
                <a:gd name="T60" fmla="*/ 2147483647 w 802"/>
                <a:gd name="T61" fmla="*/ 0 h 335"/>
                <a:gd name="T62" fmla="*/ 2147483647 w 802"/>
                <a:gd name="T63" fmla="*/ 0 h 335"/>
                <a:gd name="T64" fmla="*/ 2147483647 w 802"/>
                <a:gd name="T65" fmla="*/ 2147483647 h 335"/>
                <a:gd name="T66" fmla="*/ 2147483647 w 802"/>
                <a:gd name="T67" fmla="*/ 2147483647 h 335"/>
                <a:gd name="T68" fmla="*/ 2147483647 w 802"/>
                <a:gd name="T69" fmla="*/ 2147483647 h 335"/>
                <a:gd name="T70" fmla="*/ 2147483647 w 802"/>
                <a:gd name="T71" fmla="*/ 2147483647 h 335"/>
                <a:gd name="T72" fmla="*/ 2147483647 w 802"/>
                <a:gd name="T73" fmla="*/ 2147483647 h 335"/>
                <a:gd name="T74" fmla="*/ 2147483647 w 802"/>
                <a:gd name="T75" fmla="*/ 2147483647 h 335"/>
                <a:gd name="T76" fmla="*/ 2147483647 w 802"/>
                <a:gd name="T77" fmla="*/ 2147483647 h 335"/>
                <a:gd name="T78" fmla="*/ 2147483647 w 802"/>
                <a:gd name="T79" fmla="*/ 2147483647 h 335"/>
                <a:gd name="T80" fmla="*/ 2147483647 w 802"/>
                <a:gd name="T81" fmla="*/ 2147483647 h 335"/>
                <a:gd name="T82" fmla="*/ 2147483647 w 802"/>
                <a:gd name="T83" fmla="*/ 2147483647 h 335"/>
                <a:gd name="T84" fmla="*/ 2147483647 w 802"/>
                <a:gd name="T85" fmla="*/ 2147483647 h 335"/>
                <a:gd name="T86" fmla="*/ 2147483647 w 802"/>
                <a:gd name="T87" fmla="*/ 2147483647 h 335"/>
                <a:gd name="T88" fmla="*/ 2147483647 w 802"/>
                <a:gd name="T89" fmla="*/ 2147483647 h 335"/>
                <a:gd name="T90" fmla="*/ 2147483647 w 802"/>
                <a:gd name="T91" fmla="*/ 2147483647 h 335"/>
                <a:gd name="T92" fmla="*/ 2147483647 w 802"/>
                <a:gd name="T93" fmla="*/ 2147483647 h 335"/>
                <a:gd name="T94" fmla="*/ 0 w 802"/>
                <a:gd name="T95" fmla="*/ 2147483647 h 33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02"/>
                <a:gd name="T145" fmla="*/ 0 h 335"/>
                <a:gd name="T146" fmla="*/ 802 w 802"/>
                <a:gd name="T147" fmla="*/ 335 h 33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02" h="335">
                  <a:moveTo>
                    <a:pt x="1" y="319"/>
                  </a:moveTo>
                  <a:lnTo>
                    <a:pt x="215" y="335"/>
                  </a:lnTo>
                  <a:lnTo>
                    <a:pt x="226" y="282"/>
                  </a:lnTo>
                  <a:lnTo>
                    <a:pt x="229" y="284"/>
                  </a:lnTo>
                  <a:lnTo>
                    <a:pt x="235" y="290"/>
                  </a:lnTo>
                  <a:lnTo>
                    <a:pt x="246" y="297"/>
                  </a:lnTo>
                  <a:lnTo>
                    <a:pt x="259" y="305"/>
                  </a:lnTo>
                  <a:lnTo>
                    <a:pt x="272" y="313"/>
                  </a:lnTo>
                  <a:lnTo>
                    <a:pt x="285" y="320"/>
                  </a:lnTo>
                  <a:lnTo>
                    <a:pt x="296" y="324"/>
                  </a:lnTo>
                  <a:lnTo>
                    <a:pt x="304" y="324"/>
                  </a:lnTo>
                  <a:lnTo>
                    <a:pt x="307" y="323"/>
                  </a:lnTo>
                  <a:lnTo>
                    <a:pt x="312" y="323"/>
                  </a:lnTo>
                  <a:lnTo>
                    <a:pt x="320" y="322"/>
                  </a:lnTo>
                  <a:lnTo>
                    <a:pt x="330" y="321"/>
                  </a:lnTo>
                  <a:lnTo>
                    <a:pt x="342" y="319"/>
                  </a:lnTo>
                  <a:lnTo>
                    <a:pt x="355" y="318"/>
                  </a:lnTo>
                  <a:lnTo>
                    <a:pt x="371" y="317"/>
                  </a:lnTo>
                  <a:lnTo>
                    <a:pt x="388" y="315"/>
                  </a:lnTo>
                  <a:lnTo>
                    <a:pt x="406" y="314"/>
                  </a:lnTo>
                  <a:lnTo>
                    <a:pt x="426" y="312"/>
                  </a:lnTo>
                  <a:lnTo>
                    <a:pt x="446" y="310"/>
                  </a:lnTo>
                  <a:lnTo>
                    <a:pt x="468" y="309"/>
                  </a:lnTo>
                  <a:lnTo>
                    <a:pt x="489" y="307"/>
                  </a:lnTo>
                  <a:lnTo>
                    <a:pt x="512" y="305"/>
                  </a:lnTo>
                  <a:lnTo>
                    <a:pt x="535" y="303"/>
                  </a:lnTo>
                  <a:lnTo>
                    <a:pt x="558" y="301"/>
                  </a:lnTo>
                  <a:lnTo>
                    <a:pt x="580" y="299"/>
                  </a:lnTo>
                  <a:lnTo>
                    <a:pt x="603" y="298"/>
                  </a:lnTo>
                  <a:lnTo>
                    <a:pt x="625" y="296"/>
                  </a:lnTo>
                  <a:lnTo>
                    <a:pt x="647" y="294"/>
                  </a:lnTo>
                  <a:lnTo>
                    <a:pt x="668" y="292"/>
                  </a:lnTo>
                  <a:lnTo>
                    <a:pt x="688" y="291"/>
                  </a:lnTo>
                  <a:lnTo>
                    <a:pt x="707" y="290"/>
                  </a:lnTo>
                  <a:lnTo>
                    <a:pt x="724" y="288"/>
                  </a:lnTo>
                  <a:lnTo>
                    <a:pt x="741" y="287"/>
                  </a:lnTo>
                  <a:lnTo>
                    <a:pt x="755" y="285"/>
                  </a:lnTo>
                  <a:lnTo>
                    <a:pt x="768" y="284"/>
                  </a:lnTo>
                  <a:lnTo>
                    <a:pt x="779" y="284"/>
                  </a:lnTo>
                  <a:lnTo>
                    <a:pt x="788" y="283"/>
                  </a:lnTo>
                  <a:lnTo>
                    <a:pt x="795" y="283"/>
                  </a:lnTo>
                  <a:lnTo>
                    <a:pt x="799" y="282"/>
                  </a:lnTo>
                  <a:lnTo>
                    <a:pt x="800" y="282"/>
                  </a:lnTo>
                  <a:lnTo>
                    <a:pt x="800" y="279"/>
                  </a:lnTo>
                  <a:lnTo>
                    <a:pt x="801" y="270"/>
                  </a:lnTo>
                  <a:lnTo>
                    <a:pt x="802" y="256"/>
                  </a:lnTo>
                  <a:lnTo>
                    <a:pt x="802" y="238"/>
                  </a:lnTo>
                  <a:lnTo>
                    <a:pt x="800" y="217"/>
                  </a:lnTo>
                  <a:lnTo>
                    <a:pt x="798" y="193"/>
                  </a:lnTo>
                  <a:lnTo>
                    <a:pt x="792" y="167"/>
                  </a:lnTo>
                  <a:lnTo>
                    <a:pt x="784" y="141"/>
                  </a:lnTo>
                  <a:lnTo>
                    <a:pt x="773" y="115"/>
                  </a:lnTo>
                  <a:lnTo>
                    <a:pt x="758" y="90"/>
                  </a:lnTo>
                  <a:lnTo>
                    <a:pt x="738" y="65"/>
                  </a:lnTo>
                  <a:lnTo>
                    <a:pt x="713" y="44"/>
                  </a:lnTo>
                  <a:lnTo>
                    <a:pt x="683" y="26"/>
                  </a:lnTo>
                  <a:lnTo>
                    <a:pt x="647" y="12"/>
                  </a:lnTo>
                  <a:lnTo>
                    <a:pt x="604" y="3"/>
                  </a:lnTo>
                  <a:lnTo>
                    <a:pt x="554" y="0"/>
                  </a:lnTo>
                  <a:lnTo>
                    <a:pt x="503" y="0"/>
                  </a:lnTo>
                  <a:lnTo>
                    <a:pt x="457" y="0"/>
                  </a:lnTo>
                  <a:lnTo>
                    <a:pt x="415" y="1"/>
                  </a:lnTo>
                  <a:lnTo>
                    <a:pt x="378" y="1"/>
                  </a:lnTo>
                  <a:lnTo>
                    <a:pt x="346" y="2"/>
                  </a:lnTo>
                  <a:lnTo>
                    <a:pt x="317" y="2"/>
                  </a:lnTo>
                  <a:lnTo>
                    <a:pt x="292" y="3"/>
                  </a:lnTo>
                  <a:lnTo>
                    <a:pt x="272" y="3"/>
                  </a:lnTo>
                  <a:lnTo>
                    <a:pt x="254" y="3"/>
                  </a:lnTo>
                  <a:lnTo>
                    <a:pt x="239" y="4"/>
                  </a:lnTo>
                  <a:lnTo>
                    <a:pt x="227" y="4"/>
                  </a:lnTo>
                  <a:lnTo>
                    <a:pt x="219" y="5"/>
                  </a:lnTo>
                  <a:lnTo>
                    <a:pt x="212" y="5"/>
                  </a:lnTo>
                  <a:lnTo>
                    <a:pt x="208" y="6"/>
                  </a:lnTo>
                  <a:lnTo>
                    <a:pt x="205" y="6"/>
                  </a:lnTo>
                  <a:lnTo>
                    <a:pt x="204" y="6"/>
                  </a:lnTo>
                  <a:lnTo>
                    <a:pt x="53" y="74"/>
                  </a:lnTo>
                  <a:lnTo>
                    <a:pt x="51" y="72"/>
                  </a:lnTo>
                  <a:lnTo>
                    <a:pt x="48" y="71"/>
                  </a:lnTo>
                  <a:lnTo>
                    <a:pt x="44" y="71"/>
                  </a:lnTo>
                  <a:lnTo>
                    <a:pt x="39" y="71"/>
                  </a:lnTo>
                  <a:lnTo>
                    <a:pt x="34" y="73"/>
                  </a:lnTo>
                  <a:lnTo>
                    <a:pt x="29" y="78"/>
                  </a:lnTo>
                  <a:lnTo>
                    <a:pt x="23" y="85"/>
                  </a:lnTo>
                  <a:lnTo>
                    <a:pt x="18" y="96"/>
                  </a:lnTo>
                  <a:lnTo>
                    <a:pt x="13" y="111"/>
                  </a:lnTo>
                  <a:lnTo>
                    <a:pt x="8" y="131"/>
                  </a:lnTo>
                  <a:lnTo>
                    <a:pt x="5" y="155"/>
                  </a:lnTo>
                  <a:lnTo>
                    <a:pt x="2" y="186"/>
                  </a:lnTo>
                  <a:lnTo>
                    <a:pt x="0" y="223"/>
                  </a:lnTo>
                  <a:lnTo>
                    <a:pt x="0" y="267"/>
                  </a:lnTo>
                  <a:lnTo>
                    <a:pt x="1" y="319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69" name="Freeform 54">
              <a:extLst>
                <a:ext uri="{FF2B5EF4-FFF2-40B4-BE49-F238E27FC236}">
                  <a16:creationId xmlns:a16="http://schemas.microsoft.com/office/drawing/2014/main" id="{7DDD4D33-96ED-44BF-AACE-E85399802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963" y="1852613"/>
              <a:ext cx="601662" cy="539750"/>
            </a:xfrm>
            <a:custGeom>
              <a:avLst/>
              <a:gdLst>
                <a:gd name="T0" fmla="*/ 2147483647 w 427"/>
                <a:gd name="T1" fmla="*/ 2147483647 h 340"/>
                <a:gd name="T2" fmla="*/ 2147483647 w 427"/>
                <a:gd name="T3" fmla="*/ 2147483647 h 340"/>
                <a:gd name="T4" fmla="*/ 2147483647 w 427"/>
                <a:gd name="T5" fmla="*/ 2147483647 h 340"/>
                <a:gd name="T6" fmla="*/ 2147483647 w 427"/>
                <a:gd name="T7" fmla="*/ 2147483647 h 340"/>
                <a:gd name="T8" fmla="*/ 2147483647 w 427"/>
                <a:gd name="T9" fmla="*/ 2147483647 h 340"/>
                <a:gd name="T10" fmla="*/ 2147483647 w 427"/>
                <a:gd name="T11" fmla="*/ 2147483647 h 340"/>
                <a:gd name="T12" fmla="*/ 2147483647 w 427"/>
                <a:gd name="T13" fmla="*/ 2147483647 h 340"/>
                <a:gd name="T14" fmla="*/ 2147483647 w 427"/>
                <a:gd name="T15" fmla="*/ 2147483647 h 340"/>
                <a:gd name="T16" fmla="*/ 2147483647 w 427"/>
                <a:gd name="T17" fmla="*/ 2147483647 h 340"/>
                <a:gd name="T18" fmla="*/ 2147483647 w 427"/>
                <a:gd name="T19" fmla="*/ 2147483647 h 340"/>
                <a:gd name="T20" fmla="*/ 2147483647 w 427"/>
                <a:gd name="T21" fmla="*/ 2147483647 h 340"/>
                <a:gd name="T22" fmla="*/ 2147483647 w 427"/>
                <a:gd name="T23" fmla="*/ 2147483647 h 340"/>
                <a:gd name="T24" fmla="*/ 2147483647 w 427"/>
                <a:gd name="T25" fmla="*/ 2147483647 h 340"/>
                <a:gd name="T26" fmla="*/ 2147483647 w 427"/>
                <a:gd name="T27" fmla="*/ 2147483647 h 340"/>
                <a:gd name="T28" fmla="*/ 2147483647 w 427"/>
                <a:gd name="T29" fmla="*/ 2147483647 h 340"/>
                <a:gd name="T30" fmla="*/ 2147483647 w 427"/>
                <a:gd name="T31" fmla="*/ 2147483647 h 340"/>
                <a:gd name="T32" fmla="*/ 2147483647 w 427"/>
                <a:gd name="T33" fmla="*/ 2147483647 h 340"/>
                <a:gd name="T34" fmla="*/ 2147483647 w 427"/>
                <a:gd name="T35" fmla="*/ 2147483647 h 340"/>
                <a:gd name="T36" fmla="*/ 2147483647 w 427"/>
                <a:gd name="T37" fmla="*/ 2147483647 h 340"/>
                <a:gd name="T38" fmla="*/ 2147483647 w 427"/>
                <a:gd name="T39" fmla="*/ 2147483647 h 340"/>
                <a:gd name="T40" fmla="*/ 2147483647 w 427"/>
                <a:gd name="T41" fmla="*/ 2147483647 h 340"/>
                <a:gd name="T42" fmla="*/ 2147483647 w 427"/>
                <a:gd name="T43" fmla="*/ 2147483647 h 340"/>
                <a:gd name="T44" fmla="*/ 2147483647 w 427"/>
                <a:gd name="T45" fmla="*/ 2147483647 h 340"/>
                <a:gd name="T46" fmla="*/ 2147483647 w 427"/>
                <a:gd name="T47" fmla="*/ 2147483647 h 340"/>
                <a:gd name="T48" fmla="*/ 2147483647 w 427"/>
                <a:gd name="T49" fmla="*/ 2147483647 h 340"/>
                <a:gd name="T50" fmla="*/ 2147483647 w 427"/>
                <a:gd name="T51" fmla="*/ 2147483647 h 340"/>
                <a:gd name="T52" fmla="*/ 2147483647 w 427"/>
                <a:gd name="T53" fmla="*/ 2147483647 h 340"/>
                <a:gd name="T54" fmla="*/ 2147483647 w 427"/>
                <a:gd name="T55" fmla="*/ 2147483647 h 340"/>
                <a:gd name="T56" fmla="*/ 2147483647 w 427"/>
                <a:gd name="T57" fmla="*/ 2147483647 h 340"/>
                <a:gd name="T58" fmla="*/ 2147483647 w 427"/>
                <a:gd name="T59" fmla="*/ 2147483647 h 340"/>
                <a:gd name="T60" fmla="*/ 2147483647 w 427"/>
                <a:gd name="T61" fmla="*/ 2147483647 h 340"/>
                <a:gd name="T62" fmla="*/ 2147483647 w 427"/>
                <a:gd name="T63" fmla="*/ 2147483647 h 340"/>
                <a:gd name="T64" fmla="*/ 2147483647 w 427"/>
                <a:gd name="T65" fmla="*/ 2147483647 h 340"/>
                <a:gd name="T66" fmla="*/ 2147483647 w 427"/>
                <a:gd name="T67" fmla="*/ 2147483647 h 340"/>
                <a:gd name="T68" fmla="*/ 0 w 427"/>
                <a:gd name="T69" fmla="*/ 2147483647 h 340"/>
                <a:gd name="T70" fmla="*/ 2147483647 w 427"/>
                <a:gd name="T71" fmla="*/ 2147483647 h 340"/>
                <a:gd name="T72" fmla="*/ 2147483647 w 427"/>
                <a:gd name="T73" fmla="*/ 2147483647 h 34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427"/>
                <a:gd name="T112" fmla="*/ 0 h 340"/>
                <a:gd name="T113" fmla="*/ 427 w 427"/>
                <a:gd name="T114" fmla="*/ 340 h 34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427" h="340">
                  <a:moveTo>
                    <a:pt x="392" y="14"/>
                  </a:moveTo>
                  <a:lnTo>
                    <a:pt x="392" y="15"/>
                  </a:lnTo>
                  <a:lnTo>
                    <a:pt x="392" y="17"/>
                  </a:lnTo>
                  <a:lnTo>
                    <a:pt x="392" y="21"/>
                  </a:lnTo>
                  <a:lnTo>
                    <a:pt x="392" y="25"/>
                  </a:lnTo>
                  <a:lnTo>
                    <a:pt x="393" y="31"/>
                  </a:lnTo>
                  <a:lnTo>
                    <a:pt x="393" y="37"/>
                  </a:lnTo>
                  <a:lnTo>
                    <a:pt x="393" y="45"/>
                  </a:lnTo>
                  <a:lnTo>
                    <a:pt x="393" y="54"/>
                  </a:lnTo>
                  <a:lnTo>
                    <a:pt x="393" y="62"/>
                  </a:lnTo>
                  <a:lnTo>
                    <a:pt x="394" y="72"/>
                  </a:lnTo>
                  <a:lnTo>
                    <a:pt x="394" y="82"/>
                  </a:lnTo>
                  <a:lnTo>
                    <a:pt x="394" y="92"/>
                  </a:lnTo>
                  <a:lnTo>
                    <a:pt x="394" y="103"/>
                  </a:lnTo>
                  <a:lnTo>
                    <a:pt x="395" y="114"/>
                  </a:lnTo>
                  <a:lnTo>
                    <a:pt x="395" y="124"/>
                  </a:lnTo>
                  <a:lnTo>
                    <a:pt x="396" y="135"/>
                  </a:lnTo>
                  <a:lnTo>
                    <a:pt x="394" y="142"/>
                  </a:lnTo>
                  <a:lnTo>
                    <a:pt x="387" y="149"/>
                  </a:lnTo>
                  <a:lnTo>
                    <a:pt x="378" y="157"/>
                  </a:lnTo>
                  <a:lnTo>
                    <a:pt x="367" y="165"/>
                  </a:lnTo>
                  <a:lnTo>
                    <a:pt x="357" y="173"/>
                  </a:lnTo>
                  <a:lnTo>
                    <a:pt x="348" y="181"/>
                  </a:lnTo>
                  <a:lnTo>
                    <a:pt x="342" y="187"/>
                  </a:lnTo>
                  <a:lnTo>
                    <a:pt x="340" y="193"/>
                  </a:lnTo>
                  <a:lnTo>
                    <a:pt x="346" y="206"/>
                  </a:lnTo>
                  <a:lnTo>
                    <a:pt x="356" y="213"/>
                  </a:lnTo>
                  <a:lnTo>
                    <a:pt x="367" y="217"/>
                  </a:lnTo>
                  <a:lnTo>
                    <a:pt x="379" y="218"/>
                  </a:lnTo>
                  <a:lnTo>
                    <a:pt x="390" y="217"/>
                  </a:lnTo>
                  <a:lnTo>
                    <a:pt x="399" y="216"/>
                  </a:lnTo>
                  <a:lnTo>
                    <a:pt x="406" y="215"/>
                  </a:lnTo>
                  <a:lnTo>
                    <a:pt x="410" y="217"/>
                  </a:lnTo>
                  <a:lnTo>
                    <a:pt x="416" y="230"/>
                  </a:lnTo>
                  <a:lnTo>
                    <a:pt x="422" y="243"/>
                  </a:lnTo>
                  <a:lnTo>
                    <a:pt x="425" y="254"/>
                  </a:lnTo>
                  <a:lnTo>
                    <a:pt x="427" y="264"/>
                  </a:lnTo>
                  <a:lnTo>
                    <a:pt x="425" y="275"/>
                  </a:lnTo>
                  <a:lnTo>
                    <a:pt x="420" y="285"/>
                  </a:lnTo>
                  <a:lnTo>
                    <a:pt x="410" y="295"/>
                  </a:lnTo>
                  <a:lnTo>
                    <a:pt x="395" y="307"/>
                  </a:lnTo>
                  <a:lnTo>
                    <a:pt x="385" y="313"/>
                  </a:lnTo>
                  <a:lnTo>
                    <a:pt x="371" y="319"/>
                  </a:lnTo>
                  <a:lnTo>
                    <a:pt x="355" y="324"/>
                  </a:lnTo>
                  <a:lnTo>
                    <a:pt x="337" y="328"/>
                  </a:lnTo>
                  <a:lnTo>
                    <a:pt x="317" y="332"/>
                  </a:lnTo>
                  <a:lnTo>
                    <a:pt x="295" y="336"/>
                  </a:lnTo>
                  <a:lnTo>
                    <a:pt x="273" y="338"/>
                  </a:lnTo>
                  <a:lnTo>
                    <a:pt x="250" y="340"/>
                  </a:lnTo>
                  <a:lnTo>
                    <a:pt x="227" y="340"/>
                  </a:lnTo>
                  <a:lnTo>
                    <a:pt x="205" y="339"/>
                  </a:lnTo>
                  <a:lnTo>
                    <a:pt x="185" y="338"/>
                  </a:lnTo>
                  <a:lnTo>
                    <a:pt x="165" y="335"/>
                  </a:lnTo>
                  <a:lnTo>
                    <a:pt x="147" y="330"/>
                  </a:lnTo>
                  <a:lnTo>
                    <a:pt x="132" y="324"/>
                  </a:lnTo>
                  <a:lnTo>
                    <a:pt x="120" y="316"/>
                  </a:lnTo>
                  <a:lnTo>
                    <a:pt x="110" y="307"/>
                  </a:lnTo>
                  <a:lnTo>
                    <a:pt x="102" y="297"/>
                  </a:lnTo>
                  <a:lnTo>
                    <a:pt x="92" y="285"/>
                  </a:lnTo>
                  <a:lnTo>
                    <a:pt x="82" y="274"/>
                  </a:lnTo>
                  <a:lnTo>
                    <a:pt x="71" y="260"/>
                  </a:lnTo>
                  <a:lnTo>
                    <a:pt x="60" y="247"/>
                  </a:lnTo>
                  <a:lnTo>
                    <a:pt x="49" y="232"/>
                  </a:lnTo>
                  <a:lnTo>
                    <a:pt x="38" y="215"/>
                  </a:lnTo>
                  <a:lnTo>
                    <a:pt x="29" y="198"/>
                  </a:lnTo>
                  <a:lnTo>
                    <a:pt x="19" y="179"/>
                  </a:lnTo>
                  <a:lnTo>
                    <a:pt x="12" y="159"/>
                  </a:lnTo>
                  <a:lnTo>
                    <a:pt x="6" y="137"/>
                  </a:lnTo>
                  <a:lnTo>
                    <a:pt x="2" y="113"/>
                  </a:lnTo>
                  <a:lnTo>
                    <a:pt x="0" y="88"/>
                  </a:lnTo>
                  <a:lnTo>
                    <a:pt x="1" y="61"/>
                  </a:lnTo>
                  <a:lnTo>
                    <a:pt x="6" y="32"/>
                  </a:lnTo>
                  <a:lnTo>
                    <a:pt x="12" y="0"/>
                  </a:lnTo>
                  <a:lnTo>
                    <a:pt x="392" y="14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Freeform 55">
              <a:extLst>
                <a:ext uri="{FF2B5EF4-FFF2-40B4-BE49-F238E27FC236}">
                  <a16:creationId xmlns:a16="http://schemas.microsoft.com/office/drawing/2014/main" id="{8D7D451D-7BED-42BA-833E-73FD89055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963" y="1852613"/>
              <a:ext cx="601662" cy="539750"/>
            </a:xfrm>
            <a:custGeom>
              <a:avLst/>
              <a:gdLst>
                <a:gd name="T0" fmla="*/ 2147483647 w 427"/>
                <a:gd name="T1" fmla="*/ 2147483647 h 340"/>
                <a:gd name="T2" fmla="*/ 2147483647 w 427"/>
                <a:gd name="T3" fmla="*/ 2147483647 h 340"/>
                <a:gd name="T4" fmla="*/ 2147483647 w 427"/>
                <a:gd name="T5" fmla="*/ 2147483647 h 340"/>
                <a:gd name="T6" fmla="*/ 2147483647 w 427"/>
                <a:gd name="T7" fmla="*/ 2147483647 h 340"/>
                <a:gd name="T8" fmla="*/ 2147483647 w 427"/>
                <a:gd name="T9" fmla="*/ 2147483647 h 340"/>
                <a:gd name="T10" fmla="*/ 2147483647 w 427"/>
                <a:gd name="T11" fmla="*/ 2147483647 h 340"/>
                <a:gd name="T12" fmla="*/ 2147483647 w 427"/>
                <a:gd name="T13" fmla="*/ 2147483647 h 340"/>
                <a:gd name="T14" fmla="*/ 2147483647 w 427"/>
                <a:gd name="T15" fmla="*/ 2147483647 h 340"/>
                <a:gd name="T16" fmla="*/ 2147483647 w 427"/>
                <a:gd name="T17" fmla="*/ 2147483647 h 340"/>
                <a:gd name="T18" fmla="*/ 2147483647 w 427"/>
                <a:gd name="T19" fmla="*/ 2147483647 h 340"/>
                <a:gd name="T20" fmla="*/ 2147483647 w 427"/>
                <a:gd name="T21" fmla="*/ 2147483647 h 340"/>
                <a:gd name="T22" fmla="*/ 2147483647 w 427"/>
                <a:gd name="T23" fmla="*/ 2147483647 h 340"/>
                <a:gd name="T24" fmla="*/ 2147483647 w 427"/>
                <a:gd name="T25" fmla="*/ 2147483647 h 340"/>
                <a:gd name="T26" fmla="*/ 2147483647 w 427"/>
                <a:gd name="T27" fmla="*/ 2147483647 h 340"/>
                <a:gd name="T28" fmla="*/ 2147483647 w 427"/>
                <a:gd name="T29" fmla="*/ 2147483647 h 340"/>
                <a:gd name="T30" fmla="*/ 2147483647 w 427"/>
                <a:gd name="T31" fmla="*/ 2147483647 h 340"/>
                <a:gd name="T32" fmla="*/ 2147483647 w 427"/>
                <a:gd name="T33" fmla="*/ 2147483647 h 340"/>
                <a:gd name="T34" fmla="*/ 2147483647 w 427"/>
                <a:gd name="T35" fmla="*/ 2147483647 h 340"/>
                <a:gd name="T36" fmla="*/ 2147483647 w 427"/>
                <a:gd name="T37" fmla="*/ 2147483647 h 340"/>
                <a:gd name="T38" fmla="*/ 2147483647 w 427"/>
                <a:gd name="T39" fmla="*/ 2147483647 h 340"/>
                <a:gd name="T40" fmla="*/ 2147483647 w 427"/>
                <a:gd name="T41" fmla="*/ 2147483647 h 340"/>
                <a:gd name="T42" fmla="*/ 2147483647 w 427"/>
                <a:gd name="T43" fmla="*/ 2147483647 h 340"/>
                <a:gd name="T44" fmla="*/ 2147483647 w 427"/>
                <a:gd name="T45" fmla="*/ 2147483647 h 340"/>
                <a:gd name="T46" fmla="*/ 2147483647 w 427"/>
                <a:gd name="T47" fmla="*/ 2147483647 h 340"/>
                <a:gd name="T48" fmla="*/ 2147483647 w 427"/>
                <a:gd name="T49" fmla="*/ 2147483647 h 340"/>
                <a:gd name="T50" fmla="*/ 2147483647 w 427"/>
                <a:gd name="T51" fmla="*/ 2147483647 h 340"/>
                <a:gd name="T52" fmla="*/ 2147483647 w 427"/>
                <a:gd name="T53" fmla="*/ 2147483647 h 340"/>
                <a:gd name="T54" fmla="*/ 2147483647 w 427"/>
                <a:gd name="T55" fmla="*/ 2147483647 h 340"/>
                <a:gd name="T56" fmla="*/ 2147483647 w 427"/>
                <a:gd name="T57" fmla="*/ 2147483647 h 340"/>
                <a:gd name="T58" fmla="*/ 2147483647 w 427"/>
                <a:gd name="T59" fmla="*/ 2147483647 h 340"/>
                <a:gd name="T60" fmla="*/ 2147483647 w 427"/>
                <a:gd name="T61" fmla="*/ 2147483647 h 340"/>
                <a:gd name="T62" fmla="*/ 2147483647 w 427"/>
                <a:gd name="T63" fmla="*/ 2147483647 h 340"/>
                <a:gd name="T64" fmla="*/ 2147483647 w 427"/>
                <a:gd name="T65" fmla="*/ 2147483647 h 340"/>
                <a:gd name="T66" fmla="*/ 2147483647 w 427"/>
                <a:gd name="T67" fmla="*/ 2147483647 h 340"/>
                <a:gd name="T68" fmla="*/ 2147483647 w 427"/>
                <a:gd name="T69" fmla="*/ 2147483647 h 340"/>
                <a:gd name="T70" fmla="*/ 2147483647 w 427"/>
                <a:gd name="T71" fmla="*/ 2147483647 h 340"/>
                <a:gd name="T72" fmla="*/ 2147483647 w 427"/>
                <a:gd name="T73" fmla="*/ 2147483647 h 340"/>
                <a:gd name="T74" fmla="*/ 0 w 427"/>
                <a:gd name="T75" fmla="*/ 2147483647 h 340"/>
                <a:gd name="T76" fmla="*/ 2147483647 w 427"/>
                <a:gd name="T77" fmla="*/ 2147483647 h 34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27"/>
                <a:gd name="T118" fmla="*/ 0 h 340"/>
                <a:gd name="T119" fmla="*/ 427 w 427"/>
                <a:gd name="T120" fmla="*/ 340 h 34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27" h="340">
                  <a:moveTo>
                    <a:pt x="392" y="14"/>
                  </a:moveTo>
                  <a:lnTo>
                    <a:pt x="392" y="14"/>
                  </a:lnTo>
                  <a:lnTo>
                    <a:pt x="392" y="15"/>
                  </a:lnTo>
                  <a:lnTo>
                    <a:pt x="392" y="17"/>
                  </a:lnTo>
                  <a:lnTo>
                    <a:pt x="392" y="21"/>
                  </a:lnTo>
                  <a:lnTo>
                    <a:pt x="392" y="26"/>
                  </a:lnTo>
                  <a:lnTo>
                    <a:pt x="393" y="32"/>
                  </a:lnTo>
                  <a:lnTo>
                    <a:pt x="393" y="39"/>
                  </a:lnTo>
                  <a:lnTo>
                    <a:pt x="393" y="46"/>
                  </a:lnTo>
                  <a:lnTo>
                    <a:pt x="393" y="55"/>
                  </a:lnTo>
                  <a:lnTo>
                    <a:pt x="393" y="64"/>
                  </a:lnTo>
                  <a:lnTo>
                    <a:pt x="394" y="74"/>
                  </a:lnTo>
                  <a:lnTo>
                    <a:pt x="394" y="84"/>
                  </a:lnTo>
                  <a:lnTo>
                    <a:pt x="394" y="94"/>
                  </a:lnTo>
                  <a:lnTo>
                    <a:pt x="394" y="105"/>
                  </a:lnTo>
                  <a:lnTo>
                    <a:pt x="395" y="116"/>
                  </a:lnTo>
                  <a:lnTo>
                    <a:pt x="395" y="127"/>
                  </a:lnTo>
                  <a:lnTo>
                    <a:pt x="396" y="138"/>
                  </a:lnTo>
                  <a:lnTo>
                    <a:pt x="394" y="145"/>
                  </a:lnTo>
                  <a:lnTo>
                    <a:pt x="386" y="151"/>
                  </a:lnTo>
                  <a:lnTo>
                    <a:pt x="376" y="158"/>
                  </a:lnTo>
                  <a:lnTo>
                    <a:pt x="365" y="166"/>
                  </a:lnTo>
                  <a:lnTo>
                    <a:pt x="355" y="173"/>
                  </a:lnTo>
                  <a:lnTo>
                    <a:pt x="346" y="181"/>
                  </a:lnTo>
                  <a:lnTo>
                    <a:pt x="341" y="190"/>
                  </a:lnTo>
                  <a:lnTo>
                    <a:pt x="341" y="198"/>
                  </a:lnTo>
                  <a:lnTo>
                    <a:pt x="350" y="211"/>
                  </a:lnTo>
                  <a:lnTo>
                    <a:pt x="360" y="219"/>
                  </a:lnTo>
                  <a:lnTo>
                    <a:pt x="371" y="222"/>
                  </a:lnTo>
                  <a:lnTo>
                    <a:pt x="382" y="222"/>
                  </a:lnTo>
                  <a:lnTo>
                    <a:pt x="393" y="220"/>
                  </a:lnTo>
                  <a:lnTo>
                    <a:pt x="401" y="218"/>
                  </a:lnTo>
                  <a:lnTo>
                    <a:pt x="407" y="216"/>
                  </a:lnTo>
                  <a:lnTo>
                    <a:pt x="410" y="217"/>
                  </a:lnTo>
                  <a:lnTo>
                    <a:pt x="416" y="230"/>
                  </a:lnTo>
                  <a:lnTo>
                    <a:pt x="421" y="243"/>
                  </a:lnTo>
                  <a:lnTo>
                    <a:pt x="425" y="254"/>
                  </a:lnTo>
                  <a:lnTo>
                    <a:pt x="427" y="264"/>
                  </a:lnTo>
                  <a:lnTo>
                    <a:pt x="425" y="275"/>
                  </a:lnTo>
                  <a:lnTo>
                    <a:pt x="420" y="285"/>
                  </a:lnTo>
                  <a:lnTo>
                    <a:pt x="410" y="295"/>
                  </a:lnTo>
                  <a:lnTo>
                    <a:pt x="395" y="307"/>
                  </a:lnTo>
                  <a:lnTo>
                    <a:pt x="385" y="313"/>
                  </a:lnTo>
                  <a:lnTo>
                    <a:pt x="371" y="319"/>
                  </a:lnTo>
                  <a:lnTo>
                    <a:pt x="355" y="324"/>
                  </a:lnTo>
                  <a:lnTo>
                    <a:pt x="337" y="328"/>
                  </a:lnTo>
                  <a:lnTo>
                    <a:pt x="317" y="332"/>
                  </a:lnTo>
                  <a:lnTo>
                    <a:pt x="295" y="336"/>
                  </a:lnTo>
                  <a:lnTo>
                    <a:pt x="273" y="338"/>
                  </a:lnTo>
                  <a:lnTo>
                    <a:pt x="250" y="340"/>
                  </a:lnTo>
                  <a:lnTo>
                    <a:pt x="227" y="340"/>
                  </a:lnTo>
                  <a:lnTo>
                    <a:pt x="205" y="339"/>
                  </a:lnTo>
                  <a:lnTo>
                    <a:pt x="185" y="338"/>
                  </a:lnTo>
                  <a:lnTo>
                    <a:pt x="165" y="335"/>
                  </a:lnTo>
                  <a:lnTo>
                    <a:pt x="147" y="330"/>
                  </a:lnTo>
                  <a:lnTo>
                    <a:pt x="132" y="324"/>
                  </a:lnTo>
                  <a:lnTo>
                    <a:pt x="120" y="316"/>
                  </a:lnTo>
                  <a:lnTo>
                    <a:pt x="110" y="307"/>
                  </a:lnTo>
                  <a:lnTo>
                    <a:pt x="102" y="297"/>
                  </a:lnTo>
                  <a:lnTo>
                    <a:pt x="92" y="285"/>
                  </a:lnTo>
                  <a:lnTo>
                    <a:pt x="82" y="274"/>
                  </a:lnTo>
                  <a:lnTo>
                    <a:pt x="71" y="260"/>
                  </a:lnTo>
                  <a:lnTo>
                    <a:pt x="60" y="247"/>
                  </a:lnTo>
                  <a:lnTo>
                    <a:pt x="49" y="232"/>
                  </a:lnTo>
                  <a:lnTo>
                    <a:pt x="38" y="215"/>
                  </a:lnTo>
                  <a:lnTo>
                    <a:pt x="29" y="198"/>
                  </a:lnTo>
                  <a:lnTo>
                    <a:pt x="19" y="179"/>
                  </a:lnTo>
                  <a:lnTo>
                    <a:pt x="12" y="159"/>
                  </a:lnTo>
                  <a:lnTo>
                    <a:pt x="6" y="137"/>
                  </a:lnTo>
                  <a:lnTo>
                    <a:pt x="2" y="113"/>
                  </a:lnTo>
                  <a:lnTo>
                    <a:pt x="0" y="88"/>
                  </a:lnTo>
                  <a:lnTo>
                    <a:pt x="1" y="61"/>
                  </a:lnTo>
                  <a:lnTo>
                    <a:pt x="6" y="32"/>
                  </a:lnTo>
                  <a:lnTo>
                    <a:pt x="12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1" name="Freeform 56">
              <a:extLst>
                <a:ext uri="{FF2B5EF4-FFF2-40B4-BE49-F238E27FC236}">
                  <a16:creationId xmlns:a16="http://schemas.microsoft.com/office/drawing/2014/main" id="{5D3B1CB4-FD55-4C72-BFEA-C6725C8A0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9438" y="1249363"/>
              <a:ext cx="188912" cy="177800"/>
            </a:xfrm>
            <a:custGeom>
              <a:avLst/>
              <a:gdLst>
                <a:gd name="T0" fmla="*/ 2147483647 w 134"/>
                <a:gd name="T1" fmla="*/ 2147483647 h 112"/>
                <a:gd name="T2" fmla="*/ 2147483647 w 134"/>
                <a:gd name="T3" fmla="*/ 2147483647 h 112"/>
                <a:gd name="T4" fmla="*/ 2147483647 w 134"/>
                <a:gd name="T5" fmla="*/ 2147483647 h 112"/>
                <a:gd name="T6" fmla="*/ 2147483647 w 134"/>
                <a:gd name="T7" fmla="*/ 2147483647 h 112"/>
                <a:gd name="T8" fmla="*/ 2147483647 w 134"/>
                <a:gd name="T9" fmla="*/ 2147483647 h 112"/>
                <a:gd name="T10" fmla="*/ 2147483647 w 134"/>
                <a:gd name="T11" fmla="*/ 2147483647 h 112"/>
                <a:gd name="T12" fmla="*/ 2147483647 w 134"/>
                <a:gd name="T13" fmla="*/ 2147483647 h 112"/>
                <a:gd name="T14" fmla="*/ 2147483647 w 134"/>
                <a:gd name="T15" fmla="*/ 2147483647 h 112"/>
                <a:gd name="T16" fmla="*/ 2147483647 w 134"/>
                <a:gd name="T17" fmla="*/ 2147483647 h 112"/>
                <a:gd name="T18" fmla="*/ 2147483647 w 134"/>
                <a:gd name="T19" fmla="*/ 2147483647 h 112"/>
                <a:gd name="T20" fmla="*/ 2147483647 w 134"/>
                <a:gd name="T21" fmla="*/ 2147483647 h 112"/>
                <a:gd name="T22" fmla="*/ 2147483647 w 134"/>
                <a:gd name="T23" fmla="*/ 2147483647 h 112"/>
                <a:gd name="T24" fmla="*/ 2147483647 w 134"/>
                <a:gd name="T25" fmla="*/ 2147483647 h 112"/>
                <a:gd name="T26" fmla="*/ 2147483647 w 134"/>
                <a:gd name="T27" fmla="*/ 2147483647 h 112"/>
                <a:gd name="T28" fmla="*/ 2147483647 w 134"/>
                <a:gd name="T29" fmla="*/ 2147483647 h 112"/>
                <a:gd name="T30" fmla="*/ 2147483647 w 134"/>
                <a:gd name="T31" fmla="*/ 2147483647 h 112"/>
                <a:gd name="T32" fmla="*/ 2147483647 w 134"/>
                <a:gd name="T33" fmla="*/ 2147483647 h 112"/>
                <a:gd name="T34" fmla="*/ 0 w 134"/>
                <a:gd name="T35" fmla="*/ 0 h 11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4"/>
                <a:gd name="T55" fmla="*/ 0 h 112"/>
                <a:gd name="T56" fmla="*/ 134 w 134"/>
                <a:gd name="T57" fmla="*/ 112 h 11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4" h="112">
                  <a:moveTo>
                    <a:pt x="134" y="112"/>
                  </a:moveTo>
                  <a:lnTo>
                    <a:pt x="134" y="112"/>
                  </a:lnTo>
                  <a:lnTo>
                    <a:pt x="132" y="111"/>
                  </a:lnTo>
                  <a:lnTo>
                    <a:pt x="128" y="109"/>
                  </a:lnTo>
                  <a:lnTo>
                    <a:pt x="123" y="104"/>
                  </a:lnTo>
                  <a:lnTo>
                    <a:pt x="115" y="99"/>
                  </a:lnTo>
                  <a:lnTo>
                    <a:pt x="107" y="92"/>
                  </a:lnTo>
                  <a:lnTo>
                    <a:pt x="96" y="85"/>
                  </a:lnTo>
                  <a:lnTo>
                    <a:pt x="85" y="76"/>
                  </a:lnTo>
                  <a:lnTo>
                    <a:pt x="74" y="67"/>
                  </a:lnTo>
                  <a:lnTo>
                    <a:pt x="62" y="57"/>
                  </a:lnTo>
                  <a:lnTo>
                    <a:pt x="50" y="48"/>
                  </a:lnTo>
                  <a:lnTo>
                    <a:pt x="39" y="39"/>
                  </a:lnTo>
                  <a:lnTo>
                    <a:pt x="29" y="30"/>
                  </a:lnTo>
                  <a:lnTo>
                    <a:pt x="19" y="21"/>
                  </a:lnTo>
                  <a:lnTo>
                    <a:pt x="11" y="13"/>
                  </a:lnTo>
                  <a:lnTo>
                    <a:pt x="5" y="6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2" name="Freeform 57">
              <a:extLst>
                <a:ext uri="{FF2B5EF4-FFF2-40B4-BE49-F238E27FC236}">
                  <a16:creationId xmlns:a16="http://schemas.microsoft.com/office/drawing/2014/main" id="{82393133-6AA6-4E50-8AB7-CBCB3152B2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4" y="1422400"/>
              <a:ext cx="382587" cy="700088"/>
            </a:xfrm>
            <a:custGeom>
              <a:avLst/>
              <a:gdLst>
                <a:gd name="T0" fmla="*/ 0 w 271"/>
                <a:gd name="T1" fmla="*/ 2147483647 h 441"/>
                <a:gd name="T2" fmla="*/ 0 w 271"/>
                <a:gd name="T3" fmla="*/ 2147483647 h 441"/>
                <a:gd name="T4" fmla="*/ 2147483647 w 271"/>
                <a:gd name="T5" fmla="*/ 2147483647 h 441"/>
                <a:gd name="T6" fmla="*/ 2147483647 w 271"/>
                <a:gd name="T7" fmla="*/ 0 h 441"/>
                <a:gd name="T8" fmla="*/ 2147483647 w 271"/>
                <a:gd name="T9" fmla="*/ 0 h 441"/>
                <a:gd name="T10" fmla="*/ 2147483647 w 271"/>
                <a:gd name="T11" fmla="*/ 2147483647 h 441"/>
                <a:gd name="T12" fmla="*/ 2147483647 w 271"/>
                <a:gd name="T13" fmla="*/ 2147483647 h 441"/>
                <a:gd name="T14" fmla="*/ 2147483647 w 271"/>
                <a:gd name="T15" fmla="*/ 2147483647 h 441"/>
                <a:gd name="T16" fmla="*/ 2147483647 w 271"/>
                <a:gd name="T17" fmla="*/ 2147483647 h 441"/>
                <a:gd name="T18" fmla="*/ 2147483647 w 271"/>
                <a:gd name="T19" fmla="*/ 2147483647 h 441"/>
                <a:gd name="T20" fmla="*/ 2147483647 w 271"/>
                <a:gd name="T21" fmla="*/ 2147483647 h 441"/>
                <a:gd name="T22" fmla="*/ 2147483647 w 271"/>
                <a:gd name="T23" fmla="*/ 2147483647 h 441"/>
                <a:gd name="T24" fmla="*/ 2147483647 w 271"/>
                <a:gd name="T25" fmla="*/ 2147483647 h 441"/>
                <a:gd name="T26" fmla="*/ 2147483647 w 271"/>
                <a:gd name="T27" fmla="*/ 2147483647 h 441"/>
                <a:gd name="T28" fmla="*/ 2147483647 w 271"/>
                <a:gd name="T29" fmla="*/ 2147483647 h 441"/>
                <a:gd name="T30" fmla="*/ 2147483647 w 271"/>
                <a:gd name="T31" fmla="*/ 2147483647 h 441"/>
                <a:gd name="T32" fmla="*/ 2147483647 w 271"/>
                <a:gd name="T33" fmla="*/ 2147483647 h 441"/>
                <a:gd name="T34" fmla="*/ 2147483647 w 271"/>
                <a:gd name="T35" fmla="*/ 2147483647 h 441"/>
                <a:gd name="T36" fmla="*/ 2147483647 w 271"/>
                <a:gd name="T37" fmla="*/ 2147483647 h 441"/>
                <a:gd name="T38" fmla="*/ 2147483647 w 271"/>
                <a:gd name="T39" fmla="*/ 2147483647 h 441"/>
                <a:gd name="T40" fmla="*/ 2147483647 w 271"/>
                <a:gd name="T41" fmla="*/ 2147483647 h 441"/>
                <a:gd name="T42" fmla="*/ 2147483647 w 271"/>
                <a:gd name="T43" fmla="*/ 2147483647 h 441"/>
                <a:gd name="T44" fmla="*/ 2147483647 w 271"/>
                <a:gd name="T45" fmla="*/ 2147483647 h 441"/>
                <a:gd name="T46" fmla="*/ 2147483647 w 271"/>
                <a:gd name="T47" fmla="*/ 2147483647 h 441"/>
                <a:gd name="T48" fmla="*/ 2147483647 w 271"/>
                <a:gd name="T49" fmla="*/ 2147483647 h 441"/>
                <a:gd name="T50" fmla="*/ 2147483647 w 271"/>
                <a:gd name="T51" fmla="*/ 2147483647 h 441"/>
                <a:gd name="T52" fmla="*/ 2147483647 w 271"/>
                <a:gd name="T53" fmla="*/ 2147483647 h 441"/>
                <a:gd name="T54" fmla="*/ 2147483647 w 271"/>
                <a:gd name="T55" fmla="*/ 2147483647 h 441"/>
                <a:gd name="T56" fmla="*/ 2147483647 w 271"/>
                <a:gd name="T57" fmla="*/ 2147483647 h 441"/>
                <a:gd name="T58" fmla="*/ 2147483647 w 271"/>
                <a:gd name="T59" fmla="*/ 2147483647 h 441"/>
                <a:gd name="T60" fmla="*/ 2147483647 w 271"/>
                <a:gd name="T61" fmla="*/ 2147483647 h 441"/>
                <a:gd name="T62" fmla="*/ 2147483647 w 271"/>
                <a:gd name="T63" fmla="*/ 2147483647 h 441"/>
                <a:gd name="T64" fmla="*/ 2147483647 w 271"/>
                <a:gd name="T65" fmla="*/ 2147483647 h 441"/>
                <a:gd name="T66" fmla="*/ 2147483647 w 271"/>
                <a:gd name="T67" fmla="*/ 2147483647 h 441"/>
                <a:gd name="T68" fmla="*/ 2147483647 w 271"/>
                <a:gd name="T69" fmla="*/ 2147483647 h 441"/>
                <a:gd name="T70" fmla="*/ 2147483647 w 271"/>
                <a:gd name="T71" fmla="*/ 2147483647 h 441"/>
                <a:gd name="T72" fmla="*/ 2147483647 w 271"/>
                <a:gd name="T73" fmla="*/ 2147483647 h 441"/>
                <a:gd name="T74" fmla="*/ 2147483647 w 271"/>
                <a:gd name="T75" fmla="*/ 2147483647 h 441"/>
                <a:gd name="T76" fmla="*/ 2147483647 w 271"/>
                <a:gd name="T77" fmla="*/ 2147483647 h 441"/>
                <a:gd name="T78" fmla="*/ 2147483647 w 271"/>
                <a:gd name="T79" fmla="*/ 2147483647 h 441"/>
                <a:gd name="T80" fmla="*/ 2147483647 w 271"/>
                <a:gd name="T81" fmla="*/ 2147483647 h 441"/>
                <a:gd name="T82" fmla="*/ 2147483647 w 271"/>
                <a:gd name="T83" fmla="*/ 2147483647 h 441"/>
                <a:gd name="T84" fmla="*/ 2147483647 w 271"/>
                <a:gd name="T85" fmla="*/ 2147483647 h 441"/>
                <a:gd name="T86" fmla="*/ 2147483647 w 271"/>
                <a:gd name="T87" fmla="*/ 2147483647 h 441"/>
                <a:gd name="T88" fmla="*/ 2147483647 w 271"/>
                <a:gd name="T89" fmla="*/ 2147483647 h 441"/>
                <a:gd name="T90" fmla="*/ 2147483647 w 271"/>
                <a:gd name="T91" fmla="*/ 2147483647 h 441"/>
                <a:gd name="T92" fmla="*/ 2147483647 w 271"/>
                <a:gd name="T93" fmla="*/ 2147483647 h 441"/>
                <a:gd name="T94" fmla="*/ 2147483647 w 271"/>
                <a:gd name="T95" fmla="*/ 2147483647 h 441"/>
                <a:gd name="T96" fmla="*/ 2147483647 w 271"/>
                <a:gd name="T97" fmla="*/ 2147483647 h 441"/>
                <a:gd name="T98" fmla="*/ 2147483647 w 271"/>
                <a:gd name="T99" fmla="*/ 2147483647 h 441"/>
                <a:gd name="T100" fmla="*/ 2147483647 w 271"/>
                <a:gd name="T101" fmla="*/ 2147483647 h 44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71"/>
                <a:gd name="T154" fmla="*/ 0 h 441"/>
                <a:gd name="T155" fmla="*/ 271 w 271"/>
                <a:gd name="T156" fmla="*/ 441 h 44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71" h="441">
                  <a:moveTo>
                    <a:pt x="0" y="3"/>
                  </a:moveTo>
                  <a:lnTo>
                    <a:pt x="0" y="3"/>
                  </a:lnTo>
                  <a:lnTo>
                    <a:pt x="19" y="1"/>
                  </a:lnTo>
                  <a:lnTo>
                    <a:pt x="39" y="0"/>
                  </a:lnTo>
                  <a:lnTo>
                    <a:pt x="61" y="0"/>
                  </a:lnTo>
                  <a:lnTo>
                    <a:pt x="83" y="1"/>
                  </a:lnTo>
                  <a:lnTo>
                    <a:pt x="106" y="4"/>
                  </a:lnTo>
                  <a:lnTo>
                    <a:pt x="128" y="6"/>
                  </a:lnTo>
                  <a:lnTo>
                    <a:pt x="150" y="9"/>
                  </a:lnTo>
                  <a:lnTo>
                    <a:pt x="172" y="12"/>
                  </a:lnTo>
                  <a:lnTo>
                    <a:pt x="192" y="16"/>
                  </a:lnTo>
                  <a:lnTo>
                    <a:pt x="211" y="19"/>
                  </a:lnTo>
                  <a:lnTo>
                    <a:pt x="228" y="22"/>
                  </a:lnTo>
                  <a:lnTo>
                    <a:pt x="242" y="26"/>
                  </a:lnTo>
                  <a:lnTo>
                    <a:pt x="254" y="28"/>
                  </a:lnTo>
                  <a:lnTo>
                    <a:pt x="263" y="30"/>
                  </a:lnTo>
                  <a:lnTo>
                    <a:pt x="269" y="31"/>
                  </a:lnTo>
                  <a:lnTo>
                    <a:pt x="271" y="32"/>
                  </a:lnTo>
                  <a:lnTo>
                    <a:pt x="270" y="33"/>
                  </a:lnTo>
                  <a:lnTo>
                    <a:pt x="270" y="36"/>
                  </a:lnTo>
                  <a:lnTo>
                    <a:pt x="268" y="41"/>
                  </a:lnTo>
                  <a:lnTo>
                    <a:pt x="266" y="47"/>
                  </a:lnTo>
                  <a:lnTo>
                    <a:pt x="263" y="55"/>
                  </a:lnTo>
                  <a:lnTo>
                    <a:pt x="260" y="65"/>
                  </a:lnTo>
                  <a:lnTo>
                    <a:pt x="257" y="76"/>
                  </a:lnTo>
                  <a:lnTo>
                    <a:pt x="253" y="88"/>
                  </a:lnTo>
                  <a:lnTo>
                    <a:pt x="249" y="101"/>
                  </a:lnTo>
                  <a:lnTo>
                    <a:pt x="244" y="115"/>
                  </a:lnTo>
                  <a:lnTo>
                    <a:pt x="240" y="130"/>
                  </a:lnTo>
                  <a:lnTo>
                    <a:pt x="235" y="146"/>
                  </a:lnTo>
                  <a:lnTo>
                    <a:pt x="229" y="163"/>
                  </a:lnTo>
                  <a:lnTo>
                    <a:pt x="223" y="179"/>
                  </a:lnTo>
                  <a:lnTo>
                    <a:pt x="217" y="197"/>
                  </a:lnTo>
                  <a:lnTo>
                    <a:pt x="211" y="215"/>
                  </a:lnTo>
                  <a:lnTo>
                    <a:pt x="205" y="232"/>
                  </a:lnTo>
                  <a:lnTo>
                    <a:pt x="199" y="250"/>
                  </a:lnTo>
                  <a:lnTo>
                    <a:pt x="193" y="268"/>
                  </a:lnTo>
                  <a:lnTo>
                    <a:pt x="187" y="286"/>
                  </a:lnTo>
                  <a:lnTo>
                    <a:pt x="180" y="303"/>
                  </a:lnTo>
                  <a:lnTo>
                    <a:pt x="174" y="321"/>
                  </a:lnTo>
                  <a:lnTo>
                    <a:pt x="168" y="337"/>
                  </a:lnTo>
                  <a:lnTo>
                    <a:pt x="162" y="352"/>
                  </a:lnTo>
                  <a:lnTo>
                    <a:pt x="156" y="367"/>
                  </a:lnTo>
                  <a:lnTo>
                    <a:pt x="150" y="382"/>
                  </a:lnTo>
                  <a:lnTo>
                    <a:pt x="145" y="395"/>
                  </a:lnTo>
                  <a:lnTo>
                    <a:pt x="140" y="406"/>
                  </a:lnTo>
                  <a:lnTo>
                    <a:pt x="135" y="417"/>
                  </a:lnTo>
                  <a:lnTo>
                    <a:pt x="130" y="427"/>
                  </a:lnTo>
                  <a:lnTo>
                    <a:pt x="126" y="435"/>
                  </a:lnTo>
                  <a:lnTo>
                    <a:pt x="122" y="441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Freeform 58">
              <a:extLst>
                <a:ext uri="{FF2B5EF4-FFF2-40B4-BE49-F238E27FC236}">
                  <a16:creationId xmlns:a16="http://schemas.microsoft.com/office/drawing/2014/main" id="{E9E0A763-8998-4A31-83C7-010C45A58F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0" y="1320801"/>
              <a:ext cx="342900" cy="66675"/>
            </a:xfrm>
            <a:custGeom>
              <a:avLst/>
              <a:gdLst>
                <a:gd name="T0" fmla="*/ 0 w 243"/>
                <a:gd name="T1" fmla="*/ 2147483647 h 42"/>
                <a:gd name="T2" fmla="*/ 0 w 243"/>
                <a:gd name="T3" fmla="*/ 2147483647 h 42"/>
                <a:gd name="T4" fmla="*/ 2147483647 w 243"/>
                <a:gd name="T5" fmla="*/ 2147483647 h 42"/>
                <a:gd name="T6" fmla="*/ 2147483647 w 243"/>
                <a:gd name="T7" fmla="*/ 2147483647 h 42"/>
                <a:gd name="T8" fmla="*/ 2147483647 w 243"/>
                <a:gd name="T9" fmla="*/ 2147483647 h 42"/>
                <a:gd name="T10" fmla="*/ 2147483647 w 243"/>
                <a:gd name="T11" fmla="*/ 2147483647 h 42"/>
                <a:gd name="T12" fmla="*/ 2147483647 w 243"/>
                <a:gd name="T13" fmla="*/ 2147483647 h 42"/>
                <a:gd name="T14" fmla="*/ 2147483647 w 243"/>
                <a:gd name="T15" fmla="*/ 2147483647 h 42"/>
                <a:gd name="T16" fmla="*/ 2147483647 w 243"/>
                <a:gd name="T17" fmla="*/ 2147483647 h 42"/>
                <a:gd name="T18" fmla="*/ 2147483647 w 243"/>
                <a:gd name="T19" fmla="*/ 2147483647 h 42"/>
                <a:gd name="T20" fmla="*/ 2147483647 w 243"/>
                <a:gd name="T21" fmla="*/ 2147483647 h 42"/>
                <a:gd name="T22" fmla="*/ 2147483647 w 243"/>
                <a:gd name="T23" fmla="*/ 2147483647 h 42"/>
                <a:gd name="T24" fmla="*/ 2147483647 w 243"/>
                <a:gd name="T25" fmla="*/ 2147483647 h 42"/>
                <a:gd name="T26" fmla="*/ 2147483647 w 243"/>
                <a:gd name="T27" fmla="*/ 2147483647 h 42"/>
                <a:gd name="T28" fmla="*/ 2147483647 w 243"/>
                <a:gd name="T29" fmla="*/ 0 h 42"/>
                <a:gd name="T30" fmla="*/ 2147483647 w 243"/>
                <a:gd name="T31" fmla="*/ 0 h 42"/>
                <a:gd name="T32" fmla="*/ 2147483647 w 243"/>
                <a:gd name="T33" fmla="*/ 0 h 42"/>
                <a:gd name="T34" fmla="*/ 2147483647 w 243"/>
                <a:gd name="T35" fmla="*/ 2147483647 h 4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3"/>
                <a:gd name="T55" fmla="*/ 0 h 42"/>
                <a:gd name="T56" fmla="*/ 243 w 243"/>
                <a:gd name="T57" fmla="*/ 42 h 4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3" h="42">
                  <a:moveTo>
                    <a:pt x="0" y="42"/>
                  </a:moveTo>
                  <a:lnTo>
                    <a:pt x="0" y="42"/>
                  </a:lnTo>
                  <a:lnTo>
                    <a:pt x="3" y="41"/>
                  </a:lnTo>
                  <a:lnTo>
                    <a:pt x="9" y="40"/>
                  </a:lnTo>
                  <a:lnTo>
                    <a:pt x="19" y="37"/>
                  </a:lnTo>
                  <a:lnTo>
                    <a:pt x="32" y="34"/>
                  </a:lnTo>
                  <a:lnTo>
                    <a:pt x="48" y="30"/>
                  </a:lnTo>
                  <a:lnTo>
                    <a:pt x="65" y="26"/>
                  </a:lnTo>
                  <a:lnTo>
                    <a:pt x="85" y="21"/>
                  </a:lnTo>
                  <a:lnTo>
                    <a:pt x="105" y="17"/>
                  </a:lnTo>
                  <a:lnTo>
                    <a:pt x="126" y="12"/>
                  </a:lnTo>
                  <a:lnTo>
                    <a:pt x="147" y="8"/>
                  </a:lnTo>
                  <a:lnTo>
                    <a:pt x="167" y="5"/>
                  </a:lnTo>
                  <a:lnTo>
                    <a:pt x="187" y="2"/>
                  </a:lnTo>
                  <a:lnTo>
                    <a:pt x="204" y="0"/>
                  </a:lnTo>
                  <a:lnTo>
                    <a:pt x="220" y="0"/>
                  </a:lnTo>
                  <a:lnTo>
                    <a:pt x="233" y="0"/>
                  </a:lnTo>
                  <a:lnTo>
                    <a:pt x="243" y="2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4" name="Freeform 59">
              <a:extLst>
                <a:ext uri="{FF2B5EF4-FFF2-40B4-BE49-F238E27FC236}">
                  <a16:creationId xmlns:a16="http://schemas.microsoft.com/office/drawing/2014/main" id="{9E6AFB9F-FEAD-44BB-8266-54696A2A3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0" y="1263650"/>
              <a:ext cx="230188" cy="95250"/>
            </a:xfrm>
            <a:custGeom>
              <a:avLst/>
              <a:gdLst>
                <a:gd name="T0" fmla="*/ 0 w 163"/>
                <a:gd name="T1" fmla="*/ 2147483647 h 60"/>
                <a:gd name="T2" fmla="*/ 0 w 163"/>
                <a:gd name="T3" fmla="*/ 2147483647 h 60"/>
                <a:gd name="T4" fmla="*/ 2147483647 w 163"/>
                <a:gd name="T5" fmla="*/ 2147483647 h 60"/>
                <a:gd name="T6" fmla="*/ 2147483647 w 163"/>
                <a:gd name="T7" fmla="*/ 2147483647 h 60"/>
                <a:gd name="T8" fmla="*/ 2147483647 w 163"/>
                <a:gd name="T9" fmla="*/ 2147483647 h 60"/>
                <a:gd name="T10" fmla="*/ 2147483647 w 163"/>
                <a:gd name="T11" fmla="*/ 2147483647 h 60"/>
                <a:gd name="T12" fmla="*/ 2147483647 w 163"/>
                <a:gd name="T13" fmla="*/ 2147483647 h 60"/>
                <a:gd name="T14" fmla="*/ 2147483647 w 163"/>
                <a:gd name="T15" fmla="*/ 2147483647 h 60"/>
                <a:gd name="T16" fmla="*/ 2147483647 w 163"/>
                <a:gd name="T17" fmla="*/ 2147483647 h 60"/>
                <a:gd name="T18" fmla="*/ 2147483647 w 163"/>
                <a:gd name="T19" fmla="*/ 2147483647 h 60"/>
                <a:gd name="T20" fmla="*/ 2147483647 w 163"/>
                <a:gd name="T21" fmla="*/ 2147483647 h 60"/>
                <a:gd name="T22" fmla="*/ 2147483647 w 163"/>
                <a:gd name="T23" fmla="*/ 2147483647 h 60"/>
                <a:gd name="T24" fmla="*/ 2147483647 w 163"/>
                <a:gd name="T25" fmla="*/ 2147483647 h 60"/>
                <a:gd name="T26" fmla="*/ 2147483647 w 163"/>
                <a:gd name="T27" fmla="*/ 2147483647 h 60"/>
                <a:gd name="T28" fmla="*/ 2147483647 w 163"/>
                <a:gd name="T29" fmla="*/ 2147483647 h 60"/>
                <a:gd name="T30" fmla="*/ 2147483647 w 163"/>
                <a:gd name="T31" fmla="*/ 0 h 60"/>
                <a:gd name="T32" fmla="*/ 2147483647 w 163"/>
                <a:gd name="T33" fmla="*/ 0 h 60"/>
                <a:gd name="T34" fmla="*/ 2147483647 w 163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3"/>
                <a:gd name="T55" fmla="*/ 0 h 60"/>
                <a:gd name="T56" fmla="*/ 163 w 163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3" h="60">
                  <a:moveTo>
                    <a:pt x="0" y="60"/>
                  </a:moveTo>
                  <a:lnTo>
                    <a:pt x="0" y="60"/>
                  </a:lnTo>
                  <a:lnTo>
                    <a:pt x="1" y="59"/>
                  </a:lnTo>
                  <a:lnTo>
                    <a:pt x="6" y="57"/>
                  </a:lnTo>
                  <a:lnTo>
                    <a:pt x="12" y="54"/>
                  </a:lnTo>
                  <a:lnTo>
                    <a:pt x="21" y="49"/>
                  </a:lnTo>
                  <a:lnTo>
                    <a:pt x="31" y="44"/>
                  </a:lnTo>
                  <a:lnTo>
                    <a:pt x="42" y="38"/>
                  </a:lnTo>
                  <a:lnTo>
                    <a:pt x="55" y="32"/>
                  </a:lnTo>
                  <a:lnTo>
                    <a:pt x="68" y="25"/>
                  </a:lnTo>
                  <a:lnTo>
                    <a:pt x="82" y="20"/>
                  </a:lnTo>
                  <a:lnTo>
                    <a:pt x="96" y="14"/>
                  </a:lnTo>
                  <a:lnTo>
                    <a:pt x="110" y="9"/>
                  </a:lnTo>
                  <a:lnTo>
                    <a:pt x="123" y="5"/>
                  </a:lnTo>
                  <a:lnTo>
                    <a:pt x="135" y="2"/>
                  </a:lnTo>
                  <a:lnTo>
                    <a:pt x="146" y="0"/>
                  </a:lnTo>
                  <a:lnTo>
                    <a:pt x="156" y="0"/>
                  </a:lnTo>
                  <a:lnTo>
                    <a:pt x="163" y="2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5" name="Freeform 60">
              <a:extLst>
                <a:ext uri="{FF2B5EF4-FFF2-40B4-BE49-F238E27FC236}">
                  <a16:creationId xmlns:a16="http://schemas.microsoft.com/office/drawing/2014/main" id="{B974863D-3C8A-4593-BCAA-92F0938427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8688" y="1238250"/>
              <a:ext cx="233362" cy="103188"/>
            </a:xfrm>
            <a:custGeom>
              <a:avLst/>
              <a:gdLst>
                <a:gd name="T0" fmla="*/ 0 w 165"/>
                <a:gd name="T1" fmla="*/ 2147483647 h 65"/>
                <a:gd name="T2" fmla="*/ 0 w 165"/>
                <a:gd name="T3" fmla="*/ 2147483647 h 65"/>
                <a:gd name="T4" fmla="*/ 2147483647 w 165"/>
                <a:gd name="T5" fmla="*/ 2147483647 h 65"/>
                <a:gd name="T6" fmla="*/ 2147483647 w 165"/>
                <a:gd name="T7" fmla="*/ 2147483647 h 65"/>
                <a:gd name="T8" fmla="*/ 2147483647 w 165"/>
                <a:gd name="T9" fmla="*/ 2147483647 h 65"/>
                <a:gd name="T10" fmla="*/ 2147483647 w 165"/>
                <a:gd name="T11" fmla="*/ 2147483647 h 65"/>
                <a:gd name="T12" fmla="*/ 2147483647 w 165"/>
                <a:gd name="T13" fmla="*/ 2147483647 h 65"/>
                <a:gd name="T14" fmla="*/ 2147483647 w 165"/>
                <a:gd name="T15" fmla="*/ 2147483647 h 65"/>
                <a:gd name="T16" fmla="*/ 2147483647 w 165"/>
                <a:gd name="T17" fmla="*/ 2147483647 h 65"/>
                <a:gd name="T18" fmla="*/ 2147483647 w 165"/>
                <a:gd name="T19" fmla="*/ 2147483647 h 65"/>
                <a:gd name="T20" fmla="*/ 2147483647 w 165"/>
                <a:gd name="T21" fmla="*/ 2147483647 h 65"/>
                <a:gd name="T22" fmla="*/ 2147483647 w 165"/>
                <a:gd name="T23" fmla="*/ 2147483647 h 65"/>
                <a:gd name="T24" fmla="*/ 2147483647 w 165"/>
                <a:gd name="T25" fmla="*/ 2147483647 h 65"/>
                <a:gd name="T26" fmla="*/ 2147483647 w 165"/>
                <a:gd name="T27" fmla="*/ 2147483647 h 65"/>
                <a:gd name="T28" fmla="*/ 2147483647 w 165"/>
                <a:gd name="T29" fmla="*/ 2147483647 h 65"/>
                <a:gd name="T30" fmla="*/ 2147483647 w 165"/>
                <a:gd name="T31" fmla="*/ 2147483647 h 65"/>
                <a:gd name="T32" fmla="*/ 2147483647 w 165"/>
                <a:gd name="T33" fmla="*/ 0 h 65"/>
                <a:gd name="T34" fmla="*/ 2147483647 w 165"/>
                <a:gd name="T35" fmla="*/ 0 h 6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5"/>
                <a:gd name="T55" fmla="*/ 0 h 65"/>
                <a:gd name="T56" fmla="*/ 165 w 165"/>
                <a:gd name="T57" fmla="*/ 65 h 6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5" h="65">
                  <a:moveTo>
                    <a:pt x="0" y="65"/>
                  </a:moveTo>
                  <a:lnTo>
                    <a:pt x="0" y="65"/>
                  </a:lnTo>
                  <a:lnTo>
                    <a:pt x="1" y="64"/>
                  </a:lnTo>
                  <a:lnTo>
                    <a:pt x="5" y="62"/>
                  </a:lnTo>
                  <a:lnTo>
                    <a:pt x="12" y="59"/>
                  </a:lnTo>
                  <a:lnTo>
                    <a:pt x="20" y="54"/>
                  </a:lnTo>
                  <a:lnTo>
                    <a:pt x="31" y="50"/>
                  </a:lnTo>
                  <a:lnTo>
                    <a:pt x="43" y="44"/>
                  </a:lnTo>
                  <a:lnTo>
                    <a:pt x="55" y="37"/>
                  </a:lnTo>
                  <a:lnTo>
                    <a:pt x="69" y="31"/>
                  </a:lnTo>
                  <a:lnTo>
                    <a:pt x="83" y="25"/>
                  </a:lnTo>
                  <a:lnTo>
                    <a:pt x="97" y="19"/>
                  </a:lnTo>
                  <a:lnTo>
                    <a:pt x="111" y="14"/>
                  </a:lnTo>
                  <a:lnTo>
                    <a:pt x="124" y="9"/>
                  </a:lnTo>
                  <a:lnTo>
                    <a:pt x="137" y="5"/>
                  </a:lnTo>
                  <a:lnTo>
                    <a:pt x="148" y="2"/>
                  </a:lnTo>
                  <a:lnTo>
                    <a:pt x="158" y="0"/>
                  </a:lnTo>
                  <a:lnTo>
                    <a:pt x="165" y="0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Freeform 61">
              <a:extLst>
                <a:ext uri="{FF2B5EF4-FFF2-40B4-BE49-F238E27FC236}">
                  <a16:creationId xmlns:a16="http://schemas.microsoft.com/office/drawing/2014/main" id="{641B5366-0464-4A76-9537-692C26BD6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5825" y="1135063"/>
              <a:ext cx="204788" cy="234950"/>
            </a:xfrm>
            <a:custGeom>
              <a:avLst/>
              <a:gdLst>
                <a:gd name="T0" fmla="*/ 0 w 145"/>
                <a:gd name="T1" fmla="*/ 2147483647 h 148"/>
                <a:gd name="T2" fmla="*/ 0 w 145"/>
                <a:gd name="T3" fmla="*/ 2147483647 h 148"/>
                <a:gd name="T4" fmla="*/ 2147483647 w 145"/>
                <a:gd name="T5" fmla="*/ 2147483647 h 148"/>
                <a:gd name="T6" fmla="*/ 2147483647 w 145"/>
                <a:gd name="T7" fmla="*/ 2147483647 h 148"/>
                <a:gd name="T8" fmla="*/ 2147483647 w 145"/>
                <a:gd name="T9" fmla="*/ 2147483647 h 148"/>
                <a:gd name="T10" fmla="*/ 2147483647 w 145"/>
                <a:gd name="T11" fmla="*/ 2147483647 h 148"/>
                <a:gd name="T12" fmla="*/ 2147483647 w 145"/>
                <a:gd name="T13" fmla="*/ 2147483647 h 148"/>
                <a:gd name="T14" fmla="*/ 2147483647 w 145"/>
                <a:gd name="T15" fmla="*/ 2147483647 h 148"/>
                <a:gd name="T16" fmla="*/ 2147483647 w 145"/>
                <a:gd name="T17" fmla="*/ 2147483647 h 148"/>
                <a:gd name="T18" fmla="*/ 2147483647 w 145"/>
                <a:gd name="T19" fmla="*/ 2147483647 h 148"/>
                <a:gd name="T20" fmla="*/ 2147483647 w 145"/>
                <a:gd name="T21" fmla="*/ 2147483647 h 148"/>
                <a:gd name="T22" fmla="*/ 2147483647 w 145"/>
                <a:gd name="T23" fmla="*/ 2147483647 h 148"/>
                <a:gd name="T24" fmla="*/ 2147483647 w 145"/>
                <a:gd name="T25" fmla="*/ 2147483647 h 148"/>
                <a:gd name="T26" fmla="*/ 2147483647 w 145"/>
                <a:gd name="T27" fmla="*/ 2147483647 h 148"/>
                <a:gd name="T28" fmla="*/ 2147483647 w 145"/>
                <a:gd name="T29" fmla="*/ 2147483647 h 148"/>
                <a:gd name="T30" fmla="*/ 2147483647 w 145"/>
                <a:gd name="T31" fmla="*/ 2147483647 h 148"/>
                <a:gd name="T32" fmla="*/ 2147483647 w 145"/>
                <a:gd name="T33" fmla="*/ 2147483647 h 148"/>
                <a:gd name="T34" fmla="*/ 2147483647 w 145"/>
                <a:gd name="T35" fmla="*/ 0 h 14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5"/>
                <a:gd name="T55" fmla="*/ 0 h 148"/>
                <a:gd name="T56" fmla="*/ 145 w 145"/>
                <a:gd name="T57" fmla="*/ 148 h 14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5" h="148">
                  <a:moveTo>
                    <a:pt x="0" y="148"/>
                  </a:moveTo>
                  <a:lnTo>
                    <a:pt x="0" y="148"/>
                  </a:lnTo>
                  <a:lnTo>
                    <a:pt x="1" y="146"/>
                  </a:lnTo>
                  <a:lnTo>
                    <a:pt x="4" y="142"/>
                  </a:lnTo>
                  <a:lnTo>
                    <a:pt x="9" y="135"/>
                  </a:lnTo>
                  <a:lnTo>
                    <a:pt x="16" y="127"/>
                  </a:lnTo>
                  <a:lnTo>
                    <a:pt x="24" y="116"/>
                  </a:lnTo>
                  <a:lnTo>
                    <a:pt x="34" y="104"/>
                  </a:lnTo>
                  <a:lnTo>
                    <a:pt x="44" y="91"/>
                  </a:lnTo>
                  <a:lnTo>
                    <a:pt x="55" y="78"/>
                  </a:lnTo>
                  <a:lnTo>
                    <a:pt x="66" y="64"/>
                  </a:lnTo>
                  <a:lnTo>
                    <a:pt x="78" y="52"/>
                  </a:lnTo>
                  <a:lnTo>
                    <a:pt x="91" y="39"/>
                  </a:lnTo>
                  <a:lnTo>
                    <a:pt x="103" y="28"/>
                  </a:lnTo>
                  <a:lnTo>
                    <a:pt x="114" y="18"/>
                  </a:lnTo>
                  <a:lnTo>
                    <a:pt x="125" y="9"/>
                  </a:lnTo>
                  <a:lnTo>
                    <a:pt x="135" y="3"/>
                  </a:lnTo>
                  <a:lnTo>
                    <a:pt x="145" y="0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7" name="Freeform 62">
              <a:extLst>
                <a:ext uri="{FF2B5EF4-FFF2-40B4-BE49-F238E27FC236}">
                  <a16:creationId xmlns:a16="http://schemas.microsoft.com/office/drawing/2014/main" id="{6DFD13C2-35E3-406C-915F-08C4CE9EF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4550" y="1135064"/>
              <a:ext cx="101600" cy="257175"/>
            </a:xfrm>
            <a:custGeom>
              <a:avLst/>
              <a:gdLst>
                <a:gd name="T0" fmla="*/ 0 w 72"/>
                <a:gd name="T1" fmla="*/ 2147483647 h 162"/>
                <a:gd name="T2" fmla="*/ 0 w 72"/>
                <a:gd name="T3" fmla="*/ 2147483647 h 162"/>
                <a:gd name="T4" fmla="*/ 2147483647 w 72"/>
                <a:gd name="T5" fmla="*/ 2147483647 h 162"/>
                <a:gd name="T6" fmla="*/ 2147483647 w 72"/>
                <a:gd name="T7" fmla="*/ 2147483647 h 162"/>
                <a:gd name="T8" fmla="*/ 2147483647 w 72"/>
                <a:gd name="T9" fmla="*/ 2147483647 h 162"/>
                <a:gd name="T10" fmla="*/ 2147483647 w 72"/>
                <a:gd name="T11" fmla="*/ 2147483647 h 162"/>
                <a:gd name="T12" fmla="*/ 2147483647 w 72"/>
                <a:gd name="T13" fmla="*/ 2147483647 h 162"/>
                <a:gd name="T14" fmla="*/ 2147483647 w 72"/>
                <a:gd name="T15" fmla="*/ 2147483647 h 162"/>
                <a:gd name="T16" fmla="*/ 2147483647 w 72"/>
                <a:gd name="T17" fmla="*/ 2147483647 h 162"/>
                <a:gd name="T18" fmla="*/ 2147483647 w 72"/>
                <a:gd name="T19" fmla="*/ 2147483647 h 162"/>
                <a:gd name="T20" fmla="*/ 2147483647 w 72"/>
                <a:gd name="T21" fmla="*/ 2147483647 h 162"/>
                <a:gd name="T22" fmla="*/ 2147483647 w 72"/>
                <a:gd name="T23" fmla="*/ 2147483647 h 162"/>
                <a:gd name="T24" fmla="*/ 2147483647 w 72"/>
                <a:gd name="T25" fmla="*/ 2147483647 h 162"/>
                <a:gd name="T26" fmla="*/ 2147483647 w 72"/>
                <a:gd name="T27" fmla="*/ 2147483647 h 162"/>
                <a:gd name="T28" fmla="*/ 2147483647 w 72"/>
                <a:gd name="T29" fmla="*/ 2147483647 h 162"/>
                <a:gd name="T30" fmla="*/ 2147483647 w 72"/>
                <a:gd name="T31" fmla="*/ 2147483647 h 162"/>
                <a:gd name="T32" fmla="*/ 2147483647 w 72"/>
                <a:gd name="T33" fmla="*/ 2147483647 h 162"/>
                <a:gd name="T34" fmla="*/ 2147483647 w 72"/>
                <a:gd name="T35" fmla="*/ 0 h 16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2"/>
                <a:gd name="T55" fmla="*/ 0 h 162"/>
                <a:gd name="T56" fmla="*/ 72 w 72"/>
                <a:gd name="T57" fmla="*/ 162 h 16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2" h="162">
                  <a:moveTo>
                    <a:pt x="0" y="162"/>
                  </a:moveTo>
                  <a:lnTo>
                    <a:pt x="0" y="162"/>
                  </a:lnTo>
                  <a:lnTo>
                    <a:pt x="1" y="161"/>
                  </a:lnTo>
                  <a:lnTo>
                    <a:pt x="1" y="157"/>
                  </a:lnTo>
                  <a:lnTo>
                    <a:pt x="3" y="150"/>
                  </a:lnTo>
                  <a:lnTo>
                    <a:pt x="5" y="140"/>
                  </a:lnTo>
                  <a:lnTo>
                    <a:pt x="8" y="129"/>
                  </a:lnTo>
                  <a:lnTo>
                    <a:pt x="11" y="117"/>
                  </a:lnTo>
                  <a:lnTo>
                    <a:pt x="15" y="104"/>
                  </a:lnTo>
                  <a:lnTo>
                    <a:pt x="19" y="90"/>
                  </a:lnTo>
                  <a:lnTo>
                    <a:pt x="24" y="76"/>
                  </a:lnTo>
                  <a:lnTo>
                    <a:pt x="29" y="62"/>
                  </a:lnTo>
                  <a:lnTo>
                    <a:pt x="35" y="48"/>
                  </a:lnTo>
                  <a:lnTo>
                    <a:pt x="41" y="36"/>
                  </a:lnTo>
                  <a:lnTo>
                    <a:pt x="48" y="24"/>
                  </a:lnTo>
                  <a:lnTo>
                    <a:pt x="56" y="14"/>
                  </a:lnTo>
                  <a:lnTo>
                    <a:pt x="64" y="6"/>
                  </a:lnTo>
                  <a:lnTo>
                    <a:pt x="72" y="0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8" name="Freeform 63">
              <a:extLst>
                <a:ext uri="{FF2B5EF4-FFF2-40B4-BE49-F238E27FC236}">
                  <a16:creationId xmlns:a16="http://schemas.microsoft.com/office/drawing/2014/main" id="{90595CB1-342B-414A-BA75-90F5C63B8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6439" y="1163638"/>
              <a:ext cx="123825" cy="241300"/>
            </a:xfrm>
            <a:custGeom>
              <a:avLst/>
              <a:gdLst>
                <a:gd name="T0" fmla="*/ 2147483647 w 87"/>
                <a:gd name="T1" fmla="*/ 2147483647 h 152"/>
                <a:gd name="T2" fmla="*/ 2147483647 w 87"/>
                <a:gd name="T3" fmla="*/ 2147483647 h 152"/>
                <a:gd name="T4" fmla="*/ 2147483647 w 87"/>
                <a:gd name="T5" fmla="*/ 2147483647 h 152"/>
                <a:gd name="T6" fmla="*/ 2147483647 w 87"/>
                <a:gd name="T7" fmla="*/ 2147483647 h 152"/>
                <a:gd name="T8" fmla="*/ 2147483647 w 87"/>
                <a:gd name="T9" fmla="*/ 2147483647 h 152"/>
                <a:gd name="T10" fmla="*/ 2147483647 w 87"/>
                <a:gd name="T11" fmla="*/ 2147483647 h 152"/>
                <a:gd name="T12" fmla="*/ 2147483647 w 87"/>
                <a:gd name="T13" fmla="*/ 2147483647 h 152"/>
                <a:gd name="T14" fmla="*/ 2147483647 w 87"/>
                <a:gd name="T15" fmla="*/ 2147483647 h 152"/>
                <a:gd name="T16" fmla="*/ 2147483647 w 87"/>
                <a:gd name="T17" fmla="*/ 2147483647 h 152"/>
                <a:gd name="T18" fmla="*/ 2147483647 w 87"/>
                <a:gd name="T19" fmla="*/ 2147483647 h 152"/>
                <a:gd name="T20" fmla="*/ 2147483647 w 87"/>
                <a:gd name="T21" fmla="*/ 2147483647 h 152"/>
                <a:gd name="T22" fmla="*/ 2147483647 w 87"/>
                <a:gd name="T23" fmla="*/ 2147483647 h 152"/>
                <a:gd name="T24" fmla="*/ 2147483647 w 87"/>
                <a:gd name="T25" fmla="*/ 2147483647 h 152"/>
                <a:gd name="T26" fmla="*/ 2147483647 w 87"/>
                <a:gd name="T27" fmla="*/ 2147483647 h 152"/>
                <a:gd name="T28" fmla="*/ 2147483647 w 87"/>
                <a:gd name="T29" fmla="*/ 2147483647 h 152"/>
                <a:gd name="T30" fmla="*/ 2147483647 w 87"/>
                <a:gd name="T31" fmla="*/ 2147483647 h 152"/>
                <a:gd name="T32" fmla="*/ 2147483647 w 87"/>
                <a:gd name="T33" fmla="*/ 2147483647 h 152"/>
                <a:gd name="T34" fmla="*/ 0 w 87"/>
                <a:gd name="T35" fmla="*/ 0 h 1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7"/>
                <a:gd name="T55" fmla="*/ 0 h 152"/>
                <a:gd name="T56" fmla="*/ 87 w 87"/>
                <a:gd name="T57" fmla="*/ 152 h 15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7" h="152">
                  <a:moveTo>
                    <a:pt x="87" y="152"/>
                  </a:moveTo>
                  <a:lnTo>
                    <a:pt x="87" y="152"/>
                  </a:lnTo>
                  <a:lnTo>
                    <a:pt x="86" y="151"/>
                  </a:lnTo>
                  <a:lnTo>
                    <a:pt x="83" y="146"/>
                  </a:lnTo>
                  <a:lnTo>
                    <a:pt x="79" y="140"/>
                  </a:lnTo>
                  <a:lnTo>
                    <a:pt x="74" y="132"/>
                  </a:lnTo>
                  <a:lnTo>
                    <a:pt x="67" y="122"/>
                  </a:lnTo>
                  <a:lnTo>
                    <a:pt x="59" y="110"/>
                  </a:lnTo>
                  <a:lnTo>
                    <a:pt x="51" y="98"/>
                  </a:lnTo>
                  <a:lnTo>
                    <a:pt x="42" y="85"/>
                  </a:lnTo>
                  <a:lnTo>
                    <a:pt x="34" y="72"/>
                  </a:lnTo>
                  <a:lnTo>
                    <a:pt x="26" y="59"/>
                  </a:lnTo>
                  <a:lnTo>
                    <a:pt x="19" y="46"/>
                  </a:lnTo>
                  <a:lnTo>
                    <a:pt x="13" y="34"/>
                  </a:lnTo>
                  <a:lnTo>
                    <a:pt x="7" y="23"/>
                  </a:lnTo>
                  <a:lnTo>
                    <a:pt x="3" y="14"/>
                  </a:lnTo>
                  <a:lnTo>
                    <a:pt x="1" y="6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Freeform 64">
              <a:extLst>
                <a:ext uri="{FF2B5EF4-FFF2-40B4-BE49-F238E27FC236}">
                  <a16:creationId xmlns:a16="http://schemas.microsoft.com/office/drawing/2014/main" id="{273C0A8C-A2A5-4395-ABE7-9129D27D2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588" y="1198564"/>
              <a:ext cx="177800" cy="223837"/>
            </a:xfrm>
            <a:custGeom>
              <a:avLst/>
              <a:gdLst>
                <a:gd name="T0" fmla="*/ 0 w 126"/>
                <a:gd name="T1" fmla="*/ 0 h 141"/>
                <a:gd name="T2" fmla="*/ 0 w 126"/>
                <a:gd name="T3" fmla="*/ 0 h 141"/>
                <a:gd name="T4" fmla="*/ 2147483647 w 126"/>
                <a:gd name="T5" fmla="*/ 2147483647 h 141"/>
                <a:gd name="T6" fmla="*/ 2147483647 w 126"/>
                <a:gd name="T7" fmla="*/ 2147483647 h 141"/>
                <a:gd name="T8" fmla="*/ 2147483647 w 126"/>
                <a:gd name="T9" fmla="*/ 2147483647 h 141"/>
                <a:gd name="T10" fmla="*/ 2147483647 w 126"/>
                <a:gd name="T11" fmla="*/ 2147483647 h 141"/>
                <a:gd name="T12" fmla="*/ 2147483647 w 126"/>
                <a:gd name="T13" fmla="*/ 2147483647 h 141"/>
                <a:gd name="T14" fmla="*/ 2147483647 w 126"/>
                <a:gd name="T15" fmla="*/ 2147483647 h 141"/>
                <a:gd name="T16" fmla="*/ 2147483647 w 126"/>
                <a:gd name="T17" fmla="*/ 2147483647 h 141"/>
                <a:gd name="T18" fmla="*/ 2147483647 w 126"/>
                <a:gd name="T19" fmla="*/ 2147483647 h 141"/>
                <a:gd name="T20" fmla="*/ 2147483647 w 126"/>
                <a:gd name="T21" fmla="*/ 2147483647 h 141"/>
                <a:gd name="T22" fmla="*/ 2147483647 w 126"/>
                <a:gd name="T23" fmla="*/ 2147483647 h 141"/>
                <a:gd name="T24" fmla="*/ 2147483647 w 126"/>
                <a:gd name="T25" fmla="*/ 2147483647 h 141"/>
                <a:gd name="T26" fmla="*/ 2147483647 w 126"/>
                <a:gd name="T27" fmla="*/ 2147483647 h 141"/>
                <a:gd name="T28" fmla="*/ 2147483647 w 126"/>
                <a:gd name="T29" fmla="*/ 2147483647 h 141"/>
                <a:gd name="T30" fmla="*/ 2147483647 w 126"/>
                <a:gd name="T31" fmla="*/ 2147483647 h 141"/>
                <a:gd name="T32" fmla="*/ 2147483647 w 126"/>
                <a:gd name="T33" fmla="*/ 2147483647 h 141"/>
                <a:gd name="T34" fmla="*/ 2147483647 w 126"/>
                <a:gd name="T35" fmla="*/ 2147483647 h 141"/>
                <a:gd name="T36" fmla="*/ 2147483647 w 126"/>
                <a:gd name="T37" fmla="*/ 2147483647 h 141"/>
                <a:gd name="T38" fmla="*/ 2147483647 w 126"/>
                <a:gd name="T39" fmla="*/ 2147483647 h 141"/>
                <a:gd name="T40" fmla="*/ 2147483647 w 126"/>
                <a:gd name="T41" fmla="*/ 2147483647 h 141"/>
                <a:gd name="T42" fmla="*/ 2147483647 w 126"/>
                <a:gd name="T43" fmla="*/ 2147483647 h 141"/>
                <a:gd name="T44" fmla="*/ 2147483647 w 126"/>
                <a:gd name="T45" fmla="*/ 2147483647 h 141"/>
                <a:gd name="T46" fmla="*/ 2147483647 w 126"/>
                <a:gd name="T47" fmla="*/ 2147483647 h 141"/>
                <a:gd name="T48" fmla="*/ 2147483647 w 126"/>
                <a:gd name="T49" fmla="*/ 2147483647 h 141"/>
                <a:gd name="T50" fmla="*/ 2147483647 w 126"/>
                <a:gd name="T51" fmla="*/ 2147483647 h 141"/>
                <a:gd name="T52" fmla="*/ 2147483647 w 126"/>
                <a:gd name="T53" fmla="*/ 2147483647 h 141"/>
                <a:gd name="T54" fmla="*/ 2147483647 w 126"/>
                <a:gd name="T55" fmla="*/ 2147483647 h 141"/>
                <a:gd name="T56" fmla="*/ 2147483647 w 126"/>
                <a:gd name="T57" fmla="*/ 2147483647 h 141"/>
                <a:gd name="T58" fmla="*/ 2147483647 w 126"/>
                <a:gd name="T59" fmla="*/ 2147483647 h 141"/>
                <a:gd name="T60" fmla="*/ 2147483647 w 126"/>
                <a:gd name="T61" fmla="*/ 2147483647 h 141"/>
                <a:gd name="T62" fmla="*/ 2147483647 w 126"/>
                <a:gd name="T63" fmla="*/ 2147483647 h 141"/>
                <a:gd name="T64" fmla="*/ 2147483647 w 126"/>
                <a:gd name="T65" fmla="*/ 2147483647 h 141"/>
                <a:gd name="T66" fmla="*/ 2147483647 w 126"/>
                <a:gd name="T67" fmla="*/ 2147483647 h 141"/>
                <a:gd name="T68" fmla="*/ 2147483647 w 126"/>
                <a:gd name="T69" fmla="*/ 0 h 14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26"/>
                <a:gd name="T106" fmla="*/ 0 h 141"/>
                <a:gd name="T107" fmla="*/ 126 w 126"/>
                <a:gd name="T108" fmla="*/ 141 h 141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26" h="141">
                  <a:moveTo>
                    <a:pt x="0" y="0"/>
                  </a:moveTo>
                  <a:lnTo>
                    <a:pt x="0" y="0"/>
                  </a:lnTo>
                  <a:lnTo>
                    <a:pt x="2" y="6"/>
                  </a:lnTo>
                  <a:lnTo>
                    <a:pt x="7" y="14"/>
                  </a:lnTo>
                  <a:lnTo>
                    <a:pt x="13" y="23"/>
                  </a:lnTo>
                  <a:lnTo>
                    <a:pt x="21" y="34"/>
                  </a:lnTo>
                  <a:lnTo>
                    <a:pt x="30" y="45"/>
                  </a:lnTo>
                  <a:lnTo>
                    <a:pt x="41" y="57"/>
                  </a:lnTo>
                  <a:lnTo>
                    <a:pt x="52" y="69"/>
                  </a:lnTo>
                  <a:lnTo>
                    <a:pt x="63" y="81"/>
                  </a:lnTo>
                  <a:lnTo>
                    <a:pt x="74" y="92"/>
                  </a:lnTo>
                  <a:lnTo>
                    <a:pt x="85" y="104"/>
                  </a:lnTo>
                  <a:lnTo>
                    <a:pt x="95" y="114"/>
                  </a:lnTo>
                  <a:lnTo>
                    <a:pt x="105" y="123"/>
                  </a:lnTo>
                  <a:lnTo>
                    <a:pt x="112" y="130"/>
                  </a:lnTo>
                  <a:lnTo>
                    <a:pt x="118" y="136"/>
                  </a:lnTo>
                  <a:lnTo>
                    <a:pt x="122" y="140"/>
                  </a:lnTo>
                  <a:lnTo>
                    <a:pt x="123" y="141"/>
                  </a:lnTo>
                  <a:lnTo>
                    <a:pt x="123" y="140"/>
                  </a:lnTo>
                  <a:lnTo>
                    <a:pt x="122" y="137"/>
                  </a:lnTo>
                  <a:lnTo>
                    <a:pt x="122" y="132"/>
                  </a:lnTo>
                  <a:lnTo>
                    <a:pt x="121" y="125"/>
                  </a:lnTo>
                  <a:lnTo>
                    <a:pt x="120" y="117"/>
                  </a:lnTo>
                  <a:lnTo>
                    <a:pt x="120" y="107"/>
                  </a:lnTo>
                  <a:lnTo>
                    <a:pt x="118" y="98"/>
                  </a:lnTo>
                  <a:lnTo>
                    <a:pt x="118" y="87"/>
                  </a:lnTo>
                  <a:lnTo>
                    <a:pt x="118" y="75"/>
                  </a:lnTo>
                  <a:lnTo>
                    <a:pt x="117" y="63"/>
                  </a:lnTo>
                  <a:lnTo>
                    <a:pt x="118" y="51"/>
                  </a:lnTo>
                  <a:lnTo>
                    <a:pt x="118" y="40"/>
                  </a:lnTo>
                  <a:lnTo>
                    <a:pt x="120" y="28"/>
                  </a:lnTo>
                  <a:lnTo>
                    <a:pt x="121" y="18"/>
                  </a:lnTo>
                  <a:lnTo>
                    <a:pt x="124" y="8"/>
                  </a:lnTo>
                  <a:lnTo>
                    <a:pt x="126" y="0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0" name="Freeform 65">
              <a:extLst>
                <a:ext uri="{FF2B5EF4-FFF2-40B4-BE49-F238E27FC236}">
                  <a16:creationId xmlns:a16="http://schemas.microsoft.com/office/drawing/2014/main" id="{FC8D19D9-8B1B-428B-ACD4-26DF1B867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950" y="1346201"/>
              <a:ext cx="311150" cy="93663"/>
            </a:xfrm>
            <a:custGeom>
              <a:avLst/>
              <a:gdLst>
                <a:gd name="T0" fmla="*/ 2147483647 w 221"/>
                <a:gd name="T1" fmla="*/ 2147483647 h 59"/>
                <a:gd name="T2" fmla="*/ 2147483647 w 221"/>
                <a:gd name="T3" fmla="*/ 2147483647 h 59"/>
                <a:gd name="T4" fmla="*/ 2147483647 w 221"/>
                <a:gd name="T5" fmla="*/ 2147483647 h 59"/>
                <a:gd name="T6" fmla="*/ 2147483647 w 221"/>
                <a:gd name="T7" fmla="*/ 2147483647 h 59"/>
                <a:gd name="T8" fmla="*/ 2147483647 w 221"/>
                <a:gd name="T9" fmla="*/ 2147483647 h 59"/>
                <a:gd name="T10" fmla="*/ 2147483647 w 221"/>
                <a:gd name="T11" fmla="*/ 2147483647 h 59"/>
                <a:gd name="T12" fmla="*/ 2147483647 w 221"/>
                <a:gd name="T13" fmla="*/ 2147483647 h 59"/>
                <a:gd name="T14" fmla="*/ 2147483647 w 221"/>
                <a:gd name="T15" fmla="*/ 2147483647 h 59"/>
                <a:gd name="T16" fmla="*/ 2147483647 w 221"/>
                <a:gd name="T17" fmla="*/ 2147483647 h 59"/>
                <a:gd name="T18" fmla="*/ 2147483647 w 221"/>
                <a:gd name="T19" fmla="*/ 2147483647 h 59"/>
                <a:gd name="T20" fmla="*/ 2147483647 w 221"/>
                <a:gd name="T21" fmla="*/ 2147483647 h 59"/>
                <a:gd name="T22" fmla="*/ 2147483647 w 221"/>
                <a:gd name="T23" fmla="*/ 2147483647 h 59"/>
                <a:gd name="T24" fmla="*/ 2147483647 w 221"/>
                <a:gd name="T25" fmla="*/ 2147483647 h 59"/>
                <a:gd name="T26" fmla="*/ 2147483647 w 221"/>
                <a:gd name="T27" fmla="*/ 2147483647 h 59"/>
                <a:gd name="T28" fmla="*/ 2147483647 w 221"/>
                <a:gd name="T29" fmla="*/ 2147483647 h 59"/>
                <a:gd name="T30" fmla="*/ 2147483647 w 221"/>
                <a:gd name="T31" fmla="*/ 2147483647 h 59"/>
                <a:gd name="T32" fmla="*/ 2147483647 w 221"/>
                <a:gd name="T33" fmla="*/ 0 h 59"/>
                <a:gd name="T34" fmla="*/ 0 w 221"/>
                <a:gd name="T35" fmla="*/ 2147483647 h 5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21"/>
                <a:gd name="T55" fmla="*/ 0 h 59"/>
                <a:gd name="T56" fmla="*/ 221 w 221"/>
                <a:gd name="T57" fmla="*/ 59 h 5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21" h="59">
                  <a:moveTo>
                    <a:pt x="221" y="59"/>
                  </a:moveTo>
                  <a:lnTo>
                    <a:pt x="221" y="59"/>
                  </a:lnTo>
                  <a:lnTo>
                    <a:pt x="219" y="58"/>
                  </a:lnTo>
                  <a:lnTo>
                    <a:pt x="213" y="56"/>
                  </a:lnTo>
                  <a:lnTo>
                    <a:pt x="204" y="53"/>
                  </a:lnTo>
                  <a:lnTo>
                    <a:pt x="193" y="49"/>
                  </a:lnTo>
                  <a:lnTo>
                    <a:pt x="180" y="44"/>
                  </a:lnTo>
                  <a:lnTo>
                    <a:pt x="164" y="39"/>
                  </a:lnTo>
                  <a:lnTo>
                    <a:pt x="147" y="33"/>
                  </a:lnTo>
                  <a:lnTo>
                    <a:pt x="130" y="27"/>
                  </a:lnTo>
                  <a:lnTo>
                    <a:pt x="111" y="21"/>
                  </a:lnTo>
                  <a:lnTo>
                    <a:pt x="92" y="16"/>
                  </a:lnTo>
                  <a:lnTo>
                    <a:pt x="74" y="11"/>
                  </a:lnTo>
                  <a:lnTo>
                    <a:pt x="56" y="7"/>
                  </a:lnTo>
                  <a:lnTo>
                    <a:pt x="39" y="3"/>
                  </a:lnTo>
                  <a:lnTo>
                    <a:pt x="24" y="1"/>
                  </a:lnTo>
                  <a:lnTo>
                    <a:pt x="11" y="0"/>
                  </a:lnTo>
                  <a:lnTo>
                    <a:pt x="0" y="1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1" name="Freeform 66">
              <a:extLst>
                <a:ext uri="{FF2B5EF4-FFF2-40B4-BE49-F238E27FC236}">
                  <a16:creationId xmlns:a16="http://schemas.microsoft.com/office/drawing/2014/main" id="{CA8FCAD3-A03D-41E7-A00B-DD84A3644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1951" y="1474789"/>
              <a:ext cx="360363" cy="20637"/>
            </a:xfrm>
            <a:custGeom>
              <a:avLst/>
              <a:gdLst>
                <a:gd name="T0" fmla="*/ 2147483647 w 256"/>
                <a:gd name="T1" fmla="*/ 2147483647 h 13"/>
                <a:gd name="T2" fmla="*/ 2147483647 w 256"/>
                <a:gd name="T3" fmla="*/ 2147483647 h 13"/>
                <a:gd name="T4" fmla="*/ 2147483647 w 256"/>
                <a:gd name="T5" fmla="*/ 2147483647 h 13"/>
                <a:gd name="T6" fmla="*/ 2147483647 w 256"/>
                <a:gd name="T7" fmla="*/ 2147483647 h 13"/>
                <a:gd name="T8" fmla="*/ 2147483647 w 256"/>
                <a:gd name="T9" fmla="*/ 2147483647 h 13"/>
                <a:gd name="T10" fmla="*/ 2147483647 w 256"/>
                <a:gd name="T11" fmla="*/ 2147483647 h 13"/>
                <a:gd name="T12" fmla="*/ 2147483647 w 256"/>
                <a:gd name="T13" fmla="*/ 2147483647 h 13"/>
                <a:gd name="T14" fmla="*/ 2147483647 w 256"/>
                <a:gd name="T15" fmla="*/ 2147483647 h 13"/>
                <a:gd name="T16" fmla="*/ 2147483647 w 256"/>
                <a:gd name="T17" fmla="*/ 2147483647 h 13"/>
                <a:gd name="T18" fmla="*/ 2147483647 w 256"/>
                <a:gd name="T19" fmla="*/ 2147483647 h 13"/>
                <a:gd name="T20" fmla="*/ 2147483647 w 256"/>
                <a:gd name="T21" fmla="*/ 2147483647 h 13"/>
                <a:gd name="T22" fmla="*/ 2147483647 w 256"/>
                <a:gd name="T23" fmla="*/ 2147483647 h 13"/>
                <a:gd name="T24" fmla="*/ 2147483647 w 256"/>
                <a:gd name="T25" fmla="*/ 0 h 13"/>
                <a:gd name="T26" fmla="*/ 2147483647 w 256"/>
                <a:gd name="T27" fmla="*/ 0 h 13"/>
                <a:gd name="T28" fmla="*/ 2147483647 w 256"/>
                <a:gd name="T29" fmla="*/ 0 h 13"/>
                <a:gd name="T30" fmla="*/ 2147483647 w 256"/>
                <a:gd name="T31" fmla="*/ 0 h 13"/>
                <a:gd name="T32" fmla="*/ 2147483647 w 256"/>
                <a:gd name="T33" fmla="*/ 2147483647 h 13"/>
                <a:gd name="T34" fmla="*/ 0 w 256"/>
                <a:gd name="T35" fmla="*/ 2147483647 h 1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6"/>
                <a:gd name="T55" fmla="*/ 0 h 13"/>
                <a:gd name="T56" fmla="*/ 256 w 256"/>
                <a:gd name="T57" fmla="*/ 13 h 1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6" h="13">
                  <a:moveTo>
                    <a:pt x="256" y="13"/>
                  </a:moveTo>
                  <a:lnTo>
                    <a:pt x="256" y="13"/>
                  </a:lnTo>
                  <a:lnTo>
                    <a:pt x="254" y="13"/>
                  </a:lnTo>
                  <a:lnTo>
                    <a:pt x="248" y="12"/>
                  </a:lnTo>
                  <a:lnTo>
                    <a:pt x="239" y="12"/>
                  </a:lnTo>
                  <a:lnTo>
                    <a:pt x="226" y="10"/>
                  </a:lnTo>
                  <a:lnTo>
                    <a:pt x="211" y="9"/>
                  </a:lnTo>
                  <a:lnTo>
                    <a:pt x="194" y="7"/>
                  </a:lnTo>
                  <a:lnTo>
                    <a:pt x="175" y="5"/>
                  </a:lnTo>
                  <a:lnTo>
                    <a:pt x="155" y="4"/>
                  </a:lnTo>
                  <a:lnTo>
                    <a:pt x="134" y="2"/>
                  </a:lnTo>
                  <a:lnTo>
                    <a:pt x="113" y="1"/>
                  </a:lnTo>
                  <a:lnTo>
                    <a:pt x="92" y="0"/>
                  </a:lnTo>
                  <a:lnTo>
                    <a:pt x="70" y="0"/>
                  </a:lnTo>
                  <a:lnTo>
                    <a:pt x="50" y="0"/>
                  </a:lnTo>
                  <a:lnTo>
                    <a:pt x="32" y="0"/>
                  </a:lnTo>
                  <a:lnTo>
                    <a:pt x="15" y="1"/>
                  </a:lnTo>
                  <a:lnTo>
                    <a:pt x="0" y="2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2" name="Freeform 67">
              <a:extLst>
                <a:ext uri="{FF2B5EF4-FFF2-40B4-BE49-F238E27FC236}">
                  <a16:creationId xmlns:a16="http://schemas.microsoft.com/office/drawing/2014/main" id="{9D8FB4FC-56C2-4653-AD3A-131A42DBC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4" y="1508125"/>
              <a:ext cx="339725" cy="120650"/>
            </a:xfrm>
            <a:custGeom>
              <a:avLst/>
              <a:gdLst>
                <a:gd name="T0" fmla="*/ 2147483647 w 241"/>
                <a:gd name="T1" fmla="*/ 2147483647 h 76"/>
                <a:gd name="T2" fmla="*/ 2147483647 w 241"/>
                <a:gd name="T3" fmla="*/ 2147483647 h 76"/>
                <a:gd name="T4" fmla="*/ 2147483647 w 241"/>
                <a:gd name="T5" fmla="*/ 2147483647 h 76"/>
                <a:gd name="T6" fmla="*/ 2147483647 w 241"/>
                <a:gd name="T7" fmla="*/ 2147483647 h 76"/>
                <a:gd name="T8" fmla="*/ 2147483647 w 241"/>
                <a:gd name="T9" fmla="*/ 2147483647 h 76"/>
                <a:gd name="T10" fmla="*/ 2147483647 w 241"/>
                <a:gd name="T11" fmla="*/ 2147483647 h 76"/>
                <a:gd name="T12" fmla="*/ 2147483647 w 241"/>
                <a:gd name="T13" fmla="*/ 2147483647 h 76"/>
                <a:gd name="T14" fmla="*/ 2147483647 w 241"/>
                <a:gd name="T15" fmla="*/ 0 h 76"/>
                <a:gd name="T16" fmla="*/ 2147483647 w 241"/>
                <a:gd name="T17" fmla="*/ 0 h 76"/>
                <a:gd name="T18" fmla="*/ 2147483647 w 241"/>
                <a:gd name="T19" fmla="*/ 0 h 76"/>
                <a:gd name="T20" fmla="*/ 2147483647 w 241"/>
                <a:gd name="T21" fmla="*/ 0 h 76"/>
                <a:gd name="T22" fmla="*/ 2147483647 w 241"/>
                <a:gd name="T23" fmla="*/ 0 h 76"/>
                <a:gd name="T24" fmla="*/ 2147483647 w 241"/>
                <a:gd name="T25" fmla="*/ 2147483647 h 76"/>
                <a:gd name="T26" fmla="*/ 2147483647 w 241"/>
                <a:gd name="T27" fmla="*/ 2147483647 h 76"/>
                <a:gd name="T28" fmla="*/ 2147483647 w 241"/>
                <a:gd name="T29" fmla="*/ 2147483647 h 76"/>
                <a:gd name="T30" fmla="*/ 2147483647 w 241"/>
                <a:gd name="T31" fmla="*/ 2147483647 h 76"/>
                <a:gd name="T32" fmla="*/ 2147483647 w 241"/>
                <a:gd name="T33" fmla="*/ 2147483647 h 76"/>
                <a:gd name="T34" fmla="*/ 2147483647 w 241"/>
                <a:gd name="T35" fmla="*/ 2147483647 h 76"/>
                <a:gd name="T36" fmla="*/ 2147483647 w 241"/>
                <a:gd name="T37" fmla="*/ 2147483647 h 76"/>
                <a:gd name="T38" fmla="*/ 2147483647 w 241"/>
                <a:gd name="T39" fmla="*/ 2147483647 h 76"/>
                <a:gd name="T40" fmla="*/ 2147483647 w 241"/>
                <a:gd name="T41" fmla="*/ 2147483647 h 76"/>
                <a:gd name="T42" fmla="*/ 2147483647 w 241"/>
                <a:gd name="T43" fmla="*/ 2147483647 h 76"/>
                <a:gd name="T44" fmla="*/ 2147483647 w 241"/>
                <a:gd name="T45" fmla="*/ 2147483647 h 76"/>
                <a:gd name="T46" fmla="*/ 2147483647 w 241"/>
                <a:gd name="T47" fmla="*/ 2147483647 h 76"/>
                <a:gd name="T48" fmla="*/ 2147483647 w 241"/>
                <a:gd name="T49" fmla="*/ 2147483647 h 76"/>
                <a:gd name="T50" fmla="*/ 2147483647 w 241"/>
                <a:gd name="T51" fmla="*/ 2147483647 h 76"/>
                <a:gd name="T52" fmla="*/ 2147483647 w 241"/>
                <a:gd name="T53" fmla="*/ 2147483647 h 76"/>
                <a:gd name="T54" fmla="*/ 2147483647 w 241"/>
                <a:gd name="T55" fmla="*/ 2147483647 h 76"/>
                <a:gd name="T56" fmla="*/ 2147483647 w 241"/>
                <a:gd name="T57" fmla="*/ 2147483647 h 76"/>
                <a:gd name="T58" fmla="*/ 2147483647 w 241"/>
                <a:gd name="T59" fmla="*/ 2147483647 h 76"/>
                <a:gd name="T60" fmla="*/ 2147483647 w 241"/>
                <a:gd name="T61" fmla="*/ 2147483647 h 76"/>
                <a:gd name="T62" fmla="*/ 2147483647 w 241"/>
                <a:gd name="T63" fmla="*/ 2147483647 h 76"/>
                <a:gd name="T64" fmla="*/ 2147483647 w 241"/>
                <a:gd name="T65" fmla="*/ 2147483647 h 76"/>
                <a:gd name="T66" fmla="*/ 2147483647 w 241"/>
                <a:gd name="T67" fmla="*/ 2147483647 h 76"/>
                <a:gd name="T68" fmla="*/ 0 w 241"/>
                <a:gd name="T69" fmla="*/ 2147483647 h 7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1"/>
                <a:gd name="T106" fmla="*/ 0 h 76"/>
                <a:gd name="T107" fmla="*/ 241 w 241"/>
                <a:gd name="T108" fmla="*/ 76 h 7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1" h="76">
                  <a:moveTo>
                    <a:pt x="10" y="18"/>
                  </a:moveTo>
                  <a:lnTo>
                    <a:pt x="10" y="18"/>
                  </a:lnTo>
                  <a:lnTo>
                    <a:pt x="17" y="13"/>
                  </a:lnTo>
                  <a:lnTo>
                    <a:pt x="28" y="9"/>
                  </a:lnTo>
                  <a:lnTo>
                    <a:pt x="41" y="6"/>
                  </a:lnTo>
                  <a:lnTo>
                    <a:pt x="57" y="3"/>
                  </a:lnTo>
                  <a:lnTo>
                    <a:pt x="75" y="2"/>
                  </a:lnTo>
                  <a:lnTo>
                    <a:pt x="95" y="0"/>
                  </a:lnTo>
                  <a:lnTo>
                    <a:pt x="115" y="0"/>
                  </a:lnTo>
                  <a:lnTo>
                    <a:pt x="135" y="0"/>
                  </a:lnTo>
                  <a:lnTo>
                    <a:pt x="156" y="0"/>
                  </a:lnTo>
                  <a:lnTo>
                    <a:pt x="175" y="0"/>
                  </a:lnTo>
                  <a:lnTo>
                    <a:pt x="193" y="1"/>
                  </a:lnTo>
                  <a:lnTo>
                    <a:pt x="209" y="2"/>
                  </a:lnTo>
                  <a:lnTo>
                    <a:pt x="222" y="2"/>
                  </a:lnTo>
                  <a:lnTo>
                    <a:pt x="233" y="3"/>
                  </a:lnTo>
                  <a:lnTo>
                    <a:pt x="239" y="3"/>
                  </a:lnTo>
                  <a:lnTo>
                    <a:pt x="241" y="3"/>
                  </a:lnTo>
                  <a:lnTo>
                    <a:pt x="239" y="4"/>
                  </a:lnTo>
                  <a:lnTo>
                    <a:pt x="232" y="5"/>
                  </a:lnTo>
                  <a:lnTo>
                    <a:pt x="220" y="7"/>
                  </a:lnTo>
                  <a:lnTo>
                    <a:pt x="206" y="9"/>
                  </a:lnTo>
                  <a:lnTo>
                    <a:pt x="188" y="12"/>
                  </a:lnTo>
                  <a:lnTo>
                    <a:pt x="169" y="16"/>
                  </a:lnTo>
                  <a:lnTo>
                    <a:pt x="148" y="20"/>
                  </a:lnTo>
                  <a:lnTo>
                    <a:pt x="126" y="25"/>
                  </a:lnTo>
                  <a:lnTo>
                    <a:pt x="104" y="30"/>
                  </a:lnTo>
                  <a:lnTo>
                    <a:pt x="82" y="36"/>
                  </a:lnTo>
                  <a:lnTo>
                    <a:pt x="62" y="41"/>
                  </a:lnTo>
                  <a:lnTo>
                    <a:pt x="43" y="48"/>
                  </a:lnTo>
                  <a:lnTo>
                    <a:pt x="27" y="55"/>
                  </a:lnTo>
                  <a:lnTo>
                    <a:pt x="14" y="62"/>
                  </a:lnTo>
                  <a:lnTo>
                    <a:pt x="5" y="68"/>
                  </a:lnTo>
                  <a:lnTo>
                    <a:pt x="0" y="76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3" name="Freeform 68">
              <a:extLst>
                <a:ext uri="{FF2B5EF4-FFF2-40B4-BE49-F238E27FC236}">
                  <a16:creationId xmlns:a16="http://schemas.microsoft.com/office/drawing/2014/main" id="{1DFD42F4-AB62-4D68-BBB8-16E9B8068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1530350"/>
              <a:ext cx="338138" cy="196850"/>
            </a:xfrm>
            <a:custGeom>
              <a:avLst/>
              <a:gdLst>
                <a:gd name="T0" fmla="*/ 2147483647 w 239"/>
                <a:gd name="T1" fmla="*/ 0 h 124"/>
                <a:gd name="T2" fmla="*/ 2147483647 w 239"/>
                <a:gd name="T3" fmla="*/ 0 h 124"/>
                <a:gd name="T4" fmla="*/ 2147483647 w 239"/>
                <a:gd name="T5" fmla="*/ 2147483647 h 124"/>
                <a:gd name="T6" fmla="*/ 2147483647 w 239"/>
                <a:gd name="T7" fmla="*/ 2147483647 h 124"/>
                <a:gd name="T8" fmla="*/ 2147483647 w 239"/>
                <a:gd name="T9" fmla="*/ 2147483647 h 124"/>
                <a:gd name="T10" fmla="*/ 2147483647 w 239"/>
                <a:gd name="T11" fmla="*/ 2147483647 h 124"/>
                <a:gd name="T12" fmla="*/ 2147483647 w 239"/>
                <a:gd name="T13" fmla="*/ 2147483647 h 124"/>
                <a:gd name="T14" fmla="*/ 2147483647 w 239"/>
                <a:gd name="T15" fmla="*/ 2147483647 h 124"/>
                <a:gd name="T16" fmla="*/ 2147483647 w 239"/>
                <a:gd name="T17" fmla="*/ 2147483647 h 124"/>
                <a:gd name="T18" fmla="*/ 2147483647 w 239"/>
                <a:gd name="T19" fmla="*/ 2147483647 h 124"/>
                <a:gd name="T20" fmla="*/ 2147483647 w 239"/>
                <a:gd name="T21" fmla="*/ 2147483647 h 124"/>
                <a:gd name="T22" fmla="*/ 2147483647 w 239"/>
                <a:gd name="T23" fmla="*/ 2147483647 h 124"/>
                <a:gd name="T24" fmla="*/ 2147483647 w 239"/>
                <a:gd name="T25" fmla="*/ 2147483647 h 124"/>
                <a:gd name="T26" fmla="*/ 2147483647 w 239"/>
                <a:gd name="T27" fmla="*/ 2147483647 h 124"/>
                <a:gd name="T28" fmla="*/ 2147483647 w 239"/>
                <a:gd name="T29" fmla="*/ 2147483647 h 124"/>
                <a:gd name="T30" fmla="*/ 2147483647 w 239"/>
                <a:gd name="T31" fmla="*/ 2147483647 h 124"/>
                <a:gd name="T32" fmla="*/ 2147483647 w 239"/>
                <a:gd name="T33" fmla="*/ 2147483647 h 124"/>
                <a:gd name="T34" fmla="*/ 0 w 239"/>
                <a:gd name="T35" fmla="*/ 2147483647 h 12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39"/>
                <a:gd name="T55" fmla="*/ 0 h 124"/>
                <a:gd name="T56" fmla="*/ 239 w 239"/>
                <a:gd name="T57" fmla="*/ 124 h 12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39" h="124">
                  <a:moveTo>
                    <a:pt x="239" y="0"/>
                  </a:moveTo>
                  <a:lnTo>
                    <a:pt x="239" y="0"/>
                  </a:lnTo>
                  <a:lnTo>
                    <a:pt x="236" y="1"/>
                  </a:lnTo>
                  <a:lnTo>
                    <a:pt x="228" y="4"/>
                  </a:lnTo>
                  <a:lnTo>
                    <a:pt x="217" y="8"/>
                  </a:lnTo>
                  <a:lnTo>
                    <a:pt x="202" y="13"/>
                  </a:lnTo>
                  <a:lnTo>
                    <a:pt x="184" y="19"/>
                  </a:lnTo>
                  <a:lnTo>
                    <a:pt x="164" y="27"/>
                  </a:lnTo>
                  <a:lnTo>
                    <a:pt x="143" y="35"/>
                  </a:lnTo>
                  <a:lnTo>
                    <a:pt x="121" y="44"/>
                  </a:lnTo>
                  <a:lnTo>
                    <a:pt x="99" y="54"/>
                  </a:lnTo>
                  <a:lnTo>
                    <a:pt x="77" y="64"/>
                  </a:lnTo>
                  <a:lnTo>
                    <a:pt x="57" y="74"/>
                  </a:lnTo>
                  <a:lnTo>
                    <a:pt x="39" y="84"/>
                  </a:lnTo>
                  <a:lnTo>
                    <a:pt x="24" y="95"/>
                  </a:lnTo>
                  <a:lnTo>
                    <a:pt x="12" y="105"/>
                  </a:lnTo>
                  <a:lnTo>
                    <a:pt x="4" y="114"/>
                  </a:lnTo>
                  <a:lnTo>
                    <a:pt x="0" y="124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4" name="Freeform 69">
              <a:extLst>
                <a:ext uri="{FF2B5EF4-FFF2-40B4-BE49-F238E27FC236}">
                  <a16:creationId xmlns:a16="http://schemas.microsoft.com/office/drawing/2014/main" id="{2B443D51-60C4-43FE-8C9D-98FF9B2C1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9725" y="1547813"/>
              <a:ext cx="331788" cy="309562"/>
            </a:xfrm>
            <a:custGeom>
              <a:avLst/>
              <a:gdLst>
                <a:gd name="T0" fmla="*/ 2147483647 w 235"/>
                <a:gd name="T1" fmla="*/ 2147483647 h 195"/>
                <a:gd name="T2" fmla="*/ 2147483647 w 235"/>
                <a:gd name="T3" fmla="*/ 2147483647 h 195"/>
                <a:gd name="T4" fmla="*/ 2147483647 w 235"/>
                <a:gd name="T5" fmla="*/ 2147483647 h 195"/>
                <a:gd name="T6" fmla="*/ 2147483647 w 235"/>
                <a:gd name="T7" fmla="*/ 2147483647 h 195"/>
                <a:gd name="T8" fmla="*/ 2147483647 w 235"/>
                <a:gd name="T9" fmla="*/ 2147483647 h 195"/>
                <a:gd name="T10" fmla="*/ 2147483647 w 235"/>
                <a:gd name="T11" fmla="*/ 2147483647 h 195"/>
                <a:gd name="T12" fmla="*/ 2147483647 w 235"/>
                <a:gd name="T13" fmla="*/ 2147483647 h 195"/>
                <a:gd name="T14" fmla="*/ 2147483647 w 235"/>
                <a:gd name="T15" fmla="*/ 2147483647 h 195"/>
                <a:gd name="T16" fmla="*/ 2147483647 w 235"/>
                <a:gd name="T17" fmla="*/ 2147483647 h 195"/>
                <a:gd name="T18" fmla="*/ 2147483647 w 235"/>
                <a:gd name="T19" fmla="*/ 2147483647 h 195"/>
                <a:gd name="T20" fmla="*/ 2147483647 w 235"/>
                <a:gd name="T21" fmla="*/ 2147483647 h 195"/>
                <a:gd name="T22" fmla="*/ 2147483647 w 235"/>
                <a:gd name="T23" fmla="*/ 2147483647 h 195"/>
                <a:gd name="T24" fmla="*/ 2147483647 w 235"/>
                <a:gd name="T25" fmla="*/ 2147483647 h 195"/>
                <a:gd name="T26" fmla="*/ 2147483647 w 235"/>
                <a:gd name="T27" fmla="*/ 2147483647 h 195"/>
                <a:gd name="T28" fmla="*/ 2147483647 w 235"/>
                <a:gd name="T29" fmla="*/ 2147483647 h 195"/>
                <a:gd name="T30" fmla="*/ 2147483647 w 235"/>
                <a:gd name="T31" fmla="*/ 2147483647 h 195"/>
                <a:gd name="T32" fmla="*/ 2147483647 w 235"/>
                <a:gd name="T33" fmla="*/ 2147483647 h 195"/>
                <a:gd name="T34" fmla="*/ 2147483647 w 235"/>
                <a:gd name="T35" fmla="*/ 0 h 195"/>
                <a:gd name="T36" fmla="*/ 2147483647 w 235"/>
                <a:gd name="T37" fmla="*/ 0 h 195"/>
                <a:gd name="T38" fmla="*/ 2147483647 w 235"/>
                <a:gd name="T39" fmla="*/ 2147483647 h 195"/>
                <a:gd name="T40" fmla="*/ 2147483647 w 235"/>
                <a:gd name="T41" fmla="*/ 2147483647 h 195"/>
                <a:gd name="T42" fmla="*/ 2147483647 w 235"/>
                <a:gd name="T43" fmla="*/ 2147483647 h 195"/>
                <a:gd name="T44" fmla="*/ 2147483647 w 235"/>
                <a:gd name="T45" fmla="*/ 2147483647 h 195"/>
                <a:gd name="T46" fmla="*/ 2147483647 w 235"/>
                <a:gd name="T47" fmla="*/ 2147483647 h 195"/>
                <a:gd name="T48" fmla="*/ 2147483647 w 235"/>
                <a:gd name="T49" fmla="*/ 2147483647 h 195"/>
                <a:gd name="T50" fmla="*/ 2147483647 w 235"/>
                <a:gd name="T51" fmla="*/ 2147483647 h 195"/>
                <a:gd name="T52" fmla="*/ 2147483647 w 235"/>
                <a:gd name="T53" fmla="*/ 2147483647 h 195"/>
                <a:gd name="T54" fmla="*/ 2147483647 w 235"/>
                <a:gd name="T55" fmla="*/ 2147483647 h 195"/>
                <a:gd name="T56" fmla="*/ 2147483647 w 235"/>
                <a:gd name="T57" fmla="*/ 2147483647 h 195"/>
                <a:gd name="T58" fmla="*/ 2147483647 w 235"/>
                <a:gd name="T59" fmla="*/ 2147483647 h 195"/>
                <a:gd name="T60" fmla="*/ 2147483647 w 235"/>
                <a:gd name="T61" fmla="*/ 2147483647 h 195"/>
                <a:gd name="T62" fmla="*/ 2147483647 w 235"/>
                <a:gd name="T63" fmla="*/ 2147483647 h 195"/>
                <a:gd name="T64" fmla="*/ 2147483647 w 235"/>
                <a:gd name="T65" fmla="*/ 2147483647 h 195"/>
                <a:gd name="T66" fmla="*/ 2147483647 w 235"/>
                <a:gd name="T67" fmla="*/ 2147483647 h 195"/>
                <a:gd name="T68" fmla="*/ 0 w 235"/>
                <a:gd name="T69" fmla="*/ 2147483647 h 19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35"/>
                <a:gd name="T106" fmla="*/ 0 h 195"/>
                <a:gd name="T107" fmla="*/ 235 w 235"/>
                <a:gd name="T108" fmla="*/ 195 h 19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35" h="195">
                  <a:moveTo>
                    <a:pt x="4" y="156"/>
                  </a:moveTo>
                  <a:lnTo>
                    <a:pt x="4" y="156"/>
                  </a:lnTo>
                  <a:lnTo>
                    <a:pt x="6" y="145"/>
                  </a:lnTo>
                  <a:lnTo>
                    <a:pt x="13" y="133"/>
                  </a:lnTo>
                  <a:lnTo>
                    <a:pt x="24" y="121"/>
                  </a:lnTo>
                  <a:lnTo>
                    <a:pt x="39" y="109"/>
                  </a:lnTo>
                  <a:lnTo>
                    <a:pt x="56" y="96"/>
                  </a:lnTo>
                  <a:lnTo>
                    <a:pt x="76" y="83"/>
                  </a:lnTo>
                  <a:lnTo>
                    <a:pt x="96" y="70"/>
                  </a:lnTo>
                  <a:lnTo>
                    <a:pt x="118" y="58"/>
                  </a:lnTo>
                  <a:lnTo>
                    <a:pt x="140" y="46"/>
                  </a:lnTo>
                  <a:lnTo>
                    <a:pt x="161" y="35"/>
                  </a:lnTo>
                  <a:lnTo>
                    <a:pt x="181" y="26"/>
                  </a:lnTo>
                  <a:lnTo>
                    <a:pt x="198" y="17"/>
                  </a:lnTo>
                  <a:lnTo>
                    <a:pt x="213" y="10"/>
                  </a:lnTo>
                  <a:lnTo>
                    <a:pt x="225" y="5"/>
                  </a:lnTo>
                  <a:lnTo>
                    <a:pt x="232" y="1"/>
                  </a:lnTo>
                  <a:lnTo>
                    <a:pt x="235" y="0"/>
                  </a:lnTo>
                  <a:lnTo>
                    <a:pt x="233" y="2"/>
                  </a:lnTo>
                  <a:lnTo>
                    <a:pt x="225" y="7"/>
                  </a:lnTo>
                  <a:lnTo>
                    <a:pt x="214" y="15"/>
                  </a:lnTo>
                  <a:lnTo>
                    <a:pt x="200" y="25"/>
                  </a:lnTo>
                  <a:lnTo>
                    <a:pt x="183" y="38"/>
                  </a:lnTo>
                  <a:lnTo>
                    <a:pt x="164" y="51"/>
                  </a:lnTo>
                  <a:lnTo>
                    <a:pt x="143" y="67"/>
                  </a:lnTo>
                  <a:lnTo>
                    <a:pt x="122" y="83"/>
                  </a:lnTo>
                  <a:lnTo>
                    <a:pt x="100" y="99"/>
                  </a:lnTo>
                  <a:lnTo>
                    <a:pt x="79" y="116"/>
                  </a:lnTo>
                  <a:lnTo>
                    <a:pt x="59" y="133"/>
                  </a:lnTo>
                  <a:lnTo>
                    <a:pt x="42" y="148"/>
                  </a:lnTo>
                  <a:lnTo>
                    <a:pt x="26" y="163"/>
                  </a:lnTo>
                  <a:lnTo>
                    <a:pt x="13" y="176"/>
                  </a:lnTo>
                  <a:lnTo>
                    <a:pt x="5" y="187"/>
                  </a:lnTo>
                  <a:lnTo>
                    <a:pt x="0" y="195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Freeform 70">
              <a:extLst>
                <a:ext uri="{FF2B5EF4-FFF2-40B4-BE49-F238E27FC236}">
                  <a16:creationId xmlns:a16="http://schemas.microsoft.com/office/drawing/2014/main" id="{8E95F2EF-FEDD-4C25-A775-B4BCB0734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2276" y="1530350"/>
              <a:ext cx="290513" cy="304800"/>
            </a:xfrm>
            <a:custGeom>
              <a:avLst/>
              <a:gdLst>
                <a:gd name="T0" fmla="*/ 2147483647 w 206"/>
                <a:gd name="T1" fmla="*/ 0 h 192"/>
                <a:gd name="T2" fmla="*/ 2147483647 w 206"/>
                <a:gd name="T3" fmla="*/ 0 h 192"/>
                <a:gd name="T4" fmla="*/ 2147483647 w 206"/>
                <a:gd name="T5" fmla="*/ 2147483647 h 192"/>
                <a:gd name="T6" fmla="*/ 2147483647 w 206"/>
                <a:gd name="T7" fmla="*/ 2147483647 h 192"/>
                <a:gd name="T8" fmla="*/ 2147483647 w 206"/>
                <a:gd name="T9" fmla="*/ 2147483647 h 192"/>
                <a:gd name="T10" fmla="*/ 2147483647 w 206"/>
                <a:gd name="T11" fmla="*/ 2147483647 h 192"/>
                <a:gd name="T12" fmla="*/ 2147483647 w 206"/>
                <a:gd name="T13" fmla="*/ 2147483647 h 192"/>
                <a:gd name="T14" fmla="*/ 2147483647 w 206"/>
                <a:gd name="T15" fmla="*/ 2147483647 h 192"/>
                <a:gd name="T16" fmla="*/ 2147483647 w 206"/>
                <a:gd name="T17" fmla="*/ 2147483647 h 192"/>
                <a:gd name="T18" fmla="*/ 2147483647 w 206"/>
                <a:gd name="T19" fmla="*/ 2147483647 h 192"/>
                <a:gd name="T20" fmla="*/ 2147483647 w 206"/>
                <a:gd name="T21" fmla="*/ 2147483647 h 192"/>
                <a:gd name="T22" fmla="*/ 2147483647 w 206"/>
                <a:gd name="T23" fmla="*/ 2147483647 h 192"/>
                <a:gd name="T24" fmla="*/ 2147483647 w 206"/>
                <a:gd name="T25" fmla="*/ 2147483647 h 192"/>
                <a:gd name="T26" fmla="*/ 2147483647 w 206"/>
                <a:gd name="T27" fmla="*/ 2147483647 h 192"/>
                <a:gd name="T28" fmla="*/ 2147483647 w 206"/>
                <a:gd name="T29" fmla="*/ 2147483647 h 192"/>
                <a:gd name="T30" fmla="*/ 2147483647 w 206"/>
                <a:gd name="T31" fmla="*/ 2147483647 h 192"/>
                <a:gd name="T32" fmla="*/ 2147483647 w 206"/>
                <a:gd name="T33" fmla="*/ 2147483647 h 192"/>
                <a:gd name="T34" fmla="*/ 0 w 206"/>
                <a:gd name="T35" fmla="*/ 2147483647 h 19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06"/>
                <a:gd name="T55" fmla="*/ 0 h 192"/>
                <a:gd name="T56" fmla="*/ 206 w 206"/>
                <a:gd name="T57" fmla="*/ 192 h 19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06" h="192">
                  <a:moveTo>
                    <a:pt x="206" y="0"/>
                  </a:moveTo>
                  <a:lnTo>
                    <a:pt x="206" y="0"/>
                  </a:lnTo>
                  <a:lnTo>
                    <a:pt x="204" y="2"/>
                  </a:lnTo>
                  <a:lnTo>
                    <a:pt x="198" y="7"/>
                  </a:lnTo>
                  <a:lnTo>
                    <a:pt x="187" y="15"/>
                  </a:lnTo>
                  <a:lnTo>
                    <a:pt x="175" y="24"/>
                  </a:lnTo>
                  <a:lnTo>
                    <a:pt x="159" y="37"/>
                  </a:lnTo>
                  <a:lnTo>
                    <a:pt x="142" y="50"/>
                  </a:lnTo>
                  <a:lnTo>
                    <a:pt x="124" y="65"/>
                  </a:lnTo>
                  <a:lnTo>
                    <a:pt x="105" y="81"/>
                  </a:lnTo>
                  <a:lnTo>
                    <a:pt x="86" y="98"/>
                  </a:lnTo>
                  <a:lnTo>
                    <a:pt x="67" y="114"/>
                  </a:lnTo>
                  <a:lnTo>
                    <a:pt x="50" y="130"/>
                  </a:lnTo>
                  <a:lnTo>
                    <a:pt x="34" y="145"/>
                  </a:lnTo>
                  <a:lnTo>
                    <a:pt x="20" y="160"/>
                  </a:lnTo>
                  <a:lnTo>
                    <a:pt x="10" y="172"/>
                  </a:lnTo>
                  <a:lnTo>
                    <a:pt x="3" y="183"/>
                  </a:lnTo>
                  <a:lnTo>
                    <a:pt x="0" y="192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6" name="Freeform 71">
              <a:extLst>
                <a:ext uri="{FF2B5EF4-FFF2-40B4-BE49-F238E27FC236}">
                  <a16:creationId xmlns:a16="http://schemas.microsoft.com/office/drawing/2014/main" id="{71EB1DB7-D791-45C1-88F2-415972DC2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6401" y="1565275"/>
              <a:ext cx="271463" cy="522288"/>
            </a:xfrm>
            <a:custGeom>
              <a:avLst/>
              <a:gdLst>
                <a:gd name="T0" fmla="*/ 0 w 192"/>
                <a:gd name="T1" fmla="*/ 2147483647 h 329"/>
                <a:gd name="T2" fmla="*/ 0 w 192"/>
                <a:gd name="T3" fmla="*/ 2147483647 h 329"/>
                <a:gd name="T4" fmla="*/ 2147483647 w 192"/>
                <a:gd name="T5" fmla="*/ 2147483647 h 329"/>
                <a:gd name="T6" fmla="*/ 2147483647 w 192"/>
                <a:gd name="T7" fmla="*/ 2147483647 h 329"/>
                <a:gd name="T8" fmla="*/ 2147483647 w 192"/>
                <a:gd name="T9" fmla="*/ 2147483647 h 329"/>
                <a:gd name="T10" fmla="*/ 2147483647 w 192"/>
                <a:gd name="T11" fmla="*/ 2147483647 h 329"/>
                <a:gd name="T12" fmla="*/ 2147483647 w 192"/>
                <a:gd name="T13" fmla="*/ 2147483647 h 329"/>
                <a:gd name="T14" fmla="*/ 2147483647 w 192"/>
                <a:gd name="T15" fmla="*/ 2147483647 h 329"/>
                <a:gd name="T16" fmla="*/ 2147483647 w 192"/>
                <a:gd name="T17" fmla="*/ 2147483647 h 329"/>
                <a:gd name="T18" fmla="*/ 2147483647 w 192"/>
                <a:gd name="T19" fmla="*/ 2147483647 h 329"/>
                <a:gd name="T20" fmla="*/ 2147483647 w 192"/>
                <a:gd name="T21" fmla="*/ 2147483647 h 329"/>
                <a:gd name="T22" fmla="*/ 2147483647 w 192"/>
                <a:gd name="T23" fmla="*/ 2147483647 h 329"/>
                <a:gd name="T24" fmla="*/ 2147483647 w 192"/>
                <a:gd name="T25" fmla="*/ 2147483647 h 329"/>
                <a:gd name="T26" fmla="*/ 2147483647 w 192"/>
                <a:gd name="T27" fmla="*/ 2147483647 h 329"/>
                <a:gd name="T28" fmla="*/ 2147483647 w 192"/>
                <a:gd name="T29" fmla="*/ 2147483647 h 329"/>
                <a:gd name="T30" fmla="*/ 2147483647 w 192"/>
                <a:gd name="T31" fmla="*/ 2147483647 h 329"/>
                <a:gd name="T32" fmla="*/ 2147483647 w 192"/>
                <a:gd name="T33" fmla="*/ 2147483647 h 329"/>
                <a:gd name="T34" fmla="*/ 2147483647 w 192"/>
                <a:gd name="T35" fmla="*/ 0 h 329"/>
                <a:gd name="T36" fmla="*/ 2147483647 w 192"/>
                <a:gd name="T37" fmla="*/ 0 h 329"/>
                <a:gd name="T38" fmla="*/ 2147483647 w 192"/>
                <a:gd name="T39" fmla="*/ 2147483647 h 329"/>
                <a:gd name="T40" fmla="*/ 2147483647 w 192"/>
                <a:gd name="T41" fmla="*/ 2147483647 h 329"/>
                <a:gd name="T42" fmla="*/ 2147483647 w 192"/>
                <a:gd name="T43" fmla="*/ 2147483647 h 329"/>
                <a:gd name="T44" fmla="*/ 2147483647 w 192"/>
                <a:gd name="T45" fmla="*/ 2147483647 h 329"/>
                <a:gd name="T46" fmla="*/ 2147483647 w 192"/>
                <a:gd name="T47" fmla="*/ 2147483647 h 329"/>
                <a:gd name="T48" fmla="*/ 2147483647 w 192"/>
                <a:gd name="T49" fmla="*/ 2147483647 h 329"/>
                <a:gd name="T50" fmla="*/ 2147483647 w 192"/>
                <a:gd name="T51" fmla="*/ 2147483647 h 329"/>
                <a:gd name="T52" fmla="*/ 2147483647 w 192"/>
                <a:gd name="T53" fmla="*/ 2147483647 h 329"/>
                <a:gd name="T54" fmla="*/ 2147483647 w 192"/>
                <a:gd name="T55" fmla="*/ 2147483647 h 329"/>
                <a:gd name="T56" fmla="*/ 2147483647 w 192"/>
                <a:gd name="T57" fmla="*/ 2147483647 h 329"/>
                <a:gd name="T58" fmla="*/ 2147483647 w 192"/>
                <a:gd name="T59" fmla="*/ 2147483647 h 329"/>
                <a:gd name="T60" fmla="*/ 2147483647 w 192"/>
                <a:gd name="T61" fmla="*/ 2147483647 h 329"/>
                <a:gd name="T62" fmla="*/ 2147483647 w 192"/>
                <a:gd name="T63" fmla="*/ 2147483647 h 329"/>
                <a:gd name="T64" fmla="*/ 2147483647 w 192"/>
                <a:gd name="T65" fmla="*/ 2147483647 h 329"/>
                <a:gd name="T66" fmla="*/ 2147483647 w 192"/>
                <a:gd name="T67" fmla="*/ 2147483647 h 329"/>
                <a:gd name="T68" fmla="*/ 2147483647 w 192"/>
                <a:gd name="T69" fmla="*/ 2147483647 h 32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92"/>
                <a:gd name="T106" fmla="*/ 0 h 329"/>
                <a:gd name="T107" fmla="*/ 192 w 192"/>
                <a:gd name="T108" fmla="*/ 329 h 32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92" h="329">
                  <a:moveTo>
                    <a:pt x="0" y="217"/>
                  </a:moveTo>
                  <a:lnTo>
                    <a:pt x="0" y="217"/>
                  </a:lnTo>
                  <a:lnTo>
                    <a:pt x="2" y="209"/>
                  </a:lnTo>
                  <a:lnTo>
                    <a:pt x="7" y="197"/>
                  </a:lnTo>
                  <a:lnTo>
                    <a:pt x="16" y="183"/>
                  </a:lnTo>
                  <a:lnTo>
                    <a:pt x="29" y="168"/>
                  </a:lnTo>
                  <a:lnTo>
                    <a:pt x="43" y="150"/>
                  </a:lnTo>
                  <a:lnTo>
                    <a:pt x="59" y="133"/>
                  </a:lnTo>
                  <a:lnTo>
                    <a:pt x="76" y="114"/>
                  </a:lnTo>
                  <a:lnTo>
                    <a:pt x="94" y="95"/>
                  </a:lnTo>
                  <a:lnTo>
                    <a:pt x="113" y="77"/>
                  </a:lnTo>
                  <a:lnTo>
                    <a:pt x="130" y="59"/>
                  </a:lnTo>
                  <a:lnTo>
                    <a:pt x="147" y="43"/>
                  </a:lnTo>
                  <a:lnTo>
                    <a:pt x="161" y="29"/>
                  </a:lnTo>
                  <a:lnTo>
                    <a:pt x="174" y="17"/>
                  </a:lnTo>
                  <a:lnTo>
                    <a:pt x="183" y="8"/>
                  </a:lnTo>
                  <a:lnTo>
                    <a:pt x="189" y="2"/>
                  </a:lnTo>
                  <a:lnTo>
                    <a:pt x="192" y="0"/>
                  </a:lnTo>
                  <a:lnTo>
                    <a:pt x="189" y="4"/>
                  </a:lnTo>
                  <a:lnTo>
                    <a:pt x="183" y="12"/>
                  </a:lnTo>
                  <a:lnTo>
                    <a:pt x="174" y="27"/>
                  </a:lnTo>
                  <a:lnTo>
                    <a:pt x="162" y="46"/>
                  </a:lnTo>
                  <a:lnTo>
                    <a:pt x="148" y="68"/>
                  </a:lnTo>
                  <a:lnTo>
                    <a:pt x="132" y="93"/>
                  </a:lnTo>
                  <a:lnTo>
                    <a:pt x="115" y="120"/>
                  </a:lnTo>
                  <a:lnTo>
                    <a:pt x="98" y="148"/>
                  </a:lnTo>
                  <a:lnTo>
                    <a:pt x="80" y="178"/>
                  </a:lnTo>
                  <a:lnTo>
                    <a:pt x="63" y="206"/>
                  </a:lnTo>
                  <a:lnTo>
                    <a:pt x="48" y="233"/>
                  </a:lnTo>
                  <a:lnTo>
                    <a:pt x="33" y="259"/>
                  </a:lnTo>
                  <a:lnTo>
                    <a:pt x="21" y="282"/>
                  </a:lnTo>
                  <a:lnTo>
                    <a:pt x="12" y="303"/>
                  </a:lnTo>
                  <a:lnTo>
                    <a:pt x="6" y="318"/>
                  </a:lnTo>
                  <a:lnTo>
                    <a:pt x="4" y="329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7" name="Freeform 72">
              <a:extLst>
                <a:ext uri="{FF2B5EF4-FFF2-40B4-BE49-F238E27FC236}">
                  <a16:creationId xmlns:a16="http://schemas.microsoft.com/office/drawing/2014/main" id="{C3A563B7-D9E3-4EBB-B313-098A07FFB7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6714" y="1589089"/>
              <a:ext cx="300037" cy="441325"/>
            </a:xfrm>
            <a:custGeom>
              <a:avLst/>
              <a:gdLst>
                <a:gd name="T0" fmla="*/ 2147483647 w 213"/>
                <a:gd name="T1" fmla="*/ 2147483647 h 278"/>
                <a:gd name="T2" fmla="*/ 2147483647 w 213"/>
                <a:gd name="T3" fmla="*/ 2147483647 h 278"/>
                <a:gd name="T4" fmla="*/ 2147483647 w 213"/>
                <a:gd name="T5" fmla="*/ 2147483647 h 278"/>
                <a:gd name="T6" fmla="*/ 2147483647 w 213"/>
                <a:gd name="T7" fmla="*/ 2147483647 h 278"/>
                <a:gd name="T8" fmla="*/ 2147483647 w 213"/>
                <a:gd name="T9" fmla="*/ 2147483647 h 278"/>
                <a:gd name="T10" fmla="*/ 2147483647 w 213"/>
                <a:gd name="T11" fmla="*/ 2147483647 h 278"/>
                <a:gd name="T12" fmla="*/ 2147483647 w 213"/>
                <a:gd name="T13" fmla="*/ 2147483647 h 278"/>
                <a:gd name="T14" fmla="*/ 2147483647 w 213"/>
                <a:gd name="T15" fmla="*/ 2147483647 h 278"/>
                <a:gd name="T16" fmla="*/ 2147483647 w 213"/>
                <a:gd name="T17" fmla="*/ 2147483647 h 278"/>
                <a:gd name="T18" fmla="*/ 2147483647 w 213"/>
                <a:gd name="T19" fmla="*/ 2147483647 h 278"/>
                <a:gd name="T20" fmla="*/ 2147483647 w 213"/>
                <a:gd name="T21" fmla="*/ 2147483647 h 278"/>
                <a:gd name="T22" fmla="*/ 2147483647 w 213"/>
                <a:gd name="T23" fmla="*/ 2147483647 h 278"/>
                <a:gd name="T24" fmla="*/ 2147483647 w 213"/>
                <a:gd name="T25" fmla="*/ 2147483647 h 278"/>
                <a:gd name="T26" fmla="*/ 2147483647 w 213"/>
                <a:gd name="T27" fmla="*/ 2147483647 h 278"/>
                <a:gd name="T28" fmla="*/ 2147483647 w 213"/>
                <a:gd name="T29" fmla="*/ 2147483647 h 278"/>
                <a:gd name="T30" fmla="*/ 2147483647 w 213"/>
                <a:gd name="T31" fmla="*/ 2147483647 h 278"/>
                <a:gd name="T32" fmla="*/ 2147483647 w 213"/>
                <a:gd name="T33" fmla="*/ 2147483647 h 278"/>
                <a:gd name="T34" fmla="*/ 2147483647 w 213"/>
                <a:gd name="T35" fmla="*/ 0 h 278"/>
                <a:gd name="T36" fmla="*/ 2147483647 w 213"/>
                <a:gd name="T37" fmla="*/ 0 h 278"/>
                <a:gd name="T38" fmla="*/ 2147483647 w 213"/>
                <a:gd name="T39" fmla="*/ 2147483647 h 278"/>
                <a:gd name="T40" fmla="*/ 2147483647 w 213"/>
                <a:gd name="T41" fmla="*/ 2147483647 h 278"/>
                <a:gd name="T42" fmla="*/ 2147483647 w 213"/>
                <a:gd name="T43" fmla="*/ 2147483647 h 278"/>
                <a:gd name="T44" fmla="*/ 2147483647 w 213"/>
                <a:gd name="T45" fmla="*/ 2147483647 h 278"/>
                <a:gd name="T46" fmla="*/ 2147483647 w 213"/>
                <a:gd name="T47" fmla="*/ 2147483647 h 278"/>
                <a:gd name="T48" fmla="*/ 2147483647 w 213"/>
                <a:gd name="T49" fmla="*/ 2147483647 h 278"/>
                <a:gd name="T50" fmla="*/ 2147483647 w 213"/>
                <a:gd name="T51" fmla="*/ 2147483647 h 278"/>
                <a:gd name="T52" fmla="*/ 2147483647 w 213"/>
                <a:gd name="T53" fmla="*/ 2147483647 h 278"/>
                <a:gd name="T54" fmla="*/ 2147483647 w 213"/>
                <a:gd name="T55" fmla="*/ 2147483647 h 278"/>
                <a:gd name="T56" fmla="*/ 2147483647 w 213"/>
                <a:gd name="T57" fmla="*/ 2147483647 h 278"/>
                <a:gd name="T58" fmla="*/ 2147483647 w 213"/>
                <a:gd name="T59" fmla="*/ 2147483647 h 278"/>
                <a:gd name="T60" fmla="*/ 2147483647 w 213"/>
                <a:gd name="T61" fmla="*/ 2147483647 h 278"/>
                <a:gd name="T62" fmla="*/ 2147483647 w 213"/>
                <a:gd name="T63" fmla="*/ 2147483647 h 278"/>
                <a:gd name="T64" fmla="*/ 2147483647 w 213"/>
                <a:gd name="T65" fmla="*/ 2147483647 h 278"/>
                <a:gd name="T66" fmla="*/ 2147483647 w 213"/>
                <a:gd name="T67" fmla="*/ 2147483647 h 278"/>
                <a:gd name="T68" fmla="*/ 0 w 213"/>
                <a:gd name="T69" fmla="*/ 2147483647 h 27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3"/>
                <a:gd name="T106" fmla="*/ 0 h 278"/>
                <a:gd name="T107" fmla="*/ 213 w 213"/>
                <a:gd name="T108" fmla="*/ 278 h 27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3" h="278">
                  <a:moveTo>
                    <a:pt x="3" y="278"/>
                  </a:moveTo>
                  <a:lnTo>
                    <a:pt x="3" y="278"/>
                  </a:lnTo>
                  <a:lnTo>
                    <a:pt x="13" y="270"/>
                  </a:lnTo>
                  <a:lnTo>
                    <a:pt x="25" y="259"/>
                  </a:lnTo>
                  <a:lnTo>
                    <a:pt x="40" y="243"/>
                  </a:lnTo>
                  <a:lnTo>
                    <a:pt x="56" y="224"/>
                  </a:lnTo>
                  <a:lnTo>
                    <a:pt x="73" y="202"/>
                  </a:lnTo>
                  <a:lnTo>
                    <a:pt x="91" y="179"/>
                  </a:lnTo>
                  <a:lnTo>
                    <a:pt x="108" y="154"/>
                  </a:lnTo>
                  <a:lnTo>
                    <a:pt x="126" y="129"/>
                  </a:lnTo>
                  <a:lnTo>
                    <a:pt x="143" y="104"/>
                  </a:lnTo>
                  <a:lnTo>
                    <a:pt x="159" y="81"/>
                  </a:lnTo>
                  <a:lnTo>
                    <a:pt x="174" y="59"/>
                  </a:lnTo>
                  <a:lnTo>
                    <a:pt x="187" y="39"/>
                  </a:lnTo>
                  <a:lnTo>
                    <a:pt x="198" y="23"/>
                  </a:lnTo>
                  <a:lnTo>
                    <a:pt x="206" y="11"/>
                  </a:lnTo>
                  <a:lnTo>
                    <a:pt x="211" y="2"/>
                  </a:lnTo>
                  <a:lnTo>
                    <a:pt x="213" y="0"/>
                  </a:lnTo>
                  <a:lnTo>
                    <a:pt x="211" y="2"/>
                  </a:lnTo>
                  <a:lnTo>
                    <a:pt x="205" y="9"/>
                  </a:lnTo>
                  <a:lnTo>
                    <a:pt x="194" y="20"/>
                  </a:lnTo>
                  <a:lnTo>
                    <a:pt x="181" y="34"/>
                  </a:lnTo>
                  <a:lnTo>
                    <a:pt x="165" y="50"/>
                  </a:lnTo>
                  <a:lnTo>
                    <a:pt x="148" y="69"/>
                  </a:lnTo>
                  <a:lnTo>
                    <a:pt x="129" y="89"/>
                  </a:lnTo>
                  <a:lnTo>
                    <a:pt x="109" y="110"/>
                  </a:lnTo>
                  <a:lnTo>
                    <a:pt x="89" y="132"/>
                  </a:lnTo>
                  <a:lnTo>
                    <a:pt x="70" y="153"/>
                  </a:lnTo>
                  <a:lnTo>
                    <a:pt x="53" y="174"/>
                  </a:lnTo>
                  <a:lnTo>
                    <a:pt x="36" y="193"/>
                  </a:lnTo>
                  <a:lnTo>
                    <a:pt x="22" y="210"/>
                  </a:lnTo>
                  <a:lnTo>
                    <a:pt x="11" y="225"/>
                  </a:lnTo>
                  <a:lnTo>
                    <a:pt x="3" y="237"/>
                  </a:lnTo>
                  <a:lnTo>
                    <a:pt x="0" y="246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Freeform 73">
              <a:extLst>
                <a:ext uri="{FF2B5EF4-FFF2-40B4-BE49-F238E27FC236}">
                  <a16:creationId xmlns:a16="http://schemas.microsoft.com/office/drawing/2014/main" id="{7213CA02-C755-4CDC-AA08-1C2DE3E7B1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4" y="1490664"/>
              <a:ext cx="325437" cy="700087"/>
            </a:xfrm>
            <a:custGeom>
              <a:avLst/>
              <a:gdLst>
                <a:gd name="T0" fmla="*/ 2147483647 w 231"/>
                <a:gd name="T1" fmla="*/ 0 h 441"/>
                <a:gd name="T2" fmla="*/ 2147483647 w 231"/>
                <a:gd name="T3" fmla="*/ 0 h 441"/>
                <a:gd name="T4" fmla="*/ 2147483647 w 231"/>
                <a:gd name="T5" fmla="*/ 2147483647 h 441"/>
                <a:gd name="T6" fmla="*/ 2147483647 w 231"/>
                <a:gd name="T7" fmla="*/ 2147483647 h 441"/>
                <a:gd name="T8" fmla="*/ 2147483647 w 231"/>
                <a:gd name="T9" fmla="*/ 2147483647 h 441"/>
                <a:gd name="T10" fmla="*/ 2147483647 w 231"/>
                <a:gd name="T11" fmla="*/ 2147483647 h 441"/>
                <a:gd name="T12" fmla="*/ 2147483647 w 231"/>
                <a:gd name="T13" fmla="*/ 2147483647 h 441"/>
                <a:gd name="T14" fmla="*/ 2147483647 w 231"/>
                <a:gd name="T15" fmla="*/ 2147483647 h 441"/>
                <a:gd name="T16" fmla="*/ 2147483647 w 231"/>
                <a:gd name="T17" fmla="*/ 2147483647 h 441"/>
                <a:gd name="T18" fmla="*/ 2147483647 w 231"/>
                <a:gd name="T19" fmla="*/ 2147483647 h 441"/>
                <a:gd name="T20" fmla="*/ 2147483647 w 231"/>
                <a:gd name="T21" fmla="*/ 2147483647 h 441"/>
                <a:gd name="T22" fmla="*/ 2147483647 w 231"/>
                <a:gd name="T23" fmla="*/ 2147483647 h 441"/>
                <a:gd name="T24" fmla="*/ 2147483647 w 231"/>
                <a:gd name="T25" fmla="*/ 2147483647 h 441"/>
                <a:gd name="T26" fmla="*/ 2147483647 w 231"/>
                <a:gd name="T27" fmla="*/ 2147483647 h 441"/>
                <a:gd name="T28" fmla="*/ 2147483647 w 231"/>
                <a:gd name="T29" fmla="*/ 2147483647 h 441"/>
                <a:gd name="T30" fmla="*/ 2147483647 w 231"/>
                <a:gd name="T31" fmla="*/ 2147483647 h 441"/>
                <a:gd name="T32" fmla="*/ 2147483647 w 231"/>
                <a:gd name="T33" fmla="*/ 2147483647 h 441"/>
                <a:gd name="T34" fmla="*/ 2147483647 w 231"/>
                <a:gd name="T35" fmla="*/ 2147483647 h 441"/>
                <a:gd name="T36" fmla="*/ 2147483647 w 231"/>
                <a:gd name="T37" fmla="*/ 2147483647 h 441"/>
                <a:gd name="T38" fmla="*/ 2147483647 w 231"/>
                <a:gd name="T39" fmla="*/ 2147483647 h 441"/>
                <a:gd name="T40" fmla="*/ 2147483647 w 231"/>
                <a:gd name="T41" fmla="*/ 2147483647 h 441"/>
                <a:gd name="T42" fmla="*/ 2147483647 w 231"/>
                <a:gd name="T43" fmla="*/ 2147483647 h 441"/>
                <a:gd name="T44" fmla="*/ 2147483647 w 231"/>
                <a:gd name="T45" fmla="*/ 2147483647 h 441"/>
                <a:gd name="T46" fmla="*/ 2147483647 w 231"/>
                <a:gd name="T47" fmla="*/ 2147483647 h 441"/>
                <a:gd name="T48" fmla="*/ 2147483647 w 231"/>
                <a:gd name="T49" fmla="*/ 2147483647 h 441"/>
                <a:gd name="T50" fmla="*/ 2147483647 w 231"/>
                <a:gd name="T51" fmla="*/ 2147483647 h 441"/>
                <a:gd name="T52" fmla="*/ 2147483647 w 231"/>
                <a:gd name="T53" fmla="*/ 2147483647 h 441"/>
                <a:gd name="T54" fmla="*/ 2147483647 w 231"/>
                <a:gd name="T55" fmla="*/ 2147483647 h 441"/>
                <a:gd name="T56" fmla="*/ 2147483647 w 231"/>
                <a:gd name="T57" fmla="*/ 2147483647 h 441"/>
                <a:gd name="T58" fmla="*/ 2147483647 w 231"/>
                <a:gd name="T59" fmla="*/ 2147483647 h 441"/>
                <a:gd name="T60" fmla="*/ 2147483647 w 231"/>
                <a:gd name="T61" fmla="*/ 2147483647 h 441"/>
                <a:gd name="T62" fmla="*/ 2147483647 w 231"/>
                <a:gd name="T63" fmla="*/ 2147483647 h 441"/>
                <a:gd name="T64" fmla="*/ 2147483647 w 231"/>
                <a:gd name="T65" fmla="*/ 2147483647 h 441"/>
                <a:gd name="T66" fmla="*/ 0 w 231"/>
                <a:gd name="T67" fmla="*/ 2147483647 h 44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1"/>
                <a:gd name="T103" fmla="*/ 0 h 441"/>
                <a:gd name="T104" fmla="*/ 231 w 231"/>
                <a:gd name="T105" fmla="*/ 441 h 44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1" h="441">
                  <a:moveTo>
                    <a:pt x="231" y="0"/>
                  </a:moveTo>
                  <a:lnTo>
                    <a:pt x="231" y="0"/>
                  </a:lnTo>
                  <a:lnTo>
                    <a:pt x="230" y="1"/>
                  </a:lnTo>
                  <a:lnTo>
                    <a:pt x="229" y="5"/>
                  </a:lnTo>
                  <a:lnTo>
                    <a:pt x="226" y="10"/>
                  </a:lnTo>
                  <a:lnTo>
                    <a:pt x="224" y="17"/>
                  </a:lnTo>
                  <a:lnTo>
                    <a:pt x="219" y="26"/>
                  </a:lnTo>
                  <a:lnTo>
                    <a:pt x="214" y="37"/>
                  </a:lnTo>
                  <a:lnTo>
                    <a:pt x="209" y="49"/>
                  </a:lnTo>
                  <a:lnTo>
                    <a:pt x="203" y="62"/>
                  </a:lnTo>
                  <a:lnTo>
                    <a:pt x="196" y="77"/>
                  </a:lnTo>
                  <a:lnTo>
                    <a:pt x="188" y="93"/>
                  </a:lnTo>
                  <a:lnTo>
                    <a:pt x="180" y="109"/>
                  </a:lnTo>
                  <a:lnTo>
                    <a:pt x="172" y="127"/>
                  </a:lnTo>
                  <a:lnTo>
                    <a:pt x="164" y="145"/>
                  </a:lnTo>
                  <a:lnTo>
                    <a:pt x="154" y="164"/>
                  </a:lnTo>
                  <a:lnTo>
                    <a:pt x="145" y="183"/>
                  </a:lnTo>
                  <a:lnTo>
                    <a:pt x="136" y="203"/>
                  </a:lnTo>
                  <a:lnTo>
                    <a:pt x="126" y="222"/>
                  </a:lnTo>
                  <a:lnTo>
                    <a:pt x="116" y="242"/>
                  </a:lnTo>
                  <a:lnTo>
                    <a:pt x="107" y="261"/>
                  </a:lnTo>
                  <a:lnTo>
                    <a:pt x="97" y="281"/>
                  </a:lnTo>
                  <a:lnTo>
                    <a:pt x="87" y="299"/>
                  </a:lnTo>
                  <a:lnTo>
                    <a:pt x="78" y="318"/>
                  </a:lnTo>
                  <a:lnTo>
                    <a:pt x="68" y="336"/>
                  </a:lnTo>
                  <a:lnTo>
                    <a:pt x="59" y="352"/>
                  </a:lnTo>
                  <a:lnTo>
                    <a:pt x="50" y="368"/>
                  </a:lnTo>
                  <a:lnTo>
                    <a:pt x="42" y="383"/>
                  </a:lnTo>
                  <a:lnTo>
                    <a:pt x="34" y="396"/>
                  </a:lnTo>
                  <a:lnTo>
                    <a:pt x="25" y="409"/>
                  </a:lnTo>
                  <a:lnTo>
                    <a:pt x="19" y="419"/>
                  </a:lnTo>
                  <a:lnTo>
                    <a:pt x="12" y="428"/>
                  </a:lnTo>
                  <a:lnTo>
                    <a:pt x="5" y="436"/>
                  </a:lnTo>
                  <a:lnTo>
                    <a:pt x="0" y="441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9" name="Freeform 74">
              <a:extLst>
                <a:ext uri="{FF2B5EF4-FFF2-40B4-BE49-F238E27FC236}">
                  <a16:creationId xmlns:a16="http://schemas.microsoft.com/office/drawing/2014/main" id="{CC37594D-DC4E-4157-BD0D-CA93F903C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1379539"/>
              <a:ext cx="366712" cy="644525"/>
            </a:xfrm>
            <a:custGeom>
              <a:avLst/>
              <a:gdLst>
                <a:gd name="T0" fmla="*/ 2147483647 w 260"/>
                <a:gd name="T1" fmla="*/ 2147483647 h 406"/>
                <a:gd name="T2" fmla="*/ 2147483647 w 260"/>
                <a:gd name="T3" fmla="*/ 2147483647 h 406"/>
                <a:gd name="T4" fmla="*/ 2147483647 w 260"/>
                <a:gd name="T5" fmla="*/ 2147483647 h 406"/>
                <a:gd name="T6" fmla="*/ 2147483647 w 260"/>
                <a:gd name="T7" fmla="*/ 2147483647 h 406"/>
                <a:gd name="T8" fmla="*/ 2147483647 w 260"/>
                <a:gd name="T9" fmla="*/ 2147483647 h 406"/>
                <a:gd name="T10" fmla="*/ 2147483647 w 260"/>
                <a:gd name="T11" fmla="*/ 2147483647 h 406"/>
                <a:gd name="T12" fmla="*/ 2147483647 w 260"/>
                <a:gd name="T13" fmla="*/ 2147483647 h 406"/>
                <a:gd name="T14" fmla="*/ 2147483647 w 260"/>
                <a:gd name="T15" fmla="*/ 2147483647 h 406"/>
                <a:gd name="T16" fmla="*/ 2147483647 w 260"/>
                <a:gd name="T17" fmla="*/ 2147483647 h 406"/>
                <a:gd name="T18" fmla="*/ 2147483647 w 260"/>
                <a:gd name="T19" fmla="*/ 2147483647 h 406"/>
                <a:gd name="T20" fmla="*/ 2147483647 w 260"/>
                <a:gd name="T21" fmla="*/ 2147483647 h 406"/>
                <a:gd name="T22" fmla="*/ 2147483647 w 260"/>
                <a:gd name="T23" fmla="*/ 2147483647 h 406"/>
                <a:gd name="T24" fmla="*/ 2147483647 w 260"/>
                <a:gd name="T25" fmla="*/ 2147483647 h 406"/>
                <a:gd name="T26" fmla="*/ 2147483647 w 260"/>
                <a:gd name="T27" fmla="*/ 2147483647 h 406"/>
                <a:gd name="T28" fmla="*/ 2147483647 w 260"/>
                <a:gd name="T29" fmla="*/ 2147483647 h 406"/>
                <a:gd name="T30" fmla="*/ 2147483647 w 260"/>
                <a:gd name="T31" fmla="*/ 2147483647 h 406"/>
                <a:gd name="T32" fmla="*/ 2147483647 w 260"/>
                <a:gd name="T33" fmla="*/ 2147483647 h 406"/>
                <a:gd name="T34" fmla="*/ 2147483647 w 260"/>
                <a:gd name="T35" fmla="*/ 2147483647 h 406"/>
                <a:gd name="T36" fmla="*/ 2147483647 w 260"/>
                <a:gd name="T37" fmla="*/ 2147483647 h 406"/>
                <a:gd name="T38" fmla="*/ 2147483647 w 260"/>
                <a:gd name="T39" fmla="*/ 2147483647 h 406"/>
                <a:gd name="T40" fmla="*/ 2147483647 w 260"/>
                <a:gd name="T41" fmla="*/ 2147483647 h 406"/>
                <a:gd name="T42" fmla="*/ 2147483647 w 260"/>
                <a:gd name="T43" fmla="*/ 2147483647 h 406"/>
                <a:gd name="T44" fmla="*/ 2147483647 w 260"/>
                <a:gd name="T45" fmla="*/ 2147483647 h 406"/>
                <a:gd name="T46" fmla="*/ 2147483647 w 260"/>
                <a:gd name="T47" fmla="*/ 2147483647 h 406"/>
                <a:gd name="T48" fmla="*/ 2147483647 w 260"/>
                <a:gd name="T49" fmla="*/ 2147483647 h 406"/>
                <a:gd name="T50" fmla="*/ 2147483647 w 260"/>
                <a:gd name="T51" fmla="*/ 2147483647 h 406"/>
                <a:gd name="T52" fmla="*/ 2147483647 w 260"/>
                <a:gd name="T53" fmla="*/ 2147483647 h 406"/>
                <a:gd name="T54" fmla="*/ 2147483647 w 260"/>
                <a:gd name="T55" fmla="*/ 2147483647 h 406"/>
                <a:gd name="T56" fmla="*/ 2147483647 w 260"/>
                <a:gd name="T57" fmla="*/ 2147483647 h 406"/>
                <a:gd name="T58" fmla="*/ 2147483647 w 260"/>
                <a:gd name="T59" fmla="*/ 2147483647 h 406"/>
                <a:gd name="T60" fmla="*/ 2147483647 w 260"/>
                <a:gd name="T61" fmla="*/ 2147483647 h 406"/>
                <a:gd name="T62" fmla="*/ 2147483647 w 260"/>
                <a:gd name="T63" fmla="*/ 0 h 406"/>
                <a:gd name="T64" fmla="*/ 2147483647 w 260"/>
                <a:gd name="T65" fmla="*/ 0 h 406"/>
                <a:gd name="T66" fmla="*/ 2147483647 w 260"/>
                <a:gd name="T67" fmla="*/ 0 h 406"/>
                <a:gd name="T68" fmla="*/ 0 w 260"/>
                <a:gd name="T69" fmla="*/ 2147483647 h 40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60"/>
                <a:gd name="T106" fmla="*/ 0 h 406"/>
                <a:gd name="T107" fmla="*/ 260 w 260"/>
                <a:gd name="T108" fmla="*/ 406 h 40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60" h="406">
                  <a:moveTo>
                    <a:pt x="39" y="406"/>
                  </a:moveTo>
                  <a:lnTo>
                    <a:pt x="39" y="406"/>
                  </a:lnTo>
                  <a:lnTo>
                    <a:pt x="53" y="396"/>
                  </a:lnTo>
                  <a:lnTo>
                    <a:pt x="69" y="380"/>
                  </a:lnTo>
                  <a:lnTo>
                    <a:pt x="85" y="359"/>
                  </a:lnTo>
                  <a:lnTo>
                    <a:pt x="103" y="334"/>
                  </a:lnTo>
                  <a:lnTo>
                    <a:pt x="121" y="306"/>
                  </a:lnTo>
                  <a:lnTo>
                    <a:pt x="139" y="276"/>
                  </a:lnTo>
                  <a:lnTo>
                    <a:pt x="157" y="244"/>
                  </a:lnTo>
                  <a:lnTo>
                    <a:pt x="175" y="213"/>
                  </a:lnTo>
                  <a:lnTo>
                    <a:pt x="193" y="181"/>
                  </a:lnTo>
                  <a:lnTo>
                    <a:pt x="208" y="151"/>
                  </a:lnTo>
                  <a:lnTo>
                    <a:pt x="223" y="124"/>
                  </a:lnTo>
                  <a:lnTo>
                    <a:pt x="235" y="99"/>
                  </a:lnTo>
                  <a:lnTo>
                    <a:pt x="246" y="78"/>
                  </a:lnTo>
                  <a:lnTo>
                    <a:pt x="253" y="62"/>
                  </a:lnTo>
                  <a:lnTo>
                    <a:pt x="258" y="52"/>
                  </a:lnTo>
                  <a:lnTo>
                    <a:pt x="260" y="49"/>
                  </a:lnTo>
                  <a:lnTo>
                    <a:pt x="255" y="47"/>
                  </a:lnTo>
                  <a:lnTo>
                    <a:pt x="246" y="44"/>
                  </a:lnTo>
                  <a:lnTo>
                    <a:pt x="233" y="41"/>
                  </a:lnTo>
                  <a:lnTo>
                    <a:pt x="218" y="37"/>
                  </a:lnTo>
                  <a:lnTo>
                    <a:pt x="201" y="32"/>
                  </a:lnTo>
                  <a:lnTo>
                    <a:pt x="180" y="27"/>
                  </a:lnTo>
                  <a:lnTo>
                    <a:pt x="160" y="23"/>
                  </a:lnTo>
                  <a:lnTo>
                    <a:pt x="138" y="18"/>
                  </a:lnTo>
                  <a:lnTo>
                    <a:pt x="116" y="13"/>
                  </a:lnTo>
                  <a:lnTo>
                    <a:pt x="94" y="9"/>
                  </a:lnTo>
                  <a:lnTo>
                    <a:pt x="73" y="5"/>
                  </a:lnTo>
                  <a:lnTo>
                    <a:pt x="53" y="3"/>
                  </a:lnTo>
                  <a:lnTo>
                    <a:pt x="36" y="0"/>
                  </a:lnTo>
                  <a:lnTo>
                    <a:pt x="20" y="0"/>
                  </a:lnTo>
                  <a:lnTo>
                    <a:pt x="8" y="0"/>
                  </a:lnTo>
                  <a:lnTo>
                    <a:pt x="0" y="1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0" name="Freeform 75">
              <a:extLst>
                <a:ext uri="{FF2B5EF4-FFF2-40B4-BE49-F238E27FC236}">
                  <a16:creationId xmlns:a16="http://schemas.microsoft.com/office/drawing/2014/main" id="{D386419B-CD9E-47F0-AE36-6B2C9AF3F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7838" y="1512888"/>
              <a:ext cx="228600" cy="609600"/>
            </a:xfrm>
            <a:custGeom>
              <a:avLst/>
              <a:gdLst>
                <a:gd name="T0" fmla="*/ 2147483647 w 162"/>
                <a:gd name="T1" fmla="*/ 0 h 384"/>
                <a:gd name="T2" fmla="*/ 2147483647 w 162"/>
                <a:gd name="T3" fmla="*/ 0 h 384"/>
                <a:gd name="T4" fmla="*/ 2147483647 w 162"/>
                <a:gd name="T5" fmla="*/ 2147483647 h 384"/>
                <a:gd name="T6" fmla="*/ 2147483647 w 162"/>
                <a:gd name="T7" fmla="*/ 2147483647 h 384"/>
                <a:gd name="T8" fmla="*/ 2147483647 w 162"/>
                <a:gd name="T9" fmla="*/ 2147483647 h 384"/>
                <a:gd name="T10" fmla="*/ 2147483647 w 162"/>
                <a:gd name="T11" fmla="*/ 2147483647 h 384"/>
                <a:gd name="T12" fmla="*/ 2147483647 w 162"/>
                <a:gd name="T13" fmla="*/ 2147483647 h 384"/>
                <a:gd name="T14" fmla="*/ 2147483647 w 162"/>
                <a:gd name="T15" fmla="*/ 2147483647 h 384"/>
                <a:gd name="T16" fmla="*/ 2147483647 w 162"/>
                <a:gd name="T17" fmla="*/ 2147483647 h 384"/>
                <a:gd name="T18" fmla="*/ 2147483647 w 162"/>
                <a:gd name="T19" fmla="*/ 2147483647 h 384"/>
                <a:gd name="T20" fmla="*/ 2147483647 w 162"/>
                <a:gd name="T21" fmla="*/ 2147483647 h 384"/>
                <a:gd name="T22" fmla="*/ 2147483647 w 162"/>
                <a:gd name="T23" fmla="*/ 2147483647 h 384"/>
                <a:gd name="T24" fmla="*/ 2147483647 w 162"/>
                <a:gd name="T25" fmla="*/ 2147483647 h 384"/>
                <a:gd name="T26" fmla="*/ 2147483647 w 162"/>
                <a:gd name="T27" fmla="*/ 2147483647 h 384"/>
                <a:gd name="T28" fmla="*/ 2147483647 w 162"/>
                <a:gd name="T29" fmla="*/ 2147483647 h 384"/>
                <a:gd name="T30" fmla="*/ 2147483647 w 162"/>
                <a:gd name="T31" fmla="*/ 2147483647 h 384"/>
                <a:gd name="T32" fmla="*/ 2147483647 w 162"/>
                <a:gd name="T33" fmla="*/ 2147483647 h 384"/>
                <a:gd name="T34" fmla="*/ 2147483647 w 162"/>
                <a:gd name="T35" fmla="*/ 2147483647 h 384"/>
                <a:gd name="T36" fmla="*/ 2147483647 w 162"/>
                <a:gd name="T37" fmla="*/ 2147483647 h 384"/>
                <a:gd name="T38" fmla="*/ 2147483647 w 162"/>
                <a:gd name="T39" fmla="*/ 2147483647 h 384"/>
                <a:gd name="T40" fmla="*/ 2147483647 w 162"/>
                <a:gd name="T41" fmla="*/ 2147483647 h 384"/>
                <a:gd name="T42" fmla="*/ 2147483647 w 162"/>
                <a:gd name="T43" fmla="*/ 2147483647 h 384"/>
                <a:gd name="T44" fmla="*/ 2147483647 w 162"/>
                <a:gd name="T45" fmla="*/ 2147483647 h 384"/>
                <a:gd name="T46" fmla="*/ 2147483647 w 162"/>
                <a:gd name="T47" fmla="*/ 2147483647 h 384"/>
                <a:gd name="T48" fmla="*/ 2147483647 w 162"/>
                <a:gd name="T49" fmla="*/ 2147483647 h 384"/>
                <a:gd name="T50" fmla="*/ 2147483647 w 162"/>
                <a:gd name="T51" fmla="*/ 2147483647 h 384"/>
                <a:gd name="T52" fmla="*/ 2147483647 w 162"/>
                <a:gd name="T53" fmla="*/ 2147483647 h 384"/>
                <a:gd name="T54" fmla="*/ 2147483647 w 162"/>
                <a:gd name="T55" fmla="*/ 2147483647 h 384"/>
                <a:gd name="T56" fmla="*/ 2147483647 w 162"/>
                <a:gd name="T57" fmla="*/ 2147483647 h 384"/>
                <a:gd name="T58" fmla="*/ 2147483647 w 162"/>
                <a:gd name="T59" fmla="*/ 2147483647 h 384"/>
                <a:gd name="T60" fmla="*/ 2147483647 w 162"/>
                <a:gd name="T61" fmla="*/ 2147483647 h 384"/>
                <a:gd name="T62" fmla="*/ 2147483647 w 162"/>
                <a:gd name="T63" fmla="*/ 2147483647 h 384"/>
                <a:gd name="T64" fmla="*/ 2147483647 w 162"/>
                <a:gd name="T65" fmla="*/ 2147483647 h 384"/>
                <a:gd name="T66" fmla="*/ 0 w 162"/>
                <a:gd name="T67" fmla="*/ 2147483647 h 38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62"/>
                <a:gd name="T103" fmla="*/ 0 h 384"/>
                <a:gd name="T104" fmla="*/ 162 w 162"/>
                <a:gd name="T105" fmla="*/ 384 h 38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62" h="384">
                  <a:moveTo>
                    <a:pt x="162" y="0"/>
                  </a:moveTo>
                  <a:lnTo>
                    <a:pt x="162" y="0"/>
                  </a:lnTo>
                  <a:lnTo>
                    <a:pt x="162" y="1"/>
                  </a:lnTo>
                  <a:lnTo>
                    <a:pt x="161" y="4"/>
                  </a:lnTo>
                  <a:lnTo>
                    <a:pt x="160" y="9"/>
                  </a:lnTo>
                  <a:lnTo>
                    <a:pt x="158" y="15"/>
                  </a:lnTo>
                  <a:lnTo>
                    <a:pt x="156" y="23"/>
                  </a:lnTo>
                  <a:lnTo>
                    <a:pt x="153" y="33"/>
                  </a:lnTo>
                  <a:lnTo>
                    <a:pt x="149" y="43"/>
                  </a:lnTo>
                  <a:lnTo>
                    <a:pt x="146" y="54"/>
                  </a:lnTo>
                  <a:lnTo>
                    <a:pt x="142" y="68"/>
                  </a:lnTo>
                  <a:lnTo>
                    <a:pt x="137" y="82"/>
                  </a:lnTo>
                  <a:lnTo>
                    <a:pt x="132" y="96"/>
                  </a:lnTo>
                  <a:lnTo>
                    <a:pt x="127" y="112"/>
                  </a:lnTo>
                  <a:lnTo>
                    <a:pt x="122" y="127"/>
                  </a:lnTo>
                  <a:lnTo>
                    <a:pt x="116" y="144"/>
                  </a:lnTo>
                  <a:lnTo>
                    <a:pt x="111" y="160"/>
                  </a:lnTo>
                  <a:lnTo>
                    <a:pt x="104" y="177"/>
                  </a:lnTo>
                  <a:lnTo>
                    <a:pt x="98" y="194"/>
                  </a:lnTo>
                  <a:lnTo>
                    <a:pt x="92" y="211"/>
                  </a:lnTo>
                  <a:lnTo>
                    <a:pt x="85" y="228"/>
                  </a:lnTo>
                  <a:lnTo>
                    <a:pt x="78" y="245"/>
                  </a:lnTo>
                  <a:lnTo>
                    <a:pt x="72" y="261"/>
                  </a:lnTo>
                  <a:lnTo>
                    <a:pt x="65" y="277"/>
                  </a:lnTo>
                  <a:lnTo>
                    <a:pt x="58" y="293"/>
                  </a:lnTo>
                  <a:lnTo>
                    <a:pt x="51" y="307"/>
                  </a:lnTo>
                  <a:lnTo>
                    <a:pt x="44" y="321"/>
                  </a:lnTo>
                  <a:lnTo>
                    <a:pt x="38" y="334"/>
                  </a:lnTo>
                  <a:lnTo>
                    <a:pt x="31" y="345"/>
                  </a:lnTo>
                  <a:lnTo>
                    <a:pt x="25" y="356"/>
                  </a:lnTo>
                  <a:lnTo>
                    <a:pt x="18" y="366"/>
                  </a:lnTo>
                  <a:lnTo>
                    <a:pt x="12" y="373"/>
                  </a:lnTo>
                  <a:lnTo>
                    <a:pt x="6" y="379"/>
                  </a:lnTo>
                  <a:lnTo>
                    <a:pt x="0" y="384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Freeform 76">
              <a:extLst>
                <a:ext uri="{FF2B5EF4-FFF2-40B4-BE49-F238E27FC236}">
                  <a16:creationId xmlns:a16="http://schemas.microsoft.com/office/drawing/2014/main" id="{6819F7FA-D40D-4362-A29B-2390A0487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3238" y="1536700"/>
              <a:ext cx="188912" cy="407988"/>
            </a:xfrm>
            <a:custGeom>
              <a:avLst/>
              <a:gdLst>
                <a:gd name="T0" fmla="*/ 2147483647 w 133"/>
                <a:gd name="T1" fmla="*/ 0 h 257"/>
                <a:gd name="T2" fmla="*/ 2147483647 w 133"/>
                <a:gd name="T3" fmla="*/ 0 h 257"/>
                <a:gd name="T4" fmla="*/ 2147483647 w 133"/>
                <a:gd name="T5" fmla="*/ 2147483647 h 257"/>
                <a:gd name="T6" fmla="*/ 2147483647 w 133"/>
                <a:gd name="T7" fmla="*/ 2147483647 h 257"/>
                <a:gd name="T8" fmla="*/ 2147483647 w 133"/>
                <a:gd name="T9" fmla="*/ 2147483647 h 257"/>
                <a:gd name="T10" fmla="*/ 2147483647 w 133"/>
                <a:gd name="T11" fmla="*/ 2147483647 h 257"/>
                <a:gd name="T12" fmla="*/ 2147483647 w 133"/>
                <a:gd name="T13" fmla="*/ 2147483647 h 257"/>
                <a:gd name="T14" fmla="*/ 2147483647 w 133"/>
                <a:gd name="T15" fmla="*/ 2147483647 h 257"/>
                <a:gd name="T16" fmla="*/ 2147483647 w 133"/>
                <a:gd name="T17" fmla="*/ 2147483647 h 257"/>
                <a:gd name="T18" fmla="*/ 2147483647 w 133"/>
                <a:gd name="T19" fmla="*/ 2147483647 h 257"/>
                <a:gd name="T20" fmla="*/ 2147483647 w 133"/>
                <a:gd name="T21" fmla="*/ 2147483647 h 257"/>
                <a:gd name="T22" fmla="*/ 2147483647 w 133"/>
                <a:gd name="T23" fmla="*/ 2147483647 h 257"/>
                <a:gd name="T24" fmla="*/ 2147483647 w 133"/>
                <a:gd name="T25" fmla="*/ 2147483647 h 257"/>
                <a:gd name="T26" fmla="*/ 2147483647 w 133"/>
                <a:gd name="T27" fmla="*/ 2147483647 h 257"/>
                <a:gd name="T28" fmla="*/ 2147483647 w 133"/>
                <a:gd name="T29" fmla="*/ 2147483647 h 257"/>
                <a:gd name="T30" fmla="*/ 2147483647 w 133"/>
                <a:gd name="T31" fmla="*/ 2147483647 h 257"/>
                <a:gd name="T32" fmla="*/ 2147483647 w 133"/>
                <a:gd name="T33" fmla="*/ 2147483647 h 257"/>
                <a:gd name="T34" fmla="*/ 0 w 133"/>
                <a:gd name="T35" fmla="*/ 2147483647 h 25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3"/>
                <a:gd name="T55" fmla="*/ 0 h 257"/>
                <a:gd name="T56" fmla="*/ 133 w 133"/>
                <a:gd name="T57" fmla="*/ 257 h 25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3" h="257">
                  <a:moveTo>
                    <a:pt x="133" y="0"/>
                  </a:moveTo>
                  <a:lnTo>
                    <a:pt x="133" y="0"/>
                  </a:lnTo>
                  <a:lnTo>
                    <a:pt x="132" y="2"/>
                  </a:lnTo>
                  <a:lnTo>
                    <a:pt x="129" y="9"/>
                  </a:lnTo>
                  <a:lnTo>
                    <a:pt x="124" y="19"/>
                  </a:lnTo>
                  <a:lnTo>
                    <a:pt x="118" y="33"/>
                  </a:lnTo>
                  <a:lnTo>
                    <a:pt x="110" y="50"/>
                  </a:lnTo>
                  <a:lnTo>
                    <a:pt x="101" y="69"/>
                  </a:lnTo>
                  <a:lnTo>
                    <a:pt x="91" y="89"/>
                  </a:lnTo>
                  <a:lnTo>
                    <a:pt x="81" y="111"/>
                  </a:lnTo>
                  <a:lnTo>
                    <a:pt x="70" y="133"/>
                  </a:lnTo>
                  <a:lnTo>
                    <a:pt x="58" y="155"/>
                  </a:lnTo>
                  <a:lnTo>
                    <a:pt x="47" y="177"/>
                  </a:lnTo>
                  <a:lnTo>
                    <a:pt x="36" y="197"/>
                  </a:lnTo>
                  <a:lnTo>
                    <a:pt x="26" y="216"/>
                  </a:lnTo>
                  <a:lnTo>
                    <a:pt x="16" y="232"/>
                  </a:lnTo>
                  <a:lnTo>
                    <a:pt x="7" y="246"/>
                  </a:lnTo>
                  <a:lnTo>
                    <a:pt x="0" y="257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2" name="Freeform 77">
              <a:extLst>
                <a:ext uri="{FF2B5EF4-FFF2-40B4-BE49-F238E27FC236}">
                  <a16:creationId xmlns:a16="http://schemas.microsoft.com/office/drawing/2014/main" id="{62A72A32-239E-4069-881B-08D50B6CD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5" y="1565275"/>
              <a:ext cx="261938" cy="603250"/>
            </a:xfrm>
            <a:custGeom>
              <a:avLst/>
              <a:gdLst>
                <a:gd name="T0" fmla="*/ 2147483647 w 185"/>
                <a:gd name="T1" fmla="*/ 0 h 380"/>
                <a:gd name="T2" fmla="*/ 2147483647 w 185"/>
                <a:gd name="T3" fmla="*/ 0 h 380"/>
                <a:gd name="T4" fmla="*/ 2147483647 w 185"/>
                <a:gd name="T5" fmla="*/ 2147483647 h 380"/>
                <a:gd name="T6" fmla="*/ 2147483647 w 185"/>
                <a:gd name="T7" fmla="*/ 2147483647 h 380"/>
                <a:gd name="T8" fmla="*/ 2147483647 w 185"/>
                <a:gd name="T9" fmla="*/ 2147483647 h 380"/>
                <a:gd name="T10" fmla="*/ 2147483647 w 185"/>
                <a:gd name="T11" fmla="*/ 2147483647 h 380"/>
                <a:gd name="T12" fmla="*/ 2147483647 w 185"/>
                <a:gd name="T13" fmla="*/ 2147483647 h 380"/>
                <a:gd name="T14" fmla="*/ 2147483647 w 185"/>
                <a:gd name="T15" fmla="*/ 2147483647 h 380"/>
                <a:gd name="T16" fmla="*/ 2147483647 w 185"/>
                <a:gd name="T17" fmla="*/ 2147483647 h 380"/>
                <a:gd name="T18" fmla="*/ 2147483647 w 185"/>
                <a:gd name="T19" fmla="*/ 2147483647 h 380"/>
                <a:gd name="T20" fmla="*/ 2147483647 w 185"/>
                <a:gd name="T21" fmla="*/ 2147483647 h 380"/>
                <a:gd name="T22" fmla="*/ 2147483647 w 185"/>
                <a:gd name="T23" fmla="*/ 2147483647 h 380"/>
                <a:gd name="T24" fmla="*/ 2147483647 w 185"/>
                <a:gd name="T25" fmla="*/ 2147483647 h 380"/>
                <a:gd name="T26" fmla="*/ 2147483647 w 185"/>
                <a:gd name="T27" fmla="*/ 2147483647 h 380"/>
                <a:gd name="T28" fmla="*/ 2147483647 w 185"/>
                <a:gd name="T29" fmla="*/ 2147483647 h 380"/>
                <a:gd name="T30" fmla="*/ 2147483647 w 185"/>
                <a:gd name="T31" fmla="*/ 2147483647 h 380"/>
                <a:gd name="T32" fmla="*/ 2147483647 w 185"/>
                <a:gd name="T33" fmla="*/ 2147483647 h 380"/>
                <a:gd name="T34" fmla="*/ 2147483647 w 185"/>
                <a:gd name="T35" fmla="*/ 2147483647 h 380"/>
                <a:gd name="T36" fmla="*/ 2147483647 w 185"/>
                <a:gd name="T37" fmla="*/ 2147483647 h 380"/>
                <a:gd name="T38" fmla="*/ 2147483647 w 185"/>
                <a:gd name="T39" fmla="*/ 2147483647 h 380"/>
                <a:gd name="T40" fmla="*/ 2147483647 w 185"/>
                <a:gd name="T41" fmla="*/ 2147483647 h 380"/>
                <a:gd name="T42" fmla="*/ 2147483647 w 185"/>
                <a:gd name="T43" fmla="*/ 2147483647 h 380"/>
                <a:gd name="T44" fmla="*/ 2147483647 w 185"/>
                <a:gd name="T45" fmla="*/ 2147483647 h 380"/>
                <a:gd name="T46" fmla="*/ 2147483647 w 185"/>
                <a:gd name="T47" fmla="*/ 2147483647 h 380"/>
                <a:gd name="T48" fmla="*/ 2147483647 w 185"/>
                <a:gd name="T49" fmla="*/ 2147483647 h 380"/>
                <a:gd name="T50" fmla="*/ 2147483647 w 185"/>
                <a:gd name="T51" fmla="*/ 2147483647 h 380"/>
                <a:gd name="T52" fmla="*/ 2147483647 w 185"/>
                <a:gd name="T53" fmla="*/ 2147483647 h 380"/>
                <a:gd name="T54" fmla="*/ 2147483647 w 185"/>
                <a:gd name="T55" fmla="*/ 2147483647 h 380"/>
                <a:gd name="T56" fmla="*/ 2147483647 w 185"/>
                <a:gd name="T57" fmla="*/ 2147483647 h 380"/>
                <a:gd name="T58" fmla="*/ 2147483647 w 185"/>
                <a:gd name="T59" fmla="*/ 2147483647 h 380"/>
                <a:gd name="T60" fmla="*/ 2147483647 w 185"/>
                <a:gd name="T61" fmla="*/ 2147483647 h 380"/>
                <a:gd name="T62" fmla="*/ 2147483647 w 185"/>
                <a:gd name="T63" fmla="*/ 2147483647 h 380"/>
                <a:gd name="T64" fmla="*/ 2147483647 w 185"/>
                <a:gd name="T65" fmla="*/ 2147483647 h 380"/>
                <a:gd name="T66" fmla="*/ 0 w 185"/>
                <a:gd name="T67" fmla="*/ 2147483647 h 38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85"/>
                <a:gd name="T103" fmla="*/ 0 h 380"/>
                <a:gd name="T104" fmla="*/ 185 w 185"/>
                <a:gd name="T105" fmla="*/ 380 h 38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85" h="380">
                  <a:moveTo>
                    <a:pt x="185" y="0"/>
                  </a:moveTo>
                  <a:lnTo>
                    <a:pt x="185" y="0"/>
                  </a:lnTo>
                  <a:lnTo>
                    <a:pt x="184" y="1"/>
                  </a:lnTo>
                  <a:lnTo>
                    <a:pt x="183" y="4"/>
                  </a:lnTo>
                  <a:lnTo>
                    <a:pt x="181" y="9"/>
                  </a:lnTo>
                  <a:lnTo>
                    <a:pt x="179" y="15"/>
                  </a:lnTo>
                  <a:lnTo>
                    <a:pt x="175" y="23"/>
                  </a:lnTo>
                  <a:lnTo>
                    <a:pt x="172" y="32"/>
                  </a:lnTo>
                  <a:lnTo>
                    <a:pt x="168" y="42"/>
                  </a:lnTo>
                  <a:lnTo>
                    <a:pt x="163" y="54"/>
                  </a:lnTo>
                  <a:lnTo>
                    <a:pt x="157" y="66"/>
                  </a:lnTo>
                  <a:lnTo>
                    <a:pt x="152" y="80"/>
                  </a:lnTo>
                  <a:lnTo>
                    <a:pt x="146" y="95"/>
                  </a:lnTo>
                  <a:lnTo>
                    <a:pt x="140" y="110"/>
                  </a:lnTo>
                  <a:lnTo>
                    <a:pt x="133" y="126"/>
                  </a:lnTo>
                  <a:lnTo>
                    <a:pt x="126" y="142"/>
                  </a:lnTo>
                  <a:lnTo>
                    <a:pt x="119" y="158"/>
                  </a:lnTo>
                  <a:lnTo>
                    <a:pt x="111" y="175"/>
                  </a:lnTo>
                  <a:lnTo>
                    <a:pt x="104" y="192"/>
                  </a:lnTo>
                  <a:lnTo>
                    <a:pt x="96" y="209"/>
                  </a:lnTo>
                  <a:lnTo>
                    <a:pt x="88" y="225"/>
                  </a:lnTo>
                  <a:lnTo>
                    <a:pt x="81" y="242"/>
                  </a:lnTo>
                  <a:lnTo>
                    <a:pt x="73" y="258"/>
                  </a:lnTo>
                  <a:lnTo>
                    <a:pt x="65" y="274"/>
                  </a:lnTo>
                  <a:lnTo>
                    <a:pt x="58" y="289"/>
                  </a:lnTo>
                  <a:lnTo>
                    <a:pt x="50" y="304"/>
                  </a:lnTo>
                  <a:lnTo>
                    <a:pt x="43" y="318"/>
                  </a:lnTo>
                  <a:lnTo>
                    <a:pt x="36" y="330"/>
                  </a:lnTo>
                  <a:lnTo>
                    <a:pt x="29" y="342"/>
                  </a:lnTo>
                  <a:lnTo>
                    <a:pt x="23" y="352"/>
                  </a:lnTo>
                  <a:lnTo>
                    <a:pt x="16" y="361"/>
                  </a:lnTo>
                  <a:lnTo>
                    <a:pt x="11" y="369"/>
                  </a:lnTo>
                  <a:lnTo>
                    <a:pt x="5" y="375"/>
                  </a:lnTo>
                  <a:lnTo>
                    <a:pt x="0" y="380"/>
                  </a:lnTo>
                </a:path>
              </a:pathLst>
            </a:custGeom>
            <a:noFill/>
            <a:ln w="1588">
              <a:solidFill>
                <a:srgbClr val="9966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3" name="Freeform 78">
              <a:extLst>
                <a:ext uri="{FF2B5EF4-FFF2-40B4-BE49-F238E27FC236}">
                  <a16:creationId xmlns:a16="http://schemas.microsoft.com/office/drawing/2014/main" id="{414B0F71-69AB-4D0D-B0B0-14EE56479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2725" y="3351214"/>
              <a:ext cx="1644650" cy="1582737"/>
            </a:xfrm>
            <a:custGeom>
              <a:avLst/>
              <a:gdLst>
                <a:gd name="T0" fmla="*/ 2147483647 w 1165"/>
                <a:gd name="T1" fmla="*/ 2147483647 h 997"/>
                <a:gd name="T2" fmla="*/ 2147483647 w 1165"/>
                <a:gd name="T3" fmla="*/ 2147483647 h 997"/>
                <a:gd name="T4" fmla="*/ 2147483647 w 1165"/>
                <a:gd name="T5" fmla="*/ 2147483647 h 997"/>
                <a:gd name="T6" fmla="*/ 2147483647 w 1165"/>
                <a:gd name="T7" fmla="*/ 2147483647 h 997"/>
                <a:gd name="T8" fmla="*/ 2147483647 w 1165"/>
                <a:gd name="T9" fmla="*/ 2147483647 h 997"/>
                <a:gd name="T10" fmla="*/ 2147483647 w 1165"/>
                <a:gd name="T11" fmla="*/ 2147483647 h 997"/>
                <a:gd name="T12" fmla="*/ 2147483647 w 1165"/>
                <a:gd name="T13" fmla="*/ 2147483647 h 997"/>
                <a:gd name="T14" fmla="*/ 2147483647 w 1165"/>
                <a:gd name="T15" fmla="*/ 2147483647 h 997"/>
                <a:gd name="T16" fmla="*/ 2147483647 w 1165"/>
                <a:gd name="T17" fmla="*/ 2147483647 h 997"/>
                <a:gd name="T18" fmla="*/ 2147483647 w 1165"/>
                <a:gd name="T19" fmla="*/ 2147483647 h 997"/>
                <a:gd name="T20" fmla="*/ 2147483647 w 1165"/>
                <a:gd name="T21" fmla="*/ 2147483647 h 997"/>
                <a:gd name="T22" fmla="*/ 2147483647 w 1165"/>
                <a:gd name="T23" fmla="*/ 2147483647 h 997"/>
                <a:gd name="T24" fmla="*/ 2147483647 w 1165"/>
                <a:gd name="T25" fmla="*/ 2147483647 h 997"/>
                <a:gd name="T26" fmla="*/ 2147483647 w 1165"/>
                <a:gd name="T27" fmla="*/ 2147483647 h 997"/>
                <a:gd name="T28" fmla="*/ 2147483647 w 1165"/>
                <a:gd name="T29" fmla="*/ 2147483647 h 997"/>
                <a:gd name="T30" fmla="*/ 2147483647 w 1165"/>
                <a:gd name="T31" fmla="*/ 2147483647 h 997"/>
                <a:gd name="T32" fmla="*/ 2147483647 w 1165"/>
                <a:gd name="T33" fmla="*/ 2147483647 h 997"/>
                <a:gd name="T34" fmla="*/ 2147483647 w 1165"/>
                <a:gd name="T35" fmla="*/ 2147483647 h 997"/>
                <a:gd name="T36" fmla="*/ 2147483647 w 1165"/>
                <a:gd name="T37" fmla="*/ 2147483647 h 997"/>
                <a:gd name="T38" fmla="*/ 2147483647 w 1165"/>
                <a:gd name="T39" fmla="*/ 2147483647 h 997"/>
                <a:gd name="T40" fmla="*/ 2147483647 w 1165"/>
                <a:gd name="T41" fmla="*/ 2147483647 h 997"/>
                <a:gd name="T42" fmla="*/ 2147483647 w 1165"/>
                <a:gd name="T43" fmla="*/ 2147483647 h 997"/>
                <a:gd name="T44" fmla="*/ 2147483647 w 1165"/>
                <a:gd name="T45" fmla="*/ 2147483647 h 997"/>
                <a:gd name="T46" fmla="*/ 2147483647 w 1165"/>
                <a:gd name="T47" fmla="*/ 2147483647 h 997"/>
                <a:gd name="T48" fmla="*/ 2147483647 w 1165"/>
                <a:gd name="T49" fmla="*/ 2147483647 h 997"/>
                <a:gd name="T50" fmla="*/ 2147483647 w 1165"/>
                <a:gd name="T51" fmla="*/ 2147483647 h 997"/>
                <a:gd name="T52" fmla="*/ 2147483647 w 1165"/>
                <a:gd name="T53" fmla="*/ 2147483647 h 997"/>
                <a:gd name="T54" fmla="*/ 2147483647 w 1165"/>
                <a:gd name="T55" fmla="*/ 2147483647 h 997"/>
                <a:gd name="T56" fmla="*/ 2147483647 w 1165"/>
                <a:gd name="T57" fmla="*/ 2147483647 h 997"/>
                <a:gd name="T58" fmla="*/ 2147483647 w 1165"/>
                <a:gd name="T59" fmla="*/ 2147483647 h 997"/>
                <a:gd name="T60" fmla="*/ 2147483647 w 1165"/>
                <a:gd name="T61" fmla="*/ 2147483647 h 997"/>
                <a:gd name="T62" fmla="*/ 2147483647 w 1165"/>
                <a:gd name="T63" fmla="*/ 2147483647 h 997"/>
                <a:gd name="T64" fmla="*/ 2147483647 w 1165"/>
                <a:gd name="T65" fmla="*/ 2147483647 h 997"/>
                <a:gd name="T66" fmla="*/ 2147483647 w 1165"/>
                <a:gd name="T67" fmla="*/ 2147483647 h 997"/>
                <a:gd name="T68" fmla="*/ 2147483647 w 1165"/>
                <a:gd name="T69" fmla="*/ 2147483647 h 997"/>
                <a:gd name="T70" fmla="*/ 2147483647 w 1165"/>
                <a:gd name="T71" fmla="*/ 2147483647 h 997"/>
                <a:gd name="T72" fmla="*/ 2147483647 w 1165"/>
                <a:gd name="T73" fmla="*/ 2147483647 h 997"/>
                <a:gd name="T74" fmla="*/ 2147483647 w 1165"/>
                <a:gd name="T75" fmla="*/ 2147483647 h 997"/>
                <a:gd name="T76" fmla="*/ 2147483647 w 1165"/>
                <a:gd name="T77" fmla="*/ 2147483647 h 997"/>
                <a:gd name="T78" fmla="*/ 2147483647 w 1165"/>
                <a:gd name="T79" fmla="*/ 2147483647 h 997"/>
                <a:gd name="T80" fmla="*/ 2147483647 w 1165"/>
                <a:gd name="T81" fmla="*/ 2147483647 h 997"/>
                <a:gd name="T82" fmla="*/ 2147483647 w 1165"/>
                <a:gd name="T83" fmla="*/ 2147483647 h 997"/>
                <a:gd name="T84" fmla="*/ 2147483647 w 1165"/>
                <a:gd name="T85" fmla="*/ 2147483647 h 997"/>
                <a:gd name="T86" fmla="*/ 2147483647 w 1165"/>
                <a:gd name="T87" fmla="*/ 2147483647 h 997"/>
                <a:gd name="T88" fmla="*/ 2147483647 w 1165"/>
                <a:gd name="T89" fmla="*/ 2147483647 h 997"/>
                <a:gd name="T90" fmla="*/ 2147483647 w 1165"/>
                <a:gd name="T91" fmla="*/ 2147483647 h 997"/>
                <a:gd name="T92" fmla="*/ 2147483647 w 1165"/>
                <a:gd name="T93" fmla="*/ 2147483647 h 997"/>
                <a:gd name="T94" fmla="*/ 2147483647 w 1165"/>
                <a:gd name="T95" fmla="*/ 2147483647 h 997"/>
                <a:gd name="T96" fmla="*/ 2147483647 w 1165"/>
                <a:gd name="T97" fmla="*/ 2147483647 h 997"/>
                <a:gd name="T98" fmla="*/ 2147483647 w 1165"/>
                <a:gd name="T99" fmla="*/ 2147483647 h 997"/>
                <a:gd name="T100" fmla="*/ 2147483647 w 1165"/>
                <a:gd name="T101" fmla="*/ 2147483647 h 997"/>
                <a:gd name="T102" fmla="*/ 2147483647 w 1165"/>
                <a:gd name="T103" fmla="*/ 2147483647 h 997"/>
                <a:gd name="T104" fmla="*/ 2147483647 w 1165"/>
                <a:gd name="T105" fmla="*/ 2147483647 h 99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165"/>
                <a:gd name="T160" fmla="*/ 0 h 997"/>
                <a:gd name="T161" fmla="*/ 1165 w 1165"/>
                <a:gd name="T162" fmla="*/ 997 h 99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165" h="997">
                  <a:moveTo>
                    <a:pt x="717" y="0"/>
                  </a:moveTo>
                  <a:lnTo>
                    <a:pt x="717" y="1"/>
                  </a:lnTo>
                  <a:lnTo>
                    <a:pt x="719" y="3"/>
                  </a:lnTo>
                  <a:lnTo>
                    <a:pt x="721" y="7"/>
                  </a:lnTo>
                  <a:lnTo>
                    <a:pt x="725" y="12"/>
                  </a:lnTo>
                  <a:lnTo>
                    <a:pt x="729" y="17"/>
                  </a:lnTo>
                  <a:lnTo>
                    <a:pt x="733" y="24"/>
                  </a:lnTo>
                  <a:lnTo>
                    <a:pt x="739" y="32"/>
                  </a:lnTo>
                  <a:lnTo>
                    <a:pt x="745" y="40"/>
                  </a:lnTo>
                  <a:lnTo>
                    <a:pt x="751" y="49"/>
                  </a:lnTo>
                  <a:lnTo>
                    <a:pt x="758" y="58"/>
                  </a:lnTo>
                  <a:lnTo>
                    <a:pt x="765" y="68"/>
                  </a:lnTo>
                  <a:lnTo>
                    <a:pt x="772" y="77"/>
                  </a:lnTo>
                  <a:lnTo>
                    <a:pt x="779" y="87"/>
                  </a:lnTo>
                  <a:lnTo>
                    <a:pt x="786" y="96"/>
                  </a:lnTo>
                  <a:lnTo>
                    <a:pt x="794" y="105"/>
                  </a:lnTo>
                  <a:lnTo>
                    <a:pt x="801" y="114"/>
                  </a:lnTo>
                  <a:lnTo>
                    <a:pt x="809" y="124"/>
                  </a:lnTo>
                  <a:lnTo>
                    <a:pt x="821" y="135"/>
                  </a:lnTo>
                  <a:lnTo>
                    <a:pt x="835" y="149"/>
                  </a:lnTo>
                  <a:lnTo>
                    <a:pt x="851" y="165"/>
                  </a:lnTo>
                  <a:lnTo>
                    <a:pt x="869" y="181"/>
                  </a:lnTo>
                  <a:lnTo>
                    <a:pt x="889" y="199"/>
                  </a:lnTo>
                  <a:lnTo>
                    <a:pt x="910" y="218"/>
                  </a:lnTo>
                  <a:lnTo>
                    <a:pt x="930" y="237"/>
                  </a:lnTo>
                  <a:lnTo>
                    <a:pt x="952" y="256"/>
                  </a:lnTo>
                  <a:lnTo>
                    <a:pt x="972" y="275"/>
                  </a:lnTo>
                  <a:lnTo>
                    <a:pt x="993" y="294"/>
                  </a:lnTo>
                  <a:lnTo>
                    <a:pt x="1012" y="312"/>
                  </a:lnTo>
                  <a:lnTo>
                    <a:pt x="1030" y="329"/>
                  </a:lnTo>
                  <a:lnTo>
                    <a:pt x="1046" y="345"/>
                  </a:lnTo>
                  <a:lnTo>
                    <a:pt x="1060" y="359"/>
                  </a:lnTo>
                  <a:lnTo>
                    <a:pt x="1072" y="372"/>
                  </a:lnTo>
                  <a:lnTo>
                    <a:pt x="1085" y="389"/>
                  </a:lnTo>
                  <a:lnTo>
                    <a:pt x="1098" y="406"/>
                  </a:lnTo>
                  <a:lnTo>
                    <a:pt x="1110" y="423"/>
                  </a:lnTo>
                  <a:lnTo>
                    <a:pt x="1119" y="440"/>
                  </a:lnTo>
                  <a:lnTo>
                    <a:pt x="1129" y="456"/>
                  </a:lnTo>
                  <a:lnTo>
                    <a:pt x="1137" y="472"/>
                  </a:lnTo>
                  <a:lnTo>
                    <a:pt x="1143" y="488"/>
                  </a:lnTo>
                  <a:lnTo>
                    <a:pt x="1149" y="504"/>
                  </a:lnTo>
                  <a:lnTo>
                    <a:pt x="1154" y="520"/>
                  </a:lnTo>
                  <a:lnTo>
                    <a:pt x="1158" y="535"/>
                  </a:lnTo>
                  <a:lnTo>
                    <a:pt x="1161" y="550"/>
                  </a:lnTo>
                  <a:lnTo>
                    <a:pt x="1164" y="565"/>
                  </a:lnTo>
                  <a:lnTo>
                    <a:pt x="1165" y="579"/>
                  </a:lnTo>
                  <a:lnTo>
                    <a:pt x="1165" y="594"/>
                  </a:lnTo>
                  <a:lnTo>
                    <a:pt x="1165" y="609"/>
                  </a:lnTo>
                  <a:lnTo>
                    <a:pt x="1164" y="623"/>
                  </a:lnTo>
                  <a:lnTo>
                    <a:pt x="1163" y="637"/>
                  </a:lnTo>
                  <a:lnTo>
                    <a:pt x="1160" y="651"/>
                  </a:lnTo>
                  <a:lnTo>
                    <a:pt x="1157" y="665"/>
                  </a:lnTo>
                  <a:lnTo>
                    <a:pt x="1153" y="678"/>
                  </a:lnTo>
                  <a:lnTo>
                    <a:pt x="1149" y="692"/>
                  </a:lnTo>
                  <a:lnTo>
                    <a:pt x="1144" y="705"/>
                  </a:lnTo>
                  <a:lnTo>
                    <a:pt x="1139" y="718"/>
                  </a:lnTo>
                  <a:lnTo>
                    <a:pt x="1134" y="731"/>
                  </a:lnTo>
                  <a:lnTo>
                    <a:pt x="1127" y="744"/>
                  </a:lnTo>
                  <a:lnTo>
                    <a:pt x="1121" y="756"/>
                  </a:lnTo>
                  <a:lnTo>
                    <a:pt x="1114" y="768"/>
                  </a:lnTo>
                  <a:lnTo>
                    <a:pt x="1107" y="780"/>
                  </a:lnTo>
                  <a:lnTo>
                    <a:pt x="1100" y="793"/>
                  </a:lnTo>
                  <a:lnTo>
                    <a:pt x="1092" y="805"/>
                  </a:lnTo>
                  <a:lnTo>
                    <a:pt x="1085" y="816"/>
                  </a:lnTo>
                  <a:lnTo>
                    <a:pt x="1077" y="828"/>
                  </a:lnTo>
                  <a:lnTo>
                    <a:pt x="1061" y="846"/>
                  </a:lnTo>
                  <a:lnTo>
                    <a:pt x="1047" y="863"/>
                  </a:lnTo>
                  <a:lnTo>
                    <a:pt x="1032" y="881"/>
                  </a:lnTo>
                  <a:lnTo>
                    <a:pt x="1019" y="897"/>
                  </a:lnTo>
                  <a:lnTo>
                    <a:pt x="1005" y="914"/>
                  </a:lnTo>
                  <a:lnTo>
                    <a:pt x="991" y="929"/>
                  </a:lnTo>
                  <a:lnTo>
                    <a:pt x="977" y="943"/>
                  </a:lnTo>
                  <a:lnTo>
                    <a:pt x="963" y="956"/>
                  </a:lnTo>
                  <a:lnTo>
                    <a:pt x="949" y="968"/>
                  </a:lnTo>
                  <a:lnTo>
                    <a:pt x="936" y="977"/>
                  </a:lnTo>
                  <a:lnTo>
                    <a:pt x="921" y="986"/>
                  </a:lnTo>
                  <a:lnTo>
                    <a:pt x="906" y="992"/>
                  </a:lnTo>
                  <a:lnTo>
                    <a:pt x="891" y="996"/>
                  </a:lnTo>
                  <a:lnTo>
                    <a:pt x="875" y="997"/>
                  </a:lnTo>
                  <a:lnTo>
                    <a:pt x="858" y="996"/>
                  </a:lnTo>
                  <a:lnTo>
                    <a:pt x="841" y="992"/>
                  </a:lnTo>
                  <a:lnTo>
                    <a:pt x="786" y="988"/>
                  </a:lnTo>
                  <a:lnTo>
                    <a:pt x="733" y="984"/>
                  </a:lnTo>
                  <a:lnTo>
                    <a:pt x="683" y="979"/>
                  </a:lnTo>
                  <a:lnTo>
                    <a:pt x="634" y="973"/>
                  </a:lnTo>
                  <a:lnTo>
                    <a:pt x="588" y="967"/>
                  </a:lnTo>
                  <a:lnTo>
                    <a:pt x="544" y="960"/>
                  </a:lnTo>
                  <a:lnTo>
                    <a:pt x="502" y="952"/>
                  </a:lnTo>
                  <a:lnTo>
                    <a:pt x="463" y="942"/>
                  </a:lnTo>
                  <a:lnTo>
                    <a:pt x="425" y="933"/>
                  </a:lnTo>
                  <a:lnTo>
                    <a:pt x="389" y="922"/>
                  </a:lnTo>
                  <a:lnTo>
                    <a:pt x="356" y="911"/>
                  </a:lnTo>
                  <a:lnTo>
                    <a:pt x="323" y="899"/>
                  </a:lnTo>
                  <a:lnTo>
                    <a:pt x="293" y="886"/>
                  </a:lnTo>
                  <a:lnTo>
                    <a:pt x="265" y="873"/>
                  </a:lnTo>
                  <a:lnTo>
                    <a:pt x="239" y="858"/>
                  </a:lnTo>
                  <a:lnTo>
                    <a:pt x="213" y="843"/>
                  </a:lnTo>
                  <a:lnTo>
                    <a:pt x="190" y="827"/>
                  </a:lnTo>
                  <a:lnTo>
                    <a:pt x="168" y="810"/>
                  </a:lnTo>
                  <a:lnTo>
                    <a:pt x="148" y="793"/>
                  </a:lnTo>
                  <a:lnTo>
                    <a:pt x="130" y="774"/>
                  </a:lnTo>
                  <a:lnTo>
                    <a:pt x="113" y="755"/>
                  </a:lnTo>
                  <a:lnTo>
                    <a:pt x="96" y="734"/>
                  </a:lnTo>
                  <a:lnTo>
                    <a:pt x="82" y="713"/>
                  </a:lnTo>
                  <a:lnTo>
                    <a:pt x="69" y="691"/>
                  </a:lnTo>
                  <a:lnTo>
                    <a:pt x="57" y="669"/>
                  </a:lnTo>
                  <a:lnTo>
                    <a:pt x="46" y="645"/>
                  </a:lnTo>
                  <a:lnTo>
                    <a:pt x="37" y="621"/>
                  </a:lnTo>
                  <a:lnTo>
                    <a:pt x="28" y="596"/>
                  </a:lnTo>
                  <a:lnTo>
                    <a:pt x="20" y="570"/>
                  </a:lnTo>
                  <a:lnTo>
                    <a:pt x="14" y="543"/>
                  </a:lnTo>
                  <a:lnTo>
                    <a:pt x="8" y="515"/>
                  </a:lnTo>
                  <a:lnTo>
                    <a:pt x="4" y="486"/>
                  </a:lnTo>
                  <a:lnTo>
                    <a:pt x="1" y="458"/>
                  </a:lnTo>
                  <a:lnTo>
                    <a:pt x="0" y="431"/>
                  </a:lnTo>
                  <a:lnTo>
                    <a:pt x="1" y="406"/>
                  </a:lnTo>
                  <a:lnTo>
                    <a:pt x="5" y="381"/>
                  </a:lnTo>
                  <a:lnTo>
                    <a:pt x="10" y="359"/>
                  </a:lnTo>
                  <a:lnTo>
                    <a:pt x="18" y="338"/>
                  </a:lnTo>
                  <a:lnTo>
                    <a:pt x="26" y="317"/>
                  </a:lnTo>
                  <a:lnTo>
                    <a:pt x="37" y="299"/>
                  </a:lnTo>
                  <a:lnTo>
                    <a:pt x="49" y="281"/>
                  </a:lnTo>
                  <a:lnTo>
                    <a:pt x="62" y="265"/>
                  </a:lnTo>
                  <a:lnTo>
                    <a:pt x="77" y="250"/>
                  </a:lnTo>
                  <a:lnTo>
                    <a:pt x="92" y="236"/>
                  </a:lnTo>
                  <a:lnTo>
                    <a:pt x="109" y="223"/>
                  </a:lnTo>
                  <a:lnTo>
                    <a:pt x="126" y="211"/>
                  </a:lnTo>
                  <a:lnTo>
                    <a:pt x="145" y="199"/>
                  </a:lnTo>
                  <a:lnTo>
                    <a:pt x="163" y="190"/>
                  </a:lnTo>
                  <a:lnTo>
                    <a:pt x="183" y="180"/>
                  </a:lnTo>
                  <a:lnTo>
                    <a:pt x="202" y="172"/>
                  </a:lnTo>
                  <a:lnTo>
                    <a:pt x="222" y="164"/>
                  </a:lnTo>
                  <a:lnTo>
                    <a:pt x="242" y="158"/>
                  </a:lnTo>
                  <a:lnTo>
                    <a:pt x="262" y="152"/>
                  </a:lnTo>
                  <a:lnTo>
                    <a:pt x="282" y="146"/>
                  </a:lnTo>
                  <a:lnTo>
                    <a:pt x="301" y="142"/>
                  </a:lnTo>
                  <a:lnTo>
                    <a:pt x="320" y="138"/>
                  </a:lnTo>
                  <a:lnTo>
                    <a:pt x="339" y="134"/>
                  </a:lnTo>
                  <a:lnTo>
                    <a:pt x="357" y="131"/>
                  </a:lnTo>
                  <a:lnTo>
                    <a:pt x="375" y="129"/>
                  </a:lnTo>
                  <a:lnTo>
                    <a:pt x="391" y="127"/>
                  </a:lnTo>
                  <a:lnTo>
                    <a:pt x="407" y="126"/>
                  </a:lnTo>
                  <a:lnTo>
                    <a:pt x="421" y="125"/>
                  </a:lnTo>
                  <a:lnTo>
                    <a:pt x="435" y="124"/>
                  </a:lnTo>
                  <a:lnTo>
                    <a:pt x="447" y="124"/>
                  </a:lnTo>
                  <a:lnTo>
                    <a:pt x="468" y="123"/>
                  </a:lnTo>
                  <a:lnTo>
                    <a:pt x="490" y="121"/>
                  </a:lnTo>
                  <a:lnTo>
                    <a:pt x="511" y="119"/>
                  </a:lnTo>
                  <a:lnTo>
                    <a:pt x="531" y="115"/>
                  </a:lnTo>
                  <a:lnTo>
                    <a:pt x="550" y="111"/>
                  </a:lnTo>
                  <a:lnTo>
                    <a:pt x="569" y="105"/>
                  </a:lnTo>
                  <a:lnTo>
                    <a:pt x="587" y="99"/>
                  </a:lnTo>
                  <a:lnTo>
                    <a:pt x="604" y="92"/>
                  </a:lnTo>
                  <a:lnTo>
                    <a:pt x="621" y="84"/>
                  </a:lnTo>
                  <a:lnTo>
                    <a:pt x="637" y="74"/>
                  </a:lnTo>
                  <a:lnTo>
                    <a:pt x="652" y="65"/>
                  </a:lnTo>
                  <a:lnTo>
                    <a:pt x="667" y="54"/>
                  </a:lnTo>
                  <a:lnTo>
                    <a:pt x="680" y="42"/>
                  </a:lnTo>
                  <a:lnTo>
                    <a:pt x="693" y="29"/>
                  </a:lnTo>
                  <a:lnTo>
                    <a:pt x="705" y="15"/>
                  </a:lnTo>
                  <a:lnTo>
                    <a:pt x="717" y="0"/>
                  </a:lnTo>
                  <a:close/>
                </a:path>
              </a:pathLst>
            </a:custGeom>
            <a:solidFill>
              <a:srgbClr val="33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Freeform 79">
              <a:extLst>
                <a:ext uri="{FF2B5EF4-FFF2-40B4-BE49-F238E27FC236}">
                  <a16:creationId xmlns:a16="http://schemas.microsoft.com/office/drawing/2014/main" id="{3904B6EF-3CFF-4AC3-99BD-5B44C7DF15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7176" y="3687763"/>
              <a:ext cx="828675" cy="633412"/>
            </a:xfrm>
            <a:custGeom>
              <a:avLst/>
              <a:gdLst>
                <a:gd name="T0" fmla="*/ 2147483647 w 587"/>
                <a:gd name="T1" fmla="*/ 2147483647 h 399"/>
                <a:gd name="T2" fmla="*/ 2147483647 w 587"/>
                <a:gd name="T3" fmla="*/ 2147483647 h 399"/>
                <a:gd name="T4" fmla="*/ 2147483647 w 587"/>
                <a:gd name="T5" fmla="*/ 2147483647 h 399"/>
                <a:gd name="T6" fmla="*/ 2147483647 w 587"/>
                <a:gd name="T7" fmla="*/ 2147483647 h 399"/>
                <a:gd name="T8" fmla="*/ 0 w 587"/>
                <a:gd name="T9" fmla="*/ 2147483647 h 399"/>
                <a:gd name="T10" fmla="*/ 2147483647 w 587"/>
                <a:gd name="T11" fmla="*/ 2147483647 h 399"/>
                <a:gd name="T12" fmla="*/ 2147483647 w 587"/>
                <a:gd name="T13" fmla="*/ 2147483647 h 399"/>
                <a:gd name="T14" fmla="*/ 2147483647 w 587"/>
                <a:gd name="T15" fmla="*/ 2147483647 h 399"/>
                <a:gd name="T16" fmla="*/ 2147483647 w 587"/>
                <a:gd name="T17" fmla="*/ 2147483647 h 399"/>
                <a:gd name="T18" fmla="*/ 2147483647 w 587"/>
                <a:gd name="T19" fmla="*/ 2147483647 h 399"/>
                <a:gd name="T20" fmla="*/ 2147483647 w 587"/>
                <a:gd name="T21" fmla="*/ 2147483647 h 399"/>
                <a:gd name="T22" fmla="*/ 2147483647 w 587"/>
                <a:gd name="T23" fmla="*/ 2147483647 h 399"/>
                <a:gd name="T24" fmla="*/ 2147483647 w 587"/>
                <a:gd name="T25" fmla="*/ 2147483647 h 399"/>
                <a:gd name="T26" fmla="*/ 2147483647 w 587"/>
                <a:gd name="T27" fmla="*/ 2147483647 h 399"/>
                <a:gd name="T28" fmla="*/ 2147483647 w 587"/>
                <a:gd name="T29" fmla="*/ 2147483647 h 399"/>
                <a:gd name="T30" fmla="*/ 2147483647 w 587"/>
                <a:gd name="T31" fmla="*/ 2147483647 h 399"/>
                <a:gd name="T32" fmla="*/ 2147483647 w 587"/>
                <a:gd name="T33" fmla="*/ 0 h 399"/>
                <a:gd name="T34" fmla="*/ 2147483647 w 587"/>
                <a:gd name="T35" fmla="*/ 2147483647 h 399"/>
                <a:gd name="T36" fmla="*/ 2147483647 w 587"/>
                <a:gd name="T37" fmla="*/ 2147483647 h 399"/>
                <a:gd name="T38" fmla="*/ 2147483647 w 587"/>
                <a:gd name="T39" fmla="*/ 2147483647 h 399"/>
                <a:gd name="T40" fmla="*/ 2147483647 w 587"/>
                <a:gd name="T41" fmla="*/ 2147483647 h 399"/>
                <a:gd name="T42" fmla="*/ 2147483647 w 587"/>
                <a:gd name="T43" fmla="*/ 2147483647 h 399"/>
                <a:gd name="T44" fmla="*/ 2147483647 w 587"/>
                <a:gd name="T45" fmla="*/ 2147483647 h 399"/>
                <a:gd name="T46" fmla="*/ 2147483647 w 587"/>
                <a:gd name="T47" fmla="*/ 2147483647 h 399"/>
                <a:gd name="T48" fmla="*/ 2147483647 w 587"/>
                <a:gd name="T49" fmla="*/ 2147483647 h 399"/>
                <a:gd name="T50" fmla="*/ 2147483647 w 587"/>
                <a:gd name="T51" fmla="*/ 2147483647 h 399"/>
                <a:gd name="T52" fmla="*/ 2147483647 w 587"/>
                <a:gd name="T53" fmla="*/ 2147483647 h 399"/>
                <a:gd name="T54" fmla="*/ 2147483647 w 587"/>
                <a:gd name="T55" fmla="*/ 2147483647 h 399"/>
                <a:gd name="T56" fmla="*/ 2147483647 w 587"/>
                <a:gd name="T57" fmla="*/ 2147483647 h 399"/>
                <a:gd name="T58" fmla="*/ 2147483647 w 587"/>
                <a:gd name="T59" fmla="*/ 2147483647 h 399"/>
                <a:gd name="T60" fmla="*/ 2147483647 w 587"/>
                <a:gd name="T61" fmla="*/ 2147483647 h 399"/>
                <a:gd name="T62" fmla="*/ 2147483647 w 587"/>
                <a:gd name="T63" fmla="*/ 2147483647 h 399"/>
                <a:gd name="T64" fmla="*/ 2147483647 w 587"/>
                <a:gd name="T65" fmla="*/ 2147483647 h 399"/>
                <a:gd name="T66" fmla="*/ 2147483647 w 587"/>
                <a:gd name="T67" fmla="*/ 2147483647 h 399"/>
                <a:gd name="T68" fmla="*/ 2147483647 w 587"/>
                <a:gd name="T69" fmla="*/ 2147483647 h 399"/>
                <a:gd name="T70" fmla="*/ 2147483647 w 587"/>
                <a:gd name="T71" fmla="*/ 2147483647 h 399"/>
                <a:gd name="T72" fmla="*/ 2147483647 w 587"/>
                <a:gd name="T73" fmla="*/ 2147483647 h 399"/>
                <a:gd name="T74" fmla="*/ 2147483647 w 587"/>
                <a:gd name="T75" fmla="*/ 2147483647 h 399"/>
                <a:gd name="T76" fmla="*/ 2147483647 w 587"/>
                <a:gd name="T77" fmla="*/ 2147483647 h 399"/>
                <a:gd name="T78" fmla="*/ 2147483647 w 587"/>
                <a:gd name="T79" fmla="*/ 2147483647 h 399"/>
                <a:gd name="T80" fmla="*/ 2147483647 w 587"/>
                <a:gd name="T81" fmla="*/ 2147483647 h 399"/>
                <a:gd name="T82" fmla="*/ 2147483647 w 587"/>
                <a:gd name="T83" fmla="*/ 2147483647 h 399"/>
                <a:gd name="T84" fmla="*/ 2147483647 w 587"/>
                <a:gd name="T85" fmla="*/ 2147483647 h 399"/>
                <a:gd name="T86" fmla="*/ 2147483647 w 587"/>
                <a:gd name="T87" fmla="*/ 2147483647 h 399"/>
                <a:gd name="T88" fmla="*/ 2147483647 w 587"/>
                <a:gd name="T89" fmla="*/ 2147483647 h 399"/>
                <a:gd name="T90" fmla="*/ 2147483647 w 587"/>
                <a:gd name="T91" fmla="*/ 2147483647 h 399"/>
                <a:gd name="T92" fmla="*/ 2147483647 w 587"/>
                <a:gd name="T93" fmla="*/ 2147483647 h 399"/>
                <a:gd name="T94" fmla="*/ 2147483647 w 587"/>
                <a:gd name="T95" fmla="*/ 2147483647 h 39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87"/>
                <a:gd name="T145" fmla="*/ 0 h 399"/>
                <a:gd name="T146" fmla="*/ 587 w 587"/>
                <a:gd name="T147" fmla="*/ 399 h 39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87" h="399">
                  <a:moveTo>
                    <a:pt x="29" y="396"/>
                  </a:moveTo>
                  <a:lnTo>
                    <a:pt x="27" y="395"/>
                  </a:lnTo>
                  <a:lnTo>
                    <a:pt x="25" y="391"/>
                  </a:lnTo>
                  <a:lnTo>
                    <a:pt x="21" y="385"/>
                  </a:lnTo>
                  <a:lnTo>
                    <a:pt x="16" y="377"/>
                  </a:lnTo>
                  <a:lnTo>
                    <a:pt x="11" y="367"/>
                  </a:lnTo>
                  <a:lnTo>
                    <a:pt x="7" y="355"/>
                  </a:lnTo>
                  <a:lnTo>
                    <a:pt x="4" y="343"/>
                  </a:lnTo>
                  <a:lnTo>
                    <a:pt x="3" y="330"/>
                  </a:lnTo>
                  <a:lnTo>
                    <a:pt x="3" y="322"/>
                  </a:lnTo>
                  <a:lnTo>
                    <a:pt x="3" y="312"/>
                  </a:lnTo>
                  <a:lnTo>
                    <a:pt x="2" y="300"/>
                  </a:lnTo>
                  <a:lnTo>
                    <a:pt x="2" y="286"/>
                  </a:lnTo>
                  <a:lnTo>
                    <a:pt x="1" y="272"/>
                  </a:lnTo>
                  <a:lnTo>
                    <a:pt x="0" y="256"/>
                  </a:lnTo>
                  <a:lnTo>
                    <a:pt x="0" y="240"/>
                  </a:lnTo>
                  <a:lnTo>
                    <a:pt x="0" y="222"/>
                  </a:lnTo>
                  <a:lnTo>
                    <a:pt x="1" y="206"/>
                  </a:lnTo>
                  <a:lnTo>
                    <a:pt x="2" y="188"/>
                  </a:lnTo>
                  <a:lnTo>
                    <a:pt x="3" y="172"/>
                  </a:lnTo>
                  <a:lnTo>
                    <a:pt x="6" y="156"/>
                  </a:lnTo>
                  <a:lnTo>
                    <a:pt x="8" y="141"/>
                  </a:lnTo>
                  <a:lnTo>
                    <a:pt x="12" y="127"/>
                  </a:lnTo>
                  <a:lnTo>
                    <a:pt x="18" y="115"/>
                  </a:lnTo>
                  <a:lnTo>
                    <a:pt x="23" y="104"/>
                  </a:lnTo>
                  <a:lnTo>
                    <a:pt x="30" y="95"/>
                  </a:lnTo>
                  <a:lnTo>
                    <a:pt x="37" y="86"/>
                  </a:lnTo>
                  <a:lnTo>
                    <a:pt x="44" y="78"/>
                  </a:lnTo>
                  <a:lnTo>
                    <a:pt x="52" y="70"/>
                  </a:lnTo>
                  <a:lnTo>
                    <a:pt x="60" y="63"/>
                  </a:lnTo>
                  <a:lnTo>
                    <a:pt x="68" y="56"/>
                  </a:lnTo>
                  <a:lnTo>
                    <a:pt x="76" y="50"/>
                  </a:lnTo>
                  <a:lnTo>
                    <a:pt x="85" y="44"/>
                  </a:lnTo>
                  <a:lnTo>
                    <a:pt x="94" y="39"/>
                  </a:lnTo>
                  <a:lnTo>
                    <a:pt x="103" y="33"/>
                  </a:lnTo>
                  <a:lnTo>
                    <a:pt x="112" y="29"/>
                  </a:lnTo>
                  <a:lnTo>
                    <a:pt x="122" y="24"/>
                  </a:lnTo>
                  <a:lnTo>
                    <a:pt x="132" y="21"/>
                  </a:lnTo>
                  <a:lnTo>
                    <a:pt x="142" y="17"/>
                  </a:lnTo>
                  <a:lnTo>
                    <a:pt x="152" y="13"/>
                  </a:lnTo>
                  <a:lnTo>
                    <a:pt x="163" y="10"/>
                  </a:lnTo>
                  <a:lnTo>
                    <a:pt x="171" y="9"/>
                  </a:lnTo>
                  <a:lnTo>
                    <a:pt x="181" y="7"/>
                  </a:lnTo>
                  <a:lnTo>
                    <a:pt x="192" y="5"/>
                  </a:lnTo>
                  <a:lnTo>
                    <a:pt x="204" y="4"/>
                  </a:lnTo>
                  <a:lnTo>
                    <a:pt x="217" y="3"/>
                  </a:lnTo>
                  <a:lnTo>
                    <a:pt x="232" y="2"/>
                  </a:lnTo>
                  <a:lnTo>
                    <a:pt x="247" y="1"/>
                  </a:lnTo>
                  <a:lnTo>
                    <a:pt x="264" y="1"/>
                  </a:lnTo>
                  <a:lnTo>
                    <a:pt x="280" y="0"/>
                  </a:lnTo>
                  <a:lnTo>
                    <a:pt x="298" y="0"/>
                  </a:lnTo>
                  <a:lnTo>
                    <a:pt x="316" y="1"/>
                  </a:lnTo>
                  <a:lnTo>
                    <a:pt x="334" y="1"/>
                  </a:lnTo>
                  <a:lnTo>
                    <a:pt x="352" y="2"/>
                  </a:lnTo>
                  <a:lnTo>
                    <a:pt x="371" y="2"/>
                  </a:lnTo>
                  <a:lnTo>
                    <a:pt x="390" y="3"/>
                  </a:lnTo>
                  <a:lnTo>
                    <a:pt x="408" y="5"/>
                  </a:lnTo>
                  <a:lnTo>
                    <a:pt x="426" y="7"/>
                  </a:lnTo>
                  <a:lnTo>
                    <a:pt x="444" y="9"/>
                  </a:lnTo>
                  <a:lnTo>
                    <a:pt x="461" y="12"/>
                  </a:lnTo>
                  <a:lnTo>
                    <a:pt x="478" y="15"/>
                  </a:lnTo>
                  <a:lnTo>
                    <a:pt x="493" y="18"/>
                  </a:lnTo>
                  <a:lnTo>
                    <a:pt x="508" y="22"/>
                  </a:lnTo>
                  <a:lnTo>
                    <a:pt x="523" y="26"/>
                  </a:lnTo>
                  <a:lnTo>
                    <a:pt x="535" y="31"/>
                  </a:lnTo>
                  <a:lnTo>
                    <a:pt x="548" y="36"/>
                  </a:lnTo>
                  <a:lnTo>
                    <a:pt x="558" y="41"/>
                  </a:lnTo>
                  <a:lnTo>
                    <a:pt x="567" y="47"/>
                  </a:lnTo>
                  <a:lnTo>
                    <a:pt x="575" y="53"/>
                  </a:lnTo>
                  <a:lnTo>
                    <a:pt x="580" y="59"/>
                  </a:lnTo>
                  <a:lnTo>
                    <a:pt x="584" y="67"/>
                  </a:lnTo>
                  <a:lnTo>
                    <a:pt x="587" y="74"/>
                  </a:lnTo>
                  <a:lnTo>
                    <a:pt x="587" y="82"/>
                  </a:lnTo>
                  <a:lnTo>
                    <a:pt x="584" y="89"/>
                  </a:lnTo>
                  <a:lnTo>
                    <a:pt x="579" y="96"/>
                  </a:lnTo>
                  <a:lnTo>
                    <a:pt x="571" y="104"/>
                  </a:lnTo>
                  <a:lnTo>
                    <a:pt x="561" y="112"/>
                  </a:lnTo>
                  <a:lnTo>
                    <a:pt x="549" y="120"/>
                  </a:lnTo>
                  <a:lnTo>
                    <a:pt x="535" y="130"/>
                  </a:lnTo>
                  <a:lnTo>
                    <a:pt x="521" y="138"/>
                  </a:lnTo>
                  <a:lnTo>
                    <a:pt x="506" y="147"/>
                  </a:lnTo>
                  <a:lnTo>
                    <a:pt x="490" y="157"/>
                  </a:lnTo>
                  <a:lnTo>
                    <a:pt x="476" y="165"/>
                  </a:lnTo>
                  <a:lnTo>
                    <a:pt x="461" y="173"/>
                  </a:lnTo>
                  <a:lnTo>
                    <a:pt x="448" y="181"/>
                  </a:lnTo>
                  <a:lnTo>
                    <a:pt x="436" y="188"/>
                  </a:lnTo>
                  <a:lnTo>
                    <a:pt x="426" y="194"/>
                  </a:lnTo>
                  <a:lnTo>
                    <a:pt x="418" y="199"/>
                  </a:lnTo>
                  <a:lnTo>
                    <a:pt x="413" y="203"/>
                  </a:lnTo>
                  <a:lnTo>
                    <a:pt x="409" y="207"/>
                  </a:lnTo>
                  <a:lnTo>
                    <a:pt x="404" y="211"/>
                  </a:lnTo>
                  <a:lnTo>
                    <a:pt x="398" y="215"/>
                  </a:lnTo>
                  <a:lnTo>
                    <a:pt x="392" y="221"/>
                  </a:lnTo>
                  <a:lnTo>
                    <a:pt x="385" y="226"/>
                  </a:lnTo>
                  <a:lnTo>
                    <a:pt x="378" y="231"/>
                  </a:lnTo>
                  <a:lnTo>
                    <a:pt x="370" y="237"/>
                  </a:lnTo>
                  <a:lnTo>
                    <a:pt x="363" y="242"/>
                  </a:lnTo>
                  <a:lnTo>
                    <a:pt x="355" y="247"/>
                  </a:lnTo>
                  <a:lnTo>
                    <a:pt x="347" y="252"/>
                  </a:lnTo>
                  <a:lnTo>
                    <a:pt x="339" y="256"/>
                  </a:lnTo>
                  <a:lnTo>
                    <a:pt x="331" y="260"/>
                  </a:lnTo>
                  <a:lnTo>
                    <a:pt x="323" y="264"/>
                  </a:lnTo>
                  <a:lnTo>
                    <a:pt x="317" y="267"/>
                  </a:lnTo>
                  <a:lnTo>
                    <a:pt x="310" y="269"/>
                  </a:lnTo>
                  <a:lnTo>
                    <a:pt x="304" y="270"/>
                  </a:lnTo>
                  <a:lnTo>
                    <a:pt x="294" y="272"/>
                  </a:lnTo>
                  <a:lnTo>
                    <a:pt x="283" y="274"/>
                  </a:lnTo>
                  <a:lnTo>
                    <a:pt x="272" y="277"/>
                  </a:lnTo>
                  <a:lnTo>
                    <a:pt x="262" y="280"/>
                  </a:lnTo>
                  <a:lnTo>
                    <a:pt x="254" y="283"/>
                  </a:lnTo>
                  <a:lnTo>
                    <a:pt x="246" y="286"/>
                  </a:lnTo>
                  <a:lnTo>
                    <a:pt x="239" y="289"/>
                  </a:lnTo>
                  <a:lnTo>
                    <a:pt x="234" y="293"/>
                  </a:lnTo>
                  <a:lnTo>
                    <a:pt x="230" y="295"/>
                  </a:lnTo>
                  <a:lnTo>
                    <a:pt x="226" y="299"/>
                  </a:lnTo>
                  <a:lnTo>
                    <a:pt x="222" y="302"/>
                  </a:lnTo>
                  <a:lnTo>
                    <a:pt x="217" y="306"/>
                  </a:lnTo>
                  <a:lnTo>
                    <a:pt x="212" y="310"/>
                  </a:lnTo>
                  <a:lnTo>
                    <a:pt x="207" y="314"/>
                  </a:lnTo>
                  <a:lnTo>
                    <a:pt x="200" y="319"/>
                  </a:lnTo>
                  <a:lnTo>
                    <a:pt x="192" y="324"/>
                  </a:lnTo>
                  <a:lnTo>
                    <a:pt x="183" y="328"/>
                  </a:lnTo>
                  <a:lnTo>
                    <a:pt x="174" y="332"/>
                  </a:lnTo>
                  <a:lnTo>
                    <a:pt x="166" y="336"/>
                  </a:lnTo>
                  <a:lnTo>
                    <a:pt x="157" y="340"/>
                  </a:lnTo>
                  <a:lnTo>
                    <a:pt x="148" y="344"/>
                  </a:lnTo>
                  <a:lnTo>
                    <a:pt x="139" y="348"/>
                  </a:lnTo>
                  <a:lnTo>
                    <a:pt x="129" y="353"/>
                  </a:lnTo>
                  <a:lnTo>
                    <a:pt x="119" y="359"/>
                  </a:lnTo>
                  <a:lnTo>
                    <a:pt x="110" y="365"/>
                  </a:lnTo>
                  <a:lnTo>
                    <a:pt x="101" y="372"/>
                  </a:lnTo>
                  <a:lnTo>
                    <a:pt x="94" y="378"/>
                  </a:lnTo>
                  <a:lnTo>
                    <a:pt x="87" y="383"/>
                  </a:lnTo>
                  <a:lnTo>
                    <a:pt x="80" y="388"/>
                  </a:lnTo>
                  <a:lnTo>
                    <a:pt x="74" y="392"/>
                  </a:lnTo>
                  <a:lnTo>
                    <a:pt x="67" y="395"/>
                  </a:lnTo>
                  <a:lnTo>
                    <a:pt x="60" y="397"/>
                  </a:lnTo>
                  <a:lnTo>
                    <a:pt x="53" y="399"/>
                  </a:lnTo>
                  <a:lnTo>
                    <a:pt x="47" y="399"/>
                  </a:lnTo>
                  <a:lnTo>
                    <a:pt x="41" y="399"/>
                  </a:lnTo>
                  <a:lnTo>
                    <a:pt x="37" y="398"/>
                  </a:lnTo>
                  <a:lnTo>
                    <a:pt x="33" y="397"/>
                  </a:lnTo>
                  <a:lnTo>
                    <a:pt x="31" y="396"/>
                  </a:lnTo>
                  <a:lnTo>
                    <a:pt x="29" y="396"/>
                  </a:lnTo>
                  <a:close/>
                </a:path>
              </a:pathLst>
            </a:custGeom>
            <a:solidFill>
              <a:srgbClr val="99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5" name="Freeform 80">
              <a:extLst>
                <a:ext uri="{FF2B5EF4-FFF2-40B4-BE49-F238E27FC236}">
                  <a16:creationId xmlns:a16="http://schemas.microsoft.com/office/drawing/2014/main" id="{3D92D1C6-DEAA-4912-82A4-4EF4C40AA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1" y="3357564"/>
              <a:ext cx="627063" cy="1531937"/>
            </a:xfrm>
            <a:custGeom>
              <a:avLst/>
              <a:gdLst>
                <a:gd name="T0" fmla="*/ 2147483647 w 445"/>
                <a:gd name="T1" fmla="*/ 2147483647 h 965"/>
                <a:gd name="T2" fmla="*/ 2147483647 w 445"/>
                <a:gd name="T3" fmla="*/ 2147483647 h 965"/>
                <a:gd name="T4" fmla="*/ 2147483647 w 445"/>
                <a:gd name="T5" fmla="*/ 2147483647 h 965"/>
                <a:gd name="T6" fmla="*/ 2147483647 w 445"/>
                <a:gd name="T7" fmla="*/ 2147483647 h 965"/>
                <a:gd name="T8" fmla="*/ 2147483647 w 445"/>
                <a:gd name="T9" fmla="*/ 2147483647 h 965"/>
                <a:gd name="T10" fmla="*/ 2147483647 w 445"/>
                <a:gd name="T11" fmla="*/ 2147483647 h 965"/>
                <a:gd name="T12" fmla="*/ 2147483647 w 445"/>
                <a:gd name="T13" fmla="*/ 2147483647 h 965"/>
                <a:gd name="T14" fmla="*/ 2147483647 w 445"/>
                <a:gd name="T15" fmla="*/ 2147483647 h 965"/>
                <a:gd name="T16" fmla="*/ 2147483647 w 445"/>
                <a:gd name="T17" fmla="*/ 2147483647 h 965"/>
                <a:gd name="T18" fmla="*/ 2147483647 w 445"/>
                <a:gd name="T19" fmla="*/ 2147483647 h 965"/>
                <a:gd name="T20" fmla="*/ 2147483647 w 445"/>
                <a:gd name="T21" fmla="*/ 2147483647 h 965"/>
                <a:gd name="T22" fmla="*/ 2147483647 w 445"/>
                <a:gd name="T23" fmla="*/ 2147483647 h 965"/>
                <a:gd name="T24" fmla="*/ 2147483647 w 445"/>
                <a:gd name="T25" fmla="*/ 2147483647 h 965"/>
                <a:gd name="T26" fmla="*/ 2147483647 w 445"/>
                <a:gd name="T27" fmla="*/ 2147483647 h 965"/>
                <a:gd name="T28" fmla="*/ 2147483647 w 445"/>
                <a:gd name="T29" fmla="*/ 2147483647 h 965"/>
                <a:gd name="T30" fmla="*/ 2147483647 w 445"/>
                <a:gd name="T31" fmla="*/ 2147483647 h 965"/>
                <a:gd name="T32" fmla="*/ 2147483647 w 445"/>
                <a:gd name="T33" fmla="*/ 2147483647 h 965"/>
                <a:gd name="T34" fmla="*/ 2147483647 w 445"/>
                <a:gd name="T35" fmla="*/ 2147483647 h 965"/>
                <a:gd name="T36" fmla="*/ 2147483647 w 445"/>
                <a:gd name="T37" fmla="*/ 2147483647 h 965"/>
                <a:gd name="T38" fmla="*/ 2147483647 w 445"/>
                <a:gd name="T39" fmla="*/ 2147483647 h 965"/>
                <a:gd name="T40" fmla="*/ 2147483647 w 445"/>
                <a:gd name="T41" fmla="*/ 2147483647 h 965"/>
                <a:gd name="T42" fmla="*/ 2147483647 w 445"/>
                <a:gd name="T43" fmla="*/ 2147483647 h 965"/>
                <a:gd name="T44" fmla="*/ 2147483647 w 445"/>
                <a:gd name="T45" fmla="*/ 2147483647 h 965"/>
                <a:gd name="T46" fmla="*/ 2147483647 w 445"/>
                <a:gd name="T47" fmla="*/ 2147483647 h 965"/>
                <a:gd name="T48" fmla="*/ 2147483647 w 445"/>
                <a:gd name="T49" fmla="*/ 2147483647 h 965"/>
                <a:gd name="T50" fmla="*/ 2147483647 w 445"/>
                <a:gd name="T51" fmla="*/ 2147483647 h 965"/>
                <a:gd name="T52" fmla="*/ 2147483647 w 445"/>
                <a:gd name="T53" fmla="*/ 2147483647 h 965"/>
                <a:gd name="T54" fmla="*/ 2147483647 w 445"/>
                <a:gd name="T55" fmla="*/ 2147483647 h 965"/>
                <a:gd name="T56" fmla="*/ 2147483647 w 445"/>
                <a:gd name="T57" fmla="*/ 2147483647 h 965"/>
                <a:gd name="T58" fmla="*/ 2147483647 w 445"/>
                <a:gd name="T59" fmla="*/ 2147483647 h 965"/>
                <a:gd name="T60" fmla="*/ 2147483647 w 445"/>
                <a:gd name="T61" fmla="*/ 2147483647 h 965"/>
                <a:gd name="T62" fmla="*/ 2147483647 w 445"/>
                <a:gd name="T63" fmla="*/ 2147483647 h 965"/>
                <a:gd name="T64" fmla="*/ 2147483647 w 445"/>
                <a:gd name="T65" fmla="*/ 2147483647 h 965"/>
                <a:gd name="T66" fmla="*/ 2147483647 w 445"/>
                <a:gd name="T67" fmla="*/ 2147483647 h 965"/>
                <a:gd name="T68" fmla="*/ 2147483647 w 445"/>
                <a:gd name="T69" fmla="*/ 2147483647 h 965"/>
                <a:gd name="T70" fmla="*/ 2147483647 w 445"/>
                <a:gd name="T71" fmla="*/ 2147483647 h 965"/>
                <a:gd name="T72" fmla="*/ 2147483647 w 445"/>
                <a:gd name="T73" fmla="*/ 2147483647 h 965"/>
                <a:gd name="T74" fmla="*/ 2147483647 w 445"/>
                <a:gd name="T75" fmla="*/ 2147483647 h 965"/>
                <a:gd name="T76" fmla="*/ 2147483647 w 445"/>
                <a:gd name="T77" fmla="*/ 2147483647 h 965"/>
                <a:gd name="T78" fmla="*/ 2147483647 w 445"/>
                <a:gd name="T79" fmla="*/ 2147483647 h 965"/>
                <a:gd name="T80" fmla="*/ 2147483647 w 445"/>
                <a:gd name="T81" fmla="*/ 2147483647 h 965"/>
                <a:gd name="T82" fmla="*/ 2147483647 w 445"/>
                <a:gd name="T83" fmla="*/ 2147483647 h 965"/>
                <a:gd name="T84" fmla="*/ 2147483647 w 445"/>
                <a:gd name="T85" fmla="*/ 2147483647 h 965"/>
                <a:gd name="T86" fmla="*/ 2147483647 w 445"/>
                <a:gd name="T87" fmla="*/ 2147483647 h 965"/>
                <a:gd name="T88" fmla="*/ 2147483647 w 445"/>
                <a:gd name="T89" fmla="*/ 2147483647 h 965"/>
                <a:gd name="T90" fmla="*/ 2147483647 w 445"/>
                <a:gd name="T91" fmla="*/ 2147483647 h 965"/>
                <a:gd name="T92" fmla="*/ 2147483647 w 445"/>
                <a:gd name="T93" fmla="*/ 2147483647 h 965"/>
                <a:gd name="T94" fmla="*/ 2147483647 w 445"/>
                <a:gd name="T95" fmla="*/ 2147483647 h 965"/>
                <a:gd name="T96" fmla="*/ 2147483647 w 445"/>
                <a:gd name="T97" fmla="*/ 2147483647 h 965"/>
                <a:gd name="T98" fmla="*/ 2147483647 w 445"/>
                <a:gd name="T99" fmla="*/ 2147483647 h 965"/>
                <a:gd name="T100" fmla="*/ 2147483647 w 445"/>
                <a:gd name="T101" fmla="*/ 2147483647 h 965"/>
                <a:gd name="T102" fmla="*/ 2147483647 w 445"/>
                <a:gd name="T103" fmla="*/ 2147483647 h 965"/>
                <a:gd name="T104" fmla="*/ 0 w 445"/>
                <a:gd name="T105" fmla="*/ 2147483647 h 96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45"/>
                <a:gd name="T160" fmla="*/ 0 h 965"/>
                <a:gd name="T161" fmla="*/ 445 w 445"/>
                <a:gd name="T162" fmla="*/ 965 h 96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45" h="965">
                  <a:moveTo>
                    <a:pt x="0" y="43"/>
                  </a:moveTo>
                  <a:lnTo>
                    <a:pt x="1" y="61"/>
                  </a:lnTo>
                  <a:lnTo>
                    <a:pt x="3" y="76"/>
                  </a:lnTo>
                  <a:lnTo>
                    <a:pt x="5" y="87"/>
                  </a:lnTo>
                  <a:lnTo>
                    <a:pt x="8" y="97"/>
                  </a:lnTo>
                  <a:lnTo>
                    <a:pt x="10" y="104"/>
                  </a:lnTo>
                  <a:lnTo>
                    <a:pt x="13" y="110"/>
                  </a:lnTo>
                  <a:lnTo>
                    <a:pt x="16" y="116"/>
                  </a:lnTo>
                  <a:lnTo>
                    <a:pt x="19" y="120"/>
                  </a:lnTo>
                  <a:lnTo>
                    <a:pt x="21" y="124"/>
                  </a:lnTo>
                  <a:lnTo>
                    <a:pt x="25" y="128"/>
                  </a:lnTo>
                  <a:lnTo>
                    <a:pt x="29" y="132"/>
                  </a:lnTo>
                  <a:lnTo>
                    <a:pt x="32" y="135"/>
                  </a:lnTo>
                  <a:lnTo>
                    <a:pt x="35" y="139"/>
                  </a:lnTo>
                  <a:lnTo>
                    <a:pt x="38" y="144"/>
                  </a:lnTo>
                  <a:lnTo>
                    <a:pt x="40" y="150"/>
                  </a:lnTo>
                  <a:lnTo>
                    <a:pt x="40" y="158"/>
                  </a:lnTo>
                  <a:lnTo>
                    <a:pt x="42" y="166"/>
                  </a:lnTo>
                  <a:lnTo>
                    <a:pt x="46" y="174"/>
                  </a:lnTo>
                  <a:lnTo>
                    <a:pt x="51" y="181"/>
                  </a:lnTo>
                  <a:lnTo>
                    <a:pt x="57" y="187"/>
                  </a:lnTo>
                  <a:lnTo>
                    <a:pt x="64" y="193"/>
                  </a:lnTo>
                  <a:lnTo>
                    <a:pt x="70" y="200"/>
                  </a:lnTo>
                  <a:lnTo>
                    <a:pt x="76" y="206"/>
                  </a:lnTo>
                  <a:lnTo>
                    <a:pt x="80" y="213"/>
                  </a:lnTo>
                  <a:lnTo>
                    <a:pt x="84" y="220"/>
                  </a:lnTo>
                  <a:lnTo>
                    <a:pt x="88" y="227"/>
                  </a:lnTo>
                  <a:lnTo>
                    <a:pt x="92" y="234"/>
                  </a:lnTo>
                  <a:lnTo>
                    <a:pt x="96" y="241"/>
                  </a:lnTo>
                  <a:lnTo>
                    <a:pt x="101" y="247"/>
                  </a:lnTo>
                  <a:lnTo>
                    <a:pt x="105" y="254"/>
                  </a:lnTo>
                  <a:lnTo>
                    <a:pt x="110" y="260"/>
                  </a:lnTo>
                  <a:lnTo>
                    <a:pt x="113" y="266"/>
                  </a:lnTo>
                  <a:lnTo>
                    <a:pt x="117" y="272"/>
                  </a:lnTo>
                  <a:lnTo>
                    <a:pt x="122" y="277"/>
                  </a:lnTo>
                  <a:lnTo>
                    <a:pt x="127" y="283"/>
                  </a:lnTo>
                  <a:lnTo>
                    <a:pt x="133" y="289"/>
                  </a:lnTo>
                  <a:lnTo>
                    <a:pt x="138" y="295"/>
                  </a:lnTo>
                  <a:lnTo>
                    <a:pt x="145" y="300"/>
                  </a:lnTo>
                  <a:lnTo>
                    <a:pt x="151" y="307"/>
                  </a:lnTo>
                  <a:lnTo>
                    <a:pt x="157" y="313"/>
                  </a:lnTo>
                  <a:lnTo>
                    <a:pt x="163" y="319"/>
                  </a:lnTo>
                  <a:lnTo>
                    <a:pt x="170" y="326"/>
                  </a:lnTo>
                  <a:lnTo>
                    <a:pt x="178" y="334"/>
                  </a:lnTo>
                  <a:lnTo>
                    <a:pt x="186" y="343"/>
                  </a:lnTo>
                  <a:lnTo>
                    <a:pt x="195" y="351"/>
                  </a:lnTo>
                  <a:lnTo>
                    <a:pt x="205" y="360"/>
                  </a:lnTo>
                  <a:lnTo>
                    <a:pt x="214" y="368"/>
                  </a:lnTo>
                  <a:lnTo>
                    <a:pt x="224" y="375"/>
                  </a:lnTo>
                  <a:lnTo>
                    <a:pt x="234" y="384"/>
                  </a:lnTo>
                  <a:lnTo>
                    <a:pt x="244" y="394"/>
                  </a:lnTo>
                  <a:lnTo>
                    <a:pt x="253" y="406"/>
                  </a:lnTo>
                  <a:lnTo>
                    <a:pt x="262" y="420"/>
                  </a:lnTo>
                  <a:lnTo>
                    <a:pt x="270" y="432"/>
                  </a:lnTo>
                  <a:lnTo>
                    <a:pt x="277" y="445"/>
                  </a:lnTo>
                  <a:lnTo>
                    <a:pt x="283" y="457"/>
                  </a:lnTo>
                  <a:lnTo>
                    <a:pt x="289" y="466"/>
                  </a:lnTo>
                  <a:lnTo>
                    <a:pt x="291" y="471"/>
                  </a:lnTo>
                  <a:lnTo>
                    <a:pt x="293" y="476"/>
                  </a:lnTo>
                  <a:lnTo>
                    <a:pt x="296" y="481"/>
                  </a:lnTo>
                  <a:lnTo>
                    <a:pt x="298" y="486"/>
                  </a:lnTo>
                  <a:lnTo>
                    <a:pt x="301" y="492"/>
                  </a:lnTo>
                  <a:lnTo>
                    <a:pt x="303" y="497"/>
                  </a:lnTo>
                  <a:lnTo>
                    <a:pt x="305" y="503"/>
                  </a:lnTo>
                  <a:lnTo>
                    <a:pt x="307" y="510"/>
                  </a:lnTo>
                  <a:lnTo>
                    <a:pt x="309" y="516"/>
                  </a:lnTo>
                  <a:lnTo>
                    <a:pt x="310" y="523"/>
                  </a:lnTo>
                  <a:lnTo>
                    <a:pt x="311" y="530"/>
                  </a:lnTo>
                  <a:lnTo>
                    <a:pt x="312" y="537"/>
                  </a:lnTo>
                  <a:lnTo>
                    <a:pt x="312" y="544"/>
                  </a:lnTo>
                  <a:lnTo>
                    <a:pt x="312" y="550"/>
                  </a:lnTo>
                  <a:lnTo>
                    <a:pt x="311" y="558"/>
                  </a:lnTo>
                  <a:lnTo>
                    <a:pt x="310" y="565"/>
                  </a:lnTo>
                  <a:lnTo>
                    <a:pt x="309" y="573"/>
                  </a:lnTo>
                  <a:lnTo>
                    <a:pt x="307" y="580"/>
                  </a:lnTo>
                  <a:lnTo>
                    <a:pt x="306" y="588"/>
                  </a:lnTo>
                  <a:lnTo>
                    <a:pt x="305" y="595"/>
                  </a:lnTo>
                  <a:lnTo>
                    <a:pt x="304" y="602"/>
                  </a:lnTo>
                  <a:lnTo>
                    <a:pt x="304" y="609"/>
                  </a:lnTo>
                  <a:lnTo>
                    <a:pt x="302" y="617"/>
                  </a:lnTo>
                  <a:lnTo>
                    <a:pt x="302" y="623"/>
                  </a:lnTo>
                  <a:lnTo>
                    <a:pt x="301" y="630"/>
                  </a:lnTo>
                  <a:lnTo>
                    <a:pt x="300" y="636"/>
                  </a:lnTo>
                  <a:lnTo>
                    <a:pt x="300" y="643"/>
                  </a:lnTo>
                  <a:lnTo>
                    <a:pt x="298" y="648"/>
                  </a:lnTo>
                  <a:lnTo>
                    <a:pt x="297" y="654"/>
                  </a:lnTo>
                  <a:lnTo>
                    <a:pt x="296" y="659"/>
                  </a:lnTo>
                  <a:lnTo>
                    <a:pt x="295" y="664"/>
                  </a:lnTo>
                  <a:lnTo>
                    <a:pt x="293" y="669"/>
                  </a:lnTo>
                  <a:lnTo>
                    <a:pt x="290" y="677"/>
                  </a:lnTo>
                  <a:lnTo>
                    <a:pt x="289" y="685"/>
                  </a:lnTo>
                  <a:lnTo>
                    <a:pt x="287" y="692"/>
                  </a:lnTo>
                  <a:lnTo>
                    <a:pt x="286" y="700"/>
                  </a:lnTo>
                  <a:lnTo>
                    <a:pt x="284" y="707"/>
                  </a:lnTo>
                  <a:lnTo>
                    <a:pt x="282" y="716"/>
                  </a:lnTo>
                  <a:lnTo>
                    <a:pt x="278" y="724"/>
                  </a:lnTo>
                  <a:lnTo>
                    <a:pt x="273" y="735"/>
                  </a:lnTo>
                  <a:lnTo>
                    <a:pt x="270" y="741"/>
                  </a:lnTo>
                  <a:lnTo>
                    <a:pt x="266" y="747"/>
                  </a:lnTo>
                  <a:lnTo>
                    <a:pt x="262" y="754"/>
                  </a:lnTo>
                  <a:lnTo>
                    <a:pt x="258" y="762"/>
                  </a:lnTo>
                  <a:lnTo>
                    <a:pt x="253" y="769"/>
                  </a:lnTo>
                  <a:lnTo>
                    <a:pt x="248" y="777"/>
                  </a:lnTo>
                  <a:lnTo>
                    <a:pt x="243" y="786"/>
                  </a:lnTo>
                  <a:lnTo>
                    <a:pt x="237" y="794"/>
                  </a:lnTo>
                  <a:lnTo>
                    <a:pt x="233" y="802"/>
                  </a:lnTo>
                  <a:lnTo>
                    <a:pt x="228" y="810"/>
                  </a:lnTo>
                  <a:lnTo>
                    <a:pt x="223" y="817"/>
                  </a:lnTo>
                  <a:lnTo>
                    <a:pt x="218" y="825"/>
                  </a:lnTo>
                  <a:lnTo>
                    <a:pt x="214" y="831"/>
                  </a:lnTo>
                  <a:lnTo>
                    <a:pt x="211" y="837"/>
                  </a:lnTo>
                  <a:lnTo>
                    <a:pt x="207" y="841"/>
                  </a:lnTo>
                  <a:lnTo>
                    <a:pt x="205" y="845"/>
                  </a:lnTo>
                  <a:lnTo>
                    <a:pt x="202" y="850"/>
                  </a:lnTo>
                  <a:lnTo>
                    <a:pt x="201" y="851"/>
                  </a:lnTo>
                  <a:lnTo>
                    <a:pt x="202" y="849"/>
                  </a:lnTo>
                  <a:lnTo>
                    <a:pt x="203" y="846"/>
                  </a:lnTo>
                  <a:lnTo>
                    <a:pt x="205" y="842"/>
                  </a:lnTo>
                  <a:lnTo>
                    <a:pt x="205" y="841"/>
                  </a:lnTo>
                  <a:lnTo>
                    <a:pt x="203" y="845"/>
                  </a:lnTo>
                  <a:lnTo>
                    <a:pt x="201" y="849"/>
                  </a:lnTo>
                  <a:lnTo>
                    <a:pt x="198" y="853"/>
                  </a:lnTo>
                  <a:lnTo>
                    <a:pt x="195" y="859"/>
                  </a:lnTo>
                  <a:lnTo>
                    <a:pt x="192" y="864"/>
                  </a:lnTo>
                  <a:lnTo>
                    <a:pt x="189" y="870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9" y="891"/>
                  </a:lnTo>
                  <a:lnTo>
                    <a:pt x="176" y="898"/>
                  </a:lnTo>
                  <a:lnTo>
                    <a:pt x="173" y="905"/>
                  </a:lnTo>
                  <a:lnTo>
                    <a:pt x="171" y="913"/>
                  </a:lnTo>
                  <a:lnTo>
                    <a:pt x="169" y="920"/>
                  </a:lnTo>
                  <a:lnTo>
                    <a:pt x="168" y="928"/>
                  </a:lnTo>
                  <a:lnTo>
                    <a:pt x="168" y="935"/>
                  </a:lnTo>
                  <a:lnTo>
                    <a:pt x="168" y="942"/>
                  </a:lnTo>
                  <a:lnTo>
                    <a:pt x="170" y="948"/>
                  </a:lnTo>
                  <a:lnTo>
                    <a:pt x="176" y="958"/>
                  </a:lnTo>
                  <a:lnTo>
                    <a:pt x="183" y="963"/>
                  </a:lnTo>
                  <a:lnTo>
                    <a:pt x="193" y="965"/>
                  </a:lnTo>
                  <a:lnTo>
                    <a:pt x="203" y="962"/>
                  </a:lnTo>
                  <a:lnTo>
                    <a:pt x="213" y="958"/>
                  </a:lnTo>
                  <a:lnTo>
                    <a:pt x="223" y="953"/>
                  </a:lnTo>
                  <a:lnTo>
                    <a:pt x="232" y="947"/>
                  </a:lnTo>
                  <a:lnTo>
                    <a:pt x="238" y="942"/>
                  </a:lnTo>
                  <a:lnTo>
                    <a:pt x="243" y="937"/>
                  </a:lnTo>
                  <a:lnTo>
                    <a:pt x="249" y="931"/>
                  </a:lnTo>
                  <a:lnTo>
                    <a:pt x="255" y="924"/>
                  </a:lnTo>
                  <a:lnTo>
                    <a:pt x="261" y="916"/>
                  </a:lnTo>
                  <a:lnTo>
                    <a:pt x="267" y="908"/>
                  </a:lnTo>
                  <a:lnTo>
                    <a:pt x="274" y="898"/>
                  </a:lnTo>
                  <a:lnTo>
                    <a:pt x="282" y="887"/>
                  </a:lnTo>
                  <a:lnTo>
                    <a:pt x="290" y="876"/>
                  </a:lnTo>
                  <a:lnTo>
                    <a:pt x="295" y="870"/>
                  </a:lnTo>
                  <a:lnTo>
                    <a:pt x="300" y="863"/>
                  </a:lnTo>
                  <a:lnTo>
                    <a:pt x="306" y="856"/>
                  </a:lnTo>
                  <a:lnTo>
                    <a:pt x="313" y="848"/>
                  </a:lnTo>
                  <a:lnTo>
                    <a:pt x="319" y="840"/>
                  </a:lnTo>
                  <a:lnTo>
                    <a:pt x="327" y="832"/>
                  </a:lnTo>
                  <a:lnTo>
                    <a:pt x="334" y="823"/>
                  </a:lnTo>
                  <a:lnTo>
                    <a:pt x="341" y="815"/>
                  </a:lnTo>
                  <a:lnTo>
                    <a:pt x="348" y="806"/>
                  </a:lnTo>
                  <a:lnTo>
                    <a:pt x="355" y="797"/>
                  </a:lnTo>
                  <a:lnTo>
                    <a:pt x="362" y="788"/>
                  </a:lnTo>
                  <a:lnTo>
                    <a:pt x="369" y="779"/>
                  </a:lnTo>
                  <a:lnTo>
                    <a:pt x="374" y="770"/>
                  </a:lnTo>
                  <a:lnTo>
                    <a:pt x="380" y="761"/>
                  </a:lnTo>
                  <a:lnTo>
                    <a:pt x="385" y="753"/>
                  </a:lnTo>
                  <a:lnTo>
                    <a:pt x="389" y="744"/>
                  </a:lnTo>
                  <a:lnTo>
                    <a:pt x="393" y="736"/>
                  </a:lnTo>
                  <a:lnTo>
                    <a:pt x="397" y="728"/>
                  </a:lnTo>
                  <a:lnTo>
                    <a:pt x="400" y="720"/>
                  </a:lnTo>
                  <a:lnTo>
                    <a:pt x="404" y="712"/>
                  </a:lnTo>
                  <a:lnTo>
                    <a:pt x="407" y="705"/>
                  </a:lnTo>
                  <a:lnTo>
                    <a:pt x="410" y="697"/>
                  </a:lnTo>
                  <a:lnTo>
                    <a:pt x="413" y="690"/>
                  </a:lnTo>
                  <a:lnTo>
                    <a:pt x="416" y="682"/>
                  </a:lnTo>
                  <a:lnTo>
                    <a:pt x="419" y="675"/>
                  </a:lnTo>
                  <a:lnTo>
                    <a:pt x="422" y="668"/>
                  </a:lnTo>
                  <a:lnTo>
                    <a:pt x="424" y="660"/>
                  </a:lnTo>
                  <a:lnTo>
                    <a:pt x="427" y="654"/>
                  </a:lnTo>
                  <a:lnTo>
                    <a:pt x="429" y="646"/>
                  </a:lnTo>
                  <a:lnTo>
                    <a:pt x="431" y="639"/>
                  </a:lnTo>
                  <a:lnTo>
                    <a:pt x="433" y="632"/>
                  </a:lnTo>
                  <a:lnTo>
                    <a:pt x="435" y="625"/>
                  </a:lnTo>
                  <a:lnTo>
                    <a:pt x="437" y="617"/>
                  </a:lnTo>
                  <a:lnTo>
                    <a:pt x="439" y="609"/>
                  </a:lnTo>
                  <a:lnTo>
                    <a:pt x="441" y="601"/>
                  </a:lnTo>
                  <a:lnTo>
                    <a:pt x="442" y="592"/>
                  </a:lnTo>
                  <a:lnTo>
                    <a:pt x="443" y="583"/>
                  </a:lnTo>
                  <a:lnTo>
                    <a:pt x="444" y="573"/>
                  </a:lnTo>
                  <a:lnTo>
                    <a:pt x="444" y="564"/>
                  </a:lnTo>
                  <a:lnTo>
                    <a:pt x="445" y="555"/>
                  </a:lnTo>
                  <a:lnTo>
                    <a:pt x="445" y="546"/>
                  </a:lnTo>
                  <a:lnTo>
                    <a:pt x="444" y="538"/>
                  </a:lnTo>
                  <a:lnTo>
                    <a:pt x="444" y="529"/>
                  </a:lnTo>
                  <a:lnTo>
                    <a:pt x="442" y="522"/>
                  </a:lnTo>
                  <a:lnTo>
                    <a:pt x="441" y="514"/>
                  </a:lnTo>
                  <a:lnTo>
                    <a:pt x="440" y="508"/>
                  </a:lnTo>
                  <a:lnTo>
                    <a:pt x="438" y="502"/>
                  </a:lnTo>
                  <a:lnTo>
                    <a:pt x="435" y="497"/>
                  </a:lnTo>
                  <a:lnTo>
                    <a:pt x="431" y="491"/>
                  </a:lnTo>
                  <a:lnTo>
                    <a:pt x="430" y="488"/>
                  </a:lnTo>
                  <a:lnTo>
                    <a:pt x="430" y="487"/>
                  </a:lnTo>
                  <a:lnTo>
                    <a:pt x="430" y="488"/>
                  </a:lnTo>
                  <a:lnTo>
                    <a:pt x="430" y="487"/>
                  </a:lnTo>
                  <a:lnTo>
                    <a:pt x="430" y="482"/>
                  </a:lnTo>
                  <a:lnTo>
                    <a:pt x="427" y="473"/>
                  </a:lnTo>
                  <a:lnTo>
                    <a:pt x="425" y="466"/>
                  </a:lnTo>
                  <a:lnTo>
                    <a:pt x="422" y="459"/>
                  </a:lnTo>
                  <a:lnTo>
                    <a:pt x="418" y="451"/>
                  </a:lnTo>
                  <a:lnTo>
                    <a:pt x="413" y="443"/>
                  </a:lnTo>
                  <a:lnTo>
                    <a:pt x="408" y="435"/>
                  </a:lnTo>
                  <a:lnTo>
                    <a:pt x="403" y="426"/>
                  </a:lnTo>
                  <a:lnTo>
                    <a:pt x="397" y="417"/>
                  </a:lnTo>
                  <a:lnTo>
                    <a:pt x="391" y="408"/>
                  </a:lnTo>
                  <a:lnTo>
                    <a:pt x="385" y="400"/>
                  </a:lnTo>
                  <a:lnTo>
                    <a:pt x="379" y="391"/>
                  </a:lnTo>
                  <a:lnTo>
                    <a:pt x="373" y="382"/>
                  </a:lnTo>
                  <a:lnTo>
                    <a:pt x="368" y="375"/>
                  </a:lnTo>
                  <a:lnTo>
                    <a:pt x="362" y="367"/>
                  </a:lnTo>
                  <a:lnTo>
                    <a:pt x="357" y="360"/>
                  </a:lnTo>
                  <a:lnTo>
                    <a:pt x="352" y="355"/>
                  </a:lnTo>
                  <a:lnTo>
                    <a:pt x="348" y="349"/>
                  </a:lnTo>
                  <a:lnTo>
                    <a:pt x="340" y="340"/>
                  </a:lnTo>
                  <a:lnTo>
                    <a:pt x="332" y="332"/>
                  </a:lnTo>
                  <a:lnTo>
                    <a:pt x="325" y="323"/>
                  </a:lnTo>
                  <a:lnTo>
                    <a:pt x="317" y="314"/>
                  </a:lnTo>
                  <a:lnTo>
                    <a:pt x="309" y="307"/>
                  </a:lnTo>
                  <a:lnTo>
                    <a:pt x="302" y="299"/>
                  </a:lnTo>
                  <a:lnTo>
                    <a:pt x="294" y="292"/>
                  </a:lnTo>
                  <a:lnTo>
                    <a:pt x="286" y="286"/>
                  </a:lnTo>
                  <a:lnTo>
                    <a:pt x="281" y="281"/>
                  </a:lnTo>
                  <a:lnTo>
                    <a:pt x="278" y="277"/>
                  </a:lnTo>
                  <a:lnTo>
                    <a:pt x="277" y="273"/>
                  </a:lnTo>
                  <a:lnTo>
                    <a:pt x="276" y="268"/>
                  </a:lnTo>
                  <a:lnTo>
                    <a:pt x="272" y="263"/>
                  </a:lnTo>
                  <a:lnTo>
                    <a:pt x="265" y="255"/>
                  </a:lnTo>
                  <a:lnTo>
                    <a:pt x="252" y="245"/>
                  </a:lnTo>
                  <a:lnTo>
                    <a:pt x="232" y="231"/>
                  </a:lnTo>
                  <a:lnTo>
                    <a:pt x="219" y="222"/>
                  </a:lnTo>
                  <a:lnTo>
                    <a:pt x="206" y="212"/>
                  </a:lnTo>
                  <a:lnTo>
                    <a:pt x="192" y="201"/>
                  </a:lnTo>
                  <a:lnTo>
                    <a:pt x="179" y="190"/>
                  </a:lnTo>
                  <a:lnTo>
                    <a:pt x="165" y="178"/>
                  </a:lnTo>
                  <a:lnTo>
                    <a:pt x="152" y="165"/>
                  </a:lnTo>
                  <a:lnTo>
                    <a:pt x="138" y="151"/>
                  </a:lnTo>
                  <a:lnTo>
                    <a:pt x="124" y="138"/>
                  </a:lnTo>
                  <a:lnTo>
                    <a:pt x="112" y="124"/>
                  </a:lnTo>
                  <a:lnTo>
                    <a:pt x="100" y="110"/>
                  </a:lnTo>
                  <a:lnTo>
                    <a:pt x="89" y="97"/>
                  </a:lnTo>
                  <a:lnTo>
                    <a:pt x="78" y="83"/>
                  </a:lnTo>
                  <a:lnTo>
                    <a:pt x="69" y="71"/>
                  </a:lnTo>
                  <a:lnTo>
                    <a:pt x="61" y="59"/>
                  </a:lnTo>
                  <a:lnTo>
                    <a:pt x="55" y="47"/>
                  </a:lnTo>
                  <a:lnTo>
                    <a:pt x="50" y="37"/>
                  </a:lnTo>
                  <a:lnTo>
                    <a:pt x="41" y="19"/>
                  </a:lnTo>
                  <a:lnTo>
                    <a:pt x="32" y="7"/>
                  </a:lnTo>
                  <a:lnTo>
                    <a:pt x="23" y="1"/>
                  </a:lnTo>
                  <a:lnTo>
                    <a:pt x="14" y="0"/>
                  </a:lnTo>
                  <a:lnTo>
                    <a:pt x="8" y="3"/>
                  </a:lnTo>
                  <a:lnTo>
                    <a:pt x="2" y="12"/>
                  </a:lnTo>
                  <a:lnTo>
                    <a:pt x="0" y="25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6" name="Freeform 81">
              <a:extLst>
                <a:ext uri="{FF2B5EF4-FFF2-40B4-BE49-F238E27FC236}">
                  <a16:creationId xmlns:a16="http://schemas.microsoft.com/office/drawing/2014/main" id="{FE389141-258E-40A1-B936-13FF6B099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2725" y="3351214"/>
              <a:ext cx="1644650" cy="1582737"/>
            </a:xfrm>
            <a:custGeom>
              <a:avLst/>
              <a:gdLst>
                <a:gd name="T0" fmla="*/ 2147483647 w 1165"/>
                <a:gd name="T1" fmla="*/ 2147483647 h 997"/>
                <a:gd name="T2" fmla="*/ 2147483647 w 1165"/>
                <a:gd name="T3" fmla="*/ 2147483647 h 997"/>
                <a:gd name="T4" fmla="*/ 2147483647 w 1165"/>
                <a:gd name="T5" fmla="*/ 2147483647 h 997"/>
                <a:gd name="T6" fmla="*/ 2147483647 w 1165"/>
                <a:gd name="T7" fmla="*/ 2147483647 h 997"/>
                <a:gd name="T8" fmla="*/ 2147483647 w 1165"/>
                <a:gd name="T9" fmla="*/ 2147483647 h 997"/>
                <a:gd name="T10" fmla="*/ 2147483647 w 1165"/>
                <a:gd name="T11" fmla="*/ 2147483647 h 997"/>
                <a:gd name="T12" fmla="*/ 2147483647 w 1165"/>
                <a:gd name="T13" fmla="*/ 2147483647 h 997"/>
                <a:gd name="T14" fmla="*/ 2147483647 w 1165"/>
                <a:gd name="T15" fmla="*/ 2147483647 h 997"/>
                <a:gd name="T16" fmla="*/ 2147483647 w 1165"/>
                <a:gd name="T17" fmla="*/ 2147483647 h 997"/>
                <a:gd name="T18" fmla="*/ 2147483647 w 1165"/>
                <a:gd name="T19" fmla="*/ 2147483647 h 997"/>
                <a:gd name="T20" fmla="*/ 2147483647 w 1165"/>
                <a:gd name="T21" fmla="*/ 2147483647 h 997"/>
                <a:gd name="T22" fmla="*/ 2147483647 w 1165"/>
                <a:gd name="T23" fmla="*/ 2147483647 h 997"/>
                <a:gd name="T24" fmla="*/ 2147483647 w 1165"/>
                <a:gd name="T25" fmla="*/ 2147483647 h 997"/>
                <a:gd name="T26" fmla="*/ 2147483647 w 1165"/>
                <a:gd name="T27" fmla="*/ 2147483647 h 997"/>
                <a:gd name="T28" fmla="*/ 2147483647 w 1165"/>
                <a:gd name="T29" fmla="*/ 2147483647 h 997"/>
                <a:gd name="T30" fmla="*/ 2147483647 w 1165"/>
                <a:gd name="T31" fmla="*/ 2147483647 h 997"/>
                <a:gd name="T32" fmla="*/ 2147483647 w 1165"/>
                <a:gd name="T33" fmla="*/ 2147483647 h 997"/>
                <a:gd name="T34" fmla="*/ 2147483647 w 1165"/>
                <a:gd name="T35" fmla="*/ 2147483647 h 997"/>
                <a:gd name="T36" fmla="*/ 2147483647 w 1165"/>
                <a:gd name="T37" fmla="*/ 2147483647 h 997"/>
                <a:gd name="T38" fmla="*/ 2147483647 w 1165"/>
                <a:gd name="T39" fmla="*/ 2147483647 h 997"/>
                <a:gd name="T40" fmla="*/ 2147483647 w 1165"/>
                <a:gd name="T41" fmla="*/ 2147483647 h 997"/>
                <a:gd name="T42" fmla="*/ 2147483647 w 1165"/>
                <a:gd name="T43" fmla="*/ 2147483647 h 997"/>
                <a:gd name="T44" fmla="*/ 2147483647 w 1165"/>
                <a:gd name="T45" fmla="*/ 2147483647 h 997"/>
                <a:gd name="T46" fmla="*/ 2147483647 w 1165"/>
                <a:gd name="T47" fmla="*/ 2147483647 h 997"/>
                <a:gd name="T48" fmla="*/ 2147483647 w 1165"/>
                <a:gd name="T49" fmla="*/ 2147483647 h 997"/>
                <a:gd name="T50" fmla="*/ 2147483647 w 1165"/>
                <a:gd name="T51" fmla="*/ 2147483647 h 997"/>
                <a:gd name="T52" fmla="*/ 2147483647 w 1165"/>
                <a:gd name="T53" fmla="*/ 2147483647 h 997"/>
                <a:gd name="T54" fmla="*/ 2147483647 w 1165"/>
                <a:gd name="T55" fmla="*/ 2147483647 h 997"/>
                <a:gd name="T56" fmla="*/ 2147483647 w 1165"/>
                <a:gd name="T57" fmla="*/ 2147483647 h 997"/>
                <a:gd name="T58" fmla="*/ 2147483647 w 1165"/>
                <a:gd name="T59" fmla="*/ 2147483647 h 997"/>
                <a:gd name="T60" fmla="*/ 2147483647 w 1165"/>
                <a:gd name="T61" fmla="*/ 2147483647 h 997"/>
                <a:gd name="T62" fmla="*/ 2147483647 w 1165"/>
                <a:gd name="T63" fmla="*/ 2147483647 h 997"/>
                <a:gd name="T64" fmla="*/ 2147483647 w 1165"/>
                <a:gd name="T65" fmla="*/ 2147483647 h 997"/>
                <a:gd name="T66" fmla="*/ 2147483647 w 1165"/>
                <a:gd name="T67" fmla="*/ 2147483647 h 997"/>
                <a:gd name="T68" fmla="*/ 2147483647 w 1165"/>
                <a:gd name="T69" fmla="*/ 2147483647 h 997"/>
                <a:gd name="T70" fmla="*/ 2147483647 w 1165"/>
                <a:gd name="T71" fmla="*/ 2147483647 h 997"/>
                <a:gd name="T72" fmla="*/ 2147483647 w 1165"/>
                <a:gd name="T73" fmla="*/ 2147483647 h 997"/>
                <a:gd name="T74" fmla="*/ 2147483647 w 1165"/>
                <a:gd name="T75" fmla="*/ 2147483647 h 997"/>
                <a:gd name="T76" fmla="*/ 2147483647 w 1165"/>
                <a:gd name="T77" fmla="*/ 2147483647 h 997"/>
                <a:gd name="T78" fmla="*/ 2147483647 w 1165"/>
                <a:gd name="T79" fmla="*/ 2147483647 h 997"/>
                <a:gd name="T80" fmla="*/ 2147483647 w 1165"/>
                <a:gd name="T81" fmla="*/ 2147483647 h 997"/>
                <a:gd name="T82" fmla="*/ 2147483647 w 1165"/>
                <a:gd name="T83" fmla="*/ 2147483647 h 997"/>
                <a:gd name="T84" fmla="*/ 2147483647 w 1165"/>
                <a:gd name="T85" fmla="*/ 2147483647 h 997"/>
                <a:gd name="T86" fmla="*/ 2147483647 w 1165"/>
                <a:gd name="T87" fmla="*/ 2147483647 h 997"/>
                <a:gd name="T88" fmla="*/ 2147483647 w 1165"/>
                <a:gd name="T89" fmla="*/ 2147483647 h 997"/>
                <a:gd name="T90" fmla="*/ 2147483647 w 1165"/>
                <a:gd name="T91" fmla="*/ 2147483647 h 997"/>
                <a:gd name="T92" fmla="*/ 2147483647 w 1165"/>
                <a:gd name="T93" fmla="*/ 2147483647 h 997"/>
                <a:gd name="T94" fmla="*/ 2147483647 w 1165"/>
                <a:gd name="T95" fmla="*/ 2147483647 h 997"/>
                <a:gd name="T96" fmla="*/ 2147483647 w 1165"/>
                <a:gd name="T97" fmla="*/ 2147483647 h 997"/>
                <a:gd name="T98" fmla="*/ 2147483647 w 1165"/>
                <a:gd name="T99" fmla="*/ 2147483647 h 997"/>
                <a:gd name="T100" fmla="*/ 2147483647 w 1165"/>
                <a:gd name="T101" fmla="*/ 2147483647 h 997"/>
                <a:gd name="T102" fmla="*/ 2147483647 w 1165"/>
                <a:gd name="T103" fmla="*/ 2147483647 h 997"/>
                <a:gd name="T104" fmla="*/ 2147483647 w 1165"/>
                <a:gd name="T105" fmla="*/ 2147483647 h 997"/>
                <a:gd name="T106" fmla="*/ 2147483647 w 1165"/>
                <a:gd name="T107" fmla="*/ 2147483647 h 997"/>
                <a:gd name="T108" fmla="*/ 2147483647 w 1165"/>
                <a:gd name="T109" fmla="*/ 2147483647 h 997"/>
                <a:gd name="T110" fmla="*/ 2147483647 w 1165"/>
                <a:gd name="T111" fmla="*/ 0 h 99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165"/>
                <a:gd name="T169" fmla="*/ 0 h 997"/>
                <a:gd name="T170" fmla="*/ 1165 w 1165"/>
                <a:gd name="T171" fmla="*/ 997 h 99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165" h="997">
                  <a:moveTo>
                    <a:pt x="717" y="0"/>
                  </a:moveTo>
                  <a:lnTo>
                    <a:pt x="717" y="0"/>
                  </a:lnTo>
                  <a:lnTo>
                    <a:pt x="717" y="1"/>
                  </a:lnTo>
                  <a:lnTo>
                    <a:pt x="719" y="3"/>
                  </a:lnTo>
                  <a:lnTo>
                    <a:pt x="721" y="7"/>
                  </a:lnTo>
                  <a:lnTo>
                    <a:pt x="725" y="12"/>
                  </a:lnTo>
                  <a:lnTo>
                    <a:pt x="729" y="17"/>
                  </a:lnTo>
                  <a:lnTo>
                    <a:pt x="733" y="24"/>
                  </a:lnTo>
                  <a:lnTo>
                    <a:pt x="739" y="32"/>
                  </a:lnTo>
                  <a:lnTo>
                    <a:pt x="745" y="40"/>
                  </a:lnTo>
                  <a:lnTo>
                    <a:pt x="751" y="49"/>
                  </a:lnTo>
                  <a:lnTo>
                    <a:pt x="758" y="58"/>
                  </a:lnTo>
                  <a:lnTo>
                    <a:pt x="765" y="68"/>
                  </a:lnTo>
                  <a:lnTo>
                    <a:pt x="772" y="77"/>
                  </a:lnTo>
                  <a:lnTo>
                    <a:pt x="779" y="87"/>
                  </a:lnTo>
                  <a:lnTo>
                    <a:pt x="786" y="96"/>
                  </a:lnTo>
                  <a:lnTo>
                    <a:pt x="794" y="105"/>
                  </a:lnTo>
                  <a:lnTo>
                    <a:pt x="801" y="114"/>
                  </a:lnTo>
                  <a:lnTo>
                    <a:pt x="809" y="124"/>
                  </a:lnTo>
                  <a:lnTo>
                    <a:pt x="821" y="135"/>
                  </a:lnTo>
                  <a:lnTo>
                    <a:pt x="835" y="149"/>
                  </a:lnTo>
                  <a:lnTo>
                    <a:pt x="851" y="165"/>
                  </a:lnTo>
                  <a:lnTo>
                    <a:pt x="869" y="181"/>
                  </a:lnTo>
                  <a:lnTo>
                    <a:pt x="889" y="199"/>
                  </a:lnTo>
                  <a:lnTo>
                    <a:pt x="910" y="218"/>
                  </a:lnTo>
                  <a:lnTo>
                    <a:pt x="930" y="237"/>
                  </a:lnTo>
                  <a:lnTo>
                    <a:pt x="952" y="256"/>
                  </a:lnTo>
                  <a:lnTo>
                    <a:pt x="972" y="275"/>
                  </a:lnTo>
                  <a:lnTo>
                    <a:pt x="993" y="294"/>
                  </a:lnTo>
                  <a:lnTo>
                    <a:pt x="1012" y="312"/>
                  </a:lnTo>
                  <a:lnTo>
                    <a:pt x="1030" y="329"/>
                  </a:lnTo>
                  <a:lnTo>
                    <a:pt x="1046" y="345"/>
                  </a:lnTo>
                  <a:lnTo>
                    <a:pt x="1060" y="359"/>
                  </a:lnTo>
                  <a:lnTo>
                    <a:pt x="1072" y="372"/>
                  </a:lnTo>
                  <a:lnTo>
                    <a:pt x="1085" y="389"/>
                  </a:lnTo>
                  <a:lnTo>
                    <a:pt x="1098" y="406"/>
                  </a:lnTo>
                  <a:lnTo>
                    <a:pt x="1110" y="423"/>
                  </a:lnTo>
                  <a:lnTo>
                    <a:pt x="1119" y="440"/>
                  </a:lnTo>
                  <a:lnTo>
                    <a:pt x="1129" y="456"/>
                  </a:lnTo>
                  <a:lnTo>
                    <a:pt x="1137" y="472"/>
                  </a:lnTo>
                  <a:lnTo>
                    <a:pt x="1143" y="488"/>
                  </a:lnTo>
                  <a:lnTo>
                    <a:pt x="1149" y="504"/>
                  </a:lnTo>
                  <a:lnTo>
                    <a:pt x="1154" y="520"/>
                  </a:lnTo>
                  <a:lnTo>
                    <a:pt x="1158" y="535"/>
                  </a:lnTo>
                  <a:lnTo>
                    <a:pt x="1161" y="550"/>
                  </a:lnTo>
                  <a:lnTo>
                    <a:pt x="1164" y="565"/>
                  </a:lnTo>
                  <a:lnTo>
                    <a:pt x="1165" y="579"/>
                  </a:lnTo>
                  <a:lnTo>
                    <a:pt x="1165" y="594"/>
                  </a:lnTo>
                  <a:lnTo>
                    <a:pt x="1165" y="609"/>
                  </a:lnTo>
                  <a:lnTo>
                    <a:pt x="1164" y="623"/>
                  </a:lnTo>
                  <a:lnTo>
                    <a:pt x="1163" y="637"/>
                  </a:lnTo>
                  <a:lnTo>
                    <a:pt x="1160" y="651"/>
                  </a:lnTo>
                  <a:lnTo>
                    <a:pt x="1157" y="665"/>
                  </a:lnTo>
                  <a:lnTo>
                    <a:pt x="1153" y="678"/>
                  </a:lnTo>
                  <a:lnTo>
                    <a:pt x="1149" y="692"/>
                  </a:lnTo>
                  <a:lnTo>
                    <a:pt x="1144" y="705"/>
                  </a:lnTo>
                  <a:lnTo>
                    <a:pt x="1139" y="718"/>
                  </a:lnTo>
                  <a:lnTo>
                    <a:pt x="1134" y="731"/>
                  </a:lnTo>
                  <a:lnTo>
                    <a:pt x="1127" y="744"/>
                  </a:lnTo>
                  <a:lnTo>
                    <a:pt x="1121" y="756"/>
                  </a:lnTo>
                  <a:lnTo>
                    <a:pt x="1114" y="768"/>
                  </a:lnTo>
                  <a:lnTo>
                    <a:pt x="1107" y="780"/>
                  </a:lnTo>
                  <a:lnTo>
                    <a:pt x="1100" y="793"/>
                  </a:lnTo>
                  <a:lnTo>
                    <a:pt x="1092" y="805"/>
                  </a:lnTo>
                  <a:lnTo>
                    <a:pt x="1085" y="816"/>
                  </a:lnTo>
                  <a:lnTo>
                    <a:pt x="1077" y="828"/>
                  </a:lnTo>
                  <a:lnTo>
                    <a:pt x="1061" y="846"/>
                  </a:lnTo>
                  <a:lnTo>
                    <a:pt x="1047" y="863"/>
                  </a:lnTo>
                  <a:lnTo>
                    <a:pt x="1032" y="881"/>
                  </a:lnTo>
                  <a:lnTo>
                    <a:pt x="1019" y="897"/>
                  </a:lnTo>
                  <a:lnTo>
                    <a:pt x="1005" y="914"/>
                  </a:lnTo>
                  <a:lnTo>
                    <a:pt x="991" y="929"/>
                  </a:lnTo>
                  <a:lnTo>
                    <a:pt x="977" y="943"/>
                  </a:lnTo>
                  <a:lnTo>
                    <a:pt x="963" y="956"/>
                  </a:lnTo>
                  <a:lnTo>
                    <a:pt x="949" y="968"/>
                  </a:lnTo>
                  <a:lnTo>
                    <a:pt x="936" y="977"/>
                  </a:lnTo>
                  <a:lnTo>
                    <a:pt x="921" y="986"/>
                  </a:lnTo>
                  <a:lnTo>
                    <a:pt x="906" y="992"/>
                  </a:lnTo>
                  <a:lnTo>
                    <a:pt x="891" y="996"/>
                  </a:lnTo>
                  <a:lnTo>
                    <a:pt x="875" y="997"/>
                  </a:lnTo>
                  <a:lnTo>
                    <a:pt x="858" y="996"/>
                  </a:lnTo>
                  <a:lnTo>
                    <a:pt x="841" y="992"/>
                  </a:lnTo>
                  <a:lnTo>
                    <a:pt x="786" y="988"/>
                  </a:lnTo>
                  <a:lnTo>
                    <a:pt x="733" y="984"/>
                  </a:lnTo>
                  <a:lnTo>
                    <a:pt x="683" y="979"/>
                  </a:lnTo>
                  <a:lnTo>
                    <a:pt x="634" y="973"/>
                  </a:lnTo>
                  <a:lnTo>
                    <a:pt x="588" y="967"/>
                  </a:lnTo>
                  <a:lnTo>
                    <a:pt x="544" y="960"/>
                  </a:lnTo>
                  <a:lnTo>
                    <a:pt x="502" y="952"/>
                  </a:lnTo>
                  <a:lnTo>
                    <a:pt x="463" y="942"/>
                  </a:lnTo>
                  <a:lnTo>
                    <a:pt x="425" y="933"/>
                  </a:lnTo>
                  <a:lnTo>
                    <a:pt x="389" y="922"/>
                  </a:lnTo>
                  <a:lnTo>
                    <a:pt x="356" y="911"/>
                  </a:lnTo>
                  <a:lnTo>
                    <a:pt x="323" y="899"/>
                  </a:lnTo>
                  <a:lnTo>
                    <a:pt x="293" y="886"/>
                  </a:lnTo>
                  <a:lnTo>
                    <a:pt x="265" y="873"/>
                  </a:lnTo>
                  <a:lnTo>
                    <a:pt x="239" y="858"/>
                  </a:lnTo>
                  <a:lnTo>
                    <a:pt x="213" y="843"/>
                  </a:lnTo>
                  <a:lnTo>
                    <a:pt x="190" y="827"/>
                  </a:lnTo>
                  <a:lnTo>
                    <a:pt x="168" y="810"/>
                  </a:lnTo>
                  <a:lnTo>
                    <a:pt x="148" y="793"/>
                  </a:lnTo>
                  <a:lnTo>
                    <a:pt x="130" y="774"/>
                  </a:lnTo>
                  <a:lnTo>
                    <a:pt x="113" y="755"/>
                  </a:lnTo>
                  <a:lnTo>
                    <a:pt x="96" y="734"/>
                  </a:lnTo>
                  <a:lnTo>
                    <a:pt x="82" y="713"/>
                  </a:lnTo>
                  <a:lnTo>
                    <a:pt x="69" y="691"/>
                  </a:lnTo>
                  <a:lnTo>
                    <a:pt x="57" y="669"/>
                  </a:lnTo>
                  <a:lnTo>
                    <a:pt x="46" y="645"/>
                  </a:lnTo>
                  <a:lnTo>
                    <a:pt x="37" y="621"/>
                  </a:lnTo>
                  <a:lnTo>
                    <a:pt x="28" y="596"/>
                  </a:lnTo>
                  <a:lnTo>
                    <a:pt x="20" y="570"/>
                  </a:lnTo>
                  <a:lnTo>
                    <a:pt x="14" y="543"/>
                  </a:lnTo>
                  <a:lnTo>
                    <a:pt x="8" y="515"/>
                  </a:lnTo>
                  <a:lnTo>
                    <a:pt x="4" y="486"/>
                  </a:lnTo>
                  <a:lnTo>
                    <a:pt x="1" y="458"/>
                  </a:lnTo>
                  <a:lnTo>
                    <a:pt x="0" y="431"/>
                  </a:lnTo>
                  <a:lnTo>
                    <a:pt x="1" y="406"/>
                  </a:lnTo>
                  <a:lnTo>
                    <a:pt x="5" y="381"/>
                  </a:lnTo>
                  <a:lnTo>
                    <a:pt x="10" y="359"/>
                  </a:lnTo>
                  <a:lnTo>
                    <a:pt x="18" y="338"/>
                  </a:lnTo>
                  <a:lnTo>
                    <a:pt x="26" y="317"/>
                  </a:lnTo>
                  <a:lnTo>
                    <a:pt x="37" y="299"/>
                  </a:lnTo>
                  <a:lnTo>
                    <a:pt x="49" y="281"/>
                  </a:lnTo>
                  <a:lnTo>
                    <a:pt x="62" y="265"/>
                  </a:lnTo>
                  <a:lnTo>
                    <a:pt x="77" y="250"/>
                  </a:lnTo>
                  <a:lnTo>
                    <a:pt x="92" y="236"/>
                  </a:lnTo>
                  <a:lnTo>
                    <a:pt x="109" y="223"/>
                  </a:lnTo>
                  <a:lnTo>
                    <a:pt x="126" y="211"/>
                  </a:lnTo>
                  <a:lnTo>
                    <a:pt x="145" y="199"/>
                  </a:lnTo>
                  <a:lnTo>
                    <a:pt x="163" y="190"/>
                  </a:lnTo>
                  <a:lnTo>
                    <a:pt x="183" y="180"/>
                  </a:lnTo>
                  <a:lnTo>
                    <a:pt x="202" y="172"/>
                  </a:lnTo>
                  <a:lnTo>
                    <a:pt x="222" y="164"/>
                  </a:lnTo>
                  <a:lnTo>
                    <a:pt x="242" y="158"/>
                  </a:lnTo>
                  <a:lnTo>
                    <a:pt x="262" y="152"/>
                  </a:lnTo>
                  <a:lnTo>
                    <a:pt x="282" y="146"/>
                  </a:lnTo>
                  <a:lnTo>
                    <a:pt x="301" y="142"/>
                  </a:lnTo>
                  <a:lnTo>
                    <a:pt x="320" y="138"/>
                  </a:lnTo>
                  <a:lnTo>
                    <a:pt x="339" y="134"/>
                  </a:lnTo>
                  <a:lnTo>
                    <a:pt x="357" y="131"/>
                  </a:lnTo>
                  <a:lnTo>
                    <a:pt x="375" y="129"/>
                  </a:lnTo>
                  <a:lnTo>
                    <a:pt x="391" y="127"/>
                  </a:lnTo>
                  <a:lnTo>
                    <a:pt x="407" y="126"/>
                  </a:lnTo>
                  <a:lnTo>
                    <a:pt x="421" y="125"/>
                  </a:lnTo>
                  <a:lnTo>
                    <a:pt x="435" y="124"/>
                  </a:lnTo>
                  <a:lnTo>
                    <a:pt x="447" y="124"/>
                  </a:lnTo>
                  <a:lnTo>
                    <a:pt x="468" y="123"/>
                  </a:lnTo>
                  <a:lnTo>
                    <a:pt x="490" y="121"/>
                  </a:lnTo>
                  <a:lnTo>
                    <a:pt x="511" y="119"/>
                  </a:lnTo>
                  <a:lnTo>
                    <a:pt x="531" y="115"/>
                  </a:lnTo>
                  <a:lnTo>
                    <a:pt x="550" y="111"/>
                  </a:lnTo>
                  <a:lnTo>
                    <a:pt x="569" y="105"/>
                  </a:lnTo>
                  <a:lnTo>
                    <a:pt x="587" y="99"/>
                  </a:lnTo>
                  <a:lnTo>
                    <a:pt x="604" y="92"/>
                  </a:lnTo>
                  <a:lnTo>
                    <a:pt x="621" y="84"/>
                  </a:lnTo>
                  <a:lnTo>
                    <a:pt x="637" y="74"/>
                  </a:lnTo>
                  <a:lnTo>
                    <a:pt x="652" y="65"/>
                  </a:lnTo>
                  <a:lnTo>
                    <a:pt x="667" y="54"/>
                  </a:lnTo>
                  <a:lnTo>
                    <a:pt x="680" y="42"/>
                  </a:lnTo>
                  <a:lnTo>
                    <a:pt x="693" y="29"/>
                  </a:lnTo>
                  <a:lnTo>
                    <a:pt x="705" y="15"/>
                  </a:lnTo>
                  <a:lnTo>
                    <a:pt x="717" y="0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Freeform 82">
              <a:extLst>
                <a:ext uri="{FF2B5EF4-FFF2-40B4-BE49-F238E27FC236}">
                  <a16:creationId xmlns:a16="http://schemas.microsoft.com/office/drawing/2014/main" id="{535B654D-06FB-4CF5-948B-C3AEE9FFC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1901" y="3357564"/>
              <a:ext cx="627063" cy="1531937"/>
            </a:xfrm>
            <a:custGeom>
              <a:avLst/>
              <a:gdLst>
                <a:gd name="T0" fmla="*/ 2147483647 w 445"/>
                <a:gd name="T1" fmla="*/ 2147483647 h 965"/>
                <a:gd name="T2" fmla="*/ 2147483647 w 445"/>
                <a:gd name="T3" fmla="*/ 2147483647 h 965"/>
                <a:gd name="T4" fmla="*/ 2147483647 w 445"/>
                <a:gd name="T5" fmla="*/ 2147483647 h 965"/>
                <a:gd name="T6" fmla="*/ 2147483647 w 445"/>
                <a:gd name="T7" fmla="*/ 2147483647 h 965"/>
                <a:gd name="T8" fmla="*/ 2147483647 w 445"/>
                <a:gd name="T9" fmla="*/ 2147483647 h 965"/>
                <a:gd name="T10" fmla="*/ 2147483647 w 445"/>
                <a:gd name="T11" fmla="*/ 2147483647 h 965"/>
                <a:gd name="T12" fmla="*/ 2147483647 w 445"/>
                <a:gd name="T13" fmla="*/ 2147483647 h 965"/>
                <a:gd name="T14" fmla="*/ 2147483647 w 445"/>
                <a:gd name="T15" fmla="*/ 2147483647 h 965"/>
                <a:gd name="T16" fmla="*/ 2147483647 w 445"/>
                <a:gd name="T17" fmla="*/ 2147483647 h 965"/>
                <a:gd name="T18" fmla="*/ 2147483647 w 445"/>
                <a:gd name="T19" fmla="*/ 2147483647 h 965"/>
                <a:gd name="T20" fmla="*/ 2147483647 w 445"/>
                <a:gd name="T21" fmla="*/ 2147483647 h 965"/>
                <a:gd name="T22" fmla="*/ 2147483647 w 445"/>
                <a:gd name="T23" fmla="*/ 2147483647 h 965"/>
                <a:gd name="T24" fmla="*/ 2147483647 w 445"/>
                <a:gd name="T25" fmla="*/ 2147483647 h 965"/>
                <a:gd name="T26" fmla="*/ 2147483647 w 445"/>
                <a:gd name="T27" fmla="*/ 2147483647 h 965"/>
                <a:gd name="T28" fmla="*/ 2147483647 w 445"/>
                <a:gd name="T29" fmla="*/ 2147483647 h 965"/>
                <a:gd name="T30" fmla="*/ 2147483647 w 445"/>
                <a:gd name="T31" fmla="*/ 2147483647 h 965"/>
                <a:gd name="T32" fmla="*/ 2147483647 w 445"/>
                <a:gd name="T33" fmla="*/ 2147483647 h 965"/>
                <a:gd name="T34" fmla="*/ 2147483647 w 445"/>
                <a:gd name="T35" fmla="*/ 2147483647 h 965"/>
                <a:gd name="T36" fmla="*/ 2147483647 w 445"/>
                <a:gd name="T37" fmla="*/ 2147483647 h 965"/>
                <a:gd name="T38" fmla="*/ 2147483647 w 445"/>
                <a:gd name="T39" fmla="*/ 2147483647 h 965"/>
                <a:gd name="T40" fmla="*/ 2147483647 w 445"/>
                <a:gd name="T41" fmla="*/ 2147483647 h 965"/>
                <a:gd name="T42" fmla="*/ 2147483647 w 445"/>
                <a:gd name="T43" fmla="*/ 2147483647 h 965"/>
                <a:gd name="T44" fmla="*/ 2147483647 w 445"/>
                <a:gd name="T45" fmla="*/ 2147483647 h 965"/>
                <a:gd name="T46" fmla="*/ 2147483647 w 445"/>
                <a:gd name="T47" fmla="*/ 2147483647 h 965"/>
                <a:gd name="T48" fmla="*/ 2147483647 w 445"/>
                <a:gd name="T49" fmla="*/ 2147483647 h 965"/>
                <a:gd name="T50" fmla="*/ 2147483647 w 445"/>
                <a:gd name="T51" fmla="*/ 2147483647 h 965"/>
                <a:gd name="T52" fmla="*/ 2147483647 w 445"/>
                <a:gd name="T53" fmla="*/ 2147483647 h 965"/>
                <a:gd name="T54" fmla="*/ 2147483647 w 445"/>
                <a:gd name="T55" fmla="*/ 2147483647 h 965"/>
                <a:gd name="T56" fmla="*/ 2147483647 w 445"/>
                <a:gd name="T57" fmla="*/ 2147483647 h 965"/>
                <a:gd name="T58" fmla="*/ 2147483647 w 445"/>
                <a:gd name="T59" fmla="*/ 2147483647 h 965"/>
                <a:gd name="T60" fmla="*/ 2147483647 w 445"/>
                <a:gd name="T61" fmla="*/ 2147483647 h 965"/>
                <a:gd name="T62" fmla="*/ 2147483647 w 445"/>
                <a:gd name="T63" fmla="*/ 2147483647 h 965"/>
                <a:gd name="T64" fmla="*/ 2147483647 w 445"/>
                <a:gd name="T65" fmla="*/ 2147483647 h 965"/>
                <a:gd name="T66" fmla="*/ 2147483647 w 445"/>
                <a:gd name="T67" fmla="*/ 2147483647 h 965"/>
                <a:gd name="T68" fmla="*/ 2147483647 w 445"/>
                <a:gd name="T69" fmla="*/ 2147483647 h 965"/>
                <a:gd name="T70" fmla="*/ 2147483647 w 445"/>
                <a:gd name="T71" fmla="*/ 2147483647 h 965"/>
                <a:gd name="T72" fmla="*/ 2147483647 w 445"/>
                <a:gd name="T73" fmla="*/ 2147483647 h 965"/>
                <a:gd name="T74" fmla="*/ 2147483647 w 445"/>
                <a:gd name="T75" fmla="*/ 2147483647 h 965"/>
                <a:gd name="T76" fmla="*/ 2147483647 w 445"/>
                <a:gd name="T77" fmla="*/ 2147483647 h 965"/>
                <a:gd name="T78" fmla="*/ 2147483647 w 445"/>
                <a:gd name="T79" fmla="*/ 2147483647 h 965"/>
                <a:gd name="T80" fmla="*/ 2147483647 w 445"/>
                <a:gd name="T81" fmla="*/ 2147483647 h 965"/>
                <a:gd name="T82" fmla="*/ 2147483647 w 445"/>
                <a:gd name="T83" fmla="*/ 2147483647 h 965"/>
                <a:gd name="T84" fmla="*/ 2147483647 w 445"/>
                <a:gd name="T85" fmla="*/ 2147483647 h 965"/>
                <a:gd name="T86" fmla="*/ 2147483647 w 445"/>
                <a:gd name="T87" fmla="*/ 2147483647 h 965"/>
                <a:gd name="T88" fmla="*/ 2147483647 w 445"/>
                <a:gd name="T89" fmla="*/ 2147483647 h 965"/>
                <a:gd name="T90" fmla="*/ 2147483647 w 445"/>
                <a:gd name="T91" fmla="*/ 2147483647 h 965"/>
                <a:gd name="T92" fmla="*/ 2147483647 w 445"/>
                <a:gd name="T93" fmla="*/ 2147483647 h 965"/>
                <a:gd name="T94" fmla="*/ 2147483647 w 445"/>
                <a:gd name="T95" fmla="*/ 2147483647 h 965"/>
                <a:gd name="T96" fmla="*/ 2147483647 w 445"/>
                <a:gd name="T97" fmla="*/ 2147483647 h 965"/>
                <a:gd name="T98" fmla="*/ 2147483647 w 445"/>
                <a:gd name="T99" fmla="*/ 2147483647 h 965"/>
                <a:gd name="T100" fmla="*/ 2147483647 w 445"/>
                <a:gd name="T101" fmla="*/ 2147483647 h 965"/>
                <a:gd name="T102" fmla="*/ 2147483647 w 445"/>
                <a:gd name="T103" fmla="*/ 2147483647 h 965"/>
                <a:gd name="T104" fmla="*/ 2147483647 w 445"/>
                <a:gd name="T105" fmla="*/ 2147483647 h 965"/>
                <a:gd name="T106" fmla="*/ 2147483647 w 445"/>
                <a:gd name="T107" fmla="*/ 2147483647 h 965"/>
                <a:gd name="T108" fmla="*/ 2147483647 w 445"/>
                <a:gd name="T109" fmla="*/ 2147483647 h 965"/>
                <a:gd name="T110" fmla="*/ 2147483647 w 445"/>
                <a:gd name="T111" fmla="*/ 2147483647 h 965"/>
                <a:gd name="T112" fmla="*/ 2147483647 w 445"/>
                <a:gd name="T113" fmla="*/ 0 h 965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45"/>
                <a:gd name="T172" fmla="*/ 0 h 965"/>
                <a:gd name="T173" fmla="*/ 445 w 445"/>
                <a:gd name="T174" fmla="*/ 965 h 965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45" h="965">
                  <a:moveTo>
                    <a:pt x="0" y="43"/>
                  </a:moveTo>
                  <a:lnTo>
                    <a:pt x="0" y="43"/>
                  </a:lnTo>
                  <a:lnTo>
                    <a:pt x="1" y="61"/>
                  </a:lnTo>
                  <a:lnTo>
                    <a:pt x="3" y="76"/>
                  </a:lnTo>
                  <a:lnTo>
                    <a:pt x="5" y="87"/>
                  </a:lnTo>
                  <a:lnTo>
                    <a:pt x="8" y="97"/>
                  </a:lnTo>
                  <a:lnTo>
                    <a:pt x="10" y="104"/>
                  </a:lnTo>
                  <a:lnTo>
                    <a:pt x="13" y="110"/>
                  </a:lnTo>
                  <a:lnTo>
                    <a:pt x="16" y="116"/>
                  </a:lnTo>
                  <a:lnTo>
                    <a:pt x="19" y="120"/>
                  </a:lnTo>
                  <a:lnTo>
                    <a:pt x="21" y="124"/>
                  </a:lnTo>
                  <a:lnTo>
                    <a:pt x="25" y="128"/>
                  </a:lnTo>
                  <a:lnTo>
                    <a:pt x="29" y="132"/>
                  </a:lnTo>
                  <a:lnTo>
                    <a:pt x="32" y="135"/>
                  </a:lnTo>
                  <a:lnTo>
                    <a:pt x="35" y="139"/>
                  </a:lnTo>
                  <a:lnTo>
                    <a:pt x="38" y="144"/>
                  </a:lnTo>
                  <a:lnTo>
                    <a:pt x="40" y="150"/>
                  </a:lnTo>
                  <a:lnTo>
                    <a:pt x="40" y="158"/>
                  </a:lnTo>
                  <a:lnTo>
                    <a:pt x="42" y="166"/>
                  </a:lnTo>
                  <a:lnTo>
                    <a:pt x="46" y="174"/>
                  </a:lnTo>
                  <a:lnTo>
                    <a:pt x="51" y="181"/>
                  </a:lnTo>
                  <a:lnTo>
                    <a:pt x="57" y="187"/>
                  </a:lnTo>
                  <a:lnTo>
                    <a:pt x="64" y="193"/>
                  </a:lnTo>
                  <a:lnTo>
                    <a:pt x="70" y="200"/>
                  </a:lnTo>
                  <a:lnTo>
                    <a:pt x="76" y="206"/>
                  </a:lnTo>
                  <a:lnTo>
                    <a:pt x="80" y="213"/>
                  </a:lnTo>
                  <a:lnTo>
                    <a:pt x="84" y="220"/>
                  </a:lnTo>
                  <a:lnTo>
                    <a:pt x="88" y="227"/>
                  </a:lnTo>
                  <a:lnTo>
                    <a:pt x="92" y="234"/>
                  </a:lnTo>
                  <a:lnTo>
                    <a:pt x="96" y="241"/>
                  </a:lnTo>
                  <a:lnTo>
                    <a:pt x="101" y="247"/>
                  </a:lnTo>
                  <a:lnTo>
                    <a:pt x="105" y="254"/>
                  </a:lnTo>
                  <a:lnTo>
                    <a:pt x="110" y="260"/>
                  </a:lnTo>
                  <a:lnTo>
                    <a:pt x="113" y="266"/>
                  </a:lnTo>
                  <a:lnTo>
                    <a:pt x="117" y="272"/>
                  </a:lnTo>
                  <a:lnTo>
                    <a:pt x="122" y="277"/>
                  </a:lnTo>
                  <a:lnTo>
                    <a:pt x="127" y="283"/>
                  </a:lnTo>
                  <a:lnTo>
                    <a:pt x="133" y="289"/>
                  </a:lnTo>
                  <a:lnTo>
                    <a:pt x="138" y="295"/>
                  </a:lnTo>
                  <a:lnTo>
                    <a:pt x="145" y="300"/>
                  </a:lnTo>
                  <a:lnTo>
                    <a:pt x="151" y="307"/>
                  </a:lnTo>
                  <a:lnTo>
                    <a:pt x="157" y="313"/>
                  </a:lnTo>
                  <a:lnTo>
                    <a:pt x="163" y="319"/>
                  </a:lnTo>
                  <a:lnTo>
                    <a:pt x="170" y="326"/>
                  </a:lnTo>
                  <a:lnTo>
                    <a:pt x="178" y="334"/>
                  </a:lnTo>
                  <a:lnTo>
                    <a:pt x="186" y="343"/>
                  </a:lnTo>
                  <a:lnTo>
                    <a:pt x="195" y="351"/>
                  </a:lnTo>
                  <a:lnTo>
                    <a:pt x="205" y="360"/>
                  </a:lnTo>
                  <a:lnTo>
                    <a:pt x="214" y="368"/>
                  </a:lnTo>
                  <a:lnTo>
                    <a:pt x="224" y="375"/>
                  </a:lnTo>
                  <a:lnTo>
                    <a:pt x="234" y="384"/>
                  </a:lnTo>
                  <a:lnTo>
                    <a:pt x="244" y="394"/>
                  </a:lnTo>
                  <a:lnTo>
                    <a:pt x="253" y="406"/>
                  </a:lnTo>
                  <a:lnTo>
                    <a:pt x="262" y="420"/>
                  </a:lnTo>
                  <a:lnTo>
                    <a:pt x="270" y="432"/>
                  </a:lnTo>
                  <a:lnTo>
                    <a:pt x="277" y="445"/>
                  </a:lnTo>
                  <a:lnTo>
                    <a:pt x="283" y="457"/>
                  </a:lnTo>
                  <a:lnTo>
                    <a:pt x="289" y="466"/>
                  </a:lnTo>
                  <a:lnTo>
                    <a:pt x="291" y="471"/>
                  </a:lnTo>
                  <a:lnTo>
                    <a:pt x="293" y="476"/>
                  </a:lnTo>
                  <a:lnTo>
                    <a:pt x="296" y="481"/>
                  </a:lnTo>
                  <a:lnTo>
                    <a:pt x="298" y="486"/>
                  </a:lnTo>
                  <a:lnTo>
                    <a:pt x="301" y="492"/>
                  </a:lnTo>
                  <a:lnTo>
                    <a:pt x="303" y="497"/>
                  </a:lnTo>
                  <a:lnTo>
                    <a:pt x="305" y="503"/>
                  </a:lnTo>
                  <a:lnTo>
                    <a:pt x="307" y="510"/>
                  </a:lnTo>
                  <a:lnTo>
                    <a:pt x="309" y="516"/>
                  </a:lnTo>
                  <a:lnTo>
                    <a:pt x="310" y="523"/>
                  </a:lnTo>
                  <a:lnTo>
                    <a:pt x="311" y="530"/>
                  </a:lnTo>
                  <a:lnTo>
                    <a:pt x="312" y="537"/>
                  </a:lnTo>
                  <a:lnTo>
                    <a:pt x="312" y="544"/>
                  </a:lnTo>
                  <a:lnTo>
                    <a:pt x="312" y="550"/>
                  </a:lnTo>
                  <a:lnTo>
                    <a:pt x="311" y="558"/>
                  </a:lnTo>
                  <a:lnTo>
                    <a:pt x="310" y="565"/>
                  </a:lnTo>
                  <a:lnTo>
                    <a:pt x="309" y="573"/>
                  </a:lnTo>
                  <a:lnTo>
                    <a:pt x="307" y="580"/>
                  </a:lnTo>
                  <a:lnTo>
                    <a:pt x="306" y="588"/>
                  </a:lnTo>
                  <a:lnTo>
                    <a:pt x="305" y="595"/>
                  </a:lnTo>
                  <a:lnTo>
                    <a:pt x="304" y="602"/>
                  </a:lnTo>
                  <a:lnTo>
                    <a:pt x="304" y="609"/>
                  </a:lnTo>
                  <a:lnTo>
                    <a:pt x="302" y="617"/>
                  </a:lnTo>
                  <a:lnTo>
                    <a:pt x="302" y="623"/>
                  </a:lnTo>
                  <a:lnTo>
                    <a:pt x="301" y="630"/>
                  </a:lnTo>
                  <a:lnTo>
                    <a:pt x="300" y="636"/>
                  </a:lnTo>
                  <a:lnTo>
                    <a:pt x="300" y="643"/>
                  </a:lnTo>
                  <a:lnTo>
                    <a:pt x="298" y="648"/>
                  </a:lnTo>
                  <a:lnTo>
                    <a:pt x="297" y="654"/>
                  </a:lnTo>
                  <a:lnTo>
                    <a:pt x="296" y="659"/>
                  </a:lnTo>
                  <a:lnTo>
                    <a:pt x="295" y="664"/>
                  </a:lnTo>
                  <a:lnTo>
                    <a:pt x="293" y="669"/>
                  </a:lnTo>
                  <a:lnTo>
                    <a:pt x="290" y="677"/>
                  </a:lnTo>
                  <a:lnTo>
                    <a:pt x="289" y="685"/>
                  </a:lnTo>
                  <a:lnTo>
                    <a:pt x="287" y="692"/>
                  </a:lnTo>
                  <a:lnTo>
                    <a:pt x="286" y="700"/>
                  </a:lnTo>
                  <a:lnTo>
                    <a:pt x="284" y="707"/>
                  </a:lnTo>
                  <a:lnTo>
                    <a:pt x="282" y="716"/>
                  </a:lnTo>
                  <a:lnTo>
                    <a:pt x="278" y="724"/>
                  </a:lnTo>
                  <a:lnTo>
                    <a:pt x="273" y="735"/>
                  </a:lnTo>
                  <a:lnTo>
                    <a:pt x="270" y="741"/>
                  </a:lnTo>
                  <a:lnTo>
                    <a:pt x="266" y="747"/>
                  </a:lnTo>
                  <a:lnTo>
                    <a:pt x="262" y="754"/>
                  </a:lnTo>
                  <a:lnTo>
                    <a:pt x="258" y="762"/>
                  </a:lnTo>
                  <a:lnTo>
                    <a:pt x="253" y="769"/>
                  </a:lnTo>
                  <a:lnTo>
                    <a:pt x="248" y="777"/>
                  </a:lnTo>
                  <a:lnTo>
                    <a:pt x="243" y="786"/>
                  </a:lnTo>
                  <a:lnTo>
                    <a:pt x="237" y="794"/>
                  </a:lnTo>
                  <a:lnTo>
                    <a:pt x="233" y="802"/>
                  </a:lnTo>
                  <a:lnTo>
                    <a:pt x="228" y="810"/>
                  </a:lnTo>
                  <a:lnTo>
                    <a:pt x="223" y="817"/>
                  </a:lnTo>
                  <a:lnTo>
                    <a:pt x="218" y="825"/>
                  </a:lnTo>
                  <a:lnTo>
                    <a:pt x="214" y="831"/>
                  </a:lnTo>
                  <a:lnTo>
                    <a:pt x="211" y="837"/>
                  </a:lnTo>
                  <a:lnTo>
                    <a:pt x="207" y="841"/>
                  </a:lnTo>
                  <a:lnTo>
                    <a:pt x="205" y="845"/>
                  </a:lnTo>
                  <a:lnTo>
                    <a:pt x="202" y="850"/>
                  </a:lnTo>
                  <a:lnTo>
                    <a:pt x="201" y="851"/>
                  </a:lnTo>
                  <a:lnTo>
                    <a:pt x="202" y="849"/>
                  </a:lnTo>
                  <a:lnTo>
                    <a:pt x="203" y="846"/>
                  </a:lnTo>
                  <a:lnTo>
                    <a:pt x="205" y="842"/>
                  </a:lnTo>
                  <a:lnTo>
                    <a:pt x="205" y="841"/>
                  </a:lnTo>
                  <a:lnTo>
                    <a:pt x="203" y="845"/>
                  </a:lnTo>
                  <a:lnTo>
                    <a:pt x="201" y="849"/>
                  </a:lnTo>
                  <a:lnTo>
                    <a:pt x="198" y="853"/>
                  </a:lnTo>
                  <a:lnTo>
                    <a:pt x="195" y="859"/>
                  </a:lnTo>
                  <a:lnTo>
                    <a:pt x="192" y="864"/>
                  </a:lnTo>
                  <a:lnTo>
                    <a:pt x="189" y="870"/>
                  </a:lnTo>
                  <a:lnTo>
                    <a:pt x="186" y="876"/>
                  </a:lnTo>
                  <a:lnTo>
                    <a:pt x="182" y="883"/>
                  </a:lnTo>
                  <a:lnTo>
                    <a:pt x="179" y="891"/>
                  </a:lnTo>
                  <a:lnTo>
                    <a:pt x="176" y="898"/>
                  </a:lnTo>
                  <a:lnTo>
                    <a:pt x="173" y="905"/>
                  </a:lnTo>
                  <a:lnTo>
                    <a:pt x="171" y="913"/>
                  </a:lnTo>
                  <a:lnTo>
                    <a:pt x="169" y="920"/>
                  </a:lnTo>
                  <a:lnTo>
                    <a:pt x="168" y="928"/>
                  </a:lnTo>
                  <a:lnTo>
                    <a:pt x="168" y="935"/>
                  </a:lnTo>
                  <a:lnTo>
                    <a:pt x="168" y="942"/>
                  </a:lnTo>
                  <a:lnTo>
                    <a:pt x="170" y="948"/>
                  </a:lnTo>
                  <a:lnTo>
                    <a:pt x="176" y="958"/>
                  </a:lnTo>
                  <a:lnTo>
                    <a:pt x="183" y="963"/>
                  </a:lnTo>
                  <a:lnTo>
                    <a:pt x="193" y="965"/>
                  </a:lnTo>
                  <a:lnTo>
                    <a:pt x="203" y="962"/>
                  </a:lnTo>
                  <a:lnTo>
                    <a:pt x="213" y="958"/>
                  </a:lnTo>
                  <a:lnTo>
                    <a:pt x="223" y="953"/>
                  </a:lnTo>
                  <a:lnTo>
                    <a:pt x="232" y="947"/>
                  </a:lnTo>
                  <a:lnTo>
                    <a:pt x="238" y="942"/>
                  </a:lnTo>
                  <a:lnTo>
                    <a:pt x="243" y="937"/>
                  </a:lnTo>
                  <a:lnTo>
                    <a:pt x="249" y="931"/>
                  </a:lnTo>
                  <a:lnTo>
                    <a:pt x="255" y="924"/>
                  </a:lnTo>
                  <a:lnTo>
                    <a:pt x="261" y="916"/>
                  </a:lnTo>
                  <a:lnTo>
                    <a:pt x="267" y="908"/>
                  </a:lnTo>
                  <a:lnTo>
                    <a:pt x="274" y="898"/>
                  </a:lnTo>
                  <a:lnTo>
                    <a:pt x="282" y="887"/>
                  </a:lnTo>
                  <a:lnTo>
                    <a:pt x="290" y="876"/>
                  </a:lnTo>
                  <a:lnTo>
                    <a:pt x="295" y="870"/>
                  </a:lnTo>
                  <a:lnTo>
                    <a:pt x="300" y="863"/>
                  </a:lnTo>
                  <a:lnTo>
                    <a:pt x="306" y="856"/>
                  </a:lnTo>
                  <a:lnTo>
                    <a:pt x="313" y="848"/>
                  </a:lnTo>
                  <a:lnTo>
                    <a:pt x="319" y="840"/>
                  </a:lnTo>
                  <a:lnTo>
                    <a:pt x="327" y="832"/>
                  </a:lnTo>
                  <a:lnTo>
                    <a:pt x="334" y="823"/>
                  </a:lnTo>
                  <a:lnTo>
                    <a:pt x="341" y="815"/>
                  </a:lnTo>
                  <a:lnTo>
                    <a:pt x="348" y="806"/>
                  </a:lnTo>
                  <a:lnTo>
                    <a:pt x="355" y="797"/>
                  </a:lnTo>
                  <a:lnTo>
                    <a:pt x="362" y="788"/>
                  </a:lnTo>
                  <a:lnTo>
                    <a:pt x="369" y="779"/>
                  </a:lnTo>
                  <a:lnTo>
                    <a:pt x="374" y="770"/>
                  </a:lnTo>
                  <a:lnTo>
                    <a:pt x="380" y="761"/>
                  </a:lnTo>
                  <a:lnTo>
                    <a:pt x="385" y="753"/>
                  </a:lnTo>
                  <a:lnTo>
                    <a:pt x="389" y="744"/>
                  </a:lnTo>
                  <a:lnTo>
                    <a:pt x="393" y="736"/>
                  </a:lnTo>
                  <a:lnTo>
                    <a:pt x="397" y="728"/>
                  </a:lnTo>
                  <a:lnTo>
                    <a:pt x="400" y="720"/>
                  </a:lnTo>
                  <a:lnTo>
                    <a:pt x="404" y="712"/>
                  </a:lnTo>
                  <a:lnTo>
                    <a:pt x="407" y="705"/>
                  </a:lnTo>
                  <a:lnTo>
                    <a:pt x="410" y="697"/>
                  </a:lnTo>
                  <a:lnTo>
                    <a:pt x="413" y="690"/>
                  </a:lnTo>
                  <a:lnTo>
                    <a:pt x="416" y="682"/>
                  </a:lnTo>
                  <a:lnTo>
                    <a:pt x="419" y="675"/>
                  </a:lnTo>
                  <a:lnTo>
                    <a:pt x="422" y="668"/>
                  </a:lnTo>
                  <a:lnTo>
                    <a:pt x="424" y="660"/>
                  </a:lnTo>
                  <a:lnTo>
                    <a:pt x="427" y="654"/>
                  </a:lnTo>
                  <a:lnTo>
                    <a:pt x="429" y="646"/>
                  </a:lnTo>
                  <a:lnTo>
                    <a:pt x="431" y="639"/>
                  </a:lnTo>
                  <a:lnTo>
                    <a:pt x="433" y="632"/>
                  </a:lnTo>
                  <a:lnTo>
                    <a:pt x="435" y="625"/>
                  </a:lnTo>
                  <a:lnTo>
                    <a:pt x="437" y="617"/>
                  </a:lnTo>
                  <a:lnTo>
                    <a:pt x="439" y="609"/>
                  </a:lnTo>
                  <a:lnTo>
                    <a:pt x="441" y="601"/>
                  </a:lnTo>
                  <a:lnTo>
                    <a:pt x="442" y="592"/>
                  </a:lnTo>
                  <a:lnTo>
                    <a:pt x="443" y="583"/>
                  </a:lnTo>
                  <a:lnTo>
                    <a:pt x="444" y="573"/>
                  </a:lnTo>
                  <a:lnTo>
                    <a:pt x="444" y="564"/>
                  </a:lnTo>
                  <a:lnTo>
                    <a:pt x="445" y="555"/>
                  </a:lnTo>
                  <a:lnTo>
                    <a:pt x="445" y="546"/>
                  </a:lnTo>
                  <a:lnTo>
                    <a:pt x="444" y="538"/>
                  </a:lnTo>
                  <a:lnTo>
                    <a:pt x="444" y="529"/>
                  </a:lnTo>
                  <a:lnTo>
                    <a:pt x="442" y="522"/>
                  </a:lnTo>
                  <a:lnTo>
                    <a:pt x="441" y="514"/>
                  </a:lnTo>
                  <a:lnTo>
                    <a:pt x="440" y="508"/>
                  </a:lnTo>
                  <a:lnTo>
                    <a:pt x="438" y="502"/>
                  </a:lnTo>
                  <a:lnTo>
                    <a:pt x="435" y="497"/>
                  </a:lnTo>
                  <a:lnTo>
                    <a:pt x="431" y="491"/>
                  </a:lnTo>
                  <a:lnTo>
                    <a:pt x="430" y="488"/>
                  </a:lnTo>
                  <a:lnTo>
                    <a:pt x="430" y="487"/>
                  </a:lnTo>
                  <a:lnTo>
                    <a:pt x="430" y="488"/>
                  </a:lnTo>
                  <a:lnTo>
                    <a:pt x="430" y="487"/>
                  </a:lnTo>
                  <a:lnTo>
                    <a:pt x="430" y="482"/>
                  </a:lnTo>
                  <a:lnTo>
                    <a:pt x="427" y="473"/>
                  </a:lnTo>
                  <a:lnTo>
                    <a:pt x="425" y="466"/>
                  </a:lnTo>
                  <a:lnTo>
                    <a:pt x="422" y="459"/>
                  </a:lnTo>
                  <a:lnTo>
                    <a:pt x="418" y="451"/>
                  </a:lnTo>
                  <a:lnTo>
                    <a:pt x="413" y="443"/>
                  </a:lnTo>
                  <a:lnTo>
                    <a:pt x="408" y="435"/>
                  </a:lnTo>
                  <a:lnTo>
                    <a:pt x="403" y="426"/>
                  </a:lnTo>
                  <a:lnTo>
                    <a:pt x="397" y="417"/>
                  </a:lnTo>
                  <a:lnTo>
                    <a:pt x="391" y="408"/>
                  </a:lnTo>
                  <a:lnTo>
                    <a:pt x="385" y="400"/>
                  </a:lnTo>
                  <a:lnTo>
                    <a:pt x="379" y="391"/>
                  </a:lnTo>
                  <a:lnTo>
                    <a:pt x="373" y="382"/>
                  </a:lnTo>
                  <a:lnTo>
                    <a:pt x="368" y="375"/>
                  </a:lnTo>
                  <a:lnTo>
                    <a:pt x="362" y="367"/>
                  </a:lnTo>
                  <a:lnTo>
                    <a:pt x="357" y="360"/>
                  </a:lnTo>
                  <a:lnTo>
                    <a:pt x="352" y="355"/>
                  </a:lnTo>
                  <a:lnTo>
                    <a:pt x="348" y="349"/>
                  </a:lnTo>
                  <a:lnTo>
                    <a:pt x="340" y="340"/>
                  </a:lnTo>
                  <a:lnTo>
                    <a:pt x="332" y="332"/>
                  </a:lnTo>
                  <a:lnTo>
                    <a:pt x="325" y="323"/>
                  </a:lnTo>
                  <a:lnTo>
                    <a:pt x="317" y="314"/>
                  </a:lnTo>
                  <a:lnTo>
                    <a:pt x="309" y="307"/>
                  </a:lnTo>
                  <a:lnTo>
                    <a:pt x="302" y="299"/>
                  </a:lnTo>
                  <a:lnTo>
                    <a:pt x="294" y="292"/>
                  </a:lnTo>
                  <a:lnTo>
                    <a:pt x="286" y="286"/>
                  </a:lnTo>
                  <a:lnTo>
                    <a:pt x="281" y="281"/>
                  </a:lnTo>
                  <a:lnTo>
                    <a:pt x="278" y="277"/>
                  </a:lnTo>
                  <a:lnTo>
                    <a:pt x="277" y="273"/>
                  </a:lnTo>
                  <a:lnTo>
                    <a:pt x="276" y="268"/>
                  </a:lnTo>
                  <a:lnTo>
                    <a:pt x="272" y="263"/>
                  </a:lnTo>
                  <a:lnTo>
                    <a:pt x="265" y="255"/>
                  </a:lnTo>
                  <a:lnTo>
                    <a:pt x="252" y="245"/>
                  </a:lnTo>
                  <a:lnTo>
                    <a:pt x="232" y="231"/>
                  </a:lnTo>
                  <a:lnTo>
                    <a:pt x="219" y="222"/>
                  </a:lnTo>
                  <a:lnTo>
                    <a:pt x="206" y="212"/>
                  </a:lnTo>
                  <a:lnTo>
                    <a:pt x="192" y="201"/>
                  </a:lnTo>
                  <a:lnTo>
                    <a:pt x="179" y="190"/>
                  </a:lnTo>
                  <a:lnTo>
                    <a:pt x="165" y="178"/>
                  </a:lnTo>
                  <a:lnTo>
                    <a:pt x="152" y="165"/>
                  </a:lnTo>
                  <a:lnTo>
                    <a:pt x="138" y="151"/>
                  </a:lnTo>
                  <a:lnTo>
                    <a:pt x="124" y="138"/>
                  </a:lnTo>
                  <a:lnTo>
                    <a:pt x="112" y="124"/>
                  </a:lnTo>
                  <a:lnTo>
                    <a:pt x="100" y="110"/>
                  </a:lnTo>
                  <a:lnTo>
                    <a:pt x="89" y="97"/>
                  </a:lnTo>
                  <a:lnTo>
                    <a:pt x="78" y="83"/>
                  </a:lnTo>
                  <a:lnTo>
                    <a:pt x="69" y="71"/>
                  </a:lnTo>
                  <a:lnTo>
                    <a:pt x="61" y="59"/>
                  </a:lnTo>
                  <a:lnTo>
                    <a:pt x="55" y="47"/>
                  </a:lnTo>
                  <a:lnTo>
                    <a:pt x="50" y="37"/>
                  </a:lnTo>
                  <a:lnTo>
                    <a:pt x="41" y="19"/>
                  </a:lnTo>
                  <a:lnTo>
                    <a:pt x="32" y="7"/>
                  </a:lnTo>
                  <a:lnTo>
                    <a:pt x="23" y="1"/>
                  </a:lnTo>
                  <a:lnTo>
                    <a:pt x="14" y="0"/>
                  </a:lnTo>
                  <a:lnTo>
                    <a:pt x="8" y="3"/>
                  </a:lnTo>
                  <a:lnTo>
                    <a:pt x="2" y="12"/>
                  </a:lnTo>
                  <a:lnTo>
                    <a:pt x="0" y="25"/>
                  </a:lnTo>
                  <a:lnTo>
                    <a:pt x="0" y="4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8" name="Freeform 83">
              <a:extLst>
                <a:ext uri="{FF2B5EF4-FFF2-40B4-BE49-F238E27FC236}">
                  <a16:creationId xmlns:a16="http://schemas.microsoft.com/office/drawing/2014/main" id="{99B1F80B-FAEE-4E1A-B975-A492AEA98D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638" y="3573463"/>
              <a:ext cx="1008062" cy="1352550"/>
            </a:xfrm>
            <a:custGeom>
              <a:avLst/>
              <a:gdLst>
                <a:gd name="T0" fmla="*/ 2147483647 w 714"/>
                <a:gd name="T1" fmla="*/ 2147483647 h 852"/>
                <a:gd name="T2" fmla="*/ 2147483647 w 714"/>
                <a:gd name="T3" fmla="*/ 2147483647 h 852"/>
                <a:gd name="T4" fmla="*/ 2147483647 w 714"/>
                <a:gd name="T5" fmla="*/ 2147483647 h 852"/>
                <a:gd name="T6" fmla="*/ 2147483647 w 714"/>
                <a:gd name="T7" fmla="*/ 2147483647 h 852"/>
                <a:gd name="T8" fmla="*/ 2147483647 w 714"/>
                <a:gd name="T9" fmla="*/ 2147483647 h 852"/>
                <a:gd name="T10" fmla="*/ 2147483647 w 714"/>
                <a:gd name="T11" fmla="*/ 2147483647 h 852"/>
                <a:gd name="T12" fmla="*/ 2147483647 w 714"/>
                <a:gd name="T13" fmla="*/ 2147483647 h 852"/>
                <a:gd name="T14" fmla="*/ 2147483647 w 714"/>
                <a:gd name="T15" fmla="*/ 2147483647 h 852"/>
                <a:gd name="T16" fmla="*/ 2147483647 w 714"/>
                <a:gd name="T17" fmla="*/ 2147483647 h 852"/>
                <a:gd name="T18" fmla="*/ 2147483647 w 714"/>
                <a:gd name="T19" fmla="*/ 2147483647 h 852"/>
                <a:gd name="T20" fmla="*/ 2147483647 w 714"/>
                <a:gd name="T21" fmla="*/ 2147483647 h 852"/>
                <a:gd name="T22" fmla="*/ 2147483647 w 714"/>
                <a:gd name="T23" fmla="*/ 2147483647 h 852"/>
                <a:gd name="T24" fmla="*/ 2147483647 w 714"/>
                <a:gd name="T25" fmla="*/ 2147483647 h 852"/>
                <a:gd name="T26" fmla="*/ 2147483647 w 714"/>
                <a:gd name="T27" fmla="*/ 2147483647 h 852"/>
                <a:gd name="T28" fmla="*/ 2147483647 w 714"/>
                <a:gd name="T29" fmla="*/ 2147483647 h 852"/>
                <a:gd name="T30" fmla="*/ 2147483647 w 714"/>
                <a:gd name="T31" fmla="*/ 2147483647 h 852"/>
                <a:gd name="T32" fmla="*/ 2147483647 w 714"/>
                <a:gd name="T33" fmla="*/ 2147483647 h 852"/>
                <a:gd name="T34" fmla="*/ 2147483647 w 714"/>
                <a:gd name="T35" fmla="*/ 2147483647 h 852"/>
                <a:gd name="T36" fmla="*/ 2147483647 w 714"/>
                <a:gd name="T37" fmla="*/ 2147483647 h 852"/>
                <a:gd name="T38" fmla="*/ 2147483647 w 714"/>
                <a:gd name="T39" fmla="*/ 2147483647 h 852"/>
                <a:gd name="T40" fmla="*/ 2147483647 w 714"/>
                <a:gd name="T41" fmla="*/ 2147483647 h 852"/>
                <a:gd name="T42" fmla="*/ 2147483647 w 714"/>
                <a:gd name="T43" fmla="*/ 2147483647 h 852"/>
                <a:gd name="T44" fmla="*/ 2147483647 w 714"/>
                <a:gd name="T45" fmla="*/ 2147483647 h 852"/>
                <a:gd name="T46" fmla="*/ 2147483647 w 714"/>
                <a:gd name="T47" fmla="*/ 2147483647 h 852"/>
                <a:gd name="T48" fmla="*/ 2147483647 w 714"/>
                <a:gd name="T49" fmla="*/ 2147483647 h 852"/>
                <a:gd name="T50" fmla="*/ 2147483647 w 714"/>
                <a:gd name="T51" fmla="*/ 2147483647 h 852"/>
                <a:gd name="T52" fmla="*/ 2147483647 w 714"/>
                <a:gd name="T53" fmla="*/ 2147483647 h 852"/>
                <a:gd name="T54" fmla="*/ 2147483647 w 714"/>
                <a:gd name="T55" fmla="*/ 2147483647 h 852"/>
                <a:gd name="T56" fmla="*/ 2147483647 w 714"/>
                <a:gd name="T57" fmla="*/ 2147483647 h 852"/>
                <a:gd name="T58" fmla="*/ 2147483647 w 714"/>
                <a:gd name="T59" fmla="*/ 2147483647 h 852"/>
                <a:gd name="T60" fmla="*/ 2147483647 w 714"/>
                <a:gd name="T61" fmla="*/ 2147483647 h 852"/>
                <a:gd name="T62" fmla="*/ 2147483647 w 714"/>
                <a:gd name="T63" fmla="*/ 2147483647 h 852"/>
                <a:gd name="T64" fmla="*/ 2147483647 w 714"/>
                <a:gd name="T65" fmla="*/ 2147483647 h 852"/>
                <a:gd name="T66" fmla="*/ 2147483647 w 714"/>
                <a:gd name="T67" fmla="*/ 2147483647 h 852"/>
                <a:gd name="T68" fmla="*/ 0 w 714"/>
                <a:gd name="T69" fmla="*/ 2147483647 h 852"/>
                <a:gd name="T70" fmla="*/ 2147483647 w 714"/>
                <a:gd name="T71" fmla="*/ 2147483647 h 852"/>
                <a:gd name="T72" fmla="*/ 2147483647 w 714"/>
                <a:gd name="T73" fmla="*/ 2147483647 h 852"/>
                <a:gd name="T74" fmla="*/ 2147483647 w 714"/>
                <a:gd name="T75" fmla="*/ 2147483647 h 852"/>
                <a:gd name="T76" fmla="*/ 2147483647 w 714"/>
                <a:gd name="T77" fmla="*/ 2147483647 h 852"/>
                <a:gd name="T78" fmla="*/ 2147483647 w 714"/>
                <a:gd name="T79" fmla="*/ 2147483647 h 852"/>
                <a:gd name="T80" fmla="*/ 2147483647 w 714"/>
                <a:gd name="T81" fmla="*/ 2147483647 h 852"/>
                <a:gd name="T82" fmla="*/ 2147483647 w 714"/>
                <a:gd name="T83" fmla="*/ 2147483647 h 852"/>
                <a:gd name="T84" fmla="*/ 2147483647 w 714"/>
                <a:gd name="T85" fmla="*/ 2147483647 h 852"/>
                <a:gd name="T86" fmla="*/ 2147483647 w 714"/>
                <a:gd name="T87" fmla="*/ 2147483647 h 852"/>
                <a:gd name="T88" fmla="*/ 2147483647 w 714"/>
                <a:gd name="T89" fmla="*/ 2147483647 h 852"/>
                <a:gd name="T90" fmla="*/ 2147483647 w 714"/>
                <a:gd name="T91" fmla="*/ 2147483647 h 852"/>
                <a:gd name="T92" fmla="*/ 2147483647 w 714"/>
                <a:gd name="T93" fmla="*/ 2147483647 h 852"/>
                <a:gd name="T94" fmla="*/ 2147483647 w 714"/>
                <a:gd name="T95" fmla="*/ 2147483647 h 852"/>
                <a:gd name="T96" fmla="*/ 2147483647 w 714"/>
                <a:gd name="T97" fmla="*/ 2147483647 h 852"/>
                <a:gd name="T98" fmla="*/ 2147483647 w 714"/>
                <a:gd name="T99" fmla="*/ 2147483647 h 852"/>
                <a:gd name="T100" fmla="*/ 2147483647 w 714"/>
                <a:gd name="T101" fmla="*/ 2147483647 h 85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714"/>
                <a:gd name="T154" fmla="*/ 0 h 852"/>
                <a:gd name="T155" fmla="*/ 714 w 714"/>
                <a:gd name="T156" fmla="*/ 852 h 85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714" h="852">
                  <a:moveTo>
                    <a:pt x="463" y="93"/>
                  </a:moveTo>
                  <a:lnTo>
                    <a:pt x="465" y="99"/>
                  </a:lnTo>
                  <a:lnTo>
                    <a:pt x="469" y="106"/>
                  </a:lnTo>
                  <a:lnTo>
                    <a:pt x="473" y="114"/>
                  </a:lnTo>
                  <a:lnTo>
                    <a:pt x="478" y="122"/>
                  </a:lnTo>
                  <a:lnTo>
                    <a:pt x="485" y="130"/>
                  </a:lnTo>
                  <a:lnTo>
                    <a:pt x="491" y="139"/>
                  </a:lnTo>
                  <a:lnTo>
                    <a:pt x="498" y="148"/>
                  </a:lnTo>
                  <a:lnTo>
                    <a:pt x="505" y="158"/>
                  </a:lnTo>
                  <a:lnTo>
                    <a:pt x="513" y="167"/>
                  </a:lnTo>
                  <a:lnTo>
                    <a:pt x="521" y="177"/>
                  </a:lnTo>
                  <a:lnTo>
                    <a:pt x="528" y="186"/>
                  </a:lnTo>
                  <a:lnTo>
                    <a:pt x="536" y="196"/>
                  </a:lnTo>
                  <a:lnTo>
                    <a:pt x="544" y="205"/>
                  </a:lnTo>
                  <a:lnTo>
                    <a:pt x="552" y="213"/>
                  </a:lnTo>
                  <a:lnTo>
                    <a:pt x="559" y="221"/>
                  </a:lnTo>
                  <a:lnTo>
                    <a:pt x="566" y="230"/>
                  </a:lnTo>
                  <a:lnTo>
                    <a:pt x="573" y="237"/>
                  </a:lnTo>
                  <a:lnTo>
                    <a:pt x="580" y="244"/>
                  </a:lnTo>
                  <a:lnTo>
                    <a:pt x="588" y="251"/>
                  </a:lnTo>
                  <a:lnTo>
                    <a:pt x="595" y="258"/>
                  </a:lnTo>
                  <a:lnTo>
                    <a:pt x="604" y="264"/>
                  </a:lnTo>
                  <a:lnTo>
                    <a:pt x="612" y="271"/>
                  </a:lnTo>
                  <a:lnTo>
                    <a:pt x="620" y="277"/>
                  </a:lnTo>
                  <a:lnTo>
                    <a:pt x="628" y="283"/>
                  </a:lnTo>
                  <a:lnTo>
                    <a:pt x="636" y="289"/>
                  </a:lnTo>
                  <a:lnTo>
                    <a:pt x="643" y="296"/>
                  </a:lnTo>
                  <a:lnTo>
                    <a:pt x="651" y="302"/>
                  </a:lnTo>
                  <a:lnTo>
                    <a:pt x="658" y="308"/>
                  </a:lnTo>
                  <a:lnTo>
                    <a:pt x="664" y="314"/>
                  </a:lnTo>
                  <a:lnTo>
                    <a:pt x="670" y="321"/>
                  </a:lnTo>
                  <a:lnTo>
                    <a:pt x="675" y="327"/>
                  </a:lnTo>
                  <a:lnTo>
                    <a:pt x="680" y="333"/>
                  </a:lnTo>
                  <a:lnTo>
                    <a:pt x="687" y="346"/>
                  </a:lnTo>
                  <a:lnTo>
                    <a:pt x="693" y="357"/>
                  </a:lnTo>
                  <a:lnTo>
                    <a:pt x="698" y="367"/>
                  </a:lnTo>
                  <a:lnTo>
                    <a:pt x="702" y="377"/>
                  </a:lnTo>
                  <a:lnTo>
                    <a:pt x="705" y="387"/>
                  </a:lnTo>
                  <a:lnTo>
                    <a:pt x="708" y="397"/>
                  </a:lnTo>
                  <a:lnTo>
                    <a:pt x="710" y="409"/>
                  </a:lnTo>
                  <a:lnTo>
                    <a:pt x="713" y="421"/>
                  </a:lnTo>
                  <a:lnTo>
                    <a:pt x="713" y="429"/>
                  </a:lnTo>
                  <a:lnTo>
                    <a:pt x="714" y="439"/>
                  </a:lnTo>
                  <a:lnTo>
                    <a:pt x="714" y="449"/>
                  </a:lnTo>
                  <a:lnTo>
                    <a:pt x="713" y="461"/>
                  </a:lnTo>
                  <a:lnTo>
                    <a:pt x="713" y="474"/>
                  </a:lnTo>
                  <a:lnTo>
                    <a:pt x="711" y="488"/>
                  </a:lnTo>
                  <a:lnTo>
                    <a:pt x="710" y="501"/>
                  </a:lnTo>
                  <a:lnTo>
                    <a:pt x="709" y="515"/>
                  </a:lnTo>
                  <a:lnTo>
                    <a:pt x="707" y="529"/>
                  </a:lnTo>
                  <a:lnTo>
                    <a:pt x="705" y="542"/>
                  </a:lnTo>
                  <a:lnTo>
                    <a:pt x="703" y="555"/>
                  </a:lnTo>
                  <a:lnTo>
                    <a:pt x="701" y="566"/>
                  </a:lnTo>
                  <a:lnTo>
                    <a:pt x="699" y="577"/>
                  </a:lnTo>
                  <a:lnTo>
                    <a:pt x="697" y="587"/>
                  </a:lnTo>
                  <a:lnTo>
                    <a:pt x="695" y="594"/>
                  </a:lnTo>
                  <a:lnTo>
                    <a:pt x="693" y="599"/>
                  </a:lnTo>
                  <a:lnTo>
                    <a:pt x="690" y="606"/>
                  </a:lnTo>
                  <a:lnTo>
                    <a:pt x="687" y="611"/>
                  </a:lnTo>
                  <a:lnTo>
                    <a:pt x="684" y="613"/>
                  </a:lnTo>
                  <a:lnTo>
                    <a:pt x="683" y="615"/>
                  </a:lnTo>
                  <a:lnTo>
                    <a:pt x="680" y="618"/>
                  </a:lnTo>
                  <a:lnTo>
                    <a:pt x="677" y="622"/>
                  </a:lnTo>
                  <a:lnTo>
                    <a:pt x="673" y="630"/>
                  </a:lnTo>
                  <a:lnTo>
                    <a:pt x="669" y="641"/>
                  </a:lnTo>
                  <a:lnTo>
                    <a:pt x="665" y="649"/>
                  </a:lnTo>
                  <a:lnTo>
                    <a:pt x="661" y="658"/>
                  </a:lnTo>
                  <a:lnTo>
                    <a:pt x="656" y="668"/>
                  </a:lnTo>
                  <a:lnTo>
                    <a:pt x="650" y="678"/>
                  </a:lnTo>
                  <a:lnTo>
                    <a:pt x="643" y="690"/>
                  </a:lnTo>
                  <a:lnTo>
                    <a:pt x="636" y="702"/>
                  </a:lnTo>
                  <a:lnTo>
                    <a:pt x="628" y="713"/>
                  </a:lnTo>
                  <a:lnTo>
                    <a:pt x="621" y="725"/>
                  </a:lnTo>
                  <a:lnTo>
                    <a:pt x="613" y="738"/>
                  </a:lnTo>
                  <a:lnTo>
                    <a:pt x="605" y="749"/>
                  </a:lnTo>
                  <a:lnTo>
                    <a:pt x="598" y="761"/>
                  </a:lnTo>
                  <a:lnTo>
                    <a:pt x="591" y="771"/>
                  </a:lnTo>
                  <a:lnTo>
                    <a:pt x="585" y="781"/>
                  </a:lnTo>
                  <a:lnTo>
                    <a:pt x="579" y="789"/>
                  </a:lnTo>
                  <a:lnTo>
                    <a:pt x="574" y="797"/>
                  </a:lnTo>
                  <a:lnTo>
                    <a:pt x="570" y="803"/>
                  </a:lnTo>
                  <a:lnTo>
                    <a:pt x="565" y="811"/>
                  </a:lnTo>
                  <a:lnTo>
                    <a:pt x="560" y="816"/>
                  </a:lnTo>
                  <a:lnTo>
                    <a:pt x="556" y="818"/>
                  </a:lnTo>
                  <a:lnTo>
                    <a:pt x="554" y="819"/>
                  </a:lnTo>
                  <a:lnTo>
                    <a:pt x="551" y="818"/>
                  </a:lnTo>
                  <a:lnTo>
                    <a:pt x="550" y="818"/>
                  </a:lnTo>
                  <a:lnTo>
                    <a:pt x="547" y="818"/>
                  </a:lnTo>
                  <a:lnTo>
                    <a:pt x="544" y="820"/>
                  </a:lnTo>
                  <a:lnTo>
                    <a:pt x="543" y="821"/>
                  </a:lnTo>
                  <a:lnTo>
                    <a:pt x="542" y="821"/>
                  </a:lnTo>
                  <a:lnTo>
                    <a:pt x="543" y="820"/>
                  </a:lnTo>
                  <a:lnTo>
                    <a:pt x="543" y="819"/>
                  </a:lnTo>
                  <a:lnTo>
                    <a:pt x="543" y="817"/>
                  </a:lnTo>
                  <a:lnTo>
                    <a:pt x="543" y="816"/>
                  </a:lnTo>
                  <a:lnTo>
                    <a:pt x="542" y="815"/>
                  </a:lnTo>
                  <a:lnTo>
                    <a:pt x="539" y="815"/>
                  </a:lnTo>
                  <a:lnTo>
                    <a:pt x="535" y="815"/>
                  </a:lnTo>
                  <a:lnTo>
                    <a:pt x="530" y="816"/>
                  </a:lnTo>
                  <a:lnTo>
                    <a:pt x="523" y="818"/>
                  </a:lnTo>
                  <a:lnTo>
                    <a:pt x="513" y="822"/>
                  </a:lnTo>
                  <a:lnTo>
                    <a:pt x="500" y="826"/>
                  </a:lnTo>
                  <a:lnTo>
                    <a:pt x="485" y="833"/>
                  </a:lnTo>
                  <a:lnTo>
                    <a:pt x="467" y="841"/>
                  </a:lnTo>
                  <a:lnTo>
                    <a:pt x="448" y="848"/>
                  </a:lnTo>
                  <a:lnTo>
                    <a:pt x="431" y="852"/>
                  </a:lnTo>
                  <a:lnTo>
                    <a:pt x="416" y="852"/>
                  </a:lnTo>
                  <a:lnTo>
                    <a:pt x="403" y="850"/>
                  </a:lnTo>
                  <a:lnTo>
                    <a:pt x="391" y="845"/>
                  </a:lnTo>
                  <a:lnTo>
                    <a:pt x="381" y="839"/>
                  </a:lnTo>
                  <a:lnTo>
                    <a:pt x="372" y="831"/>
                  </a:lnTo>
                  <a:lnTo>
                    <a:pt x="363" y="822"/>
                  </a:lnTo>
                  <a:lnTo>
                    <a:pt x="355" y="813"/>
                  </a:lnTo>
                  <a:lnTo>
                    <a:pt x="348" y="804"/>
                  </a:lnTo>
                  <a:lnTo>
                    <a:pt x="342" y="795"/>
                  </a:lnTo>
                  <a:lnTo>
                    <a:pt x="335" y="787"/>
                  </a:lnTo>
                  <a:lnTo>
                    <a:pt x="328" y="780"/>
                  </a:lnTo>
                  <a:lnTo>
                    <a:pt x="322" y="774"/>
                  </a:lnTo>
                  <a:lnTo>
                    <a:pt x="314" y="771"/>
                  </a:lnTo>
                  <a:lnTo>
                    <a:pt x="306" y="770"/>
                  </a:lnTo>
                  <a:lnTo>
                    <a:pt x="297" y="770"/>
                  </a:lnTo>
                  <a:lnTo>
                    <a:pt x="288" y="770"/>
                  </a:lnTo>
                  <a:lnTo>
                    <a:pt x="279" y="769"/>
                  </a:lnTo>
                  <a:lnTo>
                    <a:pt x="269" y="767"/>
                  </a:lnTo>
                  <a:lnTo>
                    <a:pt x="259" y="765"/>
                  </a:lnTo>
                  <a:lnTo>
                    <a:pt x="249" y="762"/>
                  </a:lnTo>
                  <a:lnTo>
                    <a:pt x="239" y="758"/>
                  </a:lnTo>
                  <a:lnTo>
                    <a:pt x="228" y="754"/>
                  </a:lnTo>
                  <a:lnTo>
                    <a:pt x="218" y="750"/>
                  </a:lnTo>
                  <a:lnTo>
                    <a:pt x="207" y="746"/>
                  </a:lnTo>
                  <a:lnTo>
                    <a:pt x="198" y="741"/>
                  </a:lnTo>
                  <a:lnTo>
                    <a:pt x="187" y="736"/>
                  </a:lnTo>
                  <a:lnTo>
                    <a:pt x="178" y="731"/>
                  </a:lnTo>
                  <a:lnTo>
                    <a:pt x="168" y="726"/>
                  </a:lnTo>
                  <a:lnTo>
                    <a:pt x="160" y="721"/>
                  </a:lnTo>
                  <a:lnTo>
                    <a:pt x="151" y="716"/>
                  </a:lnTo>
                  <a:lnTo>
                    <a:pt x="143" y="712"/>
                  </a:lnTo>
                  <a:lnTo>
                    <a:pt x="134" y="706"/>
                  </a:lnTo>
                  <a:lnTo>
                    <a:pt x="126" y="702"/>
                  </a:lnTo>
                  <a:lnTo>
                    <a:pt x="118" y="698"/>
                  </a:lnTo>
                  <a:lnTo>
                    <a:pt x="110" y="694"/>
                  </a:lnTo>
                  <a:lnTo>
                    <a:pt x="103" y="690"/>
                  </a:lnTo>
                  <a:lnTo>
                    <a:pt x="95" y="686"/>
                  </a:lnTo>
                  <a:lnTo>
                    <a:pt x="88" y="682"/>
                  </a:lnTo>
                  <a:lnTo>
                    <a:pt x="81" y="679"/>
                  </a:lnTo>
                  <a:lnTo>
                    <a:pt x="74" y="675"/>
                  </a:lnTo>
                  <a:lnTo>
                    <a:pt x="69" y="672"/>
                  </a:lnTo>
                  <a:lnTo>
                    <a:pt x="63" y="669"/>
                  </a:lnTo>
                  <a:lnTo>
                    <a:pt x="58" y="666"/>
                  </a:lnTo>
                  <a:lnTo>
                    <a:pt x="54" y="663"/>
                  </a:lnTo>
                  <a:lnTo>
                    <a:pt x="51" y="660"/>
                  </a:lnTo>
                  <a:lnTo>
                    <a:pt x="48" y="657"/>
                  </a:lnTo>
                  <a:lnTo>
                    <a:pt x="43" y="651"/>
                  </a:lnTo>
                  <a:lnTo>
                    <a:pt x="38" y="643"/>
                  </a:lnTo>
                  <a:lnTo>
                    <a:pt x="34" y="636"/>
                  </a:lnTo>
                  <a:lnTo>
                    <a:pt x="29" y="628"/>
                  </a:lnTo>
                  <a:lnTo>
                    <a:pt x="24" y="620"/>
                  </a:lnTo>
                  <a:lnTo>
                    <a:pt x="20" y="614"/>
                  </a:lnTo>
                  <a:lnTo>
                    <a:pt x="17" y="609"/>
                  </a:lnTo>
                  <a:lnTo>
                    <a:pt x="15" y="606"/>
                  </a:lnTo>
                  <a:lnTo>
                    <a:pt x="14" y="606"/>
                  </a:lnTo>
                  <a:lnTo>
                    <a:pt x="14" y="607"/>
                  </a:lnTo>
                  <a:lnTo>
                    <a:pt x="14" y="606"/>
                  </a:lnTo>
                  <a:lnTo>
                    <a:pt x="13" y="603"/>
                  </a:lnTo>
                  <a:lnTo>
                    <a:pt x="11" y="598"/>
                  </a:lnTo>
                  <a:lnTo>
                    <a:pt x="6" y="588"/>
                  </a:lnTo>
                  <a:lnTo>
                    <a:pt x="4" y="582"/>
                  </a:lnTo>
                  <a:lnTo>
                    <a:pt x="2" y="576"/>
                  </a:lnTo>
                  <a:lnTo>
                    <a:pt x="1" y="568"/>
                  </a:lnTo>
                  <a:lnTo>
                    <a:pt x="0" y="560"/>
                  </a:lnTo>
                  <a:lnTo>
                    <a:pt x="0" y="552"/>
                  </a:lnTo>
                  <a:lnTo>
                    <a:pt x="0" y="543"/>
                  </a:lnTo>
                  <a:lnTo>
                    <a:pt x="0" y="534"/>
                  </a:lnTo>
                  <a:lnTo>
                    <a:pt x="0" y="524"/>
                  </a:lnTo>
                  <a:lnTo>
                    <a:pt x="1" y="515"/>
                  </a:lnTo>
                  <a:lnTo>
                    <a:pt x="2" y="506"/>
                  </a:lnTo>
                  <a:lnTo>
                    <a:pt x="3" y="496"/>
                  </a:lnTo>
                  <a:lnTo>
                    <a:pt x="4" y="487"/>
                  </a:lnTo>
                  <a:lnTo>
                    <a:pt x="5" y="478"/>
                  </a:lnTo>
                  <a:lnTo>
                    <a:pt x="6" y="469"/>
                  </a:lnTo>
                  <a:lnTo>
                    <a:pt x="8" y="460"/>
                  </a:lnTo>
                  <a:lnTo>
                    <a:pt x="9" y="452"/>
                  </a:lnTo>
                  <a:lnTo>
                    <a:pt x="11" y="444"/>
                  </a:lnTo>
                  <a:lnTo>
                    <a:pt x="13" y="436"/>
                  </a:lnTo>
                  <a:lnTo>
                    <a:pt x="17" y="428"/>
                  </a:lnTo>
                  <a:lnTo>
                    <a:pt x="21" y="420"/>
                  </a:lnTo>
                  <a:lnTo>
                    <a:pt x="26" y="413"/>
                  </a:lnTo>
                  <a:lnTo>
                    <a:pt x="31" y="405"/>
                  </a:lnTo>
                  <a:lnTo>
                    <a:pt x="38" y="398"/>
                  </a:lnTo>
                  <a:lnTo>
                    <a:pt x="44" y="391"/>
                  </a:lnTo>
                  <a:lnTo>
                    <a:pt x="50" y="385"/>
                  </a:lnTo>
                  <a:lnTo>
                    <a:pt x="57" y="379"/>
                  </a:lnTo>
                  <a:lnTo>
                    <a:pt x="65" y="374"/>
                  </a:lnTo>
                  <a:lnTo>
                    <a:pt x="72" y="370"/>
                  </a:lnTo>
                  <a:lnTo>
                    <a:pt x="78" y="366"/>
                  </a:lnTo>
                  <a:lnTo>
                    <a:pt x="85" y="363"/>
                  </a:lnTo>
                  <a:lnTo>
                    <a:pt x="92" y="360"/>
                  </a:lnTo>
                  <a:lnTo>
                    <a:pt x="99" y="359"/>
                  </a:lnTo>
                  <a:lnTo>
                    <a:pt x="104" y="357"/>
                  </a:lnTo>
                  <a:lnTo>
                    <a:pt x="110" y="355"/>
                  </a:lnTo>
                  <a:lnTo>
                    <a:pt x="115" y="350"/>
                  </a:lnTo>
                  <a:lnTo>
                    <a:pt x="120" y="345"/>
                  </a:lnTo>
                  <a:lnTo>
                    <a:pt x="125" y="340"/>
                  </a:lnTo>
                  <a:lnTo>
                    <a:pt x="130" y="333"/>
                  </a:lnTo>
                  <a:lnTo>
                    <a:pt x="135" y="326"/>
                  </a:lnTo>
                  <a:lnTo>
                    <a:pt x="142" y="318"/>
                  </a:lnTo>
                  <a:lnTo>
                    <a:pt x="148" y="311"/>
                  </a:lnTo>
                  <a:lnTo>
                    <a:pt x="156" y="303"/>
                  </a:lnTo>
                  <a:lnTo>
                    <a:pt x="164" y="296"/>
                  </a:lnTo>
                  <a:lnTo>
                    <a:pt x="173" y="289"/>
                  </a:lnTo>
                  <a:lnTo>
                    <a:pt x="183" y="283"/>
                  </a:lnTo>
                  <a:lnTo>
                    <a:pt x="195" y="276"/>
                  </a:lnTo>
                  <a:lnTo>
                    <a:pt x="209" y="271"/>
                  </a:lnTo>
                  <a:lnTo>
                    <a:pt x="224" y="267"/>
                  </a:lnTo>
                  <a:lnTo>
                    <a:pt x="239" y="261"/>
                  </a:lnTo>
                  <a:lnTo>
                    <a:pt x="253" y="253"/>
                  </a:lnTo>
                  <a:lnTo>
                    <a:pt x="266" y="240"/>
                  </a:lnTo>
                  <a:lnTo>
                    <a:pt x="277" y="226"/>
                  </a:lnTo>
                  <a:lnTo>
                    <a:pt x="288" y="209"/>
                  </a:lnTo>
                  <a:lnTo>
                    <a:pt x="298" y="190"/>
                  </a:lnTo>
                  <a:lnTo>
                    <a:pt x="307" y="171"/>
                  </a:lnTo>
                  <a:lnTo>
                    <a:pt x="315" y="151"/>
                  </a:lnTo>
                  <a:lnTo>
                    <a:pt x="323" y="130"/>
                  </a:lnTo>
                  <a:lnTo>
                    <a:pt x="330" y="110"/>
                  </a:lnTo>
                  <a:lnTo>
                    <a:pt x="337" y="90"/>
                  </a:lnTo>
                  <a:lnTo>
                    <a:pt x="343" y="72"/>
                  </a:lnTo>
                  <a:lnTo>
                    <a:pt x="350" y="56"/>
                  </a:lnTo>
                  <a:lnTo>
                    <a:pt x="356" y="41"/>
                  </a:lnTo>
                  <a:lnTo>
                    <a:pt x="362" y="29"/>
                  </a:lnTo>
                  <a:lnTo>
                    <a:pt x="368" y="20"/>
                  </a:lnTo>
                  <a:lnTo>
                    <a:pt x="379" y="9"/>
                  </a:lnTo>
                  <a:lnTo>
                    <a:pt x="387" y="3"/>
                  </a:lnTo>
                  <a:lnTo>
                    <a:pt x="394" y="0"/>
                  </a:lnTo>
                  <a:lnTo>
                    <a:pt x="398" y="1"/>
                  </a:lnTo>
                  <a:lnTo>
                    <a:pt x="402" y="3"/>
                  </a:lnTo>
                  <a:lnTo>
                    <a:pt x="404" y="5"/>
                  </a:lnTo>
                  <a:lnTo>
                    <a:pt x="407" y="8"/>
                  </a:lnTo>
                  <a:lnTo>
                    <a:pt x="410" y="9"/>
                  </a:lnTo>
                  <a:lnTo>
                    <a:pt x="413" y="9"/>
                  </a:lnTo>
                  <a:lnTo>
                    <a:pt x="411" y="8"/>
                  </a:lnTo>
                  <a:lnTo>
                    <a:pt x="407" y="7"/>
                  </a:lnTo>
                  <a:lnTo>
                    <a:pt x="406" y="7"/>
                  </a:lnTo>
                  <a:lnTo>
                    <a:pt x="407" y="8"/>
                  </a:lnTo>
                  <a:lnTo>
                    <a:pt x="407" y="9"/>
                  </a:lnTo>
                  <a:lnTo>
                    <a:pt x="408" y="10"/>
                  </a:lnTo>
                  <a:lnTo>
                    <a:pt x="419" y="18"/>
                  </a:lnTo>
                  <a:lnTo>
                    <a:pt x="429" y="28"/>
                  </a:lnTo>
                  <a:lnTo>
                    <a:pt x="437" y="38"/>
                  </a:lnTo>
                  <a:lnTo>
                    <a:pt x="444" y="49"/>
                  </a:lnTo>
                  <a:lnTo>
                    <a:pt x="449" y="60"/>
                  </a:lnTo>
                  <a:lnTo>
                    <a:pt x="455" y="71"/>
                  </a:lnTo>
                  <a:lnTo>
                    <a:pt x="459" y="82"/>
                  </a:lnTo>
                  <a:lnTo>
                    <a:pt x="463" y="93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9" name="Freeform 84">
              <a:extLst>
                <a:ext uri="{FF2B5EF4-FFF2-40B4-BE49-F238E27FC236}">
                  <a16:creationId xmlns:a16="http://schemas.microsoft.com/office/drawing/2014/main" id="{4F67BB96-4B16-4616-A46A-2539B6398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0" y="3691306"/>
              <a:ext cx="793750" cy="623887"/>
            </a:xfrm>
            <a:custGeom>
              <a:avLst/>
              <a:gdLst>
                <a:gd name="T0" fmla="*/ 2147483647 w 562"/>
                <a:gd name="T1" fmla="*/ 2147483647 h 393"/>
                <a:gd name="T2" fmla="*/ 2147483647 w 562"/>
                <a:gd name="T3" fmla="*/ 2147483647 h 393"/>
                <a:gd name="T4" fmla="*/ 2147483647 w 562"/>
                <a:gd name="T5" fmla="*/ 2147483647 h 393"/>
                <a:gd name="T6" fmla="*/ 2147483647 w 562"/>
                <a:gd name="T7" fmla="*/ 2147483647 h 393"/>
                <a:gd name="T8" fmla="*/ 2147483647 w 562"/>
                <a:gd name="T9" fmla="*/ 2147483647 h 393"/>
                <a:gd name="T10" fmla="*/ 2147483647 w 562"/>
                <a:gd name="T11" fmla="*/ 2147483647 h 393"/>
                <a:gd name="T12" fmla="*/ 2147483647 w 562"/>
                <a:gd name="T13" fmla="*/ 2147483647 h 393"/>
                <a:gd name="T14" fmla="*/ 2147483647 w 562"/>
                <a:gd name="T15" fmla="*/ 2147483647 h 393"/>
                <a:gd name="T16" fmla="*/ 2147483647 w 562"/>
                <a:gd name="T17" fmla="*/ 2147483647 h 393"/>
                <a:gd name="T18" fmla="*/ 2147483647 w 562"/>
                <a:gd name="T19" fmla="*/ 2147483647 h 393"/>
                <a:gd name="T20" fmla="*/ 0 w 562"/>
                <a:gd name="T21" fmla="*/ 2147483647 h 393"/>
                <a:gd name="T22" fmla="*/ 2147483647 w 562"/>
                <a:gd name="T23" fmla="*/ 2147483647 h 393"/>
                <a:gd name="T24" fmla="*/ 2147483647 w 562"/>
                <a:gd name="T25" fmla="*/ 2147483647 h 393"/>
                <a:gd name="T26" fmla="*/ 2147483647 w 562"/>
                <a:gd name="T27" fmla="*/ 2147483647 h 393"/>
                <a:gd name="T28" fmla="*/ 2147483647 w 562"/>
                <a:gd name="T29" fmla="*/ 2147483647 h 393"/>
                <a:gd name="T30" fmla="*/ 2147483647 w 562"/>
                <a:gd name="T31" fmla="*/ 2147483647 h 393"/>
                <a:gd name="T32" fmla="*/ 2147483647 w 562"/>
                <a:gd name="T33" fmla="*/ 2147483647 h 393"/>
                <a:gd name="T34" fmla="*/ 2147483647 w 562"/>
                <a:gd name="T35" fmla="*/ 2147483647 h 393"/>
                <a:gd name="T36" fmla="*/ 2147483647 w 562"/>
                <a:gd name="T37" fmla="*/ 2147483647 h 393"/>
                <a:gd name="T38" fmla="*/ 2147483647 w 562"/>
                <a:gd name="T39" fmla="*/ 2147483647 h 393"/>
                <a:gd name="T40" fmla="*/ 2147483647 w 562"/>
                <a:gd name="T41" fmla="*/ 2147483647 h 393"/>
                <a:gd name="T42" fmla="*/ 2147483647 w 562"/>
                <a:gd name="T43" fmla="*/ 2147483647 h 393"/>
                <a:gd name="T44" fmla="*/ 2147483647 w 562"/>
                <a:gd name="T45" fmla="*/ 2147483647 h 393"/>
                <a:gd name="T46" fmla="*/ 2147483647 w 562"/>
                <a:gd name="T47" fmla="*/ 2147483647 h 393"/>
                <a:gd name="T48" fmla="*/ 2147483647 w 562"/>
                <a:gd name="T49" fmla="*/ 2147483647 h 393"/>
                <a:gd name="T50" fmla="*/ 2147483647 w 562"/>
                <a:gd name="T51" fmla="*/ 2147483647 h 393"/>
                <a:gd name="T52" fmla="*/ 2147483647 w 562"/>
                <a:gd name="T53" fmla="*/ 2147483647 h 393"/>
                <a:gd name="T54" fmla="*/ 2147483647 w 562"/>
                <a:gd name="T55" fmla="*/ 2147483647 h 393"/>
                <a:gd name="T56" fmla="*/ 2147483647 w 562"/>
                <a:gd name="T57" fmla="*/ 2147483647 h 393"/>
                <a:gd name="T58" fmla="*/ 2147483647 w 562"/>
                <a:gd name="T59" fmla="*/ 2147483647 h 393"/>
                <a:gd name="T60" fmla="*/ 2147483647 w 562"/>
                <a:gd name="T61" fmla="*/ 2147483647 h 393"/>
                <a:gd name="T62" fmla="*/ 2147483647 w 562"/>
                <a:gd name="T63" fmla="*/ 2147483647 h 393"/>
                <a:gd name="T64" fmla="*/ 2147483647 w 562"/>
                <a:gd name="T65" fmla="*/ 2147483647 h 393"/>
                <a:gd name="T66" fmla="*/ 2147483647 w 562"/>
                <a:gd name="T67" fmla="*/ 2147483647 h 393"/>
                <a:gd name="T68" fmla="*/ 2147483647 w 562"/>
                <a:gd name="T69" fmla="*/ 2147483647 h 393"/>
                <a:gd name="T70" fmla="*/ 2147483647 w 562"/>
                <a:gd name="T71" fmla="*/ 2147483647 h 393"/>
                <a:gd name="T72" fmla="*/ 2147483647 w 562"/>
                <a:gd name="T73" fmla="*/ 2147483647 h 393"/>
                <a:gd name="T74" fmla="*/ 2147483647 w 562"/>
                <a:gd name="T75" fmla="*/ 2147483647 h 393"/>
                <a:gd name="T76" fmla="*/ 2147483647 w 562"/>
                <a:gd name="T77" fmla="*/ 2147483647 h 393"/>
                <a:gd name="T78" fmla="*/ 2147483647 w 562"/>
                <a:gd name="T79" fmla="*/ 2147483647 h 393"/>
                <a:gd name="T80" fmla="*/ 2147483647 w 562"/>
                <a:gd name="T81" fmla="*/ 2147483647 h 393"/>
                <a:gd name="T82" fmla="*/ 2147483647 w 562"/>
                <a:gd name="T83" fmla="*/ 2147483647 h 393"/>
                <a:gd name="T84" fmla="*/ 2147483647 w 562"/>
                <a:gd name="T85" fmla="*/ 2147483647 h 393"/>
                <a:gd name="T86" fmla="*/ 2147483647 w 562"/>
                <a:gd name="T87" fmla="*/ 2147483647 h 393"/>
                <a:gd name="T88" fmla="*/ 2147483647 w 562"/>
                <a:gd name="T89" fmla="*/ 2147483647 h 393"/>
                <a:gd name="T90" fmla="*/ 2147483647 w 562"/>
                <a:gd name="T91" fmla="*/ 2147483647 h 393"/>
                <a:gd name="T92" fmla="*/ 2147483647 w 562"/>
                <a:gd name="T93" fmla="*/ 0 h 393"/>
                <a:gd name="T94" fmla="*/ 2147483647 w 562"/>
                <a:gd name="T95" fmla="*/ 2147483647 h 393"/>
                <a:gd name="T96" fmla="*/ 2147483647 w 562"/>
                <a:gd name="T97" fmla="*/ 2147483647 h 393"/>
                <a:gd name="T98" fmla="*/ 2147483647 w 562"/>
                <a:gd name="T99" fmla="*/ 2147483647 h 393"/>
                <a:gd name="T100" fmla="*/ 2147483647 w 562"/>
                <a:gd name="T101" fmla="*/ 2147483647 h 393"/>
                <a:gd name="T102" fmla="*/ 2147483647 w 562"/>
                <a:gd name="T103" fmla="*/ 2147483647 h 393"/>
                <a:gd name="T104" fmla="*/ 2147483647 w 562"/>
                <a:gd name="T105" fmla="*/ 2147483647 h 393"/>
                <a:gd name="T106" fmla="*/ 2147483647 w 562"/>
                <a:gd name="T107" fmla="*/ 2147483647 h 393"/>
                <a:gd name="T108" fmla="*/ 2147483647 w 562"/>
                <a:gd name="T109" fmla="*/ 2147483647 h 393"/>
                <a:gd name="T110" fmla="*/ 2147483647 w 562"/>
                <a:gd name="T111" fmla="*/ 2147483647 h 39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2"/>
                <a:gd name="T169" fmla="*/ 0 h 393"/>
                <a:gd name="T170" fmla="*/ 562 w 562"/>
                <a:gd name="T171" fmla="*/ 393 h 39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2" h="393">
                  <a:moveTo>
                    <a:pt x="75" y="79"/>
                  </a:moveTo>
                  <a:lnTo>
                    <a:pt x="70" y="84"/>
                  </a:lnTo>
                  <a:lnTo>
                    <a:pt x="65" y="90"/>
                  </a:lnTo>
                  <a:lnTo>
                    <a:pt x="58" y="95"/>
                  </a:lnTo>
                  <a:lnTo>
                    <a:pt x="52" y="101"/>
                  </a:lnTo>
                  <a:lnTo>
                    <a:pt x="46" y="107"/>
                  </a:lnTo>
                  <a:lnTo>
                    <a:pt x="42" y="113"/>
                  </a:lnTo>
                  <a:lnTo>
                    <a:pt x="37" y="120"/>
                  </a:lnTo>
                  <a:lnTo>
                    <a:pt x="36" y="127"/>
                  </a:lnTo>
                  <a:lnTo>
                    <a:pt x="35" y="137"/>
                  </a:lnTo>
                  <a:lnTo>
                    <a:pt x="36" y="148"/>
                  </a:lnTo>
                  <a:lnTo>
                    <a:pt x="37" y="159"/>
                  </a:lnTo>
                  <a:lnTo>
                    <a:pt x="40" y="170"/>
                  </a:lnTo>
                  <a:lnTo>
                    <a:pt x="42" y="181"/>
                  </a:lnTo>
                  <a:lnTo>
                    <a:pt x="44" y="192"/>
                  </a:lnTo>
                  <a:lnTo>
                    <a:pt x="44" y="201"/>
                  </a:lnTo>
                  <a:lnTo>
                    <a:pt x="42" y="211"/>
                  </a:lnTo>
                  <a:lnTo>
                    <a:pt x="40" y="217"/>
                  </a:lnTo>
                  <a:lnTo>
                    <a:pt x="37" y="225"/>
                  </a:lnTo>
                  <a:lnTo>
                    <a:pt x="35" y="233"/>
                  </a:lnTo>
                  <a:lnTo>
                    <a:pt x="31" y="242"/>
                  </a:lnTo>
                  <a:lnTo>
                    <a:pt x="28" y="250"/>
                  </a:lnTo>
                  <a:lnTo>
                    <a:pt x="24" y="260"/>
                  </a:lnTo>
                  <a:lnTo>
                    <a:pt x="21" y="269"/>
                  </a:lnTo>
                  <a:lnTo>
                    <a:pt x="17" y="278"/>
                  </a:lnTo>
                  <a:lnTo>
                    <a:pt x="14" y="287"/>
                  </a:lnTo>
                  <a:lnTo>
                    <a:pt x="10" y="296"/>
                  </a:lnTo>
                  <a:lnTo>
                    <a:pt x="8" y="306"/>
                  </a:lnTo>
                  <a:lnTo>
                    <a:pt x="5" y="314"/>
                  </a:lnTo>
                  <a:lnTo>
                    <a:pt x="3" y="323"/>
                  </a:lnTo>
                  <a:lnTo>
                    <a:pt x="1" y="332"/>
                  </a:lnTo>
                  <a:lnTo>
                    <a:pt x="1" y="340"/>
                  </a:lnTo>
                  <a:lnTo>
                    <a:pt x="0" y="347"/>
                  </a:lnTo>
                  <a:lnTo>
                    <a:pt x="4" y="353"/>
                  </a:lnTo>
                  <a:lnTo>
                    <a:pt x="9" y="359"/>
                  </a:lnTo>
                  <a:lnTo>
                    <a:pt x="13" y="365"/>
                  </a:lnTo>
                  <a:lnTo>
                    <a:pt x="17" y="371"/>
                  </a:lnTo>
                  <a:lnTo>
                    <a:pt x="23" y="376"/>
                  </a:lnTo>
                  <a:lnTo>
                    <a:pt x="29" y="382"/>
                  </a:lnTo>
                  <a:lnTo>
                    <a:pt x="35" y="386"/>
                  </a:lnTo>
                  <a:lnTo>
                    <a:pt x="43" y="390"/>
                  </a:lnTo>
                  <a:lnTo>
                    <a:pt x="51" y="393"/>
                  </a:lnTo>
                  <a:lnTo>
                    <a:pt x="59" y="393"/>
                  </a:lnTo>
                  <a:lnTo>
                    <a:pt x="66" y="392"/>
                  </a:lnTo>
                  <a:lnTo>
                    <a:pt x="73" y="390"/>
                  </a:lnTo>
                  <a:lnTo>
                    <a:pt x="81" y="386"/>
                  </a:lnTo>
                  <a:lnTo>
                    <a:pt x="87" y="381"/>
                  </a:lnTo>
                  <a:lnTo>
                    <a:pt x="94" y="375"/>
                  </a:lnTo>
                  <a:lnTo>
                    <a:pt x="100" y="370"/>
                  </a:lnTo>
                  <a:lnTo>
                    <a:pt x="106" y="363"/>
                  </a:lnTo>
                  <a:lnTo>
                    <a:pt x="112" y="357"/>
                  </a:lnTo>
                  <a:lnTo>
                    <a:pt x="118" y="351"/>
                  </a:lnTo>
                  <a:lnTo>
                    <a:pt x="123" y="345"/>
                  </a:lnTo>
                  <a:lnTo>
                    <a:pt x="128" y="340"/>
                  </a:lnTo>
                  <a:lnTo>
                    <a:pt x="133" y="336"/>
                  </a:lnTo>
                  <a:lnTo>
                    <a:pt x="137" y="333"/>
                  </a:lnTo>
                  <a:lnTo>
                    <a:pt x="141" y="332"/>
                  </a:lnTo>
                  <a:lnTo>
                    <a:pt x="154" y="329"/>
                  </a:lnTo>
                  <a:lnTo>
                    <a:pt x="165" y="324"/>
                  </a:lnTo>
                  <a:lnTo>
                    <a:pt x="176" y="318"/>
                  </a:lnTo>
                  <a:lnTo>
                    <a:pt x="186" y="312"/>
                  </a:lnTo>
                  <a:lnTo>
                    <a:pt x="196" y="306"/>
                  </a:lnTo>
                  <a:lnTo>
                    <a:pt x="206" y="299"/>
                  </a:lnTo>
                  <a:lnTo>
                    <a:pt x="217" y="294"/>
                  </a:lnTo>
                  <a:lnTo>
                    <a:pt x="228" y="290"/>
                  </a:lnTo>
                  <a:lnTo>
                    <a:pt x="233" y="288"/>
                  </a:lnTo>
                  <a:lnTo>
                    <a:pt x="238" y="285"/>
                  </a:lnTo>
                  <a:lnTo>
                    <a:pt x="244" y="281"/>
                  </a:lnTo>
                  <a:lnTo>
                    <a:pt x="250" y="278"/>
                  </a:lnTo>
                  <a:lnTo>
                    <a:pt x="256" y="274"/>
                  </a:lnTo>
                  <a:lnTo>
                    <a:pt x="262" y="270"/>
                  </a:lnTo>
                  <a:lnTo>
                    <a:pt x="267" y="268"/>
                  </a:lnTo>
                  <a:lnTo>
                    <a:pt x="271" y="268"/>
                  </a:lnTo>
                  <a:lnTo>
                    <a:pt x="278" y="267"/>
                  </a:lnTo>
                  <a:lnTo>
                    <a:pt x="283" y="266"/>
                  </a:lnTo>
                  <a:lnTo>
                    <a:pt x="290" y="265"/>
                  </a:lnTo>
                  <a:lnTo>
                    <a:pt x="296" y="264"/>
                  </a:lnTo>
                  <a:lnTo>
                    <a:pt x="302" y="261"/>
                  </a:lnTo>
                  <a:lnTo>
                    <a:pt x="308" y="259"/>
                  </a:lnTo>
                  <a:lnTo>
                    <a:pt x="314" y="257"/>
                  </a:lnTo>
                  <a:lnTo>
                    <a:pt x="320" y="254"/>
                  </a:lnTo>
                  <a:lnTo>
                    <a:pt x="326" y="251"/>
                  </a:lnTo>
                  <a:lnTo>
                    <a:pt x="332" y="247"/>
                  </a:lnTo>
                  <a:lnTo>
                    <a:pt x="338" y="245"/>
                  </a:lnTo>
                  <a:lnTo>
                    <a:pt x="343" y="242"/>
                  </a:lnTo>
                  <a:lnTo>
                    <a:pt x="349" y="238"/>
                  </a:lnTo>
                  <a:lnTo>
                    <a:pt x="354" y="235"/>
                  </a:lnTo>
                  <a:lnTo>
                    <a:pt x="359" y="233"/>
                  </a:lnTo>
                  <a:lnTo>
                    <a:pt x="365" y="230"/>
                  </a:lnTo>
                  <a:lnTo>
                    <a:pt x="373" y="226"/>
                  </a:lnTo>
                  <a:lnTo>
                    <a:pt x="382" y="221"/>
                  </a:lnTo>
                  <a:lnTo>
                    <a:pt x="392" y="215"/>
                  </a:lnTo>
                  <a:lnTo>
                    <a:pt x="402" y="209"/>
                  </a:lnTo>
                  <a:lnTo>
                    <a:pt x="412" y="203"/>
                  </a:lnTo>
                  <a:lnTo>
                    <a:pt x="421" y="197"/>
                  </a:lnTo>
                  <a:lnTo>
                    <a:pt x="429" y="191"/>
                  </a:lnTo>
                  <a:lnTo>
                    <a:pt x="435" y="185"/>
                  </a:lnTo>
                  <a:lnTo>
                    <a:pt x="434" y="172"/>
                  </a:lnTo>
                  <a:lnTo>
                    <a:pt x="436" y="160"/>
                  </a:lnTo>
                  <a:lnTo>
                    <a:pt x="441" y="150"/>
                  </a:lnTo>
                  <a:lnTo>
                    <a:pt x="447" y="140"/>
                  </a:lnTo>
                  <a:lnTo>
                    <a:pt x="456" y="132"/>
                  </a:lnTo>
                  <a:lnTo>
                    <a:pt x="465" y="124"/>
                  </a:lnTo>
                  <a:lnTo>
                    <a:pt x="476" y="117"/>
                  </a:lnTo>
                  <a:lnTo>
                    <a:pt x="488" y="110"/>
                  </a:lnTo>
                  <a:lnTo>
                    <a:pt x="499" y="103"/>
                  </a:lnTo>
                  <a:lnTo>
                    <a:pt x="511" y="97"/>
                  </a:lnTo>
                  <a:lnTo>
                    <a:pt x="523" y="91"/>
                  </a:lnTo>
                  <a:lnTo>
                    <a:pt x="533" y="84"/>
                  </a:lnTo>
                  <a:lnTo>
                    <a:pt x="543" y="76"/>
                  </a:lnTo>
                  <a:lnTo>
                    <a:pt x="551" y="68"/>
                  </a:lnTo>
                  <a:lnTo>
                    <a:pt x="558" y="60"/>
                  </a:lnTo>
                  <a:lnTo>
                    <a:pt x="562" y="49"/>
                  </a:lnTo>
                  <a:lnTo>
                    <a:pt x="560" y="46"/>
                  </a:lnTo>
                  <a:lnTo>
                    <a:pt x="557" y="42"/>
                  </a:lnTo>
                  <a:lnTo>
                    <a:pt x="554" y="38"/>
                  </a:lnTo>
                  <a:lnTo>
                    <a:pt x="550" y="34"/>
                  </a:lnTo>
                  <a:lnTo>
                    <a:pt x="546" y="30"/>
                  </a:lnTo>
                  <a:lnTo>
                    <a:pt x="542" y="27"/>
                  </a:lnTo>
                  <a:lnTo>
                    <a:pt x="538" y="25"/>
                  </a:lnTo>
                  <a:lnTo>
                    <a:pt x="535" y="24"/>
                  </a:lnTo>
                  <a:lnTo>
                    <a:pt x="530" y="23"/>
                  </a:lnTo>
                  <a:lnTo>
                    <a:pt x="525" y="22"/>
                  </a:lnTo>
                  <a:lnTo>
                    <a:pt x="520" y="20"/>
                  </a:lnTo>
                  <a:lnTo>
                    <a:pt x="514" y="19"/>
                  </a:lnTo>
                  <a:lnTo>
                    <a:pt x="507" y="18"/>
                  </a:lnTo>
                  <a:lnTo>
                    <a:pt x="501" y="17"/>
                  </a:lnTo>
                  <a:lnTo>
                    <a:pt x="495" y="15"/>
                  </a:lnTo>
                  <a:lnTo>
                    <a:pt x="488" y="14"/>
                  </a:lnTo>
                  <a:lnTo>
                    <a:pt x="482" y="12"/>
                  </a:lnTo>
                  <a:lnTo>
                    <a:pt x="475" y="11"/>
                  </a:lnTo>
                  <a:lnTo>
                    <a:pt x="468" y="10"/>
                  </a:lnTo>
                  <a:lnTo>
                    <a:pt x="462" y="8"/>
                  </a:lnTo>
                  <a:lnTo>
                    <a:pt x="456" y="7"/>
                  </a:lnTo>
                  <a:lnTo>
                    <a:pt x="451" y="6"/>
                  </a:lnTo>
                  <a:lnTo>
                    <a:pt x="446" y="5"/>
                  </a:lnTo>
                  <a:lnTo>
                    <a:pt x="441" y="4"/>
                  </a:lnTo>
                  <a:lnTo>
                    <a:pt x="430" y="3"/>
                  </a:lnTo>
                  <a:lnTo>
                    <a:pt x="419" y="1"/>
                  </a:lnTo>
                  <a:lnTo>
                    <a:pt x="409" y="0"/>
                  </a:lnTo>
                  <a:lnTo>
                    <a:pt x="399" y="0"/>
                  </a:lnTo>
                  <a:lnTo>
                    <a:pt x="388" y="0"/>
                  </a:lnTo>
                  <a:lnTo>
                    <a:pt x="378" y="0"/>
                  </a:lnTo>
                  <a:lnTo>
                    <a:pt x="369" y="1"/>
                  </a:lnTo>
                  <a:lnTo>
                    <a:pt x="359" y="3"/>
                  </a:lnTo>
                  <a:lnTo>
                    <a:pt x="349" y="5"/>
                  </a:lnTo>
                  <a:lnTo>
                    <a:pt x="339" y="7"/>
                  </a:lnTo>
                  <a:lnTo>
                    <a:pt x="329" y="10"/>
                  </a:lnTo>
                  <a:lnTo>
                    <a:pt x="320" y="13"/>
                  </a:lnTo>
                  <a:lnTo>
                    <a:pt x="309" y="16"/>
                  </a:lnTo>
                  <a:lnTo>
                    <a:pt x="298" y="21"/>
                  </a:lnTo>
                  <a:lnTo>
                    <a:pt x="288" y="25"/>
                  </a:lnTo>
                  <a:lnTo>
                    <a:pt x="277" y="30"/>
                  </a:lnTo>
                  <a:lnTo>
                    <a:pt x="264" y="35"/>
                  </a:lnTo>
                  <a:lnTo>
                    <a:pt x="251" y="38"/>
                  </a:lnTo>
                  <a:lnTo>
                    <a:pt x="237" y="39"/>
                  </a:lnTo>
                  <a:lnTo>
                    <a:pt x="224" y="38"/>
                  </a:lnTo>
                  <a:lnTo>
                    <a:pt x="211" y="37"/>
                  </a:lnTo>
                  <a:lnTo>
                    <a:pt x="198" y="35"/>
                  </a:lnTo>
                  <a:lnTo>
                    <a:pt x="185" y="33"/>
                  </a:lnTo>
                  <a:lnTo>
                    <a:pt x="172" y="32"/>
                  </a:lnTo>
                  <a:lnTo>
                    <a:pt x="160" y="31"/>
                  </a:lnTo>
                  <a:lnTo>
                    <a:pt x="147" y="31"/>
                  </a:lnTo>
                  <a:lnTo>
                    <a:pt x="136" y="33"/>
                  </a:lnTo>
                  <a:lnTo>
                    <a:pt x="124" y="36"/>
                  </a:lnTo>
                  <a:lnTo>
                    <a:pt x="114" y="42"/>
                  </a:lnTo>
                  <a:lnTo>
                    <a:pt x="104" y="50"/>
                  </a:lnTo>
                  <a:lnTo>
                    <a:pt x="95" y="62"/>
                  </a:lnTo>
                  <a:lnTo>
                    <a:pt x="86" y="77"/>
                  </a:lnTo>
                  <a:lnTo>
                    <a:pt x="75" y="79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Freeform 85">
              <a:extLst>
                <a:ext uri="{FF2B5EF4-FFF2-40B4-BE49-F238E27FC236}">
                  <a16:creationId xmlns:a16="http://schemas.microsoft.com/office/drawing/2014/main" id="{937E871A-3C7B-49F9-A062-5F8530338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2951164"/>
              <a:ext cx="293688" cy="668337"/>
            </a:xfrm>
            <a:custGeom>
              <a:avLst/>
              <a:gdLst>
                <a:gd name="T0" fmla="*/ 2147483647 w 209"/>
                <a:gd name="T1" fmla="*/ 2147483647 h 421"/>
                <a:gd name="T2" fmla="*/ 2147483647 w 209"/>
                <a:gd name="T3" fmla="*/ 2147483647 h 421"/>
                <a:gd name="T4" fmla="*/ 2147483647 w 209"/>
                <a:gd name="T5" fmla="*/ 2147483647 h 421"/>
                <a:gd name="T6" fmla="*/ 2147483647 w 209"/>
                <a:gd name="T7" fmla="*/ 2147483647 h 421"/>
                <a:gd name="T8" fmla="*/ 0 w 209"/>
                <a:gd name="T9" fmla="*/ 2147483647 h 421"/>
                <a:gd name="T10" fmla="*/ 0 w 209"/>
                <a:gd name="T11" fmla="*/ 2147483647 h 421"/>
                <a:gd name="T12" fmla="*/ 2147483647 w 209"/>
                <a:gd name="T13" fmla="*/ 2147483647 h 421"/>
                <a:gd name="T14" fmla="*/ 2147483647 w 209"/>
                <a:gd name="T15" fmla="*/ 2147483647 h 421"/>
                <a:gd name="T16" fmla="*/ 2147483647 w 209"/>
                <a:gd name="T17" fmla="*/ 2147483647 h 421"/>
                <a:gd name="T18" fmla="*/ 2147483647 w 209"/>
                <a:gd name="T19" fmla="*/ 2147483647 h 421"/>
                <a:gd name="T20" fmla="*/ 2147483647 w 209"/>
                <a:gd name="T21" fmla="*/ 2147483647 h 421"/>
                <a:gd name="T22" fmla="*/ 2147483647 w 209"/>
                <a:gd name="T23" fmla="*/ 2147483647 h 421"/>
                <a:gd name="T24" fmla="*/ 2147483647 w 209"/>
                <a:gd name="T25" fmla="*/ 2147483647 h 421"/>
                <a:gd name="T26" fmla="*/ 2147483647 w 209"/>
                <a:gd name="T27" fmla="*/ 2147483647 h 421"/>
                <a:gd name="T28" fmla="*/ 2147483647 w 209"/>
                <a:gd name="T29" fmla="*/ 2147483647 h 421"/>
                <a:gd name="T30" fmla="*/ 2147483647 w 209"/>
                <a:gd name="T31" fmla="*/ 2147483647 h 421"/>
                <a:gd name="T32" fmla="*/ 2147483647 w 209"/>
                <a:gd name="T33" fmla="*/ 2147483647 h 421"/>
                <a:gd name="T34" fmla="*/ 2147483647 w 209"/>
                <a:gd name="T35" fmla="*/ 2147483647 h 421"/>
                <a:gd name="T36" fmla="*/ 2147483647 w 209"/>
                <a:gd name="T37" fmla="*/ 2147483647 h 421"/>
                <a:gd name="T38" fmla="*/ 2147483647 w 209"/>
                <a:gd name="T39" fmla="*/ 2147483647 h 421"/>
                <a:gd name="T40" fmla="*/ 2147483647 w 209"/>
                <a:gd name="T41" fmla="*/ 2147483647 h 421"/>
                <a:gd name="T42" fmla="*/ 2147483647 w 209"/>
                <a:gd name="T43" fmla="*/ 2147483647 h 421"/>
                <a:gd name="T44" fmla="*/ 2147483647 w 209"/>
                <a:gd name="T45" fmla="*/ 2147483647 h 421"/>
                <a:gd name="T46" fmla="*/ 2147483647 w 209"/>
                <a:gd name="T47" fmla="*/ 2147483647 h 421"/>
                <a:gd name="T48" fmla="*/ 2147483647 w 209"/>
                <a:gd name="T49" fmla="*/ 2147483647 h 421"/>
                <a:gd name="T50" fmla="*/ 2147483647 w 209"/>
                <a:gd name="T51" fmla="*/ 2147483647 h 421"/>
                <a:gd name="T52" fmla="*/ 2147483647 w 209"/>
                <a:gd name="T53" fmla="*/ 2147483647 h 421"/>
                <a:gd name="T54" fmla="*/ 2147483647 w 209"/>
                <a:gd name="T55" fmla="*/ 2147483647 h 421"/>
                <a:gd name="T56" fmla="*/ 2147483647 w 209"/>
                <a:gd name="T57" fmla="*/ 2147483647 h 421"/>
                <a:gd name="T58" fmla="*/ 2147483647 w 209"/>
                <a:gd name="T59" fmla="*/ 2147483647 h 421"/>
                <a:gd name="T60" fmla="*/ 2147483647 w 209"/>
                <a:gd name="T61" fmla="*/ 2147483647 h 421"/>
                <a:gd name="T62" fmla="*/ 2147483647 w 209"/>
                <a:gd name="T63" fmla="*/ 2147483647 h 421"/>
                <a:gd name="T64" fmla="*/ 2147483647 w 209"/>
                <a:gd name="T65" fmla="*/ 2147483647 h 4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9"/>
                <a:gd name="T100" fmla="*/ 0 h 421"/>
                <a:gd name="T101" fmla="*/ 209 w 209"/>
                <a:gd name="T102" fmla="*/ 421 h 42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9" h="421">
                  <a:moveTo>
                    <a:pt x="13" y="402"/>
                  </a:moveTo>
                  <a:lnTo>
                    <a:pt x="12" y="397"/>
                  </a:lnTo>
                  <a:lnTo>
                    <a:pt x="11" y="390"/>
                  </a:lnTo>
                  <a:lnTo>
                    <a:pt x="9" y="382"/>
                  </a:lnTo>
                  <a:lnTo>
                    <a:pt x="7" y="371"/>
                  </a:lnTo>
                  <a:lnTo>
                    <a:pt x="5" y="360"/>
                  </a:lnTo>
                  <a:lnTo>
                    <a:pt x="4" y="347"/>
                  </a:lnTo>
                  <a:lnTo>
                    <a:pt x="2" y="333"/>
                  </a:lnTo>
                  <a:lnTo>
                    <a:pt x="1" y="318"/>
                  </a:lnTo>
                  <a:lnTo>
                    <a:pt x="0" y="303"/>
                  </a:lnTo>
                  <a:lnTo>
                    <a:pt x="0" y="287"/>
                  </a:lnTo>
                  <a:lnTo>
                    <a:pt x="0" y="270"/>
                  </a:lnTo>
                  <a:lnTo>
                    <a:pt x="1" y="254"/>
                  </a:lnTo>
                  <a:lnTo>
                    <a:pt x="3" y="236"/>
                  </a:lnTo>
                  <a:lnTo>
                    <a:pt x="5" y="220"/>
                  </a:lnTo>
                  <a:lnTo>
                    <a:pt x="8" y="203"/>
                  </a:lnTo>
                  <a:lnTo>
                    <a:pt x="12" y="186"/>
                  </a:lnTo>
                  <a:lnTo>
                    <a:pt x="15" y="176"/>
                  </a:lnTo>
                  <a:lnTo>
                    <a:pt x="19" y="166"/>
                  </a:lnTo>
                  <a:lnTo>
                    <a:pt x="23" y="156"/>
                  </a:lnTo>
                  <a:lnTo>
                    <a:pt x="29" y="146"/>
                  </a:lnTo>
                  <a:lnTo>
                    <a:pt x="35" y="136"/>
                  </a:lnTo>
                  <a:lnTo>
                    <a:pt x="41" y="125"/>
                  </a:lnTo>
                  <a:lnTo>
                    <a:pt x="49" y="114"/>
                  </a:lnTo>
                  <a:lnTo>
                    <a:pt x="56" y="103"/>
                  </a:lnTo>
                  <a:lnTo>
                    <a:pt x="64" y="92"/>
                  </a:lnTo>
                  <a:lnTo>
                    <a:pt x="73" y="80"/>
                  </a:lnTo>
                  <a:lnTo>
                    <a:pt x="82" y="68"/>
                  </a:lnTo>
                  <a:lnTo>
                    <a:pt x="91" y="56"/>
                  </a:lnTo>
                  <a:lnTo>
                    <a:pt x="101" y="43"/>
                  </a:lnTo>
                  <a:lnTo>
                    <a:pt x="111" y="29"/>
                  </a:lnTo>
                  <a:lnTo>
                    <a:pt x="121" y="15"/>
                  </a:lnTo>
                  <a:lnTo>
                    <a:pt x="132" y="0"/>
                  </a:lnTo>
                  <a:lnTo>
                    <a:pt x="198" y="10"/>
                  </a:lnTo>
                  <a:lnTo>
                    <a:pt x="200" y="25"/>
                  </a:lnTo>
                  <a:lnTo>
                    <a:pt x="202" y="41"/>
                  </a:lnTo>
                  <a:lnTo>
                    <a:pt x="204" y="56"/>
                  </a:lnTo>
                  <a:lnTo>
                    <a:pt x="206" y="71"/>
                  </a:lnTo>
                  <a:lnTo>
                    <a:pt x="207" y="85"/>
                  </a:lnTo>
                  <a:lnTo>
                    <a:pt x="208" y="99"/>
                  </a:lnTo>
                  <a:lnTo>
                    <a:pt x="209" y="113"/>
                  </a:lnTo>
                  <a:lnTo>
                    <a:pt x="209" y="127"/>
                  </a:lnTo>
                  <a:lnTo>
                    <a:pt x="209" y="141"/>
                  </a:lnTo>
                  <a:lnTo>
                    <a:pt x="209" y="154"/>
                  </a:lnTo>
                  <a:lnTo>
                    <a:pt x="208" y="167"/>
                  </a:lnTo>
                  <a:lnTo>
                    <a:pt x="206" y="180"/>
                  </a:lnTo>
                  <a:lnTo>
                    <a:pt x="205" y="193"/>
                  </a:lnTo>
                  <a:lnTo>
                    <a:pt x="203" y="206"/>
                  </a:lnTo>
                  <a:lnTo>
                    <a:pt x="201" y="219"/>
                  </a:lnTo>
                  <a:lnTo>
                    <a:pt x="198" y="231"/>
                  </a:lnTo>
                  <a:lnTo>
                    <a:pt x="194" y="243"/>
                  </a:lnTo>
                  <a:lnTo>
                    <a:pt x="191" y="255"/>
                  </a:lnTo>
                  <a:lnTo>
                    <a:pt x="186" y="268"/>
                  </a:lnTo>
                  <a:lnTo>
                    <a:pt x="182" y="279"/>
                  </a:lnTo>
                  <a:lnTo>
                    <a:pt x="176" y="291"/>
                  </a:lnTo>
                  <a:lnTo>
                    <a:pt x="170" y="303"/>
                  </a:lnTo>
                  <a:lnTo>
                    <a:pt x="164" y="315"/>
                  </a:lnTo>
                  <a:lnTo>
                    <a:pt x="157" y="327"/>
                  </a:lnTo>
                  <a:lnTo>
                    <a:pt x="149" y="338"/>
                  </a:lnTo>
                  <a:lnTo>
                    <a:pt x="141" y="351"/>
                  </a:lnTo>
                  <a:lnTo>
                    <a:pt x="133" y="362"/>
                  </a:lnTo>
                  <a:lnTo>
                    <a:pt x="123" y="374"/>
                  </a:lnTo>
                  <a:lnTo>
                    <a:pt x="114" y="386"/>
                  </a:lnTo>
                  <a:lnTo>
                    <a:pt x="103" y="398"/>
                  </a:lnTo>
                  <a:lnTo>
                    <a:pt x="92" y="409"/>
                  </a:lnTo>
                  <a:lnTo>
                    <a:pt x="80" y="421"/>
                  </a:lnTo>
                  <a:lnTo>
                    <a:pt x="13" y="402"/>
                  </a:ln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1" name="Freeform 86">
              <a:extLst>
                <a:ext uri="{FF2B5EF4-FFF2-40B4-BE49-F238E27FC236}">
                  <a16:creationId xmlns:a16="http://schemas.microsoft.com/office/drawing/2014/main" id="{805C60B5-14DB-44D1-9E8D-6F25DBD98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5414" y="3244851"/>
              <a:ext cx="33337" cy="347663"/>
            </a:xfrm>
            <a:custGeom>
              <a:avLst/>
              <a:gdLst>
                <a:gd name="T0" fmla="*/ 2147483647 w 23"/>
                <a:gd name="T1" fmla="*/ 0 h 219"/>
                <a:gd name="T2" fmla="*/ 2147483647 w 23"/>
                <a:gd name="T3" fmla="*/ 0 h 219"/>
                <a:gd name="T4" fmla="*/ 2147483647 w 23"/>
                <a:gd name="T5" fmla="*/ 2147483647 h 219"/>
                <a:gd name="T6" fmla="*/ 2147483647 w 23"/>
                <a:gd name="T7" fmla="*/ 2147483647 h 219"/>
                <a:gd name="T8" fmla="*/ 2147483647 w 23"/>
                <a:gd name="T9" fmla="*/ 2147483647 h 219"/>
                <a:gd name="T10" fmla="*/ 2147483647 w 23"/>
                <a:gd name="T11" fmla="*/ 2147483647 h 219"/>
                <a:gd name="T12" fmla="*/ 0 w 23"/>
                <a:gd name="T13" fmla="*/ 2147483647 h 219"/>
                <a:gd name="T14" fmla="*/ 0 w 23"/>
                <a:gd name="T15" fmla="*/ 2147483647 h 219"/>
                <a:gd name="T16" fmla="*/ 2147483647 w 23"/>
                <a:gd name="T17" fmla="*/ 2147483647 h 219"/>
                <a:gd name="T18" fmla="*/ 2147483647 w 23"/>
                <a:gd name="T19" fmla="*/ 2147483647 h 219"/>
                <a:gd name="T20" fmla="*/ 2147483647 w 23"/>
                <a:gd name="T21" fmla="*/ 2147483647 h 219"/>
                <a:gd name="T22" fmla="*/ 2147483647 w 23"/>
                <a:gd name="T23" fmla="*/ 2147483647 h 219"/>
                <a:gd name="T24" fmla="*/ 2147483647 w 23"/>
                <a:gd name="T25" fmla="*/ 2147483647 h 219"/>
                <a:gd name="T26" fmla="*/ 2147483647 w 23"/>
                <a:gd name="T27" fmla="*/ 2147483647 h 219"/>
                <a:gd name="T28" fmla="*/ 2147483647 w 23"/>
                <a:gd name="T29" fmla="*/ 2147483647 h 219"/>
                <a:gd name="T30" fmla="*/ 2147483647 w 23"/>
                <a:gd name="T31" fmla="*/ 2147483647 h 219"/>
                <a:gd name="T32" fmla="*/ 2147483647 w 23"/>
                <a:gd name="T33" fmla="*/ 2147483647 h 219"/>
                <a:gd name="T34" fmla="*/ 2147483647 w 23"/>
                <a:gd name="T35" fmla="*/ 2147483647 h 219"/>
                <a:gd name="T36" fmla="*/ 2147483647 w 23"/>
                <a:gd name="T37" fmla="*/ 2147483647 h 219"/>
                <a:gd name="T38" fmla="*/ 2147483647 w 23"/>
                <a:gd name="T39" fmla="*/ 2147483647 h 219"/>
                <a:gd name="T40" fmla="*/ 2147483647 w 23"/>
                <a:gd name="T41" fmla="*/ 2147483647 h 219"/>
                <a:gd name="T42" fmla="*/ 2147483647 w 23"/>
                <a:gd name="T43" fmla="*/ 2147483647 h 219"/>
                <a:gd name="T44" fmla="*/ 2147483647 w 23"/>
                <a:gd name="T45" fmla="*/ 2147483647 h 219"/>
                <a:gd name="T46" fmla="*/ 2147483647 w 23"/>
                <a:gd name="T47" fmla="*/ 2147483647 h 219"/>
                <a:gd name="T48" fmla="*/ 2147483647 w 23"/>
                <a:gd name="T49" fmla="*/ 2147483647 h 219"/>
                <a:gd name="T50" fmla="*/ 2147483647 w 23"/>
                <a:gd name="T51" fmla="*/ 2147483647 h 219"/>
                <a:gd name="T52" fmla="*/ 2147483647 w 23"/>
                <a:gd name="T53" fmla="*/ 2147483647 h 219"/>
                <a:gd name="T54" fmla="*/ 2147483647 w 23"/>
                <a:gd name="T55" fmla="*/ 2147483647 h 219"/>
                <a:gd name="T56" fmla="*/ 2147483647 w 23"/>
                <a:gd name="T57" fmla="*/ 2147483647 h 219"/>
                <a:gd name="T58" fmla="*/ 2147483647 w 23"/>
                <a:gd name="T59" fmla="*/ 2147483647 h 219"/>
                <a:gd name="T60" fmla="*/ 2147483647 w 23"/>
                <a:gd name="T61" fmla="*/ 2147483647 h 219"/>
                <a:gd name="T62" fmla="*/ 2147483647 w 23"/>
                <a:gd name="T63" fmla="*/ 2147483647 h 219"/>
                <a:gd name="T64" fmla="*/ 2147483647 w 23"/>
                <a:gd name="T65" fmla="*/ 2147483647 h 219"/>
                <a:gd name="T66" fmla="*/ 2147483647 w 23"/>
                <a:gd name="T67" fmla="*/ 2147483647 h 219"/>
                <a:gd name="T68" fmla="*/ 2147483647 w 23"/>
                <a:gd name="T69" fmla="*/ 2147483647 h 219"/>
                <a:gd name="T70" fmla="*/ 2147483647 w 23"/>
                <a:gd name="T71" fmla="*/ 2147483647 h 219"/>
                <a:gd name="T72" fmla="*/ 2147483647 w 23"/>
                <a:gd name="T73" fmla="*/ 2147483647 h 219"/>
                <a:gd name="T74" fmla="*/ 2147483647 w 23"/>
                <a:gd name="T75" fmla="*/ 2147483647 h 219"/>
                <a:gd name="T76" fmla="*/ 2147483647 w 23"/>
                <a:gd name="T77" fmla="*/ 2147483647 h 219"/>
                <a:gd name="T78" fmla="*/ 2147483647 w 23"/>
                <a:gd name="T79" fmla="*/ 0 h 21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3"/>
                <a:gd name="T121" fmla="*/ 0 h 219"/>
                <a:gd name="T122" fmla="*/ 23 w 23"/>
                <a:gd name="T123" fmla="*/ 219 h 21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3" h="219">
                  <a:moveTo>
                    <a:pt x="13" y="0"/>
                  </a:moveTo>
                  <a:lnTo>
                    <a:pt x="13" y="0"/>
                  </a:lnTo>
                  <a:lnTo>
                    <a:pt x="8" y="17"/>
                  </a:lnTo>
                  <a:lnTo>
                    <a:pt x="5" y="34"/>
                  </a:lnTo>
                  <a:lnTo>
                    <a:pt x="3" y="51"/>
                  </a:lnTo>
                  <a:lnTo>
                    <a:pt x="1" y="68"/>
                  </a:lnTo>
                  <a:lnTo>
                    <a:pt x="0" y="85"/>
                  </a:lnTo>
                  <a:lnTo>
                    <a:pt x="0" y="102"/>
                  </a:lnTo>
                  <a:lnTo>
                    <a:pt x="1" y="118"/>
                  </a:lnTo>
                  <a:lnTo>
                    <a:pt x="1" y="133"/>
                  </a:lnTo>
                  <a:lnTo>
                    <a:pt x="2" y="149"/>
                  </a:lnTo>
                  <a:lnTo>
                    <a:pt x="4" y="163"/>
                  </a:lnTo>
                  <a:lnTo>
                    <a:pt x="6" y="175"/>
                  </a:lnTo>
                  <a:lnTo>
                    <a:pt x="8" y="187"/>
                  </a:lnTo>
                  <a:lnTo>
                    <a:pt x="9" y="197"/>
                  </a:lnTo>
                  <a:lnTo>
                    <a:pt x="11" y="206"/>
                  </a:lnTo>
                  <a:lnTo>
                    <a:pt x="12" y="213"/>
                  </a:lnTo>
                  <a:lnTo>
                    <a:pt x="13" y="219"/>
                  </a:lnTo>
                  <a:lnTo>
                    <a:pt x="23" y="216"/>
                  </a:lnTo>
                  <a:lnTo>
                    <a:pt x="21" y="212"/>
                  </a:lnTo>
                  <a:lnTo>
                    <a:pt x="20" y="205"/>
                  </a:lnTo>
                  <a:lnTo>
                    <a:pt x="18" y="196"/>
                  </a:lnTo>
                  <a:lnTo>
                    <a:pt x="17" y="186"/>
                  </a:lnTo>
                  <a:lnTo>
                    <a:pt x="15" y="174"/>
                  </a:lnTo>
                  <a:lnTo>
                    <a:pt x="13" y="162"/>
                  </a:lnTo>
                  <a:lnTo>
                    <a:pt x="12" y="148"/>
                  </a:lnTo>
                  <a:lnTo>
                    <a:pt x="10" y="133"/>
                  </a:lnTo>
                  <a:lnTo>
                    <a:pt x="10" y="118"/>
                  </a:lnTo>
                  <a:lnTo>
                    <a:pt x="9" y="102"/>
                  </a:lnTo>
                  <a:lnTo>
                    <a:pt x="9" y="85"/>
                  </a:lnTo>
                  <a:lnTo>
                    <a:pt x="10" y="69"/>
                  </a:lnTo>
                  <a:lnTo>
                    <a:pt x="12" y="52"/>
                  </a:lnTo>
                  <a:lnTo>
                    <a:pt x="14" y="35"/>
                  </a:lnTo>
                  <a:lnTo>
                    <a:pt x="17" y="19"/>
                  </a:lnTo>
                  <a:lnTo>
                    <a:pt x="22" y="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2" name="Freeform 87">
              <a:extLst>
                <a:ext uri="{FF2B5EF4-FFF2-40B4-BE49-F238E27FC236}">
                  <a16:creationId xmlns:a16="http://schemas.microsoft.com/office/drawing/2014/main" id="{349E979A-74DC-4CC7-8701-1FE3347DDD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464" y="2943225"/>
              <a:ext cx="179387" cy="306388"/>
            </a:xfrm>
            <a:custGeom>
              <a:avLst/>
              <a:gdLst>
                <a:gd name="T0" fmla="*/ 2147483647 w 128"/>
                <a:gd name="T1" fmla="*/ 0 h 193"/>
                <a:gd name="T2" fmla="*/ 2147483647 w 128"/>
                <a:gd name="T3" fmla="*/ 2147483647 h 193"/>
                <a:gd name="T4" fmla="*/ 2147483647 w 128"/>
                <a:gd name="T5" fmla="*/ 2147483647 h 193"/>
                <a:gd name="T6" fmla="*/ 2147483647 w 128"/>
                <a:gd name="T7" fmla="*/ 2147483647 h 193"/>
                <a:gd name="T8" fmla="*/ 2147483647 w 128"/>
                <a:gd name="T9" fmla="*/ 2147483647 h 193"/>
                <a:gd name="T10" fmla="*/ 2147483647 w 128"/>
                <a:gd name="T11" fmla="*/ 2147483647 h 193"/>
                <a:gd name="T12" fmla="*/ 2147483647 w 128"/>
                <a:gd name="T13" fmla="*/ 2147483647 h 193"/>
                <a:gd name="T14" fmla="*/ 2147483647 w 128"/>
                <a:gd name="T15" fmla="*/ 2147483647 h 193"/>
                <a:gd name="T16" fmla="*/ 2147483647 w 128"/>
                <a:gd name="T17" fmla="*/ 2147483647 h 193"/>
                <a:gd name="T18" fmla="*/ 2147483647 w 128"/>
                <a:gd name="T19" fmla="*/ 2147483647 h 193"/>
                <a:gd name="T20" fmla="*/ 2147483647 w 128"/>
                <a:gd name="T21" fmla="*/ 2147483647 h 193"/>
                <a:gd name="T22" fmla="*/ 2147483647 w 128"/>
                <a:gd name="T23" fmla="*/ 2147483647 h 193"/>
                <a:gd name="T24" fmla="*/ 2147483647 w 128"/>
                <a:gd name="T25" fmla="*/ 2147483647 h 193"/>
                <a:gd name="T26" fmla="*/ 2147483647 w 128"/>
                <a:gd name="T27" fmla="*/ 2147483647 h 193"/>
                <a:gd name="T28" fmla="*/ 2147483647 w 128"/>
                <a:gd name="T29" fmla="*/ 2147483647 h 193"/>
                <a:gd name="T30" fmla="*/ 2147483647 w 128"/>
                <a:gd name="T31" fmla="*/ 2147483647 h 193"/>
                <a:gd name="T32" fmla="*/ 2147483647 w 128"/>
                <a:gd name="T33" fmla="*/ 2147483647 h 193"/>
                <a:gd name="T34" fmla="*/ 0 w 128"/>
                <a:gd name="T35" fmla="*/ 2147483647 h 193"/>
                <a:gd name="T36" fmla="*/ 2147483647 w 128"/>
                <a:gd name="T37" fmla="*/ 2147483647 h 193"/>
                <a:gd name="T38" fmla="*/ 2147483647 w 128"/>
                <a:gd name="T39" fmla="*/ 2147483647 h 193"/>
                <a:gd name="T40" fmla="*/ 2147483647 w 128"/>
                <a:gd name="T41" fmla="*/ 2147483647 h 193"/>
                <a:gd name="T42" fmla="*/ 2147483647 w 128"/>
                <a:gd name="T43" fmla="*/ 2147483647 h 193"/>
                <a:gd name="T44" fmla="*/ 2147483647 w 128"/>
                <a:gd name="T45" fmla="*/ 2147483647 h 193"/>
                <a:gd name="T46" fmla="*/ 2147483647 w 128"/>
                <a:gd name="T47" fmla="*/ 2147483647 h 193"/>
                <a:gd name="T48" fmla="*/ 2147483647 w 128"/>
                <a:gd name="T49" fmla="*/ 2147483647 h 193"/>
                <a:gd name="T50" fmla="*/ 2147483647 w 128"/>
                <a:gd name="T51" fmla="*/ 2147483647 h 193"/>
                <a:gd name="T52" fmla="*/ 2147483647 w 128"/>
                <a:gd name="T53" fmla="*/ 2147483647 h 193"/>
                <a:gd name="T54" fmla="*/ 2147483647 w 128"/>
                <a:gd name="T55" fmla="*/ 2147483647 h 193"/>
                <a:gd name="T56" fmla="*/ 2147483647 w 128"/>
                <a:gd name="T57" fmla="*/ 2147483647 h 193"/>
                <a:gd name="T58" fmla="*/ 2147483647 w 128"/>
                <a:gd name="T59" fmla="*/ 2147483647 h 193"/>
                <a:gd name="T60" fmla="*/ 2147483647 w 128"/>
                <a:gd name="T61" fmla="*/ 2147483647 h 193"/>
                <a:gd name="T62" fmla="*/ 2147483647 w 128"/>
                <a:gd name="T63" fmla="*/ 2147483647 h 193"/>
                <a:gd name="T64" fmla="*/ 2147483647 w 128"/>
                <a:gd name="T65" fmla="*/ 2147483647 h 193"/>
                <a:gd name="T66" fmla="*/ 2147483647 w 128"/>
                <a:gd name="T67" fmla="*/ 2147483647 h 193"/>
                <a:gd name="T68" fmla="*/ 2147483647 w 128"/>
                <a:gd name="T69" fmla="*/ 2147483647 h 193"/>
                <a:gd name="T70" fmla="*/ 2147483647 w 128"/>
                <a:gd name="T71" fmla="*/ 2147483647 h 193"/>
                <a:gd name="T72" fmla="*/ 2147483647 w 128"/>
                <a:gd name="T73" fmla="*/ 0 h 193"/>
                <a:gd name="T74" fmla="*/ 2147483647 w 128"/>
                <a:gd name="T75" fmla="*/ 0 h 193"/>
                <a:gd name="T76" fmla="*/ 2147483647 w 128"/>
                <a:gd name="T77" fmla="*/ 2147483647 h 193"/>
                <a:gd name="T78" fmla="*/ 2147483647 w 128"/>
                <a:gd name="T79" fmla="*/ 0 h 19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8"/>
                <a:gd name="T121" fmla="*/ 0 h 193"/>
                <a:gd name="T122" fmla="*/ 128 w 128"/>
                <a:gd name="T123" fmla="*/ 193 h 19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8" h="193">
                  <a:moveTo>
                    <a:pt x="124" y="0"/>
                  </a:moveTo>
                  <a:lnTo>
                    <a:pt x="120" y="2"/>
                  </a:lnTo>
                  <a:lnTo>
                    <a:pt x="109" y="17"/>
                  </a:lnTo>
                  <a:lnTo>
                    <a:pt x="99" y="31"/>
                  </a:lnTo>
                  <a:lnTo>
                    <a:pt x="90" y="45"/>
                  </a:lnTo>
                  <a:lnTo>
                    <a:pt x="80" y="58"/>
                  </a:lnTo>
                  <a:lnTo>
                    <a:pt x="71" y="70"/>
                  </a:lnTo>
                  <a:lnTo>
                    <a:pt x="61" y="83"/>
                  </a:lnTo>
                  <a:lnTo>
                    <a:pt x="53" y="94"/>
                  </a:lnTo>
                  <a:lnTo>
                    <a:pt x="44" y="106"/>
                  </a:lnTo>
                  <a:lnTo>
                    <a:pt x="37" y="117"/>
                  </a:lnTo>
                  <a:lnTo>
                    <a:pt x="29" y="128"/>
                  </a:lnTo>
                  <a:lnTo>
                    <a:pt x="23" y="138"/>
                  </a:lnTo>
                  <a:lnTo>
                    <a:pt x="17" y="149"/>
                  </a:lnTo>
                  <a:lnTo>
                    <a:pt x="11" y="159"/>
                  </a:lnTo>
                  <a:lnTo>
                    <a:pt x="7" y="169"/>
                  </a:lnTo>
                  <a:lnTo>
                    <a:pt x="3" y="179"/>
                  </a:lnTo>
                  <a:lnTo>
                    <a:pt x="0" y="190"/>
                  </a:lnTo>
                  <a:lnTo>
                    <a:pt x="9" y="193"/>
                  </a:lnTo>
                  <a:lnTo>
                    <a:pt x="12" y="183"/>
                  </a:lnTo>
                  <a:lnTo>
                    <a:pt x="15" y="173"/>
                  </a:lnTo>
                  <a:lnTo>
                    <a:pt x="19" y="163"/>
                  </a:lnTo>
                  <a:lnTo>
                    <a:pt x="25" y="153"/>
                  </a:lnTo>
                  <a:lnTo>
                    <a:pt x="31" y="143"/>
                  </a:lnTo>
                  <a:lnTo>
                    <a:pt x="37" y="133"/>
                  </a:lnTo>
                  <a:lnTo>
                    <a:pt x="45" y="122"/>
                  </a:lnTo>
                  <a:lnTo>
                    <a:pt x="52" y="111"/>
                  </a:lnTo>
                  <a:lnTo>
                    <a:pt x="60" y="100"/>
                  </a:lnTo>
                  <a:lnTo>
                    <a:pt x="68" y="88"/>
                  </a:lnTo>
                  <a:lnTo>
                    <a:pt x="77" y="76"/>
                  </a:lnTo>
                  <a:lnTo>
                    <a:pt x="87" y="64"/>
                  </a:lnTo>
                  <a:lnTo>
                    <a:pt x="96" y="51"/>
                  </a:lnTo>
                  <a:lnTo>
                    <a:pt x="107" y="37"/>
                  </a:lnTo>
                  <a:lnTo>
                    <a:pt x="117" y="23"/>
                  </a:lnTo>
                  <a:lnTo>
                    <a:pt x="128" y="7"/>
                  </a:lnTo>
                  <a:lnTo>
                    <a:pt x="123" y="9"/>
                  </a:lnTo>
                  <a:lnTo>
                    <a:pt x="124" y="0"/>
                  </a:lnTo>
                  <a:lnTo>
                    <a:pt x="121" y="0"/>
                  </a:lnTo>
                  <a:lnTo>
                    <a:pt x="120" y="2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Freeform 88">
              <a:extLst>
                <a:ext uri="{FF2B5EF4-FFF2-40B4-BE49-F238E27FC236}">
                  <a16:creationId xmlns:a16="http://schemas.microsoft.com/office/drawing/2014/main" id="{36730731-9FA5-4A40-AD1E-2E472D9EB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7501" y="2943226"/>
              <a:ext cx="100013" cy="30163"/>
            </a:xfrm>
            <a:custGeom>
              <a:avLst/>
              <a:gdLst>
                <a:gd name="T0" fmla="*/ 2147483647 w 71"/>
                <a:gd name="T1" fmla="*/ 2147483647 h 19"/>
                <a:gd name="T2" fmla="*/ 2147483647 w 71"/>
                <a:gd name="T3" fmla="*/ 2147483647 h 19"/>
                <a:gd name="T4" fmla="*/ 2147483647 w 71"/>
                <a:gd name="T5" fmla="*/ 0 h 19"/>
                <a:gd name="T6" fmla="*/ 0 w 71"/>
                <a:gd name="T7" fmla="*/ 2147483647 h 19"/>
                <a:gd name="T8" fmla="*/ 2147483647 w 71"/>
                <a:gd name="T9" fmla="*/ 2147483647 h 19"/>
                <a:gd name="T10" fmla="*/ 2147483647 w 71"/>
                <a:gd name="T11" fmla="*/ 2147483647 h 19"/>
                <a:gd name="T12" fmla="*/ 2147483647 w 71"/>
                <a:gd name="T13" fmla="*/ 2147483647 h 19"/>
                <a:gd name="T14" fmla="*/ 2147483647 w 71"/>
                <a:gd name="T15" fmla="*/ 2147483647 h 19"/>
                <a:gd name="T16" fmla="*/ 2147483647 w 71"/>
                <a:gd name="T17" fmla="*/ 2147483647 h 19"/>
                <a:gd name="T18" fmla="*/ 2147483647 w 71"/>
                <a:gd name="T19" fmla="*/ 2147483647 h 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19"/>
                <a:gd name="T32" fmla="*/ 71 w 71"/>
                <a:gd name="T33" fmla="*/ 19 h 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19">
                  <a:moveTo>
                    <a:pt x="71" y="14"/>
                  </a:moveTo>
                  <a:lnTo>
                    <a:pt x="67" y="10"/>
                  </a:lnTo>
                  <a:lnTo>
                    <a:pt x="1" y="0"/>
                  </a:lnTo>
                  <a:lnTo>
                    <a:pt x="0" y="9"/>
                  </a:lnTo>
                  <a:lnTo>
                    <a:pt x="66" y="19"/>
                  </a:lnTo>
                  <a:lnTo>
                    <a:pt x="62" y="15"/>
                  </a:lnTo>
                  <a:lnTo>
                    <a:pt x="71" y="14"/>
                  </a:lnTo>
                  <a:lnTo>
                    <a:pt x="71" y="11"/>
                  </a:lnTo>
                  <a:lnTo>
                    <a:pt x="67" y="10"/>
                  </a:lnTo>
                  <a:lnTo>
                    <a:pt x="71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4" name="Freeform 89">
              <a:extLst>
                <a:ext uri="{FF2B5EF4-FFF2-40B4-BE49-F238E27FC236}">
                  <a16:creationId xmlns:a16="http://schemas.microsoft.com/office/drawing/2014/main" id="{FBE9F6D5-0532-4F3F-8959-5C5B54564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9714" y="2965451"/>
              <a:ext cx="193675" cy="663575"/>
            </a:xfrm>
            <a:custGeom>
              <a:avLst/>
              <a:gdLst>
                <a:gd name="T0" fmla="*/ 2147483647 w 137"/>
                <a:gd name="T1" fmla="*/ 2147483647 h 418"/>
                <a:gd name="T2" fmla="*/ 2147483647 w 137"/>
                <a:gd name="T3" fmla="*/ 2147483647 h 418"/>
                <a:gd name="T4" fmla="*/ 2147483647 w 137"/>
                <a:gd name="T5" fmla="*/ 2147483647 h 418"/>
                <a:gd name="T6" fmla="*/ 2147483647 w 137"/>
                <a:gd name="T7" fmla="*/ 2147483647 h 418"/>
                <a:gd name="T8" fmla="*/ 2147483647 w 137"/>
                <a:gd name="T9" fmla="*/ 2147483647 h 418"/>
                <a:gd name="T10" fmla="*/ 2147483647 w 137"/>
                <a:gd name="T11" fmla="*/ 2147483647 h 418"/>
                <a:gd name="T12" fmla="*/ 2147483647 w 137"/>
                <a:gd name="T13" fmla="*/ 2147483647 h 418"/>
                <a:gd name="T14" fmla="*/ 2147483647 w 137"/>
                <a:gd name="T15" fmla="*/ 2147483647 h 418"/>
                <a:gd name="T16" fmla="*/ 2147483647 w 137"/>
                <a:gd name="T17" fmla="*/ 2147483647 h 418"/>
                <a:gd name="T18" fmla="*/ 2147483647 w 137"/>
                <a:gd name="T19" fmla="*/ 2147483647 h 418"/>
                <a:gd name="T20" fmla="*/ 2147483647 w 137"/>
                <a:gd name="T21" fmla="*/ 2147483647 h 418"/>
                <a:gd name="T22" fmla="*/ 2147483647 w 137"/>
                <a:gd name="T23" fmla="*/ 2147483647 h 418"/>
                <a:gd name="T24" fmla="*/ 2147483647 w 137"/>
                <a:gd name="T25" fmla="*/ 2147483647 h 418"/>
                <a:gd name="T26" fmla="*/ 2147483647 w 137"/>
                <a:gd name="T27" fmla="*/ 2147483647 h 418"/>
                <a:gd name="T28" fmla="*/ 2147483647 w 137"/>
                <a:gd name="T29" fmla="*/ 2147483647 h 418"/>
                <a:gd name="T30" fmla="*/ 2147483647 w 137"/>
                <a:gd name="T31" fmla="*/ 2147483647 h 418"/>
                <a:gd name="T32" fmla="*/ 2147483647 w 137"/>
                <a:gd name="T33" fmla="*/ 0 h 418"/>
                <a:gd name="T34" fmla="*/ 2147483647 w 137"/>
                <a:gd name="T35" fmla="*/ 2147483647 h 418"/>
                <a:gd name="T36" fmla="*/ 2147483647 w 137"/>
                <a:gd name="T37" fmla="*/ 2147483647 h 418"/>
                <a:gd name="T38" fmla="*/ 2147483647 w 137"/>
                <a:gd name="T39" fmla="*/ 2147483647 h 418"/>
                <a:gd name="T40" fmla="*/ 2147483647 w 137"/>
                <a:gd name="T41" fmla="*/ 2147483647 h 418"/>
                <a:gd name="T42" fmla="*/ 2147483647 w 137"/>
                <a:gd name="T43" fmla="*/ 2147483647 h 418"/>
                <a:gd name="T44" fmla="*/ 2147483647 w 137"/>
                <a:gd name="T45" fmla="*/ 2147483647 h 418"/>
                <a:gd name="T46" fmla="*/ 2147483647 w 137"/>
                <a:gd name="T47" fmla="*/ 2147483647 h 418"/>
                <a:gd name="T48" fmla="*/ 2147483647 w 137"/>
                <a:gd name="T49" fmla="*/ 2147483647 h 418"/>
                <a:gd name="T50" fmla="*/ 2147483647 w 137"/>
                <a:gd name="T51" fmla="*/ 2147483647 h 418"/>
                <a:gd name="T52" fmla="*/ 2147483647 w 137"/>
                <a:gd name="T53" fmla="*/ 2147483647 h 418"/>
                <a:gd name="T54" fmla="*/ 2147483647 w 137"/>
                <a:gd name="T55" fmla="*/ 2147483647 h 418"/>
                <a:gd name="T56" fmla="*/ 2147483647 w 137"/>
                <a:gd name="T57" fmla="*/ 2147483647 h 418"/>
                <a:gd name="T58" fmla="*/ 2147483647 w 137"/>
                <a:gd name="T59" fmla="*/ 2147483647 h 418"/>
                <a:gd name="T60" fmla="*/ 2147483647 w 137"/>
                <a:gd name="T61" fmla="*/ 2147483647 h 418"/>
                <a:gd name="T62" fmla="*/ 2147483647 w 137"/>
                <a:gd name="T63" fmla="*/ 2147483647 h 418"/>
                <a:gd name="T64" fmla="*/ 2147483647 w 137"/>
                <a:gd name="T65" fmla="*/ 2147483647 h 418"/>
                <a:gd name="T66" fmla="*/ 2147483647 w 137"/>
                <a:gd name="T67" fmla="*/ 2147483647 h 418"/>
                <a:gd name="T68" fmla="*/ 2147483647 w 137"/>
                <a:gd name="T69" fmla="*/ 2147483647 h 418"/>
                <a:gd name="T70" fmla="*/ 2147483647 w 137"/>
                <a:gd name="T71" fmla="*/ 2147483647 h 4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7"/>
                <a:gd name="T109" fmla="*/ 0 h 418"/>
                <a:gd name="T110" fmla="*/ 137 w 137"/>
                <a:gd name="T111" fmla="*/ 418 h 4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7" h="418">
                  <a:moveTo>
                    <a:pt x="3" y="417"/>
                  </a:moveTo>
                  <a:lnTo>
                    <a:pt x="7" y="416"/>
                  </a:lnTo>
                  <a:lnTo>
                    <a:pt x="19" y="404"/>
                  </a:lnTo>
                  <a:lnTo>
                    <a:pt x="30" y="392"/>
                  </a:lnTo>
                  <a:lnTo>
                    <a:pt x="41" y="380"/>
                  </a:lnTo>
                  <a:lnTo>
                    <a:pt x="51" y="368"/>
                  </a:lnTo>
                  <a:lnTo>
                    <a:pt x="60" y="356"/>
                  </a:lnTo>
                  <a:lnTo>
                    <a:pt x="69" y="344"/>
                  </a:lnTo>
                  <a:lnTo>
                    <a:pt x="77" y="332"/>
                  </a:lnTo>
                  <a:lnTo>
                    <a:pt x="85" y="320"/>
                  </a:lnTo>
                  <a:lnTo>
                    <a:pt x="92" y="308"/>
                  </a:lnTo>
                  <a:lnTo>
                    <a:pt x="98" y="297"/>
                  </a:lnTo>
                  <a:lnTo>
                    <a:pt x="105" y="284"/>
                  </a:lnTo>
                  <a:lnTo>
                    <a:pt x="110" y="272"/>
                  </a:lnTo>
                  <a:lnTo>
                    <a:pt x="114" y="260"/>
                  </a:lnTo>
                  <a:lnTo>
                    <a:pt x="119" y="248"/>
                  </a:lnTo>
                  <a:lnTo>
                    <a:pt x="123" y="235"/>
                  </a:lnTo>
                  <a:lnTo>
                    <a:pt x="126" y="223"/>
                  </a:lnTo>
                  <a:lnTo>
                    <a:pt x="129" y="211"/>
                  </a:lnTo>
                  <a:lnTo>
                    <a:pt x="132" y="198"/>
                  </a:lnTo>
                  <a:lnTo>
                    <a:pt x="133" y="185"/>
                  </a:lnTo>
                  <a:lnTo>
                    <a:pt x="135" y="172"/>
                  </a:lnTo>
                  <a:lnTo>
                    <a:pt x="136" y="159"/>
                  </a:lnTo>
                  <a:lnTo>
                    <a:pt x="137" y="145"/>
                  </a:lnTo>
                  <a:lnTo>
                    <a:pt x="137" y="132"/>
                  </a:lnTo>
                  <a:lnTo>
                    <a:pt x="137" y="118"/>
                  </a:lnTo>
                  <a:lnTo>
                    <a:pt x="137" y="104"/>
                  </a:lnTo>
                  <a:lnTo>
                    <a:pt x="137" y="90"/>
                  </a:lnTo>
                  <a:lnTo>
                    <a:pt x="136" y="75"/>
                  </a:lnTo>
                  <a:lnTo>
                    <a:pt x="134" y="61"/>
                  </a:lnTo>
                  <a:lnTo>
                    <a:pt x="133" y="46"/>
                  </a:lnTo>
                  <a:lnTo>
                    <a:pt x="131" y="31"/>
                  </a:lnTo>
                  <a:lnTo>
                    <a:pt x="129" y="16"/>
                  </a:lnTo>
                  <a:lnTo>
                    <a:pt x="126" y="0"/>
                  </a:lnTo>
                  <a:lnTo>
                    <a:pt x="117" y="1"/>
                  </a:lnTo>
                  <a:lnTo>
                    <a:pt x="119" y="17"/>
                  </a:lnTo>
                  <a:lnTo>
                    <a:pt x="122" y="32"/>
                  </a:lnTo>
                  <a:lnTo>
                    <a:pt x="124" y="47"/>
                  </a:lnTo>
                  <a:lnTo>
                    <a:pt x="125" y="62"/>
                  </a:lnTo>
                  <a:lnTo>
                    <a:pt x="126" y="77"/>
                  </a:lnTo>
                  <a:lnTo>
                    <a:pt x="128" y="90"/>
                  </a:lnTo>
                  <a:lnTo>
                    <a:pt x="128" y="104"/>
                  </a:lnTo>
                  <a:lnTo>
                    <a:pt x="128" y="118"/>
                  </a:lnTo>
                  <a:lnTo>
                    <a:pt x="128" y="132"/>
                  </a:lnTo>
                  <a:lnTo>
                    <a:pt x="128" y="145"/>
                  </a:lnTo>
                  <a:lnTo>
                    <a:pt x="127" y="158"/>
                  </a:lnTo>
                  <a:lnTo>
                    <a:pt x="126" y="170"/>
                  </a:lnTo>
                  <a:lnTo>
                    <a:pt x="124" y="184"/>
                  </a:lnTo>
                  <a:lnTo>
                    <a:pt x="122" y="196"/>
                  </a:lnTo>
                  <a:lnTo>
                    <a:pt x="120" y="208"/>
                  </a:lnTo>
                  <a:lnTo>
                    <a:pt x="117" y="221"/>
                  </a:lnTo>
                  <a:lnTo>
                    <a:pt x="114" y="233"/>
                  </a:lnTo>
                  <a:lnTo>
                    <a:pt x="110" y="245"/>
                  </a:lnTo>
                  <a:lnTo>
                    <a:pt x="106" y="257"/>
                  </a:lnTo>
                  <a:lnTo>
                    <a:pt x="102" y="268"/>
                  </a:lnTo>
                  <a:lnTo>
                    <a:pt x="96" y="280"/>
                  </a:lnTo>
                  <a:lnTo>
                    <a:pt x="90" y="292"/>
                  </a:lnTo>
                  <a:lnTo>
                    <a:pt x="84" y="304"/>
                  </a:lnTo>
                  <a:lnTo>
                    <a:pt x="77" y="316"/>
                  </a:lnTo>
                  <a:lnTo>
                    <a:pt x="69" y="327"/>
                  </a:lnTo>
                  <a:lnTo>
                    <a:pt x="61" y="339"/>
                  </a:lnTo>
                  <a:lnTo>
                    <a:pt x="53" y="350"/>
                  </a:lnTo>
                  <a:lnTo>
                    <a:pt x="44" y="362"/>
                  </a:lnTo>
                  <a:lnTo>
                    <a:pt x="34" y="374"/>
                  </a:lnTo>
                  <a:lnTo>
                    <a:pt x="23" y="386"/>
                  </a:lnTo>
                  <a:lnTo>
                    <a:pt x="12" y="397"/>
                  </a:lnTo>
                  <a:lnTo>
                    <a:pt x="0" y="409"/>
                  </a:lnTo>
                  <a:lnTo>
                    <a:pt x="5" y="408"/>
                  </a:lnTo>
                  <a:lnTo>
                    <a:pt x="3" y="417"/>
                  </a:lnTo>
                  <a:lnTo>
                    <a:pt x="5" y="418"/>
                  </a:lnTo>
                  <a:lnTo>
                    <a:pt x="7" y="416"/>
                  </a:lnTo>
                  <a:lnTo>
                    <a:pt x="3" y="4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5" name="Freeform 90">
              <a:extLst>
                <a:ext uri="{FF2B5EF4-FFF2-40B4-BE49-F238E27FC236}">
                  <a16:creationId xmlns:a16="http://schemas.microsoft.com/office/drawing/2014/main" id="{9EF7198E-FA3E-486C-BA9E-907A65A89C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464" y="3582988"/>
              <a:ext cx="103187" cy="44450"/>
            </a:xfrm>
            <a:custGeom>
              <a:avLst/>
              <a:gdLst>
                <a:gd name="T0" fmla="*/ 0 w 73"/>
                <a:gd name="T1" fmla="*/ 2147483647 h 28"/>
                <a:gd name="T2" fmla="*/ 2147483647 w 73"/>
                <a:gd name="T3" fmla="*/ 2147483647 h 28"/>
                <a:gd name="T4" fmla="*/ 2147483647 w 73"/>
                <a:gd name="T5" fmla="*/ 2147483647 h 28"/>
                <a:gd name="T6" fmla="*/ 2147483647 w 73"/>
                <a:gd name="T7" fmla="*/ 2147483647 h 28"/>
                <a:gd name="T8" fmla="*/ 2147483647 w 73"/>
                <a:gd name="T9" fmla="*/ 0 h 28"/>
                <a:gd name="T10" fmla="*/ 2147483647 w 73"/>
                <a:gd name="T11" fmla="*/ 2147483647 h 28"/>
                <a:gd name="T12" fmla="*/ 0 w 73"/>
                <a:gd name="T13" fmla="*/ 2147483647 h 28"/>
                <a:gd name="T14" fmla="*/ 2147483647 w 73"/>
                <a:gd name="T15" fmla="*/ 2147483647 h 28"/>
                <a:gd name="T16" fmla="*/ 2147483647 w 73"/>
                <a:gd name="T17" fmla="*/ 2147483647 h 28"/>
                <a:gd name="T18" fmla="*/ 0 w 73"/>
                <a:gd name="T19" fmla="*/ 2147483647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"/>
                <a:gd name="T31" fmla="*/ 0 h 28"/>
                <a:gd name="T32" fmla="*/ 73 w 7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" h="28">
                  <a:moveTo>
                    <a:pt x="0" y="6"/>
                  </a:moveTo>
                  <a:lnTo>
                    <a:pt x="4" y="9"/>
                  </a:lnTo>
                  <a:lnTo>
                    <a:pt x="71" y="28"/>
                  </a:lnTo>
                  <a:lnTo>
                    <a:pt x="73" y="19"/>
                  </a:lnTo>
                  <a:lnTo>
                    <a:pt x="6" y="0"/>
                  </a:lnTo>
                  <a:lnTo>
                    <a:pt x="10" y="3"/>
                  </a:lnTo>
                  <a:lnTo>
                    <a:pt x="0" y="6"/>
                  </a:lnTo>
                  <a:lnTo>
                    <a:pt x="1" y="8"/>
                  </a:lnTo>
                  <a:lnTo>
                    <a:pt x="4" y="9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Freeform 91">
              <a:extLst>
                <a:ext uri="{FF2B5EF4-FFF2-40B4-BE49-F238E27FC236}">
                  <a16:creationId xmlns:a16="http://schemas.microsoft.com/office/drawing/2014/main" id="{7AF6ADB4-92A7-455F-9B01-41376F2831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559175"/>
              <a:ext cx="127000" cy="184150"/>
            </a:xfrm>
            <a:custGeom>
              <a:avLst/>
              <a:gdLst>
                <a:gd name="T0" fmla="*/ 2147483647 w 91"/>
                <a:gd name="T1" fmla="*/ 2147483647 h 116"/>
                <a:gd name="T2" fmla="*/ 2147483647 w 91"/>
                <a:gd name="T3" fmla="*/ 2147483647 h 116"/>
                <a:gd name="T4" fmla="*/ 2147483647 w 91"/>
                <a:gd name="T5" fmla="*/ 2147483647 h 116"/>
                <a:gd name="T6" fmla="*/ 2147483647 w 91"/>
                <a:gd name="T7" fmla="*/ 2147483647 h 116"/>
                <a:gd name="T8" fmla="*/ 2147483647 w 91"/>
                <a:gd name="T9" fmla="*/ 2147483647 h 116"/>
                <a:gd name="T10" fmla="*/ 2147483647 w 91"/>
                <a:gd name="T11" fmla="*/ 2147483647 h 116"/>
                <a:gd name="T12" fmla="*/ 2147483647 w 91"/>
                <a:gd name="T13" fmla="*/ 2147483647 h 116"/>
                <a:gd name="T14" fmla="*/ 2147483647 w 91"/>
                <a:gd name="T15" fmla="*/ 2147483647 h 116"/>
                <a:gd name="T16" fmla="*/ 2147483647 w 91"/>
                <a:gd name="T17" fmla="*/ 2147483647 h 116"/>
                <a:gd name="T18" fmla="*/ 2147483647 w 91"/>
                <a:gd name="T19" fmla="*/ 2147483647 h 116"/>
                <a:gd name="T20" fmla="*/ 2147483647 w 91"/>
                <a:gd name="T21" fmla="*/ 2147483647 h 116"/>
                <a:gd name="T22" fmla="*/ 2147483647 w 91"/>
                <a:gd name="T23" fmla="*/ 2147483647 h 116"/>
                <a:gd name="T24" fmla="*/ 2147483647 w 91"/>
                <a:gd name="T25" fmla="*/ 2147483647 h 116"/>
                <a:gd name="T26" fmla="*/ 2147483647 w 91"/>
                <a:gd name="T27" fmla="*/ 2147483647 h 116"/>
                <a:gd name="T28" fmla="*/ 2147483647 w 91"/>
                <a:gd name="T29" fmla="*/ 2147483647 h 116"/>
                <a:gd name="T30" fmla="*/ 2147483647 w 91"/>
                <a:gd name="T31" fmla="*/ 2147483647 h 116"/>
                <a:gd name="T32" fmla="*/ 2147483647 w 91"/>
                <a:gd name="T33" fmla="*/ 2147483647 h 116"/>
                <a:gd name="T34" fmla="*/ 2147483647 w 91"/>
                <a:gd name="T35" fmla="*/ 2147483647 h 116"/>
                <a:gd name="T36" fmla="*/ 2147483647 w 91"/>
                <a:gd name="T37" fmla="*/ 2147483647 h 116"/>
                <a:gd name="T38" fmla="*/ 2147483647 w 91"/>
                <a:gd name="T39" fmla="*/ 2147483647 h 116"/>
                <a:gd name="T40" fmla="*/ 2147483647 w 91"/>
                <a:gd name="T41" fmla="*/ 2147483647 h 116"/>
                <a:gd name="T42" fmla="*/ 2147483647 w 91"/>
                <a:gd name="T43" fmla="*/ 0 h 116"/>
                <a:gd name="T44" fmla="*/ 2147483647 w 91"/>
                <a:gd name="T45" fmla="*/ 2147483647 h 116"/>
                <a:gd name="T46" fmla="*/ 2147483647 w 91"/>
                <a:gd name="T47" fmla="*/ 2147483647 h 116"/>
                <a:gd name="T48" fmla="*/ 2147483647 w 91"/>
                <a:gd name="T49" fmla="*/ 2147483647 h 116"/>
                <a:gd name="T50" fmla="*/ 2147483647 w 91"/>
                <a:gd name="T51" fmla="*/ 2147483647 h 116"/>
                <a:gd name="T52" fmla="*/ 2147483647 w 91"/>
                <a:gd name="T53" fmla="*/ 2147483647 h 116"/>
                <a:gd name="T54" fmla="*/ 2147483647 w 91"/>
                <a:gd name="T55" fmla="*/ 2147483647 h 116"/>
                <a:gd name="T56" fmla="*/ 2147483647 w 91"/>
                <a:gd name="T57" fmla="*/ 2147483647 h 116"/>
                <a:gd name="T58" fmla="*/ 2147483647 w 91"/>
                <a:gd name="T59" fmla="*/ 2147483647 h 116"/>
                <a:gd name="T60" fmla="*/ 2147483647 w 91"/>
                <a:gd name="T61" fmla="*/ 2147483647 h 116"/>
                <a:gd name="T62" fmla="*/ 2147483647 w 91"/>
                <a:gd name="T63" fmla="*/ 2147483647 h 116"/>
                <a:gd name="T64" fmla="*/ 2147483647 w 91"/>
                <a:gd name="T65" fmla="*/ 2147483647 h 116"/>
                <a:gd name="T66" fmla="*/ 0 w 91"/>
                <a:gd name="T67" fmla="*/ 2147483647 h 116"/>
                <a:gd name="T68" fmla="*/ 2147483647 w 91"/>
                <a:gd name="T69" fmla="*/ 2147483647 h 116"/>
                <a:gd name="T70" fmla="*/ 2147483647 w 91"/>
                <a:gd name="T71" fmla="*/ 2147483647 h 116"/>
                <a:gd name="T72" fmla="*/ 2147483647 w 91"/>
                <a:gd name="T73" fmla="*/ 2147483647 h 116"/>
                <a:gd name="T74" fmla="*/ 2147483647 w 91"/>
                <a:gd name="T75" fmla="*/ 2147483647 h 116"/>
                <a:gd name="T76" fmla="*/ 2147483647 w 91"/>
                <a:gd name="T77" fmla="*/ 2147483647 h 116"/>
                <a:gd name="T78" fmla="*/ 2147483647 w 91"/>
                <a:gd name="T79" fmla="*/ 2147483647 h 116"/>
                <a:gd name="T80" fmla="*/ 2147483647 w 91"/>
                <a:gd name="T81" fmla="*/ 2147483647 h 116"/>
                <a:gd name="T82" fmla="*/ 2147483647 w 91"/>
                <a:gd name="T83" fmla="*/ 2147483647 h 116"/>
                <a:gd name="T84" fmla="*/ 2147483647 w 91"/>
                <a:gd name="T85" fmla="*/ 2147483647 h 116"/>
                <a:gd name="T86" fmla="*/ 2147483647 w 91"/>
                <a:gd name="T87" fmla="*/ 2147483647 h 116"/>
                <a:gd name="T88" fmla="*/ 2147483647 w 91"/>
                <a:gd name="T89" fmla="*/ 2147483647 h 116"/>
                <a:gd name="T90" fmla="*/ 2147483647 w 91"/>
                <a:gd name="T91" fmla="*/ 2147483647 h 116"/>
                <a:gd name="T92" fmla="*/ 2147483647 w 91"/>
                <a:gd name="T93" fmla="*/ 2147483647 h 116"/>
                <a:gd name="T94" fmla="*/ 2147483647 w 91"/>
                <a:gd name="T95" fmla="*/ 2147483647 h 116"/>
                <a:gd name="T96" fmla="*/ 2147483647 w 91"/>
                <a:gd name="T97" fmla="*/ 2147483647 h 116"/>
                <a:gd name="T98" fmla="*/ 2147483647 w 91"/>
                <a:gd name="T99" fmla="*/ 2147483647 h 11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1"/>
                <a:gd name="T151" fmla="*/ 0 h 116"/>
                <a:gd name="T152" fmla="*/ 91 w 91"/>
                <a:gd name="T153" fmla="*/ 116 h 11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1" h="116">
                  <a:moveTo>
                    <a:pt x="91" y="25"/>
                  </a:moveTo>
                  <a:lnTo>
                    <a:pt x="72" y="34"/>
                  </a:lnTo>
                  <a:lnTo>
                    <a:pt x="71" y="25"/>
                  </a:lnTo>
                  <a:lnTo>
                    <a:pt x="71" y="19"/>
                  </a:lnTo>
                  <a:lnTo>
                    <a:pt x="70" y="15"/>
                  </a:lnTo>
                  <a:lnTo>
                    <a:pt x="68" y="13"/>
                  </a:lnTo>
                  <a:lnTo>
                    <a:pt x="66" y="13"/>
                  </a:lnTo>
                  <a:lnTo>
                    <a:pt x="62" y="15"/>
                  </a:lnTo>
                  <a:lnTo>
                    <a:pt x="57" y="19"/>
                  </a:lnTo>
                  <a:lnTo>
                    <a:pt x="50" y="25"/>
                  </a:lnTo>
                  <a:lnTo>
                    <a:pt x="49" y="18"/>
                  </a:lnTo>
                  <a:lnTo>
                    <a:pt x="49" y="13"/>
                  </a:lnTo>
                  <a:lnTo>
                    <a:pt x="49" y="10"/>
                  </a:lnTo>
                  <a:lnTo>
                    <a:pt x="48" y="8"/>
                  </a:lnTo>
                  <a:lnTo>
                    <a:pt x="47" y="8"/>
                  </a:lnTo>
                  <a:lnTo>
                    <a:pt x="44" y="9"/>
                  </a:lnTo>
                  <a:lnTo>
                    <a:pt x="40" y="12"/>
                  </a:lnTo>
                  <a:lnTo>
                    <a:pt x="34" y="16"/>
                  </a:lnTo>
                  <a:lnTo>
                    <a:pt x="31" y="10"/>
                  </a:lnTo>
                  <a:lnTo>
                    <a:pt x="29" y="4"/>
                  </a:lnTo>
                  <a:lnTo>
                    <a:pt x="27" y="2"/>
                  </a:lnTo>
                  <a:lnTo>
                    <a:pt x="25" y="0"/>
                  </a:lnTo>
                  <a:lnTo>
                    <a:pt x="23" y="2"/>
                  </a:lnTo>
                  <a:lnTo>
                    <a:pt x="20" y="4"/>
                  </a:lnTo>
                  <a:lnTo>
                    <a:pt x="17" y="10"/>
                  </a:lnTo>
                  <a:lnTo>
                    <a:pt x="13" y="16"/>
                  </a:lnTo>
                  <a:lnTo>
                    <a:pt x="12" y="27"/>
                  </a:lnTo>
                  <a:lnTo>
                    <a:pt x="11" y="38"/>
                  </a:lnTo>
                  <a:lnTo>
                    <a:pt x="9" y="48"/>
                  </a:lnTo>
                  <a:lnTo>
                    <a:pt x="8" y="58"/>
                  </a:lnTo>
                  <a:lnTo>
                    <a:pt x="6" y="68"/>
                  </a:lnTo>
                  <a:lnTo>
                    <a:pt x="4" y="78"/>
                  </a:lnTo>
                  <a:lnTo>
                    <a:pt x="1" y="87"/>
                  </a:lnTo>
                  <a:lnTo>
                    <a:pt x="0" y="97"/>
                  </a:lnTo>
                  <a:lnTo>
                    <a:pt x="5" y="98"/>
                  </a:lnTo>
                  <a:lnTo>
                    <a:pt x="9" y="99"/>
                  </a:lnTo>
                  <a:lnTo>
                    <a:pt x="13" y="101"/>
                  </a:lnTo>
                  <a:lnTo>
                    <a:pt x="18" y="103"/>
                  </a:lnTo>
                  <a:lnTo>
                    <a:pt x="22" y="106"/>
                  </a:lnTo>
                  <a:lnTo>
                    <a:pt x="25" y="109"/>
                  </a:lnTo>
                  <a:lnTo>
                    <a:pt x="28" y="112"/>
                  </a:lnTo>
                  <a:lnTo>
                    <a:pt x="32" y="116"/>
                  </a:lnTo>
                  <a:lnTo>
                    <a:pt x="39" y="104"/>
                  </a:lnTo>
                  <a:lnTo>
                    <a:pt x="46" y="93"/>
                  </a:lnTo>
                  <a:lnTo>
                    <a:pt x="53" y="80"/>
                  </a:lnTo>
                  <a:lnTo>
                    <a:pt x="60" y="69"/>
                  </a:lnTo>
                  <a:lnTo>
                    <a:pt x="67" y="57"/>
                  </a:lnTo>
                  <a:lnTo>
                    <a:pt x="75" y="46"/>
                  </a:lnTo>
                  <a:lnTo>
                    <a:pt x="83" y="35"/>
                  </a:lnTo>
                  <a:lnTo>
                    <a:pt x="91" y="25"/>
                  </a:ln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7" name="Freeform 92">
              <a:extLst>
                <a:ext uri="{FF2B5EF4-FFF2-40B4-BE49-F238E27FC236}">
                  <a16:creationId xmlns:a16="http://schemas.microsoft.com/office/drawing/2014/main" id="{1EC783CF-3EE8-4BEF-803D-A48B936DC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8601" y="3592513"/>
              <a:ext cx="34925" cy="31750"/>
            </a:xfrm>
            <a:custGeom>
              <a:avLst/>
              <a:gdLst>
                <a:gd name="T0" fmla="*/ 0 w 25"/>
                <a:gd name="T1" fmla="*/ 2147483647 h 20"/>
                <a:gd name="T2" fmla="*/ 2147483647 w 25"/>
                <a:gd name="T3" fmla="*/ 2147483647 h 20"/>
                <a:gd name="T4" fmla="*/ 2147483647 w 25"/>
                <a:gd name="T5" fmla="*/ 2147483647 h 20"/>
                <a:gd name="T6" fmla="*/ 2147483647 w 25"/>
                <a:gd name="T7" fmla="*/ 0 h 20"/>
                <a:gd name="T8" fmla="*/ 2147483647 w 25"/>
                <a:gd name="T9" fmla="*/ 2147483647 h 20"/>
                <a:gd name="T10" fmla="*/ 2147483647 w 25"/>
                <a:gd name="T11" fmla="*/ 2147483647 h 20"/>
                <a:gd name="T12" fmla="*/ 0 w 25"/>
                <a:gd name="T13" fmla="*/ 2147483647 h 20"/>
                <a:gd name="T14" fmla="*/ 0 w 25"/>
                <a:gd name="T15" fmla="*/ 2147483647 h 20"/>
                <a:gd name="T16" fmla="*/ 2147483647 w 25"/>
                <a:gd name="T17" fmla="*/ 2147483647 h 20"/>
                <a:gd name="T18" fmla="*/ 0 w 25"/>
                <a:gd name="T19" fmla="*/ 2147483647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"/>
                <a:gd name="T31" fmla="*/ 0 h 20"/>
                <a:gd name="T32" fmla="*/ 25 w 25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" h="20">
                  <a:moveTo>
                    <a:pt x="0" y="13"/>
                  </a:moveTo>
                  <a:lnTo>
                    <a:pt x="6" y="17"/>
                  </a:lnTo>
                  <a:lnTo>
                    <a:pt x="25" y="8"/>
                  </a:lnTo>
                  <a:lnTo>
                    <a:pt x="22" y="0"/>
                  </a:lnTo>
                  <a:lnTo>
                    <a:pt x="3" y="9"/>
                  </a:lnTo>
                  <a:lnTo>
                    <a:pt x="9" y="12"/>
                  </a:lnTo>
                  <a:lnTo>
                    <a:pt x="0" y="13"/>
                  </a:lnTo>
                  <a:lnTo>
                    <a:pt x="0" y="20"/>
                  </a:lnTo>
                  <a:lnTo>
                    <a:pt x="6" y="1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8" name="Freeform 93">
              <a:extLst>
                <a:ext uri="{FF2B5EF4-FFF2-40B4-BE49-F238E27FC236}">
                  <a16:creationId xmlns:a16="http://schemas.microsoft.com/office/drawing/2014/main" id="{2FD98433-91E8-43A8-8D0C-197E6BCB4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6850" y="3573464"/>
              <a:ext cx="44450" cy="39687"/>
            </a:xfrm>
            <a:custGeom>
              <a:avLst/>
              <a:gdLst>
                <a:gd name="T0" fmla="*/ 0 w 32"/>
                <a:gd name="T1" fmla="*/ 2147483647 h 25"/>
                <a:gd name="T2" fmla="*/ 2147483647 w 32"/>
                <a:gd name="T3" fmla="*/ 2147483647 h 25"/>
                <a:gd name="T4" fmla="*/ 2147483647 w 32"/>
                <a:gd name="T5" fmla="*/ 2147483647 h 25"/>
                <a:gd name="T6" fmla="*/ 2147483647 w 32"/>
                <a:gd name="T7" fmla="*/ 2147483647 h 25"/>
                <a:gd name="T8" fmla="*/ 2147483647 w 32"/>
                <a:gd name="T9" fmla="*/ 2147483647 h 25"/>
                <a:gd name="T10" fmla="*/ 2147483647 w 32"/>
                <a:gd name="T11" fmla="*/ 2147483647 h 25"/>
                <a:gd name="T12" fmla="*/ 2147483647 w 32"/>
                <a:gd name="T13" fmla="*/ 2147483647 h 25"/>
                <a:gd name="T14" fmla="*/ 2147483647 w 32"/>
                <a:gd name="T15" fmla="*/ 2147483647 h 25"/>
                <a:gd name="T16" fmla="*/ 2147483647 w 32"/>
                <a:gd name="T17" fmla="*/ 2147483647 h 25"/>
                <a:gd name="T18" fmla="*/ 2147483647 w 32"/>
                <a:gd name="T19" fmla="*/ 2147483647 h 25"/>
                <a:gd name="T20" fmla="*/ 2147483647 w 32"/>
                <a:gd name="T21" fmla="*/ 2147483647 h 25"/>
                <a:gd name="T22" fmla="*/ 2147483647 w 32"/>
                <a:gd name="T23" fmla="*/ 2147483647 h 25"/>
                <a:gd name="T24" fmla="*/ 2147483647 w 32"/>
                <a:gd name="T25" fmla="*/ 2147483647 h 25"/>
                <a:gd name="T26" fmla="*/ 2147483647 w 32"/>
                <a:gd name="T27" fmla="*/ 2147483647 h 25"/>
                <a:gd name="T28" fmla="*/ 2147483647 w 32"/>
                <a:gd name="T29" fmla="*/ 0 h 25"/>
                <a:gd name="T30" fmla="*/ 2147483647 w 32"/>
                <a:gd name="T31" fmla="*/ 0 h 25"/>
                <a:gd name="T32" fmla="*/ 2147483647 w 32"/>
                <a:gd name="T33" fmla="*/ 2147483647 h 25"/>
                <a:gd name="T34" fmla="*/ 2147483647 w 32"/>
                <a:gd name="T35" fmla="*/ 2147483647 h 25"/>
                <a:gd name="T36" fmla="*/ 2147483647 w 32"/>
                <a:gd name="T37" fmla="*/ 2147483647 h 25"/>
                <a:gd name="T38" fmla="*/ 2147483647 w 32"/>
                <a:gd name="T39" fmla="*/ 2147483647 h 25"/>
                <a:gd name="T40" fmla="*/ 0 w 32"/>
                <a:gd name="T41" fmla="*/ 2147483647 h 25"/>
                <a:gd name="T42" fmla="*/ 2147483647 w 32"/>
                <a:gd name="T43" fmla="*/ 2147483647 h 25"/>
                <a:gd name="T44" fmla="*/ 2147483647 w 32"/>
                <a:gd name="T45" fmla="*/ 2147483647 h 25"/>
                <a:gd name="T46" fmla="*/ 0 w 32"/>
                <a:gd name="T47" fmla="*/ 2147483647 h 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2"/>
                <a:gd name="T73" fmla="*/ 0 h 25"/>
                <a:gd name="T74" fmla="*/ 32 w 32"/>
                <a:gd name="T75" fmla="*/ 25 h 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2" h="25">
                  <a:moveTo>
                    <a:pt x="0" y="17"/>
                  </a:moveTo>
                  <a:lnTo>
                    <a:pt x="8" y="20"/>
                  </a:lnTo>
                  <a:lnTo>
                    <a:pt x="15" y="14"/>
                  </a:lnTo>
                  <a:lnTo>
                    <a:pt x="20" y="10"/>
                  </a:lnTo>
                  <a:lnTo>
                    <a:pt x="23" y="8"/>
                  </a:lnTo>
                  <a:lnTo>
                    <a:pt x="21" y="8"/>
                  </a:lnTo>
                  <a:lnTo>
                    <a:pt x="20" y="7"/>
                  </a:lnTo>
                  <a:lnTo>
                    <a:pt x="21" y="11"/>
                  </a:lnTo>
                  <a:lnTo>
                    <a:pt x="21" y="17"/>
                  </a:lnTo>
                  <a:lnTo>
                    <a:pt x="23" y="25"/>
                  </a:lnTo>
                  <a:lnTo>
                    <a:pt x="32" y="24"/>
                  </a:lnTo>
                  <a:lnTo>
                    <a:pt x="31" y="16"/>
                  </a:lnTo>
                  <a:lnTo>
                    <a:pt x="30" y="10"/>
                  </a:lnTo>
                  <a:lnTo>
                    <a:pt x="30" y="4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5" y="3"/>
                  </a:lnTo>
                  <a:lnTo>
                    <a:pt x="9" y="7"/>
                  </a:lnTo>
                  <a:lnTo>
                    <a:pt x="2" y="13"/>
                  </a:lnTo>
                  <a:lnTo>
                    <a:pt x="9" y="16"/>
                  </a:lnTo>
                  <a:lnTo>
                    <a:pt x="0" y="17"/>
                  </a:lnTo>
                  <a:lnTo>
                    <a:pt x="1" y="25"/>
                  </a:lnTo>
                  <a:lnTo>
                    <a:pt x="8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Freeform 94">
              <a:extLst>
                <a:ext uri="{FF2B5EF4-FFF2-40B4-BE49-F238E27FC236}">
                  <a16:creationId xmlns:a16="http://schemas.microsoft.com/office/drawing/2014/main" id="{F3A9FFFE-F827-433F-B834-50954CE22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4626" y="3563938"/>
              <a:ext cx="34925" cy="36512"/>
            </a:xfrm>
            <a:custGeom>
              <a:avLst/>
              <a:gdLst>
                <a:gd name="T0" fmla="*/ 0 w 24"/>
                <a:gd name="T1" fmla="*/ 2147483647 h 23"/>
                <a:gd name="T2" fmla="*/ 2147483647 w 24"/>
                <a:gd name="T3" fmla="*/ 2147483647 h 23"/>
                <a:gd name="T4" fmla="*/ 2147483647 w 24"/>
                <a:gd name="T5" fmla="*/ 2147483647 h 23"/>
                <a:gd name="T6" fmla="*/ 2147483647 w 24"/>
                <a:gd name="T7" fmla="*/ 2147483647 h 23"/>
                <a:gd name="T8" fmla="*/ 2147483647 w 24"/>
                <a:gd name="T9" fmla="*/ 2147483647 h 23"/>
                <a:gd name="T10" fmla="*/ 2147483647 w 24"/>
                <a:gd name="T11" fmla="*/ 2147483647 h 23"/>
                <a:gd name="T12" fmla="*/ 2147483647 w 24"/>
                <a:gd name="T13" fmla="*/ 2147483647 h 23"/>
                <a:gd name="T14" fmla="*/ 2147483647 w 24"/>
                <a:gd name="T15" fmla="*/ 2147483647 h 23"/>
                <a:gd name="T16" fmla="*/ 2147483647 w 24"/>
                <a:gd name="T17" fmla="*/ 2147483647 h 23"/>
                <a:gd name="T18" fmla="*/ 2147483647 w 24"/>
                <a:gd name="T19" fmla="*/ 2147483647 h 23"/>
                <a:gd name="T20" fmla="*/ 2147483647 w 24"/>
                <a:gd name="T21" fmla="*/ 2147483647 h 23"/>
                <a:gd name="T22" fmla="*/ 2147483647 w 24"/>
                <a:gd name="T23" fmla="*/ 2147483647 h 23"/>
                <a:gd name="T24" fmla="*/ 2147483647 w 24"/>
                <a:gd name="T25" fmla="*/ 2147483647 h 23"/>
                <a:gd name="T26" fmla="*/ 2147483647 w 24"/>
                <a:gd name="T27" fmla="*/ 2147483647 h 23"/>
                <a:gd name="T28" fmla="*/ 2147483647 w 24"/>
                <a:gd name="T29" fmla="*/ 2147483647 h 23"/>
                <a:gd name="T30" fmla="*/ 2147483647 w 24"/>
                <a:gd name="T31" fmla="*/ 0 h 23"/>
                <a:gd name="T32" fmla="*/ 2147483647 w 24"/>
                <a:gd name="T33" fmla="*/ 2147483647 h 23"/>
                <a:gd name="T34" fmla="*/ 2147483647 w 24"/>
                <a:gd name="T35" fmla="*/ 2147483647 h 23"/>
                <a:gd name="T36" fmla="*/ 2147483647 w 24"/>
                <a:gd name="T37" fmla="*/ 2147483647 h 23"/>
                <a:gd name="T38" fmla="*/ 2147483647 w 24"/>
                <a:gd name="T39" fmla="*/ 2147483647 h 23"/>
                <a:gd name="T40" fmla="*/ 0 w 24"/>
                <a:gd name="T41" fmla="*/ 2147483647 h 23"/>
                <a:gd name="T42" fmla="*/ 2147483647 w 24"/>
                <a:gd name="T43" fmla="*/ 2147483647 h 23"/>
                <a:gd name="T44" fmla="*/ 2147483647 w 24"/>
                <a:gd name="T45" fmla="*/ 2147483647 h 23"/>
                <a:gd name="T46" fmla="*/ 0 w 24"/>
                <a:gd name="T47" fmla="*/ 2147483647 h 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4"/>
                <a:gd name="T73" fmla="*/ 0 h 23"/>
                <a:gd name="T74" fmla="*/ 24 w 24"/>
                <a:gd name="T75" fmla="*/ 23 h 2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4" h="23">
                  <a:moveTo>
                    <a:pt x="0" y="15"/>
                  </a:moveTo>
                  <a:lnTo>
                    <a:pt x="6" y="17"/>
                  </a:lnTo>
                  <a:lnTo>
                    <a:pt x="12" y="13"/>
                  </a:lnTo>
                  <a:lnTo>
                    <a:pt x="16" y="10"/>
                  </a:lnTo>
                  <a:lnTo>
                    <a:pt x="18" y="9"/>
                  </a:lnTo>
                  <a:lnTo>
                    <a:pt x="15" y="8"/>
                  </a:lnTo>
                  <a:lnTo>
                    <a:pt x="14" y="7"/>
                  </a:lnTo>
                  <a:lnTo>
                    <a:pt x="14" y="11"/>
                  </a:lnTo>
                  <a:lnTo>
                    <a:pt x="15" y="16"/>
                  </a:lnTo>
                  <a:lnTo>
                    <a:pt x="15" y="23"/>
                  </a:lnTo>
                  <a:lnTo>
                    <a:pt x="24" y="22"/>
                  </a:lnTo>
                  <a:lnTo>
                    <a:pt x="24" y="15"/>
                  </a:lnTo>
                  <a:lnTo>
                    <a:pt x="23" y="9"/>
                  </a:lnTo>
                  <a:lnTo>
                    <a:pt x="23" y="6"/>
                  </a:lnTo>
                  <a:lnTo>
                    <a:pt x="22" y="1"/>
                  </a:lnTo>
                  <a:lnTo>
                    <a:pt x="16" y="0"/>
                  </a:lnTo>
                  <a:lnTo>
                    <a:pt x="12" y="2"/>
                  </a:lnTo>
                  <a:lnTo>
                    <a:pt x="8" y="5"/>
                  </a:lnTo>
                  <a:lnTo>
                    <a:pt x="1" y="9"/>
                  </a:lnTo>
                  <a:lnTo>
                    <a:pt x="8" y="11"/>
                  </a:lnTo>
                  <a:lnTo>
                    <a:pt x="0" y="15"/>
                  </a:lnTo>
                  <a:lnTo>
                    <a:pt x="1" y="20"/>
                  </a:lnTo>
                  <a:lnTo>
                    <a:pt x="6" y="17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0" name="Freeform 95">
              <a:extLst>
                <a:ext uri="{FF2B5EF4-FFF2-40B4-BE49-F238E27FC236}">
                  <a16:creationId xmlns:a16="http://schemas.microsoft.com/office/drawing/2014/main" id="{514E9A36-635D-47CD-B8C6-7702CB927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464" y="3552826"/>
              <a:ext cx="41275" cy="36513"/>
            </a:xfrm>
            <a:custGeom>
              <a:avLst/>
              <a:gdLst>
                <a:gd name="T0" fmla="*/ 2147483647 w 30"/>
                <a:gd name="T1" fmla="*/ 2147483647 h 23"/>
                <a:gd name="T2" fmla="*/ 2147483647 w 30"/>
                <a:gd name="T3" fmla="*/ 2147483647 h 23"/>
                <a:gd name="T4" fmla="*/ 2147483647 w 30"/>
                <a:gd name="T5" fmla="*/ 2147483647 h 23"/>
                <a:gd name="T6" fmla="*/ 2147483647 w 30"/>
                <a:gd name="T7" fmla="*/ 2147483647 h 23"/>
                <a:gd name="T8" fmla="*/ 2147483647 w 30"/>
                <a:gd name="T9" fmla="*/ 2147483647 h 23"/>
                <a:gd name="T10" fmla="*/ 2147483647 w 30"/>
                <a:gd name="T11" fmla="*/ 2147483647 h 23"/>
                <a:gd name="T12" fmla="*/ 2147483647 w 30"/>
                <a:gd name="T13" fmla="*/ 2147483647 h 23"/>
                <a:gd name="T14" fmla="*/ 2147483647 w 30"/>
                <a:gd name="T15" fmla="*/ 2147483647 h 23"/>
                <a:gd name="T16" fmla="*/ 2147483647 w 30"/>
                <a:gd name="T17" fmla="*/ 2147483647 h 23"/>
                <a:gd name="T18" fmla="*/ 2147483647 w 30"/>
                <a:gd name="T19" fmla="*/ 2147483647 h 23"/>
                <a:gd name="T20" fmla="*/ 2147483647 w 30"/>
                <a:gd name="T21" fmla="*/ 2147483647 h 23"/>
                <a:gd name="T22" fmla="*/ 2147483647 w 30"/>
                <a:gd name="T23" fmla="*/ 2147483647 h 23"/>
                <a:gd name="T24" fmla="*/ 2147483647 w 30"/>
                <a:gd name="T25" fmla="*/ 2147483647 h 23"/>
                <a:gd name="T26" fmla="*/ 2147483647 w 30"/>
                <a:gd name="T27" fmla="*/ 2147483647 h 23"/>
                <a:gd name="T28" fmla="*/ 2147483647 w 30"/>
                <a:gd name="T29" fmla="*/ 0 h 23"/>
                <a:gd name="T30" fmla="*/ 2147483647 w 30"/>
                <a:gd name="T31" fmla="*/ 2147483647 h 23"/>
                <a:gd name="T32" fmla="*/ 2147483647 w 30"/>
                <a:gd name="T33" fmla="*/ 2147483647 h 23"/>
                <a:gd name="T34" fmla="*/ 2147483647 w 30"/>
                <a:gd name="T35" fmla="*/ 2147483647 h 23"/>
                <a:gd name="T36" fmla="*/ 2147483647 w 30"/>
                <a:gd name="T37" fmla="*/ 2147483647 h 23"/>
                <a:gd name="T38" fmla="*/ 0 w 30"/>
                <a:gd name="T39" fmla="*/ 2147483647 h 23"/>
                <a:gd name="T40" fmla="*/ 2147483647 w 30"/>
                <a:gd name="T41" fmla="*/ 2147483647 h 23"/>
                <a:gd name="T42" fmla="*/ 0 w 30"/>
                <a:gd name="T43" fmla="*/ 2147483647 h 23"/>
                <a:gd name="T44" fmla="*/ 0 w 30"/>
                <a:gd name="T45" fmla="*/ 2147483647 h 23"/>
                <a:gd name="T46" fmla="*/ 2147483647 w 30"/>
                <a:gd name="T47" fmla="*/ 2147483647 h 2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0"/>
                <a:gd name="T73" fmla="*/ 0 h 23"/>
                <a:gd name="T74" fmla="*/ 30 w 30"/>
                <a:gd name="T75" fmla="*/ 23 h 2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0" h="23">
                  <a:moveTo>
                    <a:pt x="10" y="20"/>
                  </a:moveTo>
                  <a:lnTo>
                    <a:pt x="9" y="23"/>
                  </a:lnTo>
                  <a:lnTo>
                    <a:pt x="13" y="16"/>
                  </a:lnTo>
                  <a:lnTo>
                    <a:pt x="16" y="11"/>
                  </a:lnTo>
                  <a:lnTo>
                    <a:pt x="18" y="9"/>
                  </a:lnTo>
                  <a:lnTo>
                    <a:pt x="17" y="9"/>
                  </a:lnTo>
                  <a:lnTo>
                    <a:pt x="15" y="9"/>
                  </a:lnTo>
                  <a:lnTo>
                    <a:pt x="17" y="11"/>
                  </a:lnTo>
                  <a:lnTo>
                    <a:pt x="19" y="15"/>
                  </a:lnTo>
                  <a:lnTo>
                    <a:pt x="22" y="22"/>
                  </a:lnTo>
                  <a:lnTo>
                    <a:pt x="30" y="18"/>
                  </a:lnTo>
                  <a:lnTo>
                    <a:pt x="27" y="12"/>
                  </a:lnTo>
                  <a:lnTo>
                    <a:pt x="25" y="6"/>
                  </a:lnTo>
                  <a:lnTo>
                    <a:pt x="22" y="2"/>
                  </a:lnTo>
                  <a:lnTo>
                    <a:pt x="17" y="0"/>
                  </a:lnTo>
                  <a:lnTo>
                    <a:pt x="12" y="2"/>
                  </a:lnTo>
                  <a:lnTo>
                    <a:pt x="8" y="6"/>
                  </a:lnTo>
                  <a:lnTo>
                    <a:pt x="5" y="11"/>
                  </a:lnTo>
                  <a:lnTo>
                    <a:pt x="1" y="18"/>
                  </a:lnTo>
                  <a:lnTo>
                    <a:pt x="0" y="20"/>
                  </a:lnTo>
                  <a:lnTo>
                    <a:pt x="1" y="18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1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1" name="Freeform 96">
              <a:extLst>
                <a:ext uri="{FF2B5EF4-FFF2-40B4-BE49-F238E27FC236}">
                  <a16:creationId xmlns:a16="http://schemas.microsoft.com/office/drawing/2014/main" id="{94EEA293-8848-49A6-9637-CC1742880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3826" y="3584576"/>
              <a:ext cx="34925" cy="136525"/>
            </a:xfrm>
            <a:custGeom>
              <a:avLst/>
              <a:gdLst>
                <a:gd name="T0" fmla="*/ 2147483647 w 24"/>
                <a:gd name="T1" fmla="*/ 2147483647 h 86"/>
                <a:gd name="T2" fmla="*/ 2147483647 w 24"/>
                <a:gd name="T3" fmla="*/ 2147483647 h 86"/>
                <a:gd name="T4" fmla="*/ 2147483647 w 24"/>
                <a:gd name="T5" fmla="*/ 2147483647 h 86"/>
                <a:gd name="T6" fmla="*/ 2147483647 w 24"/>
                <a:gd name="T7" fmla="*/ 2147483647 h 86"/>
                <a:gd name="T8" fmla="*/ 2147483647 w 24"/>
                <a:gd name="T9" fmla="*/ 2147483647 h 86"/>
                <a:gd name="T10" fmla="*/ 2147483647 w 24"/>
                <a:gd name="T11" fmla="*/ 2147483647 h 86"/>
                <a:gd name="T12" fmla="*/ 2147483647 w 24"/>
                <a:gd name="T13" fmla="*/ 2147483647 h 86"/>
                <a:gd name="T14" fmla="*/ 2147483647 w 24"/>
                <a:gd name="T15" fmla="*/ 2147483647 h 86"/>
                <a:gd name="T16" fmla="*/ 2147483647 w 24"/>
                <a:gd name="T17" fmla="*/ 2147483647 h 86"/>
                <a:gd name="T18" fmla="*/ 2147483647 w 24"/>
                <a:gd name="T19" fmla="*/ 0 h 86"/>
                <a:gd name="T20" fmla="*/ 2147483647 w 24"/>
                <a:gd name="T21" fmla="*/ 0 h 86"/>
                <a:gd name="T22" fmla="*/ 2147483647 w 24"/>
                <a:gd name="T23" fmla="*/ 2147483647 h 86"/>
                <a:gd name="T24" fmla="*/ 2147483647 w 24"/>
                <a:gd name="T25" fmla="*/ 2147483647 h 86"/>
                <a:gd name="T26" fmla="*/ 2147483647 w 24"/>
                <a:gd name="T27" fmla="*/ 2147483647 h 86"/>
                <a:gd name="T28" fmla="*/ 2147483647 w 24"/>
                <a:gd name="T29" fmla="*/ 2147483647 h 86"/>
                <a:gd name="T30" fmla="*/ 2147483647 w 24"/>
                <a:gd name="T31" fmla="*/ 2147483647 h 86"/>
                <a:gd name="T32" fmla="*/ 2147483647 w 24"/>
                <a:gd name="T33" fmla="*/ 2147483647 h 86"/>
                <a:gd name="T34" fmla="*/ 2147483647 w 24"/>
                <a:gd name="T35" fmla="*/ 2147483647 h 86"/>
                <a:gd name="T36" fmla="*/ 2147483647 w 24"/>
                <a:gd name="T37" fmla="*/ 2147483647 h 86"/>
                <a:gd name="T38" fmla="*/ 2147483647 w 24"/>
                <a:gd name="T39" fmla="*/ 2147483647 h 86"/>
                <a:gd name="T40" fmla="*/ 2147483647 w 24"/>
                <a:gd name="T41" fmla="*/ 2147483647 h 86"/>
                <a:gd name="T42" fmla="*/ 0 w 24"/>
                <a:gd name="T43" fmla="*/ 2147483647 h 86"/>
                <a:gd name="T44" fmla="*/ 2147483647 w 24"/>
                <a:gd name="T45" fmla="*/ 2147483647 h 86"/>
                <a:gd name="T46" fmla="*/ 2147483647 w 24"/>
                <a:gd name="T47" fmla="*/ 2147483647 h 8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4"/>
                <a:gd name="T73" fmla="*/ 0 h 86"/>
                <a:gd name="T74" fmla="*/ 24 w 24"/>
                <a:gd name="T75" fmla="*/ 86 h 8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4" h="86">
                  <a:moveTo>
                    <a:pt x="6" y="77"/>
                  </a:moveTo>
                  <a:lnTo>
                    <a:pt x="10" y="82"/>
                  </a:lnTo>
                  <a:lnTo>
                    <a:pt x="12" y="72"/>
                  </a:lnTo>
                  <a:lnTo>
                    <a:pt x="14" y="63"/>
                  </a:lnTo>
                  <a:lnTo>
                    <a:pt x="17" y="53"/>
                  </a:lnTo>
                  <a:lnTo>
                    <a:pt x="18" y="43"/>
                  </a:lnTo>
                  <a:lnTo>
                    <a:pt x="20" y="33"/>
                  </a:lnTo>
                  <a:lnTo>
                    <a:pt x="22" y="23"/>
                  </a:lnTo>
                  <a:lnTo>
                    <a:pt x="23" y="12"/>
                  </a:lnTo>
                  <a:lnTo>
                    <a:pt x="24" y="0"/>
                  </a:lnTo>
                  <a:lnTo>
                    <a:pt x="14" y="0"/>
                  </a:lnTo>
                  <a:lnTo>
                    <a:pt x="14" y="11"/>
                  </a:lnTo>
                  <a:lnTo>
                    <a:pt x="13" y="22"/>
                  </a:lnTo>
                  <a:lnTo>
                    <a:pt x="11" y="32"/>
                  </a:lnTo>
                  <a:lnTo>
                    <a:pt x="9" y="41"/>
                  </a:lnTo>
                  <a:lnTo>
                    <a:pt x="7" y="51"/>
                  </a:lnTo>
                  <a:lnTo>
                    <a:pt x="5" y="60"/>
                  </a:lnTo>
                  <a:lnTo>
                    <a:pt x="3" y="70"/>
                  </a:lnTo>
                  <a:lnTo>
                    <a:pt x="1" y="81"/>
                  </a:lnTo>
                  <a:lnTo>
                    <a:pt x="6" y="86"/>
                  </a:lnTo>
                  <a:lnTo>
                    <a:pt x="1" y="81"/>
                  </a:lnTo>
                  <a:lnTo>
                    <a:pt x="0" y="86"/>
                  </a:lnTo>
                  <a:lnTo>
                    <a:pt x="6" y="86"/>
                  </a:lnTo>
                  <a:lnTo>
                    <a:pt x="6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Freeform 97">
              <a:extLst>
                <a:ext uri="{FF2B5EF4-FFF2-40B4-BE49-F238E27FC236}">
                  <a16:creationId xmlns:a16="http://schemas.microsoft.com/office/drawing/2014/main" id="{5A845082-F18C-4F16-A37B-A562F86D4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350" y="3706814"/>
              <a:ext cx="50800" cy="47625"/>
            </a:xfrm>
            <a:custGeom>
              <a:avLst/>
              <a:gdLst>
                <a:gd name="T0" fmla="*/ 2147483647 w 36"/>
                <a:gd name="T1" fmla="*/ 2147483647 h 30"/>
                <a:gd name="T2" fmla="*/ 2147483647 w 36"/>
                <a:gd name="T3" fmla="*/ 2147483647 h 30"/>
                <a:gd name="T4" fmla="*/ 2147483647 w 36"/>
                <a:gd name="T5" fmla="*/ 2147483647 h 30"/>
                <a:gd name="T6" fmla="*/ 2147483647 w 36"/>
                <a:gd name="T7" fmla="*/ 2147483647 h 30"/>
                <a:gd name="T8" fmla="*/ 2147483647 w 36"/>
                <a:gd name="T9" fmla="*/ 2147483647 h 30"/>
                <a:gd name="T10" fmla="*/ 2147483647 w 36"/>
                <a:gd name="T11" fmla="*/ 2147483647 h 30"/>
                <a:gd name="T12" fmla="*/ 2147483647 w 36"/>
                <a:gd name="T13" fmla="*/ 2147483647 h 30"/>
                <a:gd name="T14" fmla="*/ 2147483647 w 36"/>
                <a:gd name="T15" fmla="*/ 2147483647 h 30"/>
                <a:gd name="T16" fmla="*/ 2147483647 w 36"/>
                <a:gd name="T17" fmla="*/ 0 h 30"/>
                <a:gd name="T18" fmla="*/ 0 w 36"/>
                <a:gd name="T19" fmla="*/ 0 h 30"/>
                <a:gd name="T20" fmla="*/ 0 w 36"/>
                <a:gd name="T21" fmla="*/ 2147483647 h 30"/>
                <a:gd name="T22" fmla="*/ 2147483647 w 36"/>
                <a:gd name="T23" fmla="*/ 2147483647 h 30"/>
                <a:gd name="T24" fmla="*/ 2147483647 w 36"/>
                <a:gd name="T25" fmla="*/ 2147483647 h 30"/>
                <a:gd name="T26" fmla="*/ 2147483647 w 36"/>
                <a:gd name="T27" fmla="*/ 2147483647 h 30"/>
                <a:gd name="T28" fmla="*/ 2147483647 w 36"/>
                <a:gd name="T29" fmla="*/ 2147483647 h 30"/>
                <a:gd name="T30" fmla="*/ 2147483647 w 36"/>
                <a:gd name="T31" fmla="*/ 2147483647 h 30"/>
                <a:gd name="T32" fmla="*/ 2147483647 w 36"/>
                <a:gd name="T33" fmla="*/ 2147483647 h 30"/>
                <a:gd name="T34" fmla="*/ 2147483647 w 36"/>
                <a:gd name="T35" fmla="*/ 2147483647 h 30"/>
                <a:gd name="T36" fmla="*/ 2147483647 w 36"/>
                <a:gd name="T37" fmla="*/ 2147483647 h 30"/>
                <a:gd name="T38" fmla="*/ 2147483647 w 36"/>
                <a:gd name="T39" fmla="*/ 2147483647 h 30"/>
                <a:gd name="T40" fmla="*/ 2147483647 w 36"/>
                <a:gd name="T41" fmla="*/ 2147483647 h 30"/>
                <a:gd name="T42" fmla="*/ 2147483647 w 36"/>
                <a:gd name="T43" fmla="*/ 2147483647 h 30"/>
                <a:gd name="T44" fmla="*/ 2147483647 w 36"/>
                <a:gd name="T45" fmla="*/ 2147483647 h 30"/>
                <a:gd name="T46" fmla="*/ 2147483647 w 36"/>
                <a:gd name="T47" fmla="*/ 2147483647 h 3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6"/>
                <a:gd name="T73" fmla="*/ 0 h 30"/>
                <a:gd name="T74" fmla="*/ 36 w 36"/>
                <a:gd name="T75" fmla="*/ 30 h 3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6" h="30">
                  <a:moveTo>
                    <a:pt x="28" y="20"/>
                  </a:moveTo>
                  <a:lnTo>
                    <a:pt x="35" y="19"/>
                  </a:lnTo>
                  <a:lnTo>
                    <a:pt x="32" y="16"/>
                  </a:lnTo>
                  <a:lnTo>
                    <a:pt x="28" y="12"/>
                  </a:lnTo>
                  <a:lnTo>
                    <a:pt x="24" y="9"/>
                  </a:lnTo>
                  <a:lnTo>
                    <a:pt x="20" y="6"/>
                  </a:lnTo>
                  <a:lnTo>
                    <a:pt x="16" y="4"/>
                  </a:lnTo>
                  <a:lnTo>
                    <a:pt x="11" y="1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4" y="9"/>
                  </a:lnTo>
                  <a:lnTo>
                    <a:pt x="8" y="10"/>
                  </a:lnTo>
                  <a:lnTo>
                    <a:pt x="11" y="12"/>
                  </a:lnTo>
                  <a:lnTo>
                    <a:pt x="15" y="14"/>
                  </a:lnTo>
                  <a:lnTo>
                    <a:pt x="19" y="16"/>
                  </a:lnTo>
                  <a:lnTo>
                    <a:pt x="22" y="19"/>
                  </a:lnTo>
                  <a:lnTo>
                    <a:pt x="25" y="23"/>
                  </a:lnTo>
                  <a:lnTo>
                    <a:pt x="28" y="26"/>
                  </a:lnTo>
                  <a:lnTo>
                    <a:pt x="36" y="25"/>
                  </a:lnTo>
                  <a:lnTo>
                    <a:pt x="28" y="26"/>
                  </a:lnTo>
                  <a:lnTo>
                    <a:pt x="32" y="30"/>
                  </a:lnTo>
                  <a:lnTo>
                    <a:pt x="36" y="25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3" name="Freeform 98">
              <a:extLst>
                <a:ext uri="{FF2B5EF4-FFF2-40B4-BE49-F238E27FC236}">
                  <a16:creationId xmlns:a16="http://schemas.microsoft.com/office/drawing/2014/main" id="{63D92C14-611B-4D18-9090-538AC06CB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450" y="3578226"/>
              <a:ext cx="114300" cy="168275"/>
            </a:xfrm>
            <a:custGeom>
              <a:avLst/>
              <a:gdLst>
                <a:gd name="T0" fmla="*/ 2147483647 w 81"/>
                <a:gd name="T1" fmla="*/ 2147483647 h 106"/>
                <a:gd name="T2" fmla="*/ 2147483647 w 81"/>
                <a:gd name="T3" fmla="*/ 2147483647 h 106"/>
                <a:gd name="T4" fmla="*/ 2147483647 w 81"/>
                <a:gd name="T5" fmla="*/ 2147483647 h 106"/>
                <a:gd name="T6" fmla="*/ 2147483647 w 81"/>
                <a:gd name="T7" fmla="*/ 2147483647 h 106"/>
                <a:gd name="T8" fmla="*/ 2147483647 w 81"/>
                <a:gd name="T9" fmla="*/ 2147483647 h 106"/>
                <a:gd name="T10" fmla="*/ 2147483647 w 81"/>
                <a:gd name="T11" fmla="*/ 2147483647 h 106"/>
                <a:gd name="T12" fmla="*/ 2147483647 w 81"/>
                <a:gd name="T13" fmla="*/ 2147483647 h 106"/>
                <a:gd name="T14" fmla="*/ 2147483647 w 81"/>
                <a:gd name="T15" fmla="*/ 2147483647 h 106"/>
                <a:gd name="T16" fmla="*/ 2147483647 w 81"/>
                <a:gd name="T17" fmla="*/ 2147483647 h 106"/>
                <a:gd name="T18" fmla="*/ 0 w 81"/>
                <a:gd name="T19" fmla="*/ 2147483647 h 106"/>
                <a:gd name="T20" fmla="*/ 2147483647 w 81"/>
                <a:gd name="T21" fmla="*/ 2147483647 h 106"/>
                <a:gd name="T22" fmla="*/ 2147483647 w 81"/>
                <a:gd name="T23" fmla="*/ 2147483647 h 106"/>
                <a:gd name="T24" fmla="*/ 2147483647 w 81"/>
                <a:gd name="T25" fmla="*/ 2147483647 h 106"/>
                <a:gd name="T26" fmla="*/ 2147483647 w 81"/>
                <a:gd name="T27" fmla="*/ 2147483647 h 106"/>
                <a:gd name="T28" fmla="*/ 2147483647 w 81"/>
                <a:gd name="T29" fmla="*/ 2147483647 h 106"/>
                <a:gd name="T30" fmla="*/ 2147483647 w 81"/>
                <a:gd name="T31" fmla="*/ 2147483647 h 106"/>
                <a:gd name="T32" fmla="*/ 2147483647 w 81"/>
                <a:gd name="T33" fmla="*/ 2147483647 h 106"/>
                <a:gd name="T34" fmla="*/ 2147483647 w 81"/>
                <a:gd name="T35" fmla="*/ 2147483647 h 106"/>
                <a:gd name="T36" fmla="*/ 2147483647 w 81"/>
                <a:gd name="T37" fmla="*/ 2147483647 h 106"/>
                <a:gd name="T38" fmla="*/ 2147483647 w 81"/>
                <a:gd name="T39" fmla="*/ 2147483647 h 106"/>
                <a:gd name="T40" fmla="*/ 2147483647 w 81"/>
                <a:gd name="T41" fmla="*/ 2147483647 h 106"/>
                <a:gd name="T42" fmla="*/ 2147483647 w 81"/>
                <a:gd name="T43" fmla="*/ 0 h 106"/>
                <a:gd name="T44" fmla="*/ 2147483647 w 81"/>
                <a:gd name="T45" fmla="*/ 2147483647 h 106"/>
                <a:gd name="T46" fmla="*/ 2147483647 w 81"/>
                <a:gd name="T47" fmla="*/ 2147483647 h 10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81"/>
                <a:gd name="T73" fmla="*/ 0 h 106"/>
                <a:gd name="T74" fmla="*/ 81 w 81"/>
                <a:gd name="T75" fmla="*/ 106 h 10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81" h="106">
                  <a:moveTo>
                    <a:pt x="65" y="17"/>
                  </a:moveTo>
                  <a:lnTo>
                    <a:pt x="60" y="10"/>
                  </a:lnTo>
                  <a:lnTo>
                    <a:pt x="51" y="21"/>
                  </a:lnTo>
                  <a:lnTo>
                    <a:pt x="43" y="31"/>
                  </a:lnTo>
                  <a:lnTo>
                    <a:pt x="35" y="43"/>
                  </a:lnTo>
                  <a:lnTo>
                    <a:pt x="28" y="55"/>
                  </a:lnTo>
                  <a:lnTo>
                    <a:pt x="21" y="66"/>
                  </a:lnTo>
                  <a:lnTo>
                    <a:pt x="14" y="78"/>
                  </a:lnTo>
                  <a:lnTo>
                    <a:pt x="7" y="90"/>
                  </a:lnTo>
                  <a:lnTo>
                    <a:pt x="0" y="101"/>
                  </a:lnTo>
                  <a:lnTo>
                    <a:pt x="8" y="106"/>
                  </a:lnTo>
                  <a:lnTo>
                    <a:pt x="15" y="94"/>
                  </a:lnTo>
                  <a:lnTo>
                    <a:pt x="22" y="83"/>
                  </a:lnTo>
                  <a:lnTo>
                    <a:pt x="29" y="71"/>
                  </a:lnTo>
                  <a:lnTo>
                    <a:pt x="36" y="59"/>
                  </a:lnTo>
                  <a:lnTo>
                    <a:pt x="43" y="48"/>
                  </a:lnTo>
                  <a:lnTo>
                    <a:pt x="51" y="37"/>
                  </a:lnTo>
                  <a:lnTo>
                    <a:pt x="58" y="26"/>
                  </a:lnTo>
                  <a:lnTo>
                    <a:pt x="67" y="16"/>
                  </a:lnTo>
                  <a:lnTo>
                    <a:pt x="62" y="9"/>
                  </a:lnTo>
                  <a:lnTo>
                    <a:pt x="67" y="16"/>
                  </a:lnTo>
                  <a:lnTo>
                    <a:pt x="81" y="0"/>
                  </a:lnTo>
                  <a:lnTo>
                    <a:pt x="62" y="9"/>
                  </a:lnTo>
                  <a:lnTo>
                    <a:pt x="65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4" name="Freeform 99">
              <a:extLst>
                <a:ext uri="{FF2B5EF4-FFF2-40B4-BE49-F238E27FC236}">
                  <a16:creationId xmlns:a16="http://schemas.microsoft.com/office/drawing/2014/main" id="{D9EB83C4-793B-49DA-A4AE-E2E549B13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6389" y="2843214"/>
              <a:ext cx="122237" cy="155575"/>
            </a:xfrm>
            <a:custGeom>
              <a:avLst/>
              <a:gdLst>
                <a:gd name="T0" fmla="*/ 2147483647 w 87"/>
                <a:gd name="T1" fmla="*/ 2147483647 h 98"/>
                <a:gd name="T2" fmla="*/ 2147483647 w 87"/>
                <a:gd name="T3" fmla="*/ 2147483647 h 98"/>
                <a:gd name="T4" fmla="*/ 2147483647 w 87"/>
                <a:gd name="T5" fmla="*/ 2147483647 h 98"/>
                <a:gd name="T6" fmla="*/ 2147483647 w 87"/>
                <a:gd name="T7" fmla="*/ 2147483647 h 98"/>
                <a:gd name="T8" fmla="*/ 2147483647 w 87"/>
                <a:gd name="T9" fmla="*/ 2147483647 h 98"/>
                <a:gd name="T10" fmla="*/ 2147483647 w 87"/>
                <a:gd name="T11" fmla="*/ 2147483647 h 98"/>
                <a:gd name="T12" fmla="*/ 2147483647 w 87"/>
                <a:gd name="T13" fmla="*/ 2147483647 h 98"/>
                <a:gd name="T14" fmla="*/ 2147483647 w 87"/>
                <a:gd name="T15" fmla="*/ 2147483647 h 98"/>
                <a:gd name="T16" fmla="*/ 2147483647 w 87"/>
                <a:gd name="T17" fmla="*/ 2147483647 h 98"/>
                <a:gd name="T18" fmla="*/ 2147483647 w 87"/>
                <a:gd name="T19" fmla="*/ 2147483647 h 98"/>
                <a:gd name="T20" fmla="*/ 2147483647 w 87"/>
                <a:gd name="T21" fmla="*/ 2147483647 h 98"/>
                <a:gd name="T22" fmla="*/ 2147483647 w 87"/>
                <a:gd name="T23" fmla="*/ 2147483647 h 98"/>
                <a:gd name="T24" fmla="*/ 2147483647 w 87"/>
                <a:gd name="T25" fmla="*/ 2147483647 h 98"/>
                <a:gd name="T26" fmla="*/ 2147483647 w 87"/>
                <a:gd name="T27" fmla="*/ 2147483647 h 98"/>
                <a:gd name="T28" fmla="*/ 2147483647 w 87"/>
                <a:gd name="T29" fmla="*/ 2147483647 h 98"/>
                <a:gd name="T30" fmla="*/ 2147483647 w 87"/>
                <a:gd name="T31" fmla="*/ 2147483647 h 98"/>
                <a:gd name="T32" fmla="*/ 2147483647 w 87"/>
                <a:gd name="T33" fmla="*/ 2147483647 h 98"/>
                <a:gd name="T34" fmla="*/ 2147483647 w 87"/>
                <a:gd name="T35" fmla="*/ 2147483647 h 98"/>
                <a:gd name="T36" fmla="*/ 2147483647 w 87"/>
                <a:gd name="T37" fmla="*/ 2147483647 h 98"/>
                <a:gd name="T38" fmla="*/ 2147483647 w 87"/>
                <a:gd name="T39" fmla="*/ 2147483647 h 98"/>
                <a:gd name="T40" fmla="*/ 2147483647 w 87"/>
                <a:gd name="T41" fmla="*/ 2147483647 h 98"/>
                <a:gd name="T42" fmla="*/ 2147483647 w 87"/>
                <a:gd name="T43" fmla="*/ 2147483647 h 98"/>
                <a:gd name="T44" fmla="*/ 2147483647 w 87"/>
                <a:gd name="T45" fmla="*/ 2147483647 h 98"/>
                <a:gd name="T46" fmla="*/ 2147483647 w 87"/>
                <a:gd name="T47" fmla="*/ 2147483647 h 98"/>
                <a:gd name="T48" fmla="*/ 2147483647 w 87"/>
                <a:gd name="T49" fmla="*/ 2147483647 h 98"/>
                <a:gd name="T50" fmla="*/ 0 w 87"/>
                <a:gd name="T51" fmla="*/ 2147483647 h 98"/>
                <a:gd name="T52" fmla="*/ 2147483647 w 87"/>
                <a:gd name="T53" fmla="*/ 0 h 98"/>
                <a:gd name="T54" fmla="*/ 2147483647 w 87"/>
                <a:gd name="T55" fmla="*/ 2147483647 h 98"/>
                <a:gd name="T56" fmla="*/ 2147483647 w 87"/>
                <a:gd name="T57" fmla="*/ 2147483647 h 98"/>
                <a:gd name="T58" fmla="*/ 2147483647 w 87"/>
                <a:gd name="T59" fmla="*/ 2147483647 h 98"/>
                <a:gd name="T60" fmla="*/ 2147483647 w 87"/>
                <a:gd name="T61" fmla="*/ 2147483647 h 98"/>
                <a:gd name="T62" fmla="*/ 2147483647 w 87"/>
                <a:gd name="T63" fmla="*/ 2147483647 h 98"/>
                <a:gd name="T64" fmla="*/ 2147483647 w 87"/>
                <a:gd name="T65" fmla="*/ 2147483647 h 98"/>
                <a:gd name="T66" fmla="*/ 2147483647 w 87"/>
                <a:gd name="T67" fmla="*/ 2147483647 h 98"/>
                <a:gd name="T68" fmla="*/ 2147483647 w 87"/>
                <a:gd name="T69" fmla="*/ 2147483647 h 98"/>
                <a:gd name="T70" fmla="*/ 2147483647 w 87"/>
                <a:gd name="T71" fmla="*/ 2147483647 h 98"/>
                <a:gd name="T72" fmla="*/ 2147483647 w 87"/>
                <a:gd name="T73" fmla="*/ 2147483647 h 98"/>
                <a:gd name="T74" fmla="*/ 2147483647 w 87"/>
                <a:gd name="T75" fmla="*/ 2147483647 h 98"/>
                <a:gd name="T76" fmla="*/ 2147483647 w 87"/>
                <a:gd name="T77" fmla="*/ 2147483647 h 98"/>
                <a:gd name="T78" fmla="*/ 2147483647 w 87"/>
                <a:gd name="T79" fmla="*/ 2147483647 h 98"/>
                <a:gd name="T80" fmla="*/ 2147483647 w 87"/>
                <a:gd name="T81" fmla="*/ 2147483647 h 98"/>
                <a:gd name="T82" fmla="*/ 2147483647 w 87"/>
                <a:gd name="T83" fmla="*/ 2147483647 h 98"/>
                <a:gd name="T84" fmla="*/ 2147483647 w 87"/>
                <a:gd name="T85" fmla="*/ 2147483647 h 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87"/>
                <a:gd name="T130" fmla="*/ 0 h 98"/>
                <a:gd name="T131" fmla="*/ 87 w 87"/>
                <a:gd name="T132" fmla="*/ 98 h 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87" h="98">
                  <a:moveTo>
                    <a:pt x="75" y="84"/>
                  </a:moveTo>
                  <a:lnTo>
                    <a:pt x="63" y="98"/>
                  </a:lnTo>
                  <a:lnTo>
                    <a:pt x="63" y="90"/>
                  </a:lnTo>
                  <a:lnTo>
                    <a:pt x="62" y="84"/>
                  </a:lnTo>
                  <a:lnTo>
                    <a:pt x="62" y="80"/>
                  </a:lnTo>
                  <a:lnTo>
                    <a:pt x="60" y="78"/>
                  </a:lnTo>
                  <a:lnTo>
                    <a:pt x="59" y="78"/>
                  </a:lnTo>
                  <a:lnTo>
                    <a:pt x="55" y="80"/>
                  </a:lnTo>
                  <a:lnTo>
                    <a:pt x="50" y="84"/>
                  </a:lnTo>
                  <a:lnTo>
                    <a:pt x="43" y="90"/>
                  </a:lnTo>
                  <a:lnTo>
                    <a:pt x="42" y="83"/>
                  </a:lnTo>
                  <a:lnTo>
                    <a:pt x="41" y="79"/>
                  </a:lnTo>
                  <a:lnTo>
                    <a:pt x="40" y="76"/>
                  </a:lnTo>
                  <a:lnTo>
                    <a:pt x="39" y="75"/>
                  </a:lnTo>
                  <a:lnTo>
                    <a:pt x="37" y="75"/>
                  </a:lnTo>
                  <a:lnTo>
                    <a:pt x="33" y="78"/>
                  </a:lnTo>
                  <a:lnTo>
                    <a:pt x="28" y="80"/>
                  </a:lnTo>
                  <a:lnTo>
                    <a:pt x="21" y="84"/>
                  </a:lnTo>
                  <a:lnTo>
                    <a:pt x="21" y="79"/>
                  </a:lnTo>
                  <a:lnTo>
                    <a:pt x="21" y="74"/>
                  </a:lnTo>
                  <a:lnTo>
                    <a:pt x="20" y="71"/>
                  </a:lnTo>
                  <a:lnTo>
                    <a:pt x="18" y="69"/>
                  </a:lnTo>
                  <a:lnTo>
                    <a:pt x="16" y="70"/>
                  </a:lnTo>
                  <a:lnTo>
                    <a:pt x="13" y="71"/>
                  </a:lnTo>
                  <a:lnTo>
                    <a:pt x="7" y="75"/>
                  </a:lnTo>
                  <a:lnTo>
                    <a:pt x="0" y="79"/>
                  </a:lnTo>
                  <a:lnTo>
                    <a:pt x="51" y="0"/>
                  </a:lnTo>
                  <a:lnTo>
                    <a:pt x="55" y="4"/>
                  </a:lnTo>
                  <a:lnTo>
                    <a:pt x="59" y="6"/>
                  </a:lnTo>
                  <a:lnTo>
                    <a:pt x="64" y="8"/>
                  </a:lnTo>
                  <a:lnTo>
                    <a:pt x="68" y="10"/>
                  </a:lnTo>
                  <a:lnTo>
                    <a:pt x="73" y="11"/>
                  </a:lnTo>
                  <a:lnTo>
                    <a:pt x="78" y="12"/>
                  </a:lnTo>
                  <a:lnTo>
                    <a:pt x="82" y="12"/>
                  </a:lnTo>
                  <a:lnTo>
                    <a:pt x="87" y="12"/>
                  </a:lnTo>
                  <a:lnTo>
                    <a:pt x="84" y="21"/>
                  </a:lnTo>
                  <a:lnTo>
                    <a:pt x="81" y="29"/>
                  </a:lnTo>
                  <a:lnTo>
                    <a:pt x="79" y="38"/>
                  </a:lnTo>
                  <a:lnTo>
                    <a:pt x="77" y="46"/>
                  </a:lnTo>
                  <a:lnTo>
                    <a:pt x="76" y="55"/>
                  </a:lnTo>
                  <a:lnTo>
                    <a:pt x="75" y="64"/>
                  </a:lnTo>
                  <a:lnTo>
                    <a:pt x="75" y="74"/>
                  </a:lnTo>
                  <a:lnTo>
                    <a:pt x="75" y="84"/>
                  </a:lnTo>
                  <a:close/>
                </a:path>
              </a:pathLst>
            </a:custGeom>
            <a:solidFill>
              <a:srgbClr val="CC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Freeform 100">
              <a:extLst>
                <a:ext uri="{FF2B5EF4-FFF2-40B4-BE49-F238E27FC236}">
                  <a16:creationId xmlns:a16="http://schemas.microsoft.com/office/drawing/2014/main" id="{D6A590CF-6755-4FE7-AD6E-D127746A6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8939" y="2971800"/>
              <a:ext cx="28575" cy="44450"/>
            </a:xfrm>
            <a:custGeom>
              <a:avLst/>
              <a:gdLst>
                <a:gd name="T0" fmla="*/ 0 w 20"/>
                <a:gd name="T1" fmla="*/ 2147483647 h 28"/>
                <a:gd name="T2" fmla="*/ 2147483647 w 20"/>
                <a:gd name="T3" fmla="*/ 2147483647 h 28"/>
                <a:gd name="T4" fmla="*/ 2147483647 w 20"/>
                <a:gd name="T5" fmla="*/ 2147483647 h 28"/>
                <a:gd name="T6" fmla="*/ 2147483647 w 20"/>
                <a:gd name="T7" fmla="*/ 0 h 28"/>
                <a:gd name="T8" fmla="*/ 2147483647 w 20"/>
                <a:gd name="T9" fmla="*/ 2147483647 h 28"/>
                <a:gd name="T10" fmla="*/ 2147483647 w 20"/>
                <a:gd name="T11" fmla="*/ 2147483647 h 28"/>
                <a:gd name="T12" fmla="*/ 0 w 20"/>
                <a:gd name="T13" fmla="*/ 2147483647 h 28"/>
                <a:gd name="T14" fmla="*/ 2147483647 w 20"/>
                <a:gd name="T15" fmla="*/ 2147483647 h 28"/>
                <a:gd name="T16" fmla="*/ 2147483647 w 20"/>
                <a:gd name="T17" fmla="*/ 2147483647 h 28"/>
                <a:gd name="T18" fmla="*/ 0 w 20"/>
                <a:gd name="T19" fmla="*/ 2147483647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0"/>
                <a:gd name="T31" fmla="*/ 0 h 28"/>
                <a:gd name="T32" fmla="*/ 20 w 20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0" h="28">
                  <a:moveTo>
                    <a:pt x="0" y="18"/>
                  </a:moveTo>
                  <a:lnTo>
                    <a:pt x="8" y="20"/>
                  </a:lnTo>
                  <a:lnTo>
                    <a:pt x="20" y="6"/>
                  </a:lnTo>
                  <a:lnTo>
                    <a:pt x="13" y="0"/>
                  </a:lnTo>
                  <a:lnTo>
                    <a:pt x="1" y="14"/>
                  </a:lnTo>
                  <a:lnTo>
                    <a:pt x="9" y="17"/>
                  </a:lnTo>
                  <a:lnTo>
                    <a:pt x="0" y="18"/>
                  </a:lnTo>
                  <a:lnTo>
                    <a:pt x="1" y="28"/>
                  </a:lnTo>
                  <a:lnTo>
                    <a:pt x="8" y="20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6" name="Freeform 101">
              <a:extLst>
                <a:ext uri="{FF2B5EF4-FFF2-40B4-BE49-F238E27FC236}">
                  <a16:creationId xmlns:a16="http://schemas.microsoft.com/office/drawing/2014/main" id="{A8A9DB28-2D92-4B10-9779-A89F24102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1950" y="2960689"/>
              <a:ext cx="39688" cy="39687"/>
            </a:xfrm>
            <a:custGeom>
              <a:avLst/>
              <a:gdLst>
                <a:gd name="T0" fmla="*/ 0 w 29"/>
                <a:gd name="T1" fmla="*/ 2147483647 h 25"/>
                <a:gd name="T2" fmla="*/ 2147483647 w 29"/>
                <a:gd name="T3" fmla="*/ 2147483647 h 25"/>
                <a:gd name="T4" fmla="*/ 2147483647 w 29"/>
                <a:gd name="T5" fmla="*/ 2147483647 h 25"/>
                <a:gd name="T6" fmla="*/ 2147483647 w 29"/>
                <a:gd name="T7" fmla="*/ 2147483647 h 25"/>
                <a:gd name="T8" fmla="*/ 2147483647 w 29"/>
                <a:gd name="T9" fmla="*/ 2147483647 h 25"/>
                <a:gd name="T10" fmla="*/ 2147483647 w 29"/>
                <a:gd name="T11" fmla="*/ 2147483647 h 25"/>
                <a:gd name="T12" fmla="*/ 2147483647 w 29"/>
                <a:gd name="T13" fmla="*/ 2147483647 h 25"/>
                <a:gd name="T14" fmla="*/ 2147483647 w 29"/>
                <a:gd name="T15" fmla="*/ 2147483647 h 25"/>
                <a:gd name="T16" fmla="*/ 2147483647 w 29"/>
                <a:gd name="T17" fmla="*/ 2147483647 h 25"/>
                <a:gd name="T18" fmla="*/ 2147483647 w 29"/>
                <a:gd name="T19" fmla="*/ 2147483647 h 25"/>
                <a:gd name="T20" fmla="*/ 2147483647 w 29"/>
                <a:gd name="T21" fmla="*/ 2147483647 h 25"/>
                <a:gd name="T22" fmla="*/ 2147483647 w 29"/>
                <a:gd name="T23" fmla="*/ 2147483647 h 25"/>
                <a:gd name="T24" fmla="*/ 2147483647 w 29"/>
                <a:gd name="T25" fmla="*/ 2147483647 h 25"/>
                <a:gd name="T26" fmla="*/ 2147483647 w 29"/>
                <a:gd name="T27" fmla="*/ 2147483647 h 25"/>
                <a:gd name="T28" fmla="*/ 2147483647 w 29"/>
                <a:gd name="T29" fmla="*/ 0 h 25"/>
                <a:gd name="T30" fmla="*/ 2147483647 w 29"/>
                <a:gd name="T31" fmla="*/ 0 h 25"/>
                <a:gd name="T32" fmla="*/ 2147483647 w 29"/>
                <a:gd name="T33" fmla="*/ 2147483647 h 25"/>
                <a:gd name="T34" fmla="*/ 2147483647 w 29"/>
                <a:gd name="T35" fmla="*/ 2147483647 h 25"/>
                <a:gd name="T36" fmla="*/ 2147483647 w 29"/>
                <a:gd name="T37" fmla="*/ 2147483647 h 25"/>
                <a:gd name="T38" fmla="*/ 2147483647 w 29"/>
                <a:gd name="T39" fmla="*/ 2147483647 h 25"/>
                <a:gd name="T40" fmla="*/ 0 w 29"/>
                <a:gd name="T41" fmla="*/ 2147483647 h 25"/>
                <a:gd name="T42" fmla="*/ 2147483647 w 29"/>
                <a:gd name="T43" fmla="*/ 2147483647 h 25"/>
                <a:gd name="T44" fmla="*/ 2147483647 w 29"/>
                <a:gd name="T45" fmla="*/ 2147483647 h 25"/>
                <a:gd name="T46" fmla="*/ 0 w 29"/>
                <a:gd name="T47" fmla="*/ 2147483647 h 2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9"/>
                <a:gd name="T73" fmla="*/ 0 h 25"/>
                <a:gd name="T74" fmla="*/ 29 w 29"/>
                <a:gd name="T75" fmla="*/ 25 h 25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9" h="25">
                  <a:moveTo>
                    <a:pt x="0" y="17"/>
                  </a:moveTo>
                  <a:lnTo>
                    <a:pt x="7" y="20"/>
                  </a:lnTo>
                  <a:lnTo>
                    <a:pt x="14" y="14"/>
                  </a:lnTo>
                  <a:lnTo>
                    <a:pt x="19" y="10"/>
                  </a:lnTo>
                  <a:lnTo>
                    <a:pt x="21" y="8"/>
                  </a:lnTo>
                  <a:lnTo>
                    <a:pt x="19" y="8"/>
                  </a:lnTo>
                  <a:lnTo>
                    <a:pt x="18" y="7"/>
                  </a:lnTo>
                  <a:lnTo>
                    <a:pt x="19" y="10"/>
                  </a:lnTo>
                  <a:lnTo>
                    <a:pt x="19" y="16"/>
                  </a:lnTo>
                  <a:lnTo>
                    <a:pt x="20" y="25"/>
                  </a:lnTo>
                  <a:lnTo>
                    <a:pt x="29" y="24"/>
                  </a:lnTo>
                  <a:lnTo>
                    <a:pt x="28" y="15"/>
                  </a:lnTo>
                  <a:lnTo>
                    <a:pt x="28" y="9"/>
                  </a:lnTo>
                  <a:lnTo>
                    <a:pt x="27" y="5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3" y="3"/>
                  </a:lnTo>
                  <a:lnTo>
                    <a:pt x="8" y="7"/>
                  </a:lnTo>
                  <a:lnTo>
                    <a:pt x="1" y="13"/>
                  </a:lnTo>
                  <a:lnTo>
                    <a:pt x="9" y="16"/>
                  </a:lnTo>
                  <a:lnTo>
                    <a:pt x="0" y="17"/>
                  </a:lnTo>
                  <a:lnTo>
                    <a:pt x="1" y="25"/>
                  </a:lnTo>
                  <a:lnTo>
                    <a:pt x="7" y="2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7" name="Freeform 102">
              <a:extLst>
                <a:ext uri="{FF2B5EF4-FFF2-40B4-BE49-F238E27FC236}">
                  <a16:creationId xmlns:a16="http://schemas.microsoft.com/office/drawing/2014/main" id="{86D581F2-2E14-4B02-A3AC-F7B3BDA64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200" y="2955926"/>
              <a:ext cx="44450" cy="34925"/>
            </a:xfrm>
            <a:custGeom>
              <a:avLst/>
              <a:gdLst>
                <a:gd name="T0" fmla="*/ 0 w 31"/>
                <a:gd name="T1" fmla="*/ 2147483647 h 22"/>
                <a:gd name="T2" fmla="*/ 2147483647 w 31"/>
                <a:gd name="T3" fmla="*/ 2147483647 h 22"/>
                <a:gd name="T4" fmla="*/ 2147483647 w 31"/>
                <a:gd name="T5" fmla="*/ 2147483647 h 22"/>
                <a:gd name="T6" fmla="*/ 2147483647 w 31"/>
                <a:gd name="T7" fmla="*/ 2147483647 h 22"/>
                <a:gd name="T8" fmla="*/ 2147483647 w 31"/>
                <a:gd name="T9" fmla="*/ 2147483647 h 22"/>
                <a:gd name="T10" fmla="*/ 2147483647 w 31"/>
                <a:gd name="T11" fmla="*/ 2147483647 h 22"/>
                <a:gd name="T12" fmla="*/ 2147483647 w 31"/>
                <a:gd name="T13" fmla="*/ 2147483647 h 22"/>
                <a:gd name="T14" fmla="*/ 2147483647 w 31"/>
                <a:gd name="T15" fmla="*/ 2147483647 h 22"/>
                <a:gd name="T16" fmla="*/ 2147483647 w 31"/>
                <a:gd name="T17" fmla="*/ 2147483647 h 22"/>
                <a:gd name="T18" fmla="*/ 2147483647 w 31"/>
                <a:gd name="T19" fmla="*/ 2147483647 h 22"/>
                <a:gd name="T20" fmla="*/ 2147483647 w 31"/>
                <a:gd name="T21" fmla="*/ 2147483647 h 22"/>
                <a:gd name="T22" fmla="*/ 2147483647 w 31"/>
                <a:gd name="T23" fmla="*/ 2147483647 h 22"/>
                <a:gd name="T24" fmla="*/ 2147483647 w 31"/>
                <a:gd name="T25" fmla="*/ 2147483647 h 22"/>
                <a:gd name="T26" fmla="*/ 2147483647 w 31"/>
                <a:gd name="T27" fmla="*/ 2147483647 h 22"/>
                <a:gd name="T28" fmla="*/ 2147483647 w 31"/>
                <a:gd name="T29" fmla="*/ 0 h 22"/>
                <a:gd name="T30" fmla="*/ 2147483647 w 31"/>
                <a:gd name="T31" fmla="*/ 0 h 22"/>
                <a:gd name="T32" fmla="*/ 2147483647 w 31"/>
                <a:gd name="T33" fmla="*/ 2147483647 h 22"/>
                <a:gd name="T34" fmla="*/ 2147483647 w 31"/>
                <a:gd name="T35" fmla="*/ 2147483647 h 22"/>
                <a:gd name="T36" fmla="*/ 2147483647 w 31"/>
                <a:gd name="T37" fmla="*/ 2147483647 h 22"/>
                <a:gd name="T38" fmla="*/ 2147483647 w 31"/>
                <a:gd name="T39" fmla="*/ 2147483647 h 22"/>
                <a:gd name="T40" fmla="*/ 0 w 31"/>
                <a:gd name="T41" fmla="*/ 2147483647 h 22"/>
                <a:gd name="T42" fmla="*/ 0 w 31"/>
                <a:gd name="T43" fmla="*/ 2147483647 h 22"/>
                <a:gd name="T44" fmla="*/ 2147483647 w 31"/>
                <a:gd name="T45" fmla="*/ 2147483647 h 22"/>
                <a:gd name="T46" fmla="*/ 0 w 31"/>
                <a:gd name="T47" fmla="*/ 2147483647 h 2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1"/>
                <a:gd name="T73" fmla="*/ 0 h 22"/>
                <a:gd name="T74" fmla="*/ 31 w 31"/>
                <a:gd name="T75" fmla="*/ 22 h 22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1" h="22">
                  <a:moveTo>
                    <a:pt x="0" y="13"/>
                  </a:moveTo>
                  <a:lnTo>
                    <a:pt x="7" y="18"/>
                  </a:lnTo>
                  <a:lnTo>
                    <a:pt x="13" y="13"/>
                  </a:lnTo>
                  <a:lnTo>
                    <a:pt x="18" y="11"/>
                  </a:lnTo>
                  <a:lnTo>
                    <a:pt x="22" y="9"/>
                  </a:lnTo>
                  <a:lnTo>
                    <a:pt x="19" y="7"/>
                  </a:lnTo>
                  <a:lnTo>
                    <a:pt x="20" y="9"/>
                  </a:lnTo>
                  <a:lnTo>
                    <a:pt x="20" y="13"/>
                  </a:lnTo>
                  <a:lnTo>
                    <a:pt x="22" y="20"/>
                  </a:lnTo>
                  <a:lnTo>
                    <a:pt x="31" y="19"/>
                  </a:lnTo>
                  <a:lnTo>
                    <a:pt x="30" y="12"/>
                  </a:lnTo>
                  <a:lnTo>
                    <a:pt x="29" y="7"/>
                  </a:lnTo>
                  <a:lnTo>
                    <a:pt x="27" y="3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3" y="3"/>
                  </a:lnTo>
                  <a:lnTo>
                    <a:pt x="9" y="5"/>
                  </a:lnTo>
                  <a:lnTo>
                    <a:pt x="2" y="9"/>
                  </a:lnTo>
                  <a:lnTo>
                    <a:pt x="9" y="13"/>
                  </a:lnTo>
                  <a:lnTo>
                    <a:pt x="0" y="13"/>
                  </a:lnTo>
                  <a:lnTo>
                    <a:pt x="0" y="22"/>
                  </a:lnTo>
                  <a:lnTo>
                    <a:pt x="7" y="18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8" name="Freeform 103">
              <a:extLst>
                <a:ext uri="{FF2B5EF4-FFF2-40B4-BE49-F238E27FC236}">
                  <a16:creationId xmlns:a16="http://schemas.microsoft.com/office/drawing/2014/main" id="{9FD3D033-EDD0-4B7E-A488-AF25F9E92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5750" y="2946401"/>
              <a:ext cx="57150" cy="49213"/>
            </a:xfrm>
            <a:custGeom>
              <a:avLst/>
              <a:gdLst>
                <a:gd name="T0" fmla="*/ 2147483647 w 41"/>
                <a:gd name="T1" fmla="*/ 2147483647 h 31"/>
                <a:gd name="T2" fmla="*/ 2147483647 w 41"/>
                <a:gd name="T3" fmla="*/ 2147483647 h 31"/>
                <a:gd name="T4" fmla="*/ 2147483647 w 41"/>
                <a:gd name="T5" fmla="*/ 2147483647 h 31"/>
                <a:gd name="T6" fmla="*/ 2147483647 w 41"/>
                <a:gd name="T7" fmla="*/ 2147483647 h 31"/>
                <a:gd name="T8" fmla="*/ 2147483647 w 41"/>
                <a:gd name="T9" fmla="*/ 2147483647 h 31"/>
                <a:gd name="T10" fmla="*/ 2147483647 w 41"/>
                <a:gd name="T11" fmla="*/ 2147483647 h 31"/>
                <a:gd name="T12" fmla="*/ 2147483647 w 41"/>
                <a:gd name="T13" fmla="*/ 2147483647 h 31"/>
                <a:gd name="T14" fmla="*/ 2147483647 w 41"/>
                <a:gd name="T15" fmla="*/ 2147483647 h 31"/>
                <a:gd name="T16" fmla="*/ 2147483647 w 41"/>
                <a:gd name="T17" fmla="*/ 2147483647 h 31"/>
                <a:gd name="T18" fmla="*/ 2147483647 w 41"/>
                <a:gd name="T19" fmla="*/ 2147483647 h 31"/>
                <a:gd name="T20" fmla="*/ 2147483647 w 41"/>
                <a:gd name="T21" fmla="*/ 2147483647 h 31"/>
                <a:gd name="T22" fmla="*/ 2147483647 w 41"/>
                <a:gd name="T23" fmla="*/ 2147483647 h 31"/>
                <a:gd name="T24" fmla="*/ 2147483647 w 41"/>
                <a:gd name="T25" fmla="*/ 2147483647 h 31"/>
                <a:gd name="T26" fmla="*/ 2147483647 w 41"/>
                <a:gd name="T27" fmla="*/ 2147483647 h 31"/>
                <a:gd name="T28" fmla="*/ 2147483647 w 41"/>
                <a:gd name="T29" fmla="*/ 0 h 31"/>
                <a:gd name="T30" fmla="*/ 2147483647 w 41"/>
                <a:gd name="T31" fmla="*/ 0 h 31"/>
                <a:gd name="T32" fmla="*/ 2147483647 w 41"/>
                <a:gd name="T33" fmla="*/ 2147483647 h 31"/>
                <a:gd name="T34" fmla="*/ 2147483647 w 41"/>
                <a:gd name="T35" fmla="*/ 2147483647 h 31"/>
                <a:gd name="T36" fmla="*/ 2147483647 w 41"/>
                <a:gd name="T37" fmla="*/ 2147483647 h 31"/>
                <a:gd name="T38" fmla="*/ 2147483647 w 41"/>
                <a:gd name="T39" fmla="*/ 2147483647 h 31"/>
                <a:gd name="T40" fmla="*/ 2147483647 w 41"/>
                <a:gd name="T41" fmla="*/ 2147483647 h 31"/>
                <a:gd name="T42" fmla="*/ 0 w 41"/>
                <a:gd name="T43" fmla="*/ 2147483647 h 31"/>
                <a:gd name="T44" fmla="*/ 2147483647 w 41"/>
                <a:gd name="T45" fmla="*/ 2147483647 h 31"/>
                <a:gd name="T46" fmla="*/ 2147483647 w 41"/>
                <a:gd name="T47" fmla="*/ 2147483647 h 3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1"/>
                <a:gd name="T73" fmla="*/ 0 h 31"/>
                <a:gd name="T74" fmla="*/ 41 w 41"/>
                <a:gd name="T75" fmla="*/ 31 h 31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1" h="31">
                  <a:moveTo>
                    <a:pt x="11" y="12"/>
                  </a:moveTo>
                  <a:lnTo>
                    <a:pt x="18" y="18"/>
                  </a:lnTo>
                  <a:lnTo>
                    <a:pt x="25" y="14"/>
                  </a:lnTo>
                  <a:lnTo>
                    <a:pt x="30" y="10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1" y="9"/>
                  </a:lnTo>
                  <a:lnTo>
                    <a:pt x="31" y="10"/>
                  </a:lnTo>
                  <a:lnTo>
                    <a:pt x="32" y="14"/>
                  </a:lnTo>
                  <a:lnTo>
                    <a:pt x="32" y="19"/>
                  </a:lnTo>
                  <a:lnTo>
                    <a:pt x="41" y="19"/>
                  </a:lnTo>
                  <a:lnTo>
                    <a:pt x="41" y="14"/>
                  </a:lnTo>
                  <a:lnTo>
                    <a:pt x="40" y="9"/>
                  </a:lnTo>
                  <a:lnTo>
                    <a:pt x="39" y="4"/>
                  </a:lnTo>
                  <a:lnTo>
                    <a:pt x="35" y="0"/>
                  </a:lnTo>
                  <a:lnTo>
                    <a:pt x="30" y="0"/>
                  </a:lnTo>
                  <a:lnTo>
                    <a:pt x="25" y="2"/>
                  </a:lnTo>
                  <a:lnTo>
                    <a:pt x="20" y="6"/>
                  </a:lnTo>
                  <a:lnTo>
                    <a:pt x="13" y="11"/>
                  </a:lnTo>
                  <a:lnTo>
                    <a:pt x="20" y="17"/>
                  </a:lnTo>
                  <a:lnTo>
                    <a:pt x="11" y="12"/>
                  </a:lnTo>
                  <a:lnTo>
                    <a:pt x="0" y="31"/>
                  </a:lnTo>
                  <a:lnTo>
                    <a:pt x="18" y="18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9" name="Freeform 104">
              <a:extLst>
                <a:ext uri="{FF2B5EF4-FFF2-40B4-BE49-F238E27FC236}">
                  <a16:creationId xmlns:a16="http://schemas.microsoft.com/office/drawing/2014/main" id="{D870F83D-9630-4FD7-85A4-AA5278A19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0039" y="2832100"/>
              <a:ext cx="84137" cy="141288"/>
            </a:xfrm>
            <a:custGeom>
              <a:avLst/>
              <a:gdLst>
                <a:gd name="T0" fmla="*/ 2147483647 w 59"/>
                <a:gd name="T1" fmla="*/ 2147483647 h 89"/>
                <a:gd name="T2" fmla="*/ 2147483647 w 59"/>
                <a:gd name="T3" fmla="*/ 2147483647 h 89"/>
                <a:gd name="T4" fmla="*/ 0 w 59"/>
                <a:gd name="T5" fmla="*/ 2147483647 h 89"/>
                <a:gd name="T6" fmla="*/ 2147483647 w 59"/>
                <a:gd name="T7" fmla="*/ 2147483647 h 89"/>
                <a:gd name="T8" fmla="*/ 2147483647 w 59"/>
                <a:gd name="T9" fmla="*/ 2147483647 h 89"/>
                <a:gd name="T10" fmla="*/ 2147483647 w 59"/>
                <a:gd name="T11" fmla="*/ 2147483647 h 89"/>
                <a:gd name="T12" fmla="*/ 2147483647 w 59"/>
                <a:gd name="T13" fmla="*/ 2147483647 h 89"/>
                <a:gd name="T14" fmla="*/ 2147483647 w 59"/>
                <a:gd name="T15" fmla="*/ 0 h 89"/>
                <a:gd name="T16" fmla="*/ 2147483647 w 59"/>
                <a:gd name="T17" fmla="*/ 2147483647 h 89"/>
                <a:gd name="T18" fmla="*/ 2147483647 w 59"/>
                <a:gd name="T19" fmla="*/ 2147483647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9"/>
                <a:gd name="T31" fmla="*/ 0 h 89"/>
                <a:gd name="T32" fmla="*/ 59 w 59"/>
                <a:gd name="T33" fmla="*/ 89 h 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9" h="89">
                  <a:moveTo>
                    <a:pt x="57" y="4"/>
                  </a:moveTo>
                  <a:lnTo>
                    <a:pt x="51" y="5"/>
                  </a:lnTo>
                  <a:lnTo>
                    <a:pt x="0" y="84"/>
                  </a:lnTo>
                  <a:lnTo>
                    <a:pt x="9" y="89"/>
                  </a:lnTo>
                  <a:lnTo>
                    <a:pt x="59" y="10"/>
                  </a:lnTo>
                  <a:lnTo>
                    <a:pt x="52" y="11"/>
                  </a:lnTo>
                  <a:lnTo>
                    <a:pt x="57" y="4"/>
                  </a:lnTo>
                  <a:lnTo>
                    <a:pt x="53" y="0"/>
                  </a:lnTo>
                  <a:lnTo>
                    <a:pt x="51" y="5"/>
                  </a:lnTo>
                  <a:lnTo>
                    <a:pt x="57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0" name="Freeform 105">
              <a:extLst>
                <a:ext uri="{FF2B5EF4-FFF2-40B4-BE49-F238E27FC236}">
                  <a16:creationId xmlns:a16="http://schemas.microsoft.com/office/drawing/2014/main" id="{52777E3A-C857-4101-9B01-D6CD24DC8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650" y="2838450"/>
              <a:ext cx="63500" cy="31750"/>
            </a:xfrm>
            <a:custGeom>
              <a:avLst/>
              <a:gdLst>
                <a:gd name="T0" fmla="*/ 2147483647 w 46"/>
                <a:gd name="T1" fmla="*/ 2147483647 h 20"/>
                <a:gd name="T2" fmla="*/ 2147483647 w 46"/>
                <a:gd name="T3" fmla="*/ 2147483647 h 20"/>
                <a:gd name="T4" fmla="*/ 2147483647 w 46"/>
                <a:gd name="T5" fmla="*/ 2147483647 h 20"/>
                <a:gd name="T6" fmla="*/ 2147483647 w 46"/>
                <a:gd name="T7" fmla="*/ 2147483647 h 20"/>
                <a:gd name="T8" fmla="*/ 2147483647 w 46"/>
                <a:gd name="T9" fmla="*/ 2147483647 h 20"/>
                <a:gd name="T10" fmla="*/ 2147483647 w 46"/>
                <a:gd name="T11" fmla="*/ 2147483647 h 20"/>
                <a:gd name="T12" fmla="*/ 2147483647 w 46"/>
                <a:gd name="T13" fmla="*/ 2147483647 h 20"/>
                <a:gd name="T14" fmla="*/ 2147483647 w 46"/>
                <a:gd name="T15" fmla="*/ 2147483647 h 20"/>
                <a:gd name="T16" fmla="*/ 2147483647 w 46"/>
                <a:gd name="T17" fmla="*/ 2147483647 h 20"/>
                <a:gd name="T18" fmla="*/ 2147483647 w 46"/>
                <a:gd name="T19" fmla="*/ 0 h 20"/>
                <a:gd name="T20" fmla="*/ 0 w 46"/>
                <a:gd name="T21" fmla="*/ 2147483647 h 20"/>
                <a:gd name="T22" fmla="*/ 2147483647 w 46"/>
                <a:gd name="T23" fmla="*/ 2147483647 h 20"/>
                <a:gd name="T24" fmla="*/ 2147483647 w 46"/>
                <a:gd name="T25" fmla="*/ 2147483647 h 20"/>
                <a:gd name="T26" fmla="*/ 2147483647 w 46"/>
                <a:gd name="T27" fmla="*/ 2147483647 h 20"/>
                <a:gd name="T28" fmla="*/ 2147483647 w 46"/>
                <a:gd name="T29" fmla="*/ 2147483647 h 20"/>
                <a:gd name="T30" fmla="*/ 2147483647 w 46"/>
                <a:gd name="T31" fmla="*/ 2147483647 h 20"/>
                <a:gd name="T32" fmla="*/ 2147483647 w 46"/>
                <a:gd name="T33" fmla="*/ 2147483647 h 20"/>
                <a:gd name="T34" fmla="*/ 2147483647 w 46"/>
                <a:gd name="T35" fmla="*/ 2147483647 h 20"/>
                <a:gd name="T36" fmla="*/ 2147483647 w 46"/>
                <a:gd name="T37" fmla="*/ 2147483647 h 20"/>
                <a:gd name="T38" fmla="*/ 2147483647 w 46"/>
                <a:gd name="T39" fmla="*/ 2147483647 h 20"/>
                <a:gd name="T40" fmla="*/ 2147483647 w 46"/>
                <a:gd name="T41" fmla="*/ 2147483647 h 20"/>
                <a:gd name="T42" fmla="*/ 2147483647 w 46"/>
                <a:gd name="T43" fmla="*/ 2147483647 h 20"/>
                <a:gd name="T44" fmla="*/ 2147483647 w 46"/>
                <a:gd name="T45" fmla="*/ 2147483647 h 20"/>
                <a:gd name="T46" fmla="*/ 2147483647 w 46"/>
                <a:gd name="T47" fmla="*/ 2147483647 h 2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6"/>
                <a:gd name="T73" fmla="*/ 0 h 20"/>
                <a:gd name="T74" fmla="*/ 46 w 46"/>
                <a:gd name="T75" fmla="*/ 20 h 2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6" h="20">
                  <a:moveTo>
                    <a:pt x="43" y="17"/>
                  </a:moveTo>
                  <a:lnTo>
                    <a:pt x="39" y="10"/>
                  </a:lnTo>
                  <a:lnTo>
                    <a:pt x="34" y="10"/>
                  </a:lnTo>
                  <a:lnTo>
                    <a:pt x="30" y="10"/>
                  </a:lnTo>
                  <a:lnTo>
                    <a:pt x="26" y="10"/>
                  </a:lnTo>
                  <a:lnTo>
                    <a:pt x="22" y="9"/>
                  </a:lnTo>
                  <a:lnTo>
                    <a:pt x="18" y="7"/>
                  </a:lnTo>
                  <a:lnTo>
                    <a:pt x="14" y="5"/>
                  </a:lnTo>
                  <a:lnTo>
                    <a:pt x="9" y="3"/>
                  </a:lnTo>
                  <a:lnTo>
                    <a:pt x="5" y="0"/>
                  </a:lnTo>
                  <a:lnTo>
                    <a:pt x="0" y="7"/>
                  </a:lnTo>
                  <a:lnTo>
                    <a:pt x="4" y="11"/>
                  </a:lnTo>
                  <a:lnTo>
                    <a:pt x="9" y="13"/>
                  </a:lnTo>
                  <a:lnTo>
                    <a:pt x="14" y="15"/>
                  </a:lnTo>
                  <a:lnTo>
                    <a:pt x="19" y="18"/>
                  </a:lnTo>
                  <a:lnTo>
                    <a:pt x="24" y="19"/>
                  </a:lnTo>
                  <a:lnTo>
                    <a:pt x="30" y="20"/>
                  </a:lnTo>
                  <a:lnTo>
                    <a:pt x="34" y="20"/>
                  </a:lnTo>
                  <a:lnTo>
                    <a:pt x="40" y="20"/>
                  </a:lnTo>
                  <a:lnTo>
                    <a:pt x="35" y="13"/>
                  </a:lnTo>
                  <a:lnTo>
                    <a:pt x="43" y="17"/>
                  </a:lnTo>
                  <a:lnTo>
                    <a:pt x="46" y="10"/>
                  </a:lnTo>
                  <a:lnTo>
                    <a:pt x="39" y="10"/>
                  </a:lnTo>
                  <a:lnTo>
                    <a:pt x="43" y="1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1" name="Freeform 106">
              <a:extLst>
                <a:ext uri="{FF2B5EF4-FFF2-40B4-BE49-F238E27FC236}">
                  <a16:creationId xmlns:a16="http://schemas.microsoft.com/office/drawing/2014/main" id="{711F1E72-86BC-4F33-B05B-B3218C5A8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3" y="2859089"/>
              <a:ext cx="30162" cy="122237"/>
            </a:xfrm>
            <a:custGeom>
              <a:avLst/>
              <a:gdLst>
                <a:gd name="T0" fmla="*/ 2147483647 w 21"/>
                <a:gd name="T1" fmla="*/ 2147483647 h 77"/>
                <a:gd name="T2" fmla="*/ 2147483647 w 21"/>
                <a:gd name="T3" fmla="*/ 2147483647 h 77"/>
                <a:gd name="T4" fmla="*/ 2147483647 w 21"/>
                <a:gd name="T5" fmla="*/ 2147483647 h 77"/>
                <a:gd name="T6" fmla="*/ 2147483647 w 21"/>
                <a:gd name="T7" fmla="*/ 2147483647 h 77"/>
                <a:gd name="T8" fmla="*/ 2147483647 w 21"/>
                <a:gd name="T9" fmla="*/ 2147483647 h 77"/>
                <a:gd name="T10" fmla="*/ 2147483647 w 21"/>
                <a:gd name="T11" fmla="*/ 2147483647 h 77"/>
                <a:gd name="T12" fmla="*/ 2147483647 w 21"/>
                <a:gd name="T13" fmla="*/ 2147483647 h 77"/>
                <a:gd name="T14" fmla="*/ 2147483647 w 21"/>
                <a:gd name="T15" fmla="*/ 2147483647 h 77"/>
                <a:gd name="T16" fmla="*/ 2147483647 w 21"/>
                <a:gd name="T17" fmla="*/ 2147483647 h 77"/>
                <a:gd name="T18" fmla="*/ 2147483647 w 21"/>
                <a:gd name="T19" fmla="*/ 2147483647 h 77"/>
                <a:gd name="T20" fmla="*/ 2147483647 w 21"/>
                <a:gd name="T21" fmla="*/ 0 h 77"/>
                <a:gd name="T22" fmla="*/ 2147483647 w 21"/>
                <a:gd name="T23" fmla="*/ 2147483647 h 77"/>
                <a:gd name="T24" fmla="*/ 2147483647 w 21"/>
                <a:gd name="T25" fmla="*/ 2147483647 h 77"/>
                <a:gd name="T26" fmla="*/ 2147483647 w 21"/>
                <a:gd name="T27" fmla="*/ 2147483647 h 77"/>
                <a:gd name="T28" fmla="*/ 2147483647 w 21"/>
                <a:gd name="T29" fmla="*/ 2147483647 h 77"/>
                <a:gd name="T30" fmla="*/ 2147483647 w 21"/>
                <a:gd name="T31" fmla="*/ 2147483647 h 77"/>
                <a:gd name="T32" fmla="*/ 0 w 21"/>
                <a:gd name="T33" fmla="*/ 2147483647 h 77"/>
                <a:gd name="T34" fmla="*/ 0 w 21"/>
                <a:gd name="T35" fmla="*/ 2147483647 h 77"/>
                <a:gd name="T36" fmla="*/ 2147483647 w 21"/>
                <a:gd name="T37" fmla="*/ 2147483647 h 77"/>
                <a:gd name="T38" fmla="*/ 2147483647 w 21"/>
                <a:gd name="T39" fmla="*/ 2147483647 h 77"/>
                <a:gd name="T40" fmla="*/ 2147483647 w 21"/>
                <a:gd name="T41" fmla="*/ 2147483647 h 77"/>
                <a:gd name="T42" fmla="*/ 2147483647 w 21"/>
                <a:gd name="T43" fmla="*/ 2147483647 h 77"/>
                <a:gd name="T44" fmla="*/ 2147483647 w 21"/>
                <a:gd name="T45" fmla="*/ 2147483647 h 77"/>
                <a:gd name="T46" fmla="*/ 2147483647 w 21"/>
                <a:gd name="T47" fmla="*/ 2147483647 h 7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1"/>
                <a:gd name="T73" fmla="*/ 0 h 77"/>
                <a:gd name="T74" fmla="*/ 21 w 21"/>
                <a:gd name="T75" fmla="*/ 77 h 7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1" h="77">
                  <a:moveTo>
                    <a:pt x="9" y="77"/>
                  </a:moveTo>
                  <a:lnTo>
                    <a:pt x="10" y="73"/>
                  </a:lnTo>
                  <a:lnTo>
                    <a:pt x="9" y="64"/>
                  </a:lnTo>
                  <a:lnTo>
                    <a:pt x="9" y="54"/>
                  </a:lnTo>
                  <a:lnTo>
                    <a:pt x="11" y="45"/>
                  </a:lnTo>
                  <a:lnTo>
                    <a:pt x="12" y="36"/>
                  </a:lnTo>
                  <a:lnTo>
                    <a:pt x="13" y="29"/>
                  </a:lnTo>
                  <a:lnTo>
                    <a:pt x="16" y="20"/>
                  </a:lnTo>
                  <a:lnTo>
                    <a:pt x="19" y="12"/>
                  </a:lnTo>
                  <a:lnTo>
                    <a:pt x="21" y="4"/>
                  </a:lnTo>
                  <a:lnTo>
                    <a:pt x="13" y="0"/>
                  </a:lnTo>
                  <a:lnTo>
                    <a:pt x="9" y="9"/>
                  </a:lnTo>
                  <a:lnTo>
                    <a:pt x="7" y="18"/>
                  </a:lnTo>
                  <a:lnTo>
                    <a:pt x="4" y="27"/>
                  </a:lnTo>
                  <a:lnTo>
                    <a:pt x="2" y="35"/>
                  </a:lnTo>
                  <a:lnTo>
                    <a:pt x="1" y="44"/>
                  </a:lnTo>
                  <a:lnTo>
                    <a:pt x="0" y="54"/>
                  </a:lnTo>
                  <a:lnTo>
                    <a:pt x="0" y="64"/>
                  </a:lnTo>
                  <a:lnTo>
                    <a:pt x="1" y="74"/>
                  </a:lnTo>
                  <a:lnTo>
                    <a:pt x="2" y="71"/>
                  </a:lnTo>
                  <a:lnTo>
                    <a:pt x="9" y="77"/>
                  </a:lnTo>
                  <a:lnTo>
                    <a:pt x="10" y="76"/>
                  </a:lnTo>
                  <a:lnTo>
                    <a:pt x="10" y="73"/>
                  </a:lnTo>
                  <a:lnTo>
                    <a:pt x="9" y="7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Freeform 107">
              <a:extLst>
                <a:ext uri="{FF2B5EF4-FFF2-40B4-BE49-F238E27FC236}">
                  <a16:creationId xmlns:a16="http://schemas.microsoft.com/office/drawing/2014/main" id="{D06D8B18-81DF-4CBE-85D9-0C168238C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2852738"/>
              <a:ext cx="317500" cy="876300"/>
            </a:xfrm>
            <a:custGeom>
              <a:avLst/>
              <a:gdLst>
                <a:gd name="T0" fmla="*/ 2147483647 w 225"/>
                <a:gd name="T1" fmla="*/ 2147483647 h 552"/>
                <a:gd name="T2" fmla="*/ 2147483647 w 225"/>
                <a:gd name="T3" fmla="*/ 2147483647 h 552"/>
                <a:gd name="T4" fmla="*/ 2147483647 w 225"/>
                <a:gd name="T5" fmla="*/ 2147483647 h 552"/>
                <a:gd name="T6" fmla="*/ 2147483647 w 225"/>
                <a:gd name="T7" fmla="*/ 2147483647 h 552"/>
                <a:gd name="T8" fmla="*/ 2147483647 w 225"/>
                <a:gd name="T9" fmla="*/ 2147483647 h 552"/>
                <a:gd name="T10" fmla="*/ 2147483647 w 225"/>
                <a:gd name="T11" fmla="*/ 2147483647 h 552"/>
                <a:gd name="T12" fmla="*/ 2147483647 w 225"/>
                <a:gd name="T13" fmla="*/ 2147483647 h 552"/>
                <a:gd name="T14" fmla="*/ 2147483647 w 225"/>
                <a:gd name="T15" fmla="*/ 2147483647 h 552"/>
                <a:gd name="T16" fmla="*/ 2147483647 w 225"/>
                <a:gd name="T17" fmla="*/ 2147483647 h 552"/>
                <a:gd name="T18" fmla="*/ 2147483647 w 225"/>
                <a:gd name="T19" fmla="*/ 2147483647 h 552"/>
                <a:gd name="T20" fmla="*/ 2147483647 w 225"/>
                <a:gd name="T21" fmla="*/ 2147483647 h 552"/>
                <a:gd name="T22" fmla="*/ 2147483647 w 225"/>
                <a:gd name="T23" fmla="*/ 2147483647 h 552"/>
                <a:gd name="T24" fmla="*/ 2147483647 w 225"/>
                <a:gd name="T25" fmla="*/ 2147483647 h 552"/>
                <a:gd name="T26" fmla="*/ 2147483647 w 225"/>
                <a:gd name="T27" fmla="*/ 2147483647 h 552"/>
                <a:gd name="T28" fmla="*/ 2147483647 w 225"/>
                <a:gd name="T29" fmla="*/ 2147483647 h 552"/>
                <a:gd name="T30" fmla="*/ 2147483647 w 225"/>
                <a:gd name="T31" fmla="*/ 2147483647 h 552"/>
                <a:gd name="T32" fmla="*/ 2147483647 w 225"/>
                <a:gd name="T33" fmla="*/ 2147483647 h 552"/>
                <a:gd name="T34" fmla="*/ 2147483647 w 225"/>
                <a:gd name="T35" fmla="*/ 2147483647 h 552"/>
                <a:gd name="T36" fmla="*/ 2147483647 w 225"/>
                <a:gd name="T37" fmla="*/ 2147483647 h 552"/>
                <a:gd name="T38" fmla="*/ 2147483647 w 225"/>
                <a:gd name="T39" fmla="*/ 2147483647 h 552"/>
                <a:gd name="T40" fmla="*/ 2147483647 w 225"/>
                <a:gd name="T41" fmla="*/ 2147483647 h 552"/>
                <a:gd name="T42" fmla="*/ 2147483647 w 225"/>
                <a:gd name="T43" fmla="*/ 2147483647 h 552"/>
                <a:gd name="T44" fmla="*/ 2147483647 w 225"/>
                <a:gd name="T45" fmla="*/ 2147483647 h 552"/>
                <a:gd name="T46" fmla="*/ 2147483647 w 225"/>
                <a:gd name="T47" fmla="*/ 2147483647 h 552"/>
                <a:gd name="T48" fmla="*/ 2147483647 w 225"/>
                <a:gd name="T49" fmla="*/ 2147483647 h 552"/>
                <a:gd name="T50" fmla="*/ 2147483647 w 225"/>
                <a:gd name="T51" fmla="*/ 2147483647 h 552"/>
                <a:gd name="T52" fmla="*/ 2147483647 w 225"/>
                <a:gd name="T53" fmla="*/ 2147483647 h 552"/>
                <a:gd name="T54" fmla="*/ 2147483647 w 225"/>
                <a:gd name="T55" fmla="*/ 2147483647 h 552"/>
                <a:gd name="T56" fmla="*/ 2147483647 w 225"/>
                <a:gd name="T57" fmla="*/ 2147483647 h 552"/>
                <a:gd name="T58" fmla="*/ 2147483647 w 225"/>
                <a:gd name="T59" fmla="*/ 2147483647 h 552"/>
                <a:gd name="T60" fmla="*/ 2147483647 w 225"/>
                <a:gd name="T61" fmla="*/ 2147483647 h 552"/>
                <a:gd name="T62" fmla="*/ 2147483647 w 225"/>
                <a:gd name="T63" fmla="*/ 2147483647 h 552"/>
                <a:gd name="T64" fmla="*/ 2147483647 w 225"/>
                <a:gd name="T65" fmla="*/ 2147483647 h 552"/>
                <a:gd name="T66" fmla="*/ 2147483647 w 225"/>
                <a:gd name="T67" fmla="*/ 2147483647 h 552"/>
                <a:gd name="T68" fmla="*/ 2147483647 w 225"/>
                <a:gd name="T69" fmla="*/ 2147483647 h 552"/>
                <a:gd name="T70" fmla="*/ 2147483647 w 225"/>
                <a:gd name="T71" fmla="*/ 2147483647 h 552"/>
                <a:gd name="T72" fmla="*/ 2147483647 w 225"/>
                <a:gd name="T73" fmla="*/ 2147483647 h 552"/>
                <a:gd name="T74" fmla="*/ 2147483647 w 225"/>
                <a:gd name="T75" fmla="*/ 2147483647 h 552"/>
                <a:gd name="T76" fmla="*/ 2147483647 w 225"/>
                <a:gd name="T77" fmla="*/ 2147483647 h 552"/>
                <a:gd name="T78" fmla="*/ 2147483647 w 225"/>
                <a:gd name="T79" fmla="*/ 2147483647 h 552"/>
                <a:gd name="T80" fmla="*/ 2147483647 w 225"/>
                <a:gd name="T81" fmla="*/ 2147483647 h 552"/>
                <a:gd name="T82" fmla="*/ 2147483647 w 225"/>
                <a:gd name="T83" fmla="*/ 2147483647 h 552"/>
                <a:gd name="T84" fmla="*/ 2147483647 w 225"/>
                <a:gd name="T85" fmla="*/ 2147483647 h 552"/>
                <a:gd name="T86" fmla="*/ 2147483647 w 225"/>
                <a:gd name="T87" fmla="*/ 2147483647 h 552"/>
                <a:gd name="T88" fmla="*/ 2147483647 w 225"/>
                <a:gd name="T89" fmla="*/ 2147483647 h 552"/>
                <a:gd name="T90" fmla="*/ 2147483647 w 225"/>
                <a:gd name="T91" fmla="*/ 2147483647 h 552"/>
                <a:gd name="T92" fmla="*/ 2147483647 w 225"/>
                <a:gd name="T93" fmla="*/ 2147483647 h 552"/>
                <a:gd name="T94" fmla="*/ 2147483647 w 225"/>
                <a:gd name="T95" fmla="*/ 2147483647 h 552"/>
                <a:gd name="T96" fmla="*/ 2147483647 w 225"/>
                <a:gd name="T97" fmla="*/ 2147483647 h 552"/>
                <a:gd name="T98" fmla="*/ 2147483647 w 225"/>
                <a:gd name="T99" fmla="*/ 2147483647 h 552"/>
                <a:gd name="T100" fmla="*/ 2147483647 w 225"/>
                <a:gd name="T101" fmla="*/ 2147483647 h 552"/>
                <a:gd name="T102" fmla="*/ 2147483647 w 225"/>
                <a:gd name="T103" fmla="*/ 2147483647 h 552"/>
                <a:gd name="T104" fmla="*/ 2147483647 w 225"/>
                <a:gd name="T105" fmla="*/ 2147483647 h 552"/>
                <a:gd name="T106" fmla="*/ 2147483647 w 225"/>
                <a:gd name="T107" fmla="*/ 2147483647 h 552"/>
                <a:gd name="T108" fmla="*/ 2147483647 w 225"/>
                <a:gd name="T109" fmla="*/ 2147483647 h 552"/>
                <a:gd name="T110" fmla="*/ 2147483647 w 225"/>
                <a:gd name="T111" fmla="*/ 2147483647 h 552"/>
                <a:gd name="T112" fmla="*/ 2147483647 w 225"/>
                <a:gd name="T113" fmla="*/ 2147483647 h 552"/>
                <a:gd name="T114" fmla="*/ 2147483647 w 225"/>
                <a:gd name="T115" fmla="*/ 0 h 552"/>
                <a:gd name="T116" fmla="*/ 2147483647 w 225"/>
                <a:gd name="T117" fmla="*/ 2147483647 h 552"/>
                <a:gd name="T118" fmla="*/ 2147483647 w 225"/>
                <a:gd name="T119" fmla="*/ 2147483647 h 55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25"/>
                <a:gd name="T181" fmla="*/ 0 h 552"/>
                <a:gd name="T182" fmla="*/ 225 w 225"/>
                <a:gd name="T183" fmla="*/ 552 h 55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25" h="552">
                  <a:moveTo>
                    <a:pt x="141" y="64"/>
                  </a:moveTo>
                  <a:lnTo>
                    <a:pt x="133" y="68"/>
                  </a:lnTo>
                  <a:lnTo>
                    <a:pt x="126" y="71"/>
                  </a:lnTo>
                  <a:lnTo>
                    <a:pt x="122" y="74"/>
                  </a:lnTo>
                  <a:lnTo>
                    <a:pt x="120" y="77"/>
                  </a:lnTo>
                  <a:lnTo>
                    <a:pt x="117" y="80"/>
                  </a:lnTo>
                  <a:lnTo>
                    <a:pt x="113" y="85"/>
                  </a:lnTo>
                  <a:lnTo>
                    <a:pt x="109" y="91"/>
                  </a:lnTo>
                  <a:lnTo>
                    <a:pt x="103" y="98"/>
                  </a:lnTo>
                  <a:lnTo>
                    <a:pt x="102" y="103"/>
                  </a:lnTo>
                  <a:lnTo>
                    <a:pt x="100" y="108"/>
                  </a:lnTo>
                  <a:lnTo>
                    <a:pt x="97" y="113"/>
                  </a:lnTo>
                  <a:lnTo>
                    <a:pt x="94" y="118"/>
                  </a:lnTo>
                  <a:lnTo>
                    <a:pt x="90" y="122"/>
                  </a:lnTo>
                  <a:lnTo>
                    <a:pt x="86" y="127"/>
                  </a:lnTo>
                  <a:lnTo>
                    <a:pt x="83" y="131"/>
                  </a:lnTo>
                  <a:lnTo>
                    <a:pt x="81" y="135"/>
                  </a:lnTo>
                  <a:lnTo>
                    <a:pt x="80" y="137"/>
                  </a:lnTo>
                  <a:lnTo>
                    <a:pt x="78" y="141"/>
                  </a:lnTo>
                  <a:lnTo>
                    <a:pt x="75" y="145"/>
                  </a:lnTo>
                  <a:lnTo>
                    <a:pt x="73" y="150"/>
                  </a:lnTo>
                  <a:lnTo>
                    <a:pt x="70" y="154"/>
                  </a:lnTo>
                  <a:lnTo>
                    <a:pt x="67" y="158"/>
                  </a:lnTo>
                  <a:lnTo>
                    <a:pt x="65" y="163"/>
                  </a:lnTo>
                  <a:lnTo>
                    <a:pt x="63" y="166"/>
                  </a:lnTo>
                  <a:lnTo>
                    <a:pt x="61" y="171"/>
                  </a:lnTo>
                  <a:lnTo>
                    <a:pt x="58" y="175"/>
                  </a:lnTo>
                  <a:lnTo>
                    <a:pt x="55" y="181"/>
                  </a:lnTo>
                  <a:lnTo>
                    <a:pt x="52" y="186"/>
                  </a:lnTo>
                  <a:lnTo>
                    <a:pt x="50" y="190"/>
                  </a:lnTo>
                  <a:lnTo>
                    <a:pt x="48" y="195"/>
                  </a:lnTo>
                  <a:lnTo>
                    <a:pt x="45" y="199"/>
                  </a:lnTo>
                  <a:lnTo>
                    <a:pt x="44" y="203"/>
                  </a:lnTo>
                  <a:lnTo>
                    <a:pt x="42" y="208"/>
                  </a:lnTo>
                  <a:lnTo>
                    <a:pt x="39" y="212"/>
                  </a:lnTo>
                  <a:lnTo>
                    <a:pt x="37" y="215"/>
                  </a:lnTo>
                  <a:lnTo>
                    <a:pt x="34" y="218"/>
                  </a:lnTo>
                  <a:lnTo>
                    <a:pt x="33" y="220"/>
                  </a:lnTo>
                  <a:lnTo>
                    <a:pt x="31" y="223"/>
                  </a:lnTo>
                  <a:lnTo>
                    <a:pt x="29" y="228"/>
                  </a:lnTo>
                  <a:lnTo>
                    <a:pt x="29" y="236"/>
                  </a:lnTo>
                  <a:lnTo>
                    <a:pt x="29" y="238"/>
                  </a:lnTo>
                  <a:lnTo>
                    <a:pt x="28" y="242"/>
                  </a:lnTo>
                  <a:lnTo>
                    <a:pt x="27" y="247"/>
                  </a:lnTo>
                  <a:lnTo>
                    <a:pt x="25" y="252"/>
                  </a:lnTo>
                  <a:lnTo>
                    <a:pt x="23" y="258"/>
                  </a:lnTo>
                  <a:lnTo>
                    <a:pt x="22" y="263"/>
                  </a:lnTo>
                  <a:lnTo>
                    <a:pt x="22" y="267"/>
                  </a:lnTo>
                  <a:lnTo>
                    <a:pt x="22" y="269"/>
                  </a:lnTo>
                  <a:lnTo>
                    <a:pt x="21" y="280"/>
                  </a:lnTo>
                  <a:lnTo>
                    <a:pt x="18" y="290"/>
                  </a:lnTo>
                  <a:lnTo>
                    <a:pt x="13" y="299"/>
                  </a:lnTo>
                  <a:lnTo>
                    <a:pt x="9" y="307"/>
                  </a:lnTo>
                  <a:lnTo>
                    <a:pt x="4" y="317"/>
                  </a:lnTo>
                  <a:lnTo>
                    <a:pt x="2" y="327"/>
                  </a:lnTo>
                  <a:lnTo>
                    <a:pt x="0" y="339"/>
                  </a:lnTo>
                  <a:lnTo>
                    <a:pt x="2" y="353"/>
                  </a:lnTo>
                  <a:lnTo>
                    <a:pt x="3" y="357"/>
                  </a:lnTo>
                  <a:lnTo>
                    <a:pt x="5" y="362"/>
                  </a:lnTo>
                  <a:lnTo>
                    <a:pt x="8" y="366"/>
                  </a:lnTo>
                  <a:lnTo>
                    <a:pt x="10" y="369"/>
                  </a:lnTo>
                  <a:lnTo>
                    <a:pt x="11" y="372"/>
                  </a:lnTo>
                  <a:lnTo>
                    <a:pt x="11" y="377"/>
                  </a:lnTo>
                  <a:lnTo>
                    <a:pt x="11" y="381"/>
                  </a:lnTo>
                  <a:lnTo>
                    <a:pt x="11" y="385"/>
                  </a:lnTo>
                  <a:lnTo>
                    <a:pt x="10" y="394"/>
                  </a:lnTo>
                  <a:lnTo>
                    <a:pt x="9" y="402"/>
                  </a:lnTo>
                  <a:lnTo>
                    <a:pt x="9" y="409"/>
                  </a:lnTo>
                  <a:lnTo>
                    <a:pt x="10" y="416"/>
                  </a:lnTo>
                  <a:lnTo>
                    <a:pt x="11" y="423"/>
                  </a:lnTo>
                  <a:lnTo>
                    <a:pt x="12" y="431"/>
                  </a:lnTo>
                  <a:lnTo>
                    <a:pt x="14" y="438"/>
                  </a:lnTo>
                  <a:lnTo>
                    <a:pt x="16" y="447"/>
                  </a:lnTo>
                  <a:lnTo>
                    <a:pt x="16" y="452"/>
                  </a:lnTo>
                  <a:lnTo>
                    <a:pt x="16" y="458"/>
                  </a:lnTo>
                  <a:lnTo>
                    <a:pt x="16" y="466"/>
                  </a:lnTo>
                  <a:lnTo>
                    <a:pt x="15" y="474"/>
                  </a:lnTo>
                  <a:lnTo>
                    <a:pt x="14" y="482"/>
                  </a:lnTo>
                  <a:lnTo>
                    <a:pt x="13" y="491"/>
                  </a:lnTo>
                  <a:lnTo>
                    <a:pt x="12" y="500"/>
                  </a:lnTo>
                  <a:lnTo>
                    <a:pt x="11" y="508"/>
                  </a:lnTo>
                  <a:lnTo>
                    <a:pt x="11" y="517"/>
                  </a:lnTo>
                  <a:lnTo>
                    <a:pt x="12" y="525"/>
                  </a:lnTo>
                  <a:lnTo>
                    <a:pt x="14" y="533"/>
                  </a:lnTo>
                  <a:lnTo>
                    <a:pt x="16" y="539"/>
                  </a:lnTo>
                  <a:lnTo>
                    <a:pt x="20" y="544"/>
                  </a:lnTo>
                  <a:lnTo>
                    <a:pt x="26" y="548"/>
                  </a:lnTo>
                  <a:lnTo>
                    <a:pt x="32" y="550"/>
                  </a:lnTo>
                  <a:lnTo>
                    <a:pt x="41" y="552"/>
                  </a:lnTo>
                  <a:lnTo>
                    <a:pt x="42" y="546"/>
                  </a:lnTo>
                  <a:lnTo>
                    <a:pt x="44" y="541"/>
                  </a:lnTo>
                  <a:lnTo>
                    <a:pt x="44" y="534"/>
                  </a:lnTo>
                  <a:lnTo>
                    <a:pt x="45" y="527"/>
                  </a:lnTo>
                  <a:lnTo>
                    <a:pt x="45" y="520"/>
                  </a:lnTo>
                  <a:lnTo>
                    <a:pt x="45" y="513"/>
                  </a:lnTo>
                  <a:lnTo>
                    <a:pt x="45" y="507"/>
                  </a:lnTo>
                  <a:lnTo>
                    <a:pt x="45" y="501"/>
                  </a:lnTo>
                  <a:lnTo>
                    <a:pt x="48" y="500"/>
                  </a:lnTo>
                  <a:lnTo>
                    <a:pt x="51" y="497"/>
                  </a:lnTo>
                  <a:lnTo>
                    <a:pt x="54" y="495"/>
                  </a:lnTo>
                  <a:lnTo>
                    <a:pt x="57" y="492"/>
                  </a:lnTo>
                  <a:lnTo>
                    <a:pt x="60" y="489"/>
                  </a:lnTo>
                  <a:lnTo>
                    <a:pt x="63" y="486"/>
                  </a:lnTo>
                  <a:lnTo>
                    <a:pt x="66" y="484"/>
                  </a:lnTo>
                  <a:lnTo>
                    <a:pt x="68" y="482"/>
                  </a:lnTo>
                  <a:lnTo>
                    <a:pt x="73" y="477"/>
                  </a:lnTo>
                  <a:lnTo>
                    <a:pt x="77" y="471"/>
                  </a:lnTo>
                  <a:lnTo>
                    <a:pt x="79" y="464"/>
                  </a:lnTo>
                  <a:lnTo>
                    <a:pt x="82" y="457"/>
                  </a:lnTo>
                  <a:lnTo>
                    <a:pt x="84" y="449"/>
                  </a:lnTo>
                  <a:lnTo>
                    <a:pt x="87" y="442"/>
                  </a:lnTo>
                  <a:lnTo>
                    <a:pt x="92" y="436"/>
                  </a:lnTo>
                  <a:lnTo>
                    <a:pt x="99" y="431"/>
                  </a:lnTo>
                  <a:lnTo>
                    <a:pt x="101" y="423"/>
                  </a:lnTo>
                  <a:lnTo>
                    <a:pt x="102" y="413"/>
                  </a:lnTo>
                  <a:lnTo>
                    <a:pt x="102" y="403"/>
                  </a:lnTo>
                  <a:lnTo>
                    <a:pt x="102" y="393"/>
                  </a:lnTo>
                  <a:lnTo>
                    <a:pt x="101" y="383"/>
                  </a:lnTo>
                  <a:lnTo>
                    <a:pt x="101" y="374"/>
                  </a:lnTo>
                  <a:lnTo>
                    <a:pt x="102" y="364"/>
                  </a:lnTo>
                  <a:lnTo>
                    <a:pt x="105" y="355"/>
                  </a:lnTo>
                  <a:lnTo>
                    <a:pt x="109" y="348"/>
                  </a:lnTo>
                  <a:lnTo>
                    <a:pt x="115" y="343"/>
                  </a:lnTo>
                  <a:lnTo>
                    <a:pt x="122" y="338"/>
                  </a:lnTo>
                  <a:lnTo>
                    <a:pt x="130" y="334"/>
                  </a:lnTo>
                  <a:lnTo>
                    <a:pt x="137" y="330"/>
                  </a:lnTo>
                  <a:lnTo>
                    <a:pt x="144" y="326"/>
                  </a:lnTo>
                  <a:lnTo>
                    <a:pt x="150" y="320"/>
                  </a:lnTo>
                  <a:lnTo>
                    <a:pt x="152" y="312"/>
                  </a:lnTo>
                  <a:lnTo>
                    <a:pt x="154" y="304"/>
                  </a:lnTo>
                  <a:lnTo>
                    <a:pt x="154" y="296"/>
                  </a:lnTo>
                  <a:lnTo>
                    <a:pt x="154" y="288"/>
                  </a:lnTo>
                  <a:lnTo>
                    <a:pt x="153" y="280"/>
                  </a:lnTo>
                  <a:lnTo>
                    <a:pt x="152" y="272"/>
                  </a:lnTo>
                  <a:lnTo>
                    <a:pt x="152" y="263"/>
                  </a:lnTo>
                  <a:lnTo>
                    <a:pt x="154" y="255"/>
                  </a:lnTo>
                  <a:lnTo>
                    <a:pt x="156" y="247"/>
                  </a:lnTo>
                  <a:lnTo>
                    <a:pt x="159" y="242"/>
                  </a:lnTo>
                  <a:lnTo>
                    <a:pt x="162" y="236"/>
                  </a:lnTo>
                  <a:lnTo>
                    <a:pt x="167" y="230"/>
                  </a:lnTo>
                  <a:lnTo>
                    <a:pt x="171" y="223"/>
                  </a:lnTo>
                  <a:lnTo>
                    <a:pt x="177" y="216"/>
                  </a:lnTo>
                  <a:lnTo>
                    <a:pt x="182" y="209"/>
                  </a:lnTo>
                  <a:lnTo>
                    <a:pt x="188" y="203"/>
                  </a:lnTo>
                  <a:lnTo>
                    <a:pt x="193" y="196"/>
                  </a:lnTo>
                  <a:lnTo>
                    <a:pt x="197" y="189"/>
                  </a:lnTo>
                  <a:lnTo>
                    <a:pt x="202" y="183"/>
                  </a:lnTo>
                  <a:lnTo>
                    <a:pt x="206" y="176"/>
                  </a:lnTo>
                  <a:lnTo>
                    <a:pt x="209" y="170"/>
                  </a:lnTo>
                  <a:lnTo>
                    <a:pt x="211" y="163"/>
                  </a:lnTo>
                  <a:lnTo>
                    <a:pt x="212" y="157"/>
                  </a:lnTo>
                  <a:lnTo>
                    <a:pt x="211" y="151"/>
                  </a:lnTo>
                  <a:lnTo>
                    <a:pt x="209" y="146"/>
                  </a:lnTo>
                  <a:lnTo>
                    <a:pt x="208" y="141"/>
                  </a:lnTo>
                  <a:lnTo>
                    <a:pt x="207" y="136"/>
                  </a:lnTo>
                  <a:lnTo>
                    <a:pt x="207" y="129"/>
                  </a:lnTo>
                  <a:lnTo>
                    <a:pt x="207" y="122"/>
                  </a:lnTo>
                  <a:lnTo>
                    <a:pt x="207" y="114"/>
                  </a:lnTo>
                  <a:lnTo>
                    <a:pt x="208" y="105"/>
                  </a:lnTo>
                  <a:lnTo>
                    <a:pt x="209" y="95"/>
                  </a:lnTo>
                  <a:lnTo>
                    <a:pt x="210" y="86"/>
                  </a:lnTo>
                  <a:lnTo>
                    <a:pt x="212" y="76"/>
                  </a:lnTo>
                  <a:lnTo>
                    <a:pt x="213" y="66"/>
                  </a:lnTo>
                  <a:lnTo>
                    <a:pt x="216" y="56"/>
                  </a:lnTo>
                  <a:lnTo>
                    <a:pt x="217" y="46"/>
                  </a:lnTo>
                  <a:lnTo>
                    <a:pt x="219" y="37"/>
                  </a:lnTo>
                  <a:lnTo>
                    <a:pt x="221" y="29"/>
                  </a:lnTo>
                  <a:lnTo>
                    <a:pt x="223" y="21"/>
                  </a:lnTo>
                  <a:lnTo>
                    <a:pt x="224" y="14"/>
                  </a:lnTo>
                  <a:lnTo>
                    <a:pt x="225" y="8"/>
                  </a:lnTo>
                  <a:lnTo>
                    <a:pt x="223" y="6"/>
                  </a:lnTo>
                  <a:lnTo>
                    <a:pt x="220" y="4"/>
                  </a:lnTo>
                  <a:lnTo>
                    <a:pt x="216" y="0"/>
                  </a:lnTo>
                  <a:lnTo>
                    <a:pt x="212" y="0"/>
                  </a:lnTo>
                  <a:lnTo>
                    <a:pt x="204" y="2"/>
                  </a:lnTo>
                  <a:lnTo>
                    <a:pt x="194" y="8"/>
                  </a:lnTo>
                  <a:lnTo>
                    <a:pt x="182" y="17"/>
                  </a:lnTo>
                  <a:lnTo>
                    <a:pt x="171" y="26"/>
                  </a:lnTo>
                  <a:lnTo>
                    <a:pt x="159" y="38"/>
                  </a:lnTo>
                  <a:lnTo>
                    <a:pt x="149" y="51"/>
                  </a:lnTo>
                  <a:lnTo>
                    <a:pt x="141" y="64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3" name="Freeform 108">
              <a:extLst>
                <a:ext uri="{FF2B5EF4-FFF2-40B4-BE49-F238E27FC236}">
                  <a16:creationId xmlns:a16="http://schemas.microsoft.com/office/drawing/2014/main" id="{2140A5CB-C588-4FA0-B487-B26939235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5638" y="3573463"/>
              <a:ext cx="1008062" cy="1352550"/>
            </a:xfrm>
            <a:custGeom>
              <a:avLst/>
              <a:gdLst>
                <a:gd name="T0" fmla="*/ 2147483647 w 714"/>
                <a:gd name="T1" fmla="*/ 2147483647 h 852"/>
                <a:gd name="T2" fmla="*/ 2147483647 w 714"/>
                <a:gd name="T3" fmla="*/ 2147483647 h 852"/>
                <a:gd name="T4" fmla="*/ 2147483647 w 714"/>
                <a:gd name="T5" fmla="*/ 2147483647 h 852"/>
                <a:gd name="T6" fmla="*/ 2147483647 w 714"/>
                <a:gd name="T7" fmla="*/ 2147483647 h 852"/>
                <a:gd name="T8" fmla="*/ 2147483647 w 714"/>
                <a:gd name="T9" fmla="*/ 2147483647 h 852"/>
                <a:gd name="T10" fmla="*/ 2147483647 w 714"/>
                <a:gd name="T11" fmla="*/ 2147483647 h 852"/>
                <a:gd name="T12" fmla="*/ 2147483647 w 714"/>
                <a:gd name="T13" fmla="*/ 2147483647 h 852"/>
                <a:gd name="T14" fmla="*/ 2147483647 w 714"/>
                <a:gd name="T15" fmla="*/ 2147483647 h 852"/>
                <a:gd name="T16" fmla="*/ 2147483647 w 714"/>
                <a:gd name="T17" fmla="*/ 2147483647 h 852"/>
                <a:gd name="T18" fmla="*/ 2147483647 w 714"/>
                <a:gd name="T19" fmla="*/ 2147483647 h 852"/>
                <a:gd name="T20" fmla="*/ 2147483647 w 714"/>
                <a:gd name="T21" fmla="*/ 2147483647 h 852"/>
                <a:gd name="T22" fmla="*/ 2147483647 w 714"/>
                <a:gd name="T23" fmla="*/ 2147483647 h 852"/>
                <a:gd name="T24" fmla="*/ 2147483647 w 714"/>
                <a:gd name="T25" fmla="*/ 2147483647 h 852"/>
                <a:gd name="T26" fmla="*/ 2147483647 w 714"/>
                <a:gd name="T27" fmla="*/ 2147483647 h 852"/>
                <a:gd name="T28" fmla="*/ 2147483647 w 714"/>
                <a:gd name="T29" fmla="*/ 2147483647 h 852"/>
                <a:gd name="T30" fmla="*/ 2147483647 w 714"/>
                <a:gd name="T31" fmla="*/ 2147483647 h 852"/>
                <a:gd name="T32" fmla="*/ 2147483647 w 714"/>
                <a:gd name="T33" fmla="*/ 2147483647 h 852"/>
                <a:gd name="T34" fmla="*/ 2147483647 w 714"/>
                <a:gd name="T35" fmla="*/ 2147483647 h 852"/>
                <a:gd name="T36" fmla="*/ 2147483647 w 714"/>
                <a:gd name="T37" fmla="*/ 2147483647 h 852"/>
                <a:gd name="T38" fmla="*/ 2147483647 w 714"/>
                <a:gd name="T39" fmla="*/ 2147483647 h 852"/>
                <a:gd name="T40" fmla="*/ 2147483647 w 714"/>
                <a:gd name="T41" fmla="*/ 2147483647 h 852"/>
                <a:gd name="T42" fmla="*/ 2147483647 w 714"/>
                <a:gd name="T43" fmla="*/ 2147483647 h 852"/>
                <a:gd name="T44" fmla="*/ 2147483647 w 714"/>
                <a:gd name="T45" fmla="*/ 2147483647 h 852"/>
                <a:gd name="T46" fmla="*/ 2147483647 w 714"/>
                <a:gd name="T47" fmla="*/ 2147483647 h 852"/>
                <a:gd name="T48" fmla="*/ 2147483647 w 714"/>
                <a:gd name="T49" fmla="*/ 2147483647 h 852"/>
                <a:gd name="T50" fmla="*/ 2147483647 w 714"/>
                <a:gd name="T51" fmla="*/ 2147483647 h 852"/>
                <a:gd name="T52" fmla="*/ 2147483647 w 714"/>
                <a:gd name="T53" fmla="*/ 2147483647 h 852"/>
                <a:gd name="T54" fmla="*/ 2147483647 w 714"/>
                <a:gd name="T55" fmla="*/ 2147483647 h 852"/>
                <a:gd name="T56" fmla="*/ 2147483647 w 714"/>
                <a:gd name="T57" fmla="*/ 2147483647 h 852"/>
                <a:gd name="T58" fmla="*/ 2147483647 w 714"/>
                <a:gd name="T59" fmla="*/ 2147483647 h 852"/>
                <a:gd name="T60" fmla="*/ 2147483647 w 714"/>
                <a:gd name="T61" fmla="*/ 2147483647 h 852"/>
                <a:gd name="T62" fmla="*/ 2147483647 w 714"/>
                <a:gd name="T63" fmla="*/ 2147483647 h 852"/>
                <a:gd name="T64" fmla="*/ 2147483647 w 714"/>
                <a:gd name="T65" fmla="*/ 2147483647 h 852"/>
                <a:gd name="T66" fmla="*/ 2147483647 w 714"/>
                <a:gd name="T67" fmla="*/ 2147483647 h 852"/>
                <a:gd name="T68" fmla="*/ 2147483647 w 714"/>
                <a:gd name="T69" fmla="*/ 2147483647 h 852"/>
                <a:gd name="T70" fmla="*/ 2147483647 w 714"/>
                <a:gd name="T71" fmla="*/ 2147483647 h 852"/>
                <a:gd name="T72" fmla="*/ 2147483647 w 714"/>
                <a:gd name="T73" fmla="*/ 2147483647 h 852"/>
                <a:gd name="T74" fmla="*/ 0 w 714"/>
                <a:gd name="T75" fmla="*/ 2147483647 h 852"/>
                <a:gd name="T76" fmla="*/ 2147483647 w 714"/>
                <a:gd name="T77" fmla="*/ 2147483647 h 852"/>
                <a:gd name="T78" fmla="*/ 2147483647 w 714"/>
                <a:gd name="T79" fmla="*/ 2147483647 h 852"/>
                <a:gd name="T80" fmla="*/ 2147483647 w 714"/>
                <a:gd name="T81" fmla="*/ 2147483647 h 852"/>
                <a:gd name="T82" fmla="*/ 2147483647 w 714"/>
                <a:gd name="T83" fmla="*/ 2147483647 h 852"/>
                <a:gd name="T84" fmla="*/ 2147483647 w 714"/>
                <a:gd name="T85" fmla="*/ 2147483647 h 852"/>
                <a:gd name="T86" fmla="*/ 2147483647 w 714"/>
                <a:gd name="T87" fmla="*/ 2147483647 h 852"/>
                <a:gd name="T88" fmla="*/ 2147483647 w 714"/>
                <a:gd name="T89" fmla="*/ 2147483647 h 852"/>
                <a:gd name="T90" fmla="*/ 2147483647 w 714"/>
                <a:gd name="T91" fmla="*/ 2147483647 h 852"/>
                <a:gd name="T92" fmla="*/ 2147483647 w 714"/>
                <a:gd name="T93" fmla="*/ 2147483647 h 852"/>
                <a:gd name="T94" fmla="*/ 2147483647 w 714"/>
                <a:gd name="T95" fmla="*/ 2147483647 h 852"/>
                <a:gd name="T96" fmla="*/ 2147483647 w 714"/>
                <a:gd name="T97" fmla="*/ 2147483647 h 852"/>
                <a:gd name="T98" fmla="*/ 2147483647 w 714"/>
                <a:gd name="T99" fmla="*/ 2147483647 h 852"/>
                <a:gd name="T100" fmla="*/ 2147483647 w 714"/>
                <a:gd name="T101" fmla="*/ 2147483647 h 852"/>
                <a:gd name="T102" fmla="*/ 2147483647 w 714"/>
                <a:gd name="T103" fmla="*/ 2147483647 h 852"/>
                <a:gd name="T104" fmla="*/ 2147483647 w 714"/>
                <a:gd name="T105" fmla="*/ 2147483647 h 852"/>
                <a:gd name="T106" fmla="*/ 2147483647 w 714"/>
                <a:gd name="T107" fmla="*/ 2147483647 h 852"/>
                <a:gd name="T108" fmla="*/ 2147483647 w 714"/>
                <a:gd name="T109" fmla="*/ 2147483647 h 85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14"/>
                <a:gd name="T166" fmla="*/ 0 h 852"/>
                <a:gd name="T167" fmla="*/ 714 w 714"/>
                <a:gd name="T168" fmla="*/ 852 h 852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14" h="852">
                  <a:moveTo>
                    <a:pt x="463" y="93"/>
                  </a:moveTo>
                  <a:lnTo>
                    <a:pt x="463" y="93"/>
                  </a:lnTo>
                  <a:lnTo>
                    <a:pt x="465" y="99"/>
                  </a:lnTo>
                  <a:lnTo>
                    <a:pt x="469" y="106"/>
                  </a:lnTo>
                  <a:lnTo>
                    <a:pt x="473" y="114"/>
                  </a:lnTo>
                  <a:lnTo>
                    <a:pt x="478" y="122"/>
                  </a:lnTo>
                  <a:lnTo>
                    <a:pt x="485" y="130"/>
                  </a:lnTo>
                  <a:lnTo>
                    <a:pt x="491" y="139"/>
                  </a:lnTo>
                  <a:lnTo>
                    <a:pt x="498" y="148"/>
                  </a:lnTo>
                  <a:lnTo>
                    <a:pt x="505" y="158"/>
                  </a:lnTo>
                  <a:lnTo>
                    <a:pt x="513" y="167"/>
                  </a:lnTo>
                  <a:lnTo>
                    <a:pt x="521" y="177"/>
                  </a:lnTo>
                  <a:lnTo>
                    <a:pt x="528" y="186"/>
                  </a:lnTo>
                  <a:lnTo>
                    <a:pt x="536" y="196"/>
                  </a:lnTo>
                  <a:lnTo>
                    <a:pt x="544" y="205"/>
                  </a:lnTo>
                  <a:lnTo>
                    <a:pt x="552" y="213"/>
                  </a:lnTo>
                  <a:lnTo>
                    <a:pt x="559" y="221"/>
                  </a:lnTo>
                  <a:lnTo>
                    <a:pt x="566" y="230"/>
                  </a:lnTo>
                  <a:lnTo>
                    <a:pt x="573" y="237"/>
                  </a:lnTo>
                  <a:lnTo>
                    <a:pt x="580" y="244"/>
                  </a:lnTo>
                  <a:lnTo>
                    <a:pt x="588" y="251"/>
                  </a:lnTo>
                  <a:lnTo>
                    <a:pt x="595" y="258"/>
                  </a:lnTo>
                  <a:lnTo>
                    <a:pt x="604" y="264"/>
                  </a:lnTo>
                  <a:lnTo>
                    <a:pt x="612" y="271"/>
                  </a:lnTo>
                  <a:lnTo>
                    <a:pt x="620" y="277"/>
                  </a:lnTo>
                  <a:lnTo>
                    <a:pt x="628" y="283"/>
                  </a:lnTo>
                  <a:lnTo>
                    <a:pt x="636" y="289"/>
                  </a:lnTo>
                  <a:lnTo>
                    <a:pt x="643" y="296"/>
                  </a:lnTo>
                  <a:lnTo>
                    <a:pt x="651" y="302"/>
                  </a:lnTo>
                  <a:lnTo>
                    <a:pt x="658" y="308"/>
                  </a:lnTo>
                  <a:lnTo>
                    <a:pt x="664" y="314"/>
                  </a:lnTo>
                  <a:lnTo>
                    <a:pt x="670" y="321"/>
                  </a:lnTo>
                  <a:lnTo>
                    <a:pt x="675" y="327"/>
                  </a:lnTo>
                  <a:lnTo>
                    <a:pt x="680" y="333"/>
                  </a:lnTo>
                  <a:lnTo>
                    <a:pt x="687" y="346"/>
                  </a:lnTo>
                  <a:lnTo>
                    <a:pt x="693" y="357"/>
                  </a:lnTo>
                  <a:lnTo>
                    <a:pt x="698" y="367"/>
                  </a:lnTo>
                  <a:lnTo>
                    <a:pt x="702" y="377"/>
                  </a:lnTo>
                  <a:lnTo>
                    <a:pt x="705" y="387"/>
                  </a:lnTo>
                  <a:lnTo>
                    <a:pt x="708" y="397"/>
                  </a:lnTo>
                  <a:lnTo>
                    <a:pt x="710" y="409"/>
                  </a:lnTo>
                  <a:lnTo>
                    <a:pt x="713" y="421"/>
                  </a:lnTo>
                  <a:lnTo>
                    <a:pt x="713" y="429"/>
                  </a:lnTo>
                  <a:lnTo>
                    <a:pt x="714" y="439"/>
                  </a:lnTo>
                  <a:lnTo>
                    <a:pt x="714" y="449"/>
                  </a:lnTo>
                  <a:lnTo>
                    <a:pt x="713" y="461"/>
                  </a:lnTo>
                  <a:lnTo>
                    <a:pt x="713" y="474"/>
                  </a:lnTo>
                  <a:lnTo>
                    <a:pt x="711" y="488"/>
                  </a:lnTo>
                  <a:lnTo>
                    <a:pt x="710" y="501"/>
                  </a:lnTo>
                  <a:lnTo>
                    <a:pt x="709" y="515"/>
                  </a:lnTo>
                  <a:lnTo>
                    <a:pt x="707" y="529"/>
                  </a:lnTo>
                  <a:lnTo>
                    <a:pt x="705" y="542"/>
                  </a:lnTo>
                  <a:lnTo>
                    <a:pt x="703" y="555"/>
                  </a:lnTo>
                  <a:lnTo>
                    <a:pt x="701" y="566"/>
                  </a:lnTo>
                  <a:lnTo>
                    <a:pt x="699" y="577"/>
                  </a:lnTo>
                  <a:lnTo>
                    <a:pt x="697" y="587"/>
                  </a:lnTo>
                  <a:lnTo>
                    <a:pt x="695" y="594"/>
                  </a:lnTo>
                  <a:lnTo>
                    <a:pt x="693" y="599"/>
                  </a:lnTo>
                  <a:lnTo>
                    <a:pt x="690" y="606"/>
                  </a:lnTo>
                  <a:lnTo>
                    <a:pt x="687" y="611"/>
                  </a:lnTo>
                  <a:lnTo>
                    <a:pt x="684" y="613"/>
                  </a:lnTo>
                  <a:lnTo>
                    <a:pt x="683" y="615"/>
                  </a:lnTo>
                  <a:lnTo>
                    <a:pt x="680" y="618"/>
                  </a:lnTo>
                  <a:lnTo>
                    <a:pt x="677" y="622"/>
                  </a:lnTo>
                  <a:lnTo>
                    <a:pt x="673" y="630"/>
                  </a:lnTo>
                  <a:lnTo>
                    <a:pt x="669" y="641"/>
                  </a:lnTo>
                  <a:lnTo>
                    <a:pt x="665" y="649"/>
                  </a:lnTo>
                  <a:lnTo>
                    <a:pt x="661" y="658"/>
                  </a:lnTo>
                  <a:lnTo>
                    <a:pt x="656" y="668"/>
                  </a:lnTo>
                  <a:lnTo>
                    <a:pt x="650" y="678"/>
                  </a:lnTo>
                  <a:lnTo>
                    <a:pt x="643" y="690"/>
                  </a:lnTo>
                  <a:lnTo>
                    <a:pt x="636" y="702"/>
                  </a:lnTo>
                  <a:lnTo>
                    <a:pt x="628" y="713"/>
                  </a:lnTo>
                  <a:lnTo>
                    <a:pt x="621" y="725"/>
                  </a:lnTo>
                  <a:lnTo>
                    <a:pt x="613" y="738"/>
                  </a:lnTo>
                  <a:lnTo>
                    <a:pt x="605" y="749"/>
                  </a:lnTo>
                  <a:lnTo>
                    <a:pt x="598" y="761"/>
                  </a:lnTo>
                  <a:lnTo>
                    <a:pt x="591" y="771"/>
                  </a:lnTo>
                  <a:lnTo>
                    <a:pt x="585" y="781"/>
                  </a:lnTo>
                  <a:lnTo>
                    <a:pt x="579" y="789"/>
                  </a:lnTo>
                  <a:lnTo>
                    <a:pt x="574" y="797"/>
                  </a:lnTo>
                  <a:lnTo>
                    <a:pt x="570" y="803"/>
                  </a:lnTo>
                  <a:lnTo>
                    <a:pt x="565" y="811"/>
                  </a:lnTo>
                  <a:lnTo>
                    <a:pt x="560" y="816"/>
                  </a:lnTo>
                  <a:lnTo>
                    <a:pt x="556" y="818"/>
                  </a:lnTo>
                  <a:lnTo>
                    <a:pt x="554" y="819"/>
                  </a:lnTo>
                  <a:lnTo>
                    <a:pt x="551" y="818"/>
                  </a:lnTo>
                  <a:lnTo>
                    <a:pt x="550" y="818"/>
                  </a:lnTo>
                  <a:lnTo>
                    <a:pt x="547" y="818"/>
                  </a:lnTo>
                  <a:lnTo>
                    <a:pt x="544" y="820"/>
                  </a:lnTo>
                  <a:lnTo>
                    <a:pt x="543" y="821"/>
                  </a:lnTo>
                  <a:lnTo>
                    <a:pt x="542" y="821"/>
                  </a:lnTo>
                  <a:lnTo>
                    <a:pt x="543" y="820"/>
                  </a:lnTo>
                  <a:lnTo>
                    <a:pt x="543" y="819"/>
                  </a:lnTo>
                  <a:lnTo>
                    <a:pt x="543" y="817"/>
                  </a:lnTo>
                  <a:lnTo>
                    <a:pt x="543" y="816"/>
                  </a:lnTo>
                  <a:lnTo>
                    <a:pt x="542" y="815"/>
                  </a:lnTo>
                  <a:lnTo>
                    <a:pt x="539" y="815"/>
                  </a:lnTo>
                  <a:lnTo>
                    <a:pt x="535" y="815"/>
                  </a:lnTo>
                  <a:lnTo>
                    <a:pt x="530" y="816"/>
                  </a:lnTo>
                  <a:lnTo>
                    <a:pt x="523" y="818"/>
                  </a:lnTo>
                  <a:lnTo>
                    <a:pt x="513" y="822"/>
                  </a:lnTo>
                  <a:lnTo>
                    <a:pt x="500" y="826"/>
                  </a:lnTo>
                  <a:lnTo>
                    <a:pt x="485" y="833"/>
                  </a:lnTo>
                  <a:lnTo>
                    <a:pt x="467" y="841"/>
                  </a:lnTo>
                  <a:lnTo>
                    <a:pt x="448" y="848"/>
                  </a:lnTo>
                  <a:lnTo>
                    <a:pt x="431" y="852"/>
                  </a:lnTo>
                  <a:lnTo>
                    <a:pt x="416" y="852"/>
                  </a:lnTo>
                  <a:lnTo>
                    <a:pt x="403" y="850"/>
                  </a:lnTo>
                  <a:lnTo>
                    <a:pt x="391" y="845"/>
                  </a:lnTo>
                  <a:lnTo>
                    <a:pt x="381" y="839"/>
                  </a:lnTo>
                  <a:lnTo>
                    <a:pt x="372" y="831"/>
                  </a:lnTo>
                  <a:lnTo>
                    <a:pt x="363" y="822"/>
                  </a:lnTo>
                  <a:lnTo>
                    <a:pt x="355" y="813"/>
                  </a:lnTo>
                  <a:lnTo>
                    <a:pt x="348" y="804"/>
                  </a:lnTo>
                  <a:lnTo>
                    <a:pt x="342" y="795"/>
                  </a:lnTo>
                  <a:lnTo>
                    <a:pt x="335" y="787"/>
                  </a:lnTo>
                  <a:lnTo>
                    <a:pt x="328" y="780"/>
                  </a:lnTo>
                  <a:lnTo>
                    <a:pt x="322" y="774"/>
                  </a:lnTo>
                  <a:lnTo>
                    <a:pt x="314" y="771"/>
                  </a:lnTo>
                  <a:lnTo>
                    <a:pt x="306" y="770"/>
                  </a:lnTo>
                  <a:lnTo>
                    <a:pt x="297" y="770"/>
                  </a:lnTo>
                  <a:lnTo>
                    <a:pt x="288" y="770"/>
                  </a:lnTo>
                  <a:lnTo>
                    <a:pt x="279" y="769"/>
                  </a:lnTo>
                  <a:lnTo>
                    <a:pt x="269" y="767"/>
                  </a:lnTo>
                  <a:lnTo>
                    <a:pt x="259" y="765"/>
                  </a:lnTo>
                  <a:lnTo>
                    <a:pt x="249" y="762"/>
                  </a:lnTo>
                  <a:lnTo>
                    <a:pt x="239" y="758"/>
                  </a:lnTo>
                  <a:lnTo>
                    <a:pt x="228" y="754"/>
                  </a:lnTo>
                  <a:lnTo>
                    <a:pt x="218" y="750"/>
                  </a:lnTo>
                  <a:lnTo>
                    <a:pt x="207" y="746"/>
                  </a:lnTo>
                  <a:lnTo>
                    <a:pt x="198" y="741"/>
                  </a:lnTo>
                  <a:lnTo>
                    <a:pt x="187" y="736"/>
                  </a:lnTo>
                  <a:lnTo>
                    <a:pt x="178" y="731"/>
                  </a:lnTo>
                  <a:lnTo>
                    <a:pt x="168" y="726"/>
                  </a:lnTo>
                  <a:lnTo>
                    <a:pt x="160" y="721"/>
                  </a:lnTo>
                  <a:lnTo>
                    <a:pt x="151" y="716"/>
                  </a:lnTo>
                  <a:lnTo>
                    <a:pt x="143" y="712"/>
                  </a:lnTo>
                  <a:lnTo>
                    <a:pt x="134" y="706"/>
                  </a:lnTo>
                  <a:lnTo>
                    <a:pt x="126" y="702"/>
                  </a:lnTo>
                  <a:lnTo>
                    <a:pt x="118" y="698"/>
                  </a:lnTo>
                  <a:lnTo>
                    <a:pt x="110" y="694"/>
                  </a:lnTo>
                  <a:lnTo>
                    <a:pt x="103" y="690"/>
                  </a:lnTo>
                  <a:lnTo>
                    <a:pt x="95" y="686"/>
                  </a:lnTo>
                  <a:lnTo>
                    <a:pt x="88" y="682"/>
                  </a:lnTo>
                  <a:lnTo>
                    <a:pt x="81" y="679"/>
                  </a:lnTo>
                  <a:lnTo>
                    <a:pt x="74" y="675"/>
                  </a:lnTo>
                  <a:lnTo>
                    <a:pt x="69" y="672"/>
                  </a:lnTo>
                  <a:lnTo>
                    <a:pt x="63" y="669"/>
                  </a:lnTo>
                  <a:lnTo>
                    <a:pt x="58" y="666"/>
                  </a:lnTo>
                  <a:lnTo>
                    <a:pt x="54" y="663"/>
                  </a:lnTo>
                  <a:lnTo>
                    <a:pt x="51" y="660"/>
                  </a:lnTo>
                  <a:lnTo>
                    <a:pt x="48" y="657"/>
                  </a:lnTo>
                  <a:lnTo>
                    <a:pt x="43" y="651"/>
                  </a:lnTo>
                  <a:lnTo>
                    <a:pt x="38" y="643"/>
                  </a:lnTo>
                  <a:lnTo>
                    <a:pt x="34" y="636"/>
                  </a:lnTo>
                  <a:lnTo>
                    <a:pt x="29" y="628"/>
                  </a:lnTo>
                  <a:lnTo>
                    <a:pt x="24" y="620"/>
                  </a:lnTo>
                  <a:lnTo>
                    <a:pt x="20" y="614"/>
                  </a:lnTo>
                  <a:lnTo>
                    <a:pt x="17" y="609"/>
                  </a:lnTo>
                  <a:lnTo>
                    <a:pt x="15" y="606"/>
                  </a:lnTo>
                  <a:lnTo>
                    <a:pt x="14" y="606"/>
                  </a:lnTo>
                  <a:lnTo>
                    <a:pt x="14" y="607"/>
                  </a:lnTo>
                  <a:lnTo>
                    <a:pt x="14" y="606"/>
                  </a:lnTo>
                  <a:lnTo>
                    <a:pt x="13" y="603"/>
                  </a:lnTo>
                  <a:lnTo>
                    <a:pt x="11" y="598"/>
                  </a:lnTo>
                  <a:lnTo>
                    <a:pt x="6" y="588"/>
                  </a:lnTo>
                  <a:lnTo>
                    <a:pt x="4" y="582"/>
                  </a:lnTo>
                  <a:lnTo>
                    <a:pt x="2" y="576"/>
                  </a:lnTo>
                  <a:lnTo>
                    <a:pt x="1" y="568"/>
                  </a:lnTo>
                  <a:lnTo>
                    <a:pt x="0" y="560"/>
                  </a:lnTo>
                  <a:lnTo>
                    <a:pt x="0" y="552"/>
                  </a:lnTo>
                  <a:lnTo>
                    <a:pt x="0" y="543"/>
                  </a:lnTo>
                  <a:lnTo>
                    <a:pt x="0" y="534"/>
                  </a:lnTo>
                  <a:lnTo>
                    <a:pt x="0" y="524"/>
                  </a:lnTo>
                  <a:lnTo>
                    <a:pt x="1" y="515"/>
                  </a:lnTo>
                  <a:lnTo>
                    <a:pt x="2" y="506"/>
                  </a:lnTo>
                  <a:lnTo>
                    <a:pt x="3" y="496"/>
                  </a:lnTo>
                  <a:lnTo>
                    <a:pt x="4" y="487"/>
                  </a:lnTo>
                  <a:lnTo>
                    <a:pt x="5" y="478"/>
                  </a:lnTo>
                  <a:lnTo>
                    <a:pt x="6" y="469"/>
                  </a:lnTo>
                  <a:lnTo>
                    <a:pt x="8" y="460"/>
                  </a:lnTo>
                  <a:lnTo>
                    <a:pt x="9" y="452"/>
                  </a:lnTo>
                  <a:lnTo>
                    <a:pt x="11" y="444"/>
                  </a:lnTo>
                  <a:lnTo>
                    <a:pt x="13" y="436"/>
                  </a:lnTo>
                  <a:lnTo>
                    <a:pt x="17" y="428"/>
                  </a:lnTo>
                  <a:lnTo>
                    <a:pt x="21" y="420"/>
                  </a:lnTo>
                  <a:lnTo>
                    <a:pt x="26" y="413"/>
                  </a:lnTo>
                  <a:lnTo>
                    <a:pt x="31" y="405"/>
                  </a:lnTo>
                  <a:lnTo>
                    <a:pt x="38" y="398"/>
                  </a:lnTo>
                  <a:lnTo>
                    <a:pt x="44" y="391"/>
                  </a:lnTo>
                  <a:lnTo>
                    <a:pt x="50" y="385"/>
                  </a:lnTo>
                  <a:lnTo>
                    <a:pt x="57" y="379"/>
                  </a:lnTo>
                  <a:lnTo>
                    <a:pt x="65" y="374"/>
                  </a:lnTo>
                  <a:lnTo>
                    <a:pt x="72" y="370"/>
                  </a:lnTo>
                  <a:lnTo>
                    <a:pt x="78" y="366"/>
                  </a:lnTo>
                  <a:lnTo>
                    <a:pt x="85" y="363"/>
                  </a:lnTo>
                  <a:lnTo>
                    <a:pt x="92" y="360"/>
                  </a:lnTo>
                  <a:lnTo>
                    <a:pt x="99" y="359"/>
                  </a:lnTo>
                  <a:lnTo>
                    <a:pt x="104" y="357"/>
                  </a:lnTo>
                  <a:lnTo>
                    <a:pt x="110" y="355"/>
                  </a:lnTo>
                  <a:lnTo>
                    <a:pt x="115" y="350"/>
                  </a:lnTo>
                  <a:lnTo>
                    <a:pt x="120" y="345"/>
                  </a:lnTo>
                  <a:lnTo>
                    <a:pt x="125" y="340"/>
                  </a:lnTo>
                  <a:lnTo>
                    <a:pt x="130" y="333"/>
                  </a:lnTo>
                  <a:lnTo>
                    <a:pt x="135" y="326"/>
                  </a:lnTo>
                  <a:lnTo>
                    <a:pt x="142" y="318"/>
                  </a:lnTo>
                  <a:lnTo>
                    <a:pt x="148" y="311"/>
                  </a:lnTo>
                  <a:lnTo>
                    <a:pt x="156" y="303"/>
                  </a:lnTo>
                  <a:lnTo>
                    <a:pt x="164" y="296"/>
                  </a:lnTo>
                  <a:lnTo>
                    <a:pt x="173" y="289"/>
                  </a:lnTo>
                  <a:lnTo>
                    <a:pt x="183" y="283"/>
                  </a:lnTo>
                  <a:lnTo>
                    <a:pt x="195" y="276"/>
                  </a:lnTo>
                  <a:lnTo>
                    <a:pt x="209" y="271"/>
                  </a:lnTo>
                  <a:lnTo>
                    <a:pt x="224" y="267"/>
                  </a:lnTo>
                  <a:lnTo>
                    <a:pt x="239" y="261"/>
                  </a:lnTo>
                  <a:lnTo>
                    <a:pt x="253" y="253"/>
                  </a:lnTo>
                  <a:lnTo>
                    <a:pt x="266" y="240"/>
                  </a:lnTo>
                  <a:lnTo>
                    <a:pt x="277" y="226"/>
                  </a:lnTo>
                  <a:lnTo>
                    <a:pt x="288" y="209"/>
                  </a:lnTo>
                  <a:lnTo>
                    <a:pt x="298" y="190"/>
                  </a:lnTo>
                  <a:lnTo>
                    <a:pt x="307" y="171"/>
                  </a:lnTo>
                  <a:lnTo>
                    <a:pt x="315" y="151"/>
                  </a:lnTo>
                  <a:lnTo>
                    <a:pt x="323" y="130"/>
                  </a:lnTo>
                  <a:lnTo>
                    <a:pt x="330" y="110"/>
                  </a:lnTo>
                  <a:lnTo>
                    <a:pt x="337" y="90"/>
                  </a:lnTo>
                  <a:lnTo>
                    <a:pt x="343" y="72"/>
                  </a:lnTo>
                  <a:lnTo>
                    <a:pt x="350" y="56"/>
                  </a:lnTo>
                  <a:lnTo>
                    <a:pt x="356" y="41"/>
                  </a:lnTo>
                  <a:lnTo>
                    <a:pt x="362" y="29"/>
                  </a:lnTo>
                  <a:lnTo>
                    <a:pt x="368" y="20"/>
                  </a:lnTo>
                  <a:lnTo>
                    <a:pt x="379" y="9"/>
                  </a:lnTo>
                  <a:lnTo>
                    <a:pt x="387" y="3"/>
                  </a:lnTo>
                  <a:lnTo>
                    <a:pt x="394" y="0"/>
                  </a:lnTo>
                  <a:lnTo>
                    <a:pt x="398" y="1"/>
                  </a:lnTo>
                  <a:lnTo>
                    <a:pt x="402" y="3"/>
                  </a:lnTo>
                  <a:lnTo>
                    <a:pt x="404" y="5"/>
                  </a:lnTo>
                  <a:lnTo>
                    <a:pt x="407" y="8"/>
                  </a:lnTo>
                  <a:lnTo>
                    <a:pt x="410" y="9"/>
                  </a:lnTo>
                  <a:lnTo>
                    <a:pt x="413" y="9"/>
                  </a:lnTo>
                  <a:lnTo>
                    <a:pt x="411" y="8"/>
                  </a:lnTo>
                  <a:lnTo>
                    <a:pt x="407" y="7"/>
                  </a:lnTo>
                  <a:lnTo>
                    <a:pt x="406" y="7"/>
                  </a:lnTo>
                  <a:lnTo>
                    <a:pt x="407" y="8"/>
                  </a:lnTo>
                  <a:lnTo>
                    <a:pt x="407" y="9"/>
                  </a:lnTo>
                  <a:lnTo>
                    <a:pt x="408" y="10"/>
                  </a:lnTo>
                  <a:lnTo>
                    <a:pt x="419" y="18"/>
                  </a:lnTo>
                  <a:lnTo>
                    <a:pt x="429" y="28"/>
                  </a:lnTo>
                  <a:lnTo>
                    <a:pt x="437" y="38"/>
                  </a:lnTo>
                  <a:lnTo>
                    <a:pt x="444" y="49"/>
                  </a:lnTo>
                  <a:lnTo>
                    <a:pt x="449" y="60"/>
                  </a:lnTo>
                  <a:lnTo>
                    <a:pt x="455" y="71"/>
                  </a:lnTo>
                  <a:lnTo>
                    <a:pt x="459" y="82"/>
                  </a:lnTo>
                  <a:lnTo>
                    <a:pt x="463" y="93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4" name="Freeform 109">
              <a:extLst>
                <a:ext uri="{FF2B5EF4-FFF2-40B4-BE49-F238E27FC236}">
                  <a16:creationId xmlns:a16="http://schemas.microsoft.com/office/drawing/2014/main" id="{45E2596E-8116-44BA-97E3-C27E3B7F8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2852738"/>
              <a:ext cx="317500" cy="876300"/>
            </a:xfrm>
            <a:custGeom>
              <a:avLst/>
              <a:gdLst>
                <a:gd name="T0" fmla="*/ 2147483647 w 225"/>
                <a:gd name="T1" fmla="*/ 2147483647 h 552"/>
                <a:gd name="T2" fmla="*/ 2147483647 w 225"/>
                <a:gd name="T3" fmla="*/ 2147483647 h 552"/>
                <a:gd name="T4" fmla="*/ 2147483647 w 225"/>
                <a:gd name="T5" fmla="*/ 2147483647 h 552"/>
                <a:gd name="T6" fmla="*/ 2147483647 w 225"/>
                <a:gd name="T7" fmla="*/ 2147483647 h 552"/>
                <a:gd name="T8" fmla="*/ 2147483647 w 225"/>
                <a:gd name="T9" fmla="*/ 2147483647 h 552"/>
                <a:gd name="T10" fmla="*/ 2147483647 w 225"/>
                <a:gd name="T11" fmla="*/ 2147483647 h 552"/>
                <a:gd name="T12" fmla="*/ 2147483647 w 225"/>
                <a:gd name="T13" fmla="*/ 2147483647 h 552"/>
                <a:gd name="T14" fmla="*/ 2147483647 w 225"/>
                <a:gd name="T15" fmla="*/ 2147483647 h 552"/>
                <a:gd name="T16" fmla="*/ 2147483647 w 225"/>
                <a:gd name="T17" fmla="*/ 2147483647 h 552"/>
                <a:gd name="T18" fmla="*/ 2147483647 w 225"/>
                <a:gd name="T19" fmla="*/ 2147483647 h 552"/>
                <a:gd name="T20" fmla="*/ 2147483647 w 225"/>
                <a:gd name="T21" fmla="*/ 2147483647 h 552"/>
                <a:gd name="T22" fmla="*/ 2147483647 w 225"/>
                <a:gd name="T23" fmla="*/ 2147483647 h 552"/>
                <a:gd name="T24" fmla="*/ 2147483647 w 225"/>
                <a:gd name="T25" fmla="*/ 2147483647 h 552"/>
                <a:gd name="T26" fmla="*/ 2147483647 w 225"/>
                <a:gd name="T27" fmla="*/ 2147483647 h 552"/>
                <a:gd name="T28" fmla="*/ 2147483647 w 225"/>
                <a:gd name="T29" fmla="*/ 2147483647 h 552"/>
                <a:gd name="T30" fmla="*/ 2147483647 w 225"/>
                <a:gd name="T31" fmla="*/ 2147483647 h 552"/>
                <a:gd name="T32" fmla="*/ 2147483647 w 225"/>
                <a:gd name="T33" fmla="*/ 2147483647 h 552"/>
                <a:gd name="T34" fmla="*/ 2147483647 w 225"/>
                <a:gd name="T35" fmla="*/ 2147483647 h 552"/>
                <a:gd name="T36" fmla="*/ 2147483647 w 225"/>
                <a:gd name="T37" fmla="*/ 2147483647 h 552"/>
                <a:gd name="T38" fmla="*/ 2147483647 w 225"/>
                <a:gd name="T39" fmla="*/ 2147483647 h 552"/>
                <a:gd name="T40" fmla="*/ 2147483647 w 225"/>
                <a:gd name="T41" fmla="*/ 2147483647 h 552"/>
                <a:gd name="T42" fmla="*/ 2147483647 w 225"/>
                <a:gd name="T43" fmla="*/ 2147483647 h 552"/>
                <a:gd name="T44" fmla="*/ 2147483647 w 225"/>
                <a:gd name="T45" fmla="*/ 2147483647 h 552"/>
                <a:gd name="T46" fmla="*/ 2147483647 w 225"/>
                <a:gd name="T47" fmla="*/ 2147483647 h 552"/>
                <a:gd name="T48" fmla="*/ 2147483647 w 225"/>
                <a:gd name="T49" fmla="*/ 2147483647 h 552"/>
                <a:gd name="T50" fmla="*/ 2147483647 w 225"/>
                <a:gd name="T51" fmla="*/ 2147483647 h 552"/>
                <a:gd name="T52" fmla="*/ 2147483647 w 225"/>
                <a:gd name="T53" fmla="*/ 2147483647 h 552"/>
                <a:gd name="T54" fmla="*/ 2147483647 w 225"/>
                <a:gd name="T55" fmla="*/ 2147483647 h 552"/>
                <a:gd name="T56" fmla="*/ 2147483647 w 225"/>
                <a:gd name="T57" fmla="*/ 2147483647 h 552"/>
                <a:gd name="T58" fmla="*/ 2147483647 w 225"/>
                <a:gd name="T59" fmla="*/ 2147483647 h 552"/>
                <a:gd name="T60" fmla="*/ 2147483647 w 225"/>
                <a:gd name="T61" fmla="*/ 2147483647 h 552"/>
                <a:gd name="T62" fmla="*/ 2147483647 w 225"/>
                <a:gd name="T63" fmla="*/ 2147483647 h 552"/>
                <a:gd name="T64" fmla="*/ 2147483647 w 225"/>
                <a:gd name="T65" fmla="*/ 2147483647 h 552"/>
                <a:gd name="T66" fmla="*/ 2147483647 w 225"/>
                <a:gd name="T67" fmla="*/ 2147483647 h 552"/>
                <a:gd name="T68" fmla="*/ 2147483647 w 225"/>
                <a:gd name="T69" fmla="*/ 2147483647 h 552"/>
                <a:gd name="T70" fmla="*/ 2147483647 w 225"/>
                <a:gd name="T71" fmla="*/ 2147483647 h 552"/>
                <a:gd name="T72" fmla="*/ 2147483647 w 225"/>
                <a:gd name="T73" fmla="*/ 2147483647 h 552"/>
                <a:gd name="T74" fmla="*/ 2147483647 w 225"/>
                <a:gd name="T75" fmla="*/ 2147483647 h 552"/>
                <a:gd name="T76" fmla="*/ 2147483647 w 225"/>
                <a:gd name="T77" fmla="*/ 2147483647 h 552"/>
                <a:gd name="T78" fmla="*/ 2147483647 w 225"/>
                <a:gd name="T79" fmla="*/ 2147483647 h 552"/>
                <a:gd name="T80" fmla="*/ 2147483647 w 225"/>
                <a:gd name="T81" fmla="*/ 2147483647 h 552"/>
                <a:gd name="T82" fmla="*/ 2147483647 w 225"/>
                <a:gd name="T83" fmla="*/ 2147483647 h 552"/>
                <a:gd name="T84" fmla="*/ 2147483647 w 225"/>
                <a:gd name="T85" fmla="*/ 2147483647 h 552"/>
                <a:gd name="T86" fmla="*/ 2147483647 w 225"/>
                <a:gd name="T87" fmla="*/ 2147483647 h 552"/>
                <a:gd name="T88" fmla="*/ 2147483647 w 225"/>
                <a:gd name="T89" fmla="*/ 2147483647 h 552"/>
                <a:gd name="T90" fmla="*/ 2147483647 w 225"/>
                <a:gd name="T91" fmla="*/ 2147483647 h 552"/>
                <a:gd name="T92" fmla="*/ 2147483647 w 225"/>
                <a:gd name="T93" fmla="*/ 2147483647 h 552"/>
                <a:gd name="T94" fmla="*/ 2147483647 w 225"/>
                <a:gd name="T95" fmla="*/ 2147483647 h 552"/>
                <a:gd name="T96" fmla="*/ 2147483647 w 225"/>
                <a:gd name="T97" fmla="*/ 2147483647 h 552"/>
                <a:gd name="T98" fmla="*/ 2147483647 w 225"/>
                <a:gd name="T99" fmla="*/ 2147483647 h 55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25"/>
                <a:gd name="T151" fmla="*/ 0 h 552"/>
                <a:gd name="T152" fmla="*/ 225 w 225"/>
                <a:gd name="T153" fmla="*/ 552 h 55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25" h="552">
                  <a:moveTo>
                    <a:pt x="141" y="64"/>
                  </a:moveTo>
                  <a:lnTo>
                    <a:pt x="141" y="64"/>
                  </a:lnTo>
                  <a:lnTo>
                    <a:pt x="133" y="68"/>
                  </a:lnTo>
                  <a:lnTo>
                    <a:pt x="126" y="71"/>
                  </a:lnTo>
                  <a:lnTo>
                    <a:pt x="122" y="74"/>
                  </a:lnTo>
                  <a:lnTo>
                    <a:pt x="120" y="77"/>
                  </a:lnTo>
                  <a:lnTo>
                    <a:pt x="117" y="80"/>
                  </a:lnTo>
                  <a:lnTo>
                    <a:pt x="113" y="85"/>
                  </a:lnTo>
                  <a:lnTo>
                    <a:pt x="109" y="91"/>
                  </a:lnTo>
                  <a:lnTo>
                    <a:pt x="103" y="98"/>
                  </a:lnTo>
                  <a:lnTo>
                    <a:pt x="102" y="103"/>
                  </a:lnTo>
                  <a:lnTo>
                    <a:pt x="100" y="108"/>
                  </a:lnTo>
                  <a:lnTo>
                    <a:pt x="97" y="113"/>
                  </a:lnTo>
                  <a:lnTo>
                    <a:pt x="94" y="118"/>
                  </a:lnTo>
                  <a:lnTo>
                    <a:pt x="90" y="122"/>
                  </a:lnTo>
                  <a:lnTo>
                    <a:pt x="86" y="127"/>
                  </a:lnTo>
                  <a:lnTo>
                    <a:pt x="83" y="131"/>
                  </a:lnTo>
                  <a:lnTo>
                    <a:pt x="81" y="135"/>
                  </a:lnTo>
                  <a:lnTo>
                    <a:pt x="80" y="137"/>
                  </a:lnTo>
                  <a:lnTo>
                    <a:pt x="78" y="141"/>
                  </a:lnTo>
                  <a:lnTo>
                    <a:pt x="75" y="145"/>
                  </a:lnTo>
                  <a:lnTo>
                    <a:pt x="73" y="150"/>
                  </a:lnTo>
                  <a:lnTo>
                    <a:pt x="70" y="154"/>
                  </a:lnTo>
                  <a:lnTo>
                    <a:pt x="67" y="158"/>
                  </a:lnTo>
                  <a:lnTo>
                    <a:pt x="65" y="163"/>
                  </a:lnTo>
                  <a:lnTo>
                    <a:pt x="63" y="166"/>
                  </a:lnTo>
                  <a:lnTo>
                    <a:pt x="61" y="171"/>
                  </a:lnTo>
                  <a:lnTo>
                    <a:pt x="58" y="175"/>
                  </a:lnTo>
                  <a:lnTo>
                    <a:pt x="55" y="181"/>
                  </a:lnTo>
                  <a:lnTo>
                    <a:pt x="52" y="186"/>
                  </a:lnTo>
                  <a:lnTo>
                    <a:pt x="50" y="190"/>
                  </a:lnTo>
                  <a:lnTo>
                    <a:pt x="48" y="195"/>
                  </a:lnTo>
                  <a:lnTo>
                    <a:pt x="45" y="199"/>
                  </a:lnTo>
                  <a:lnTo>
                    <a:pt x="44" y="203"/>
                  </a:lnTo>
                  <a:lnTo>
                    <a:pt x="42" y="208"/>
                  </a:lnTo>
                  <a:lnTo>
                    <a:pt x="39" y="212"/>
                  </a:lnTo>
                  <a:lnTo>
                    <a:pt x="37" y="215"/>
                  </a:lnTo>
                  <a:lnTo>
                    <a:pt x="34" y="218"/>
                  </a:lnTo>
                  <a:lnTo>
                    <a:pt x="33" y="220"/>
                  </a:lnTo>
                  <a:lnTo>
                    <a:pt x="31" y="223"/>
                  </a:lnTo>
                  <a:lnTo>
                    <a:pt x="29" y="228"/>
                  </a:lnTo>
                  <a:lnTo>
                    <a:pt x="29" y="236"/>
                  </a:lnTo>
                  <a:lnTo>
                    <a:pt x="29" y="238"/>
                  </a:lnTo>
                  <a:lnTo>
                    <a:pt x="28" y="242"/>
                  </a:lnTo>
                  <a:lnTo>
                    <a:pt x="27" y="247"/>
                  </a:lnTo>
                  <a:lnTo>
                    <a:pt x="25" y="252"/>
                  </a:lnTo>
                  <a:lnTo>
                    <a:pt x="23" y="258"/>
                  </a:lnTo>
                  <a:lnTo>
                    <a:pt x="22" y="263"/>
                  </a:lnTo>
                  <a:lnTo>
                    <a:pt x="22" y="267"/>
                  </a:lnTo>
                  <a:lnTo>
                    <a:pt x="22" y="269"/>
                  </a:lnTo>
                  <a:lnTo>
                    <a:pt x="21" y="280"/>
                  </a:lnTo>
                  <a:lnTo>
                    <a:pt x="18" y="290"/>
                  </a:lnTo>
                  <a:lnTo>
                    <a:pt x="13" y="299"/>
                  </a:lnTo>
                  <a:lnTo>
                    <a:pt x="9" y="307"/>
                  </a:lnTo>
                  <a:lnTo>
                    <a:pt x="4" y="317"/>
                  </a:lnTo>
                  <a:lnTo>
                    <a:pt x="2" y="327"/>
                  </a:lnTo>
                  <a:lnTo>
                    <a:pt x="0" y="339"/>
                  </a:lnTo>
                  <a:lnTo>
                    <a:pt x="2" y="353"/>
                  </a:lnTo>
                  <a:lnTo>
                    <a:pt x="3" y="357"/>
                  </a:lnTo>
                  <a:lnTo>
                    <a:pt x="5" y="362"/>
                  </a:lnTo>
                  <a:lnTo>
                    <a:pt x="8" y="366"/>
                  </a:lnTo>
                  <a:lnTo>
                    <a:pt x="10" y="369"/>
                  </a:lnTo>
                  <a:lnTo>
                    <a:pt x="11" y="372"/>
                  </a:lnTo>
                  <a:lnTo>
                    <a:pt x="11" y="377"/>
                  </a:lnTo>
                  <a:lnTo>
                    <a:pt x="11" y="381"/>
                  </a:lnTo>
                  <a:lnTo>
                    <a:pt x="11" y="385"/>
                  </a:lnTo>
                  <a:lnTo>
                    <a:pt x="10" y="394"/>
                  </a:lnTo>
                  <a:lnTo>
                    <a:pt x="9" y="402"/>
                  </a:lnTo>
                  <a:lnTo>
                    <a:pt x="9" y="409"/>
                  </a:lnTo>
                  <a:lnTo>
                    <a:pt x="10" y="416"/>
                  </a:lnTo>
                  <a:lnTo>
                    <a:pt x="11" y="423"/>
                  </a:lnTo>
                  <a:lnTo>
                    <a:pt x="12" y="431"/>
                  </a:lnTo>
                  <a:lnTo>
                    <a:pt x="14" y="438"/>
                  </a:lnTo>
                  <a:lnTo>
                    <a:pt x="16" y="447"/>
                  </a:lnTo>
                  <a:lnTo>
                    <a:pt x="16" y="452"/>
                  </a:lnTo>
                  <a:lnTo>
                    <a:pt x="16" y="458"/>
                  </a:lnTo>
                  <a:lnTo>
                    <a:pt x="16" y="466"/>
                  </a:lnTo>
                  <a:lnTo>
                    <a:pt x="15" y="474"/>
                  </a:lnTo>
                  <a:lnTo>
                    <a:pt x="14" y="482"/>
                  </a:lnTo>
                  <a:lnTo>
                    <a:pt x="13" y="491"/>
                  </a:lnTo>
                  <a:lnTo>
                    <a:pt x="12" y="500"/>
                  </a:lnTo>
                  <a:lnTo>
                    <a:pt x="11" y="508"/>
                  </a:lnTo>
                  <a:lnTo>
                    <a:pt x="11" y="517"/>
                  </a:lnTo>
                  <a:lnTo>
                    <a:pt x="12" y="525"/>
                  </a:lnTo>
                  <a:lnTo>
                    <a:pt x="14" y="533"/>
                  </a:lnTo>
                  <a:lnTo>
                    <a:pt x="16" y="539"/>
                  </a:lnTo>
                  <a:lnTo>
                    <a:pt x="20" y="544"/>
                  </a:lnTo>
                  <a:lnTo>
                    <a:pt x="26" y="548"/>
                  </a:lnTo>
                  <a:lnTo>
                    <a:pt x="32" y="550"/>
                  </a:lnTo>
                  <a:lnTo>
                    <a:pt x="41" y="552"/>
                  </a:lnTo>
                  <a:lnTo>
                    <a:pt x="42" y="546"/>
                  </a:lnTo>
                  <a:lnTo>
                    <a:pt x="44" y="541"/>
                  </a:lnTo>
                  <a:lnTo>
                    <a:pt x="44" y="534"/>
                  </a:lnTo>
                  <a:lnTo>
                    <a:pt x="45" y="527"/>
                  </a:lnTo>
                  <a:lnTo>
                    <a:pt x="45" y="520"/>
                  </a:lnTo>
                  <a:lnTo>
                    <a:pt x="45" y="513"/>
                  </a:lnTo>
                  <a:lnTo>
                    <a:pt x="45" y="507"/>
                  </a:lnTo>
                  <a:lnTo>
                    <a:pt x="45" y="501"/>
                  </a:lnTo>
                  <a:lnTo>
                    <a:pt x="48" y="500"/>
                  </a:lnTo>
                  <a:lnTo>
                    <a:pt x="51" y="497"/>
                  </a:lnTo>
                  <a:lnTo>
                    <a:pt x="54" y="495"/>
                  </a:lnTo>
                  <a:lnTo>
                    <a:pt x="57" y="492"/>
                  </a:lnTo>
                  <a:lnTo>
                    <a:pt x="60" y="489"/>
                  </a:lnTo>
                  <a:lnTo>
                    <a:pt x="63" y="486"/>
                  </a:lnTo>
                  <a:lnTo>
                    <a:pt x="66" y="484"/>
                  </a:lnTo>
                  <a:lnTo>
                    <a:pt x="68" y="482"/>
                  </a:lnTo>
                  <a:lnTo>
                    <a:pt x="73" y="477"/>
                  </a:lnTo>
                  <a:lnTo>
                    <a:pt x="77" y="471"/>
                  </a:lnTo>
                  <a:lnTo>
                    <a:pt x="79" y="464"/>
                  </a:lnTo>
                  <a:lnTo>
                    <a:pt x="82" y="457"/>
                  </a:lnTo>
                  <a:lnTo>
                    <a:pt x="84" y="449"/>
                  </a:lnTo>
                  <a:lnTo>
                    <a:pt x="87" y="442"/>
                  </a:lnTo>
                  <a:lnTo>
                    <a:pt x="92" y="436"/>
                  </a:lnTo>
                  <a:lnTo>
                    <a:pt x="99" y="431"/>
                  </a:lnTo>
                  <a:lnTo>
                    <a:pt x="101" y="423"/>
                  </a:lnTo>
                  <a:lnTo>
                    <a:pt x="102" y="413"/>
                  </a:lnTo>
                  <a:lnTo>
                    <a:pt x="102" y="403"/>
                  </a:lnTo>
                  <a:lnTo>
                    <a:pt x="102" y="393"/>
                  </a:lnTo>
                  <a:lnTo>
                    <a:pt x="101" y="383"/>
                  </a:lnTo>
                  <a:lnTo>
                    <a:pt x="101" y="374"/>
                  </a:lnTo>
                  <a:lnTo>
                    <a:pt x="102" y="364"/>
                  </a:lnTo>
                  <a:lnTo>
                    <a:pt x="105" y="355"/>
                  </a:lnTo>
                  <a:lnTo>
                    <a:pt x="109" y="348"/>
                  </a:lnTo>
                  <a:lnTo>
                    <a:pt x="115" y="343"/>
                  </a:lnTo>
                  <a:lnTo>
                    <a:pt x="122" y="338"/>
                  </a:lnTo>
                  <a:lnTo>
                    <a:pt x="130" y="334"/>
                  </a:lnTo>
                  <a:lnTo>
                    <a:pt x="137" y="330"/>
                  </a:lnTo>
                  <a:lnTo>
                    <a:pt x="144" y="326"/>
                  </a:lnTo>
                  <a:lnTo>
                    <a:pt x="150" y="320"/>
                  </a:lnTo>
                  <a:lnTo>
                    <a:pt x="152" y="312"/>
                  </a:lnTo>
                  <a:lnTo>
                    <a:pt x="154" y="304"/>
                  </a:lnTo>
                  <a:lnTo>
                    <a:pt x="154" y="296"/>
                  </a:lnTo>
                  <a:lnTo>
                    <a:pt x="154" y="288"/>
                  </a:lnTo>
                  <a:lnTo>
                    <a:pt x="153" y="280"/>
                  </a:lnTo>
                  <a:lnTo>
                    <a:pt x="152" y="272"/>
                  </a:lnTo>
                  <a:lnTo>
                    <a:pt x="152" y="263"/>
                  </a:lnTo>
                  <a:lnTo>
                    <a:pt x="154" y="255"/>
                  </a:lnTo>
                  <a:lnTo>
                    <a:pt x="156" y="247"/>
                  </a:lnTo>
                  <a:lnTo>
                    <a:pt x="159" y="242"/>
                  </a:lnTo>
                  <a:lnTo>
                    <a:pt x="162" y="236"/>
                  </a:lnTo>
                  <a:lnTo>
                    <a:pt x="167" y="230"/>
                  </a:lnTo>
                  <a:lnTo>
                    <a:pt x="171" y="223"/>
                  </a:lnTo>
                  <a:lnTo>
                    <a:pt x="177" y="216"/>
                  </a:lnTo>
                  <a:lnTo>
                    <a:pt x="182" y="209"/>
                  </a:lnTo>
                  <a:lnTo>
                    <a:pt x="188" y="203"/>
                  </a:lnTo>
                  <a:lnTo>
                    <a:pt x="193" y="196"/>
                  </a:lnTo>
                  <a:lnTo>
                    <a:pt x="197" y="189"/>
                  </a:lnTo>
                  <a:lnTo>
                    <a:pt x="202" y="183"/>
                  </a:lnTo>
                  <a:lnTo>
                    <a:pt x="206" y="176"/>
                  </a:lnTo>
                  <a:lnTo>
                    <a:pt x="209" y="170"/>
                  </a:lnTo>
                  <a:lnTo>
                    <a:pt x="211" y="163"/>
                  </a:lnTo>
                  <a:lnTo>
                    <a:pt x="212" y="157"/>
                  </a:lnTo>
                  <a:lnTo>
                    <a:pt x="211" y="151"/>
                  </a:lnTo>
                  <a:lnTo>
                    <a:pt x="209" y="146"/>
                  </a:lnTo>
                  <a:lnTo>
                    <a:pt x="208" y="141"/>
                  </a:lnTo>
                  <a:lnTo>
                    <a:pt x="207" y="136"/>
                  </a:lnTo>
                  <a:lnTo>
                    <a:pt x="207" y="129"/>
                  </a:lnTo>
                  <a:lnTo>
                    <a:pt x="207" y="122"/>
                  </a:lnTo>
                  <a:lnTo>
                    <a:pt x="207" y="114"/>
                  </a:lnTo>
                  <a:lnTo>
                    <a:pt x="208" y="105"/>
                  </a:lnTo>
                  <a:lnTo>
                    <a:pt x="209" y="95"/>
                  </a:lnTo>
                  <a:lnTo>
                    <a:pt x="210" y="86"/>
                  </a:lnTo>
                  <a:lnTo>
                    <a:pt x="212" y="76"/>
                  </a:lnTo>
                  <a:lnTo>
                    <a:pt x="213" y="66"/>
                  </a:lnTo>
                  <a:lnTo>
                    <a:pt x="216" y="56"/>
                  </a:lnTo>
                  <a:lnTo>
                    <a:pt x="217" y="46"/>
                  </a:lnTo>
                  <a:lnTo>
                    <a:pt x="219" y="37"/>
                  </a:lnTo>
                  <a:lnTo>
                    <a:pt x="221" y="29"/>
                  </a:lnTo>
                  <a:lnTo>
                    <a:pt x="223" y="21"/>
                  </a:lnTo>
                  <a:lnTo>
                    <a:pt x="224" y="14"/>
                  </a:lnTo>
                  <a:lnTo>
                    <a:pt x="225" y="8"/>
                  </a:lnTo>
                  <a:lnTo>
                    <a:pt x="223" y="6"/>
                  </a:lnTo>
                  <a:lnTo>
                    <a:pt x="220" y="4"/>
                  </a:lnTo>
                  <a:lnTo>
                    <a:pt x="216" y="0"/>
                  </a:lnTo>
                  <a:lnTo>
                    <a:pt x="212" y="0"/>
                  </a:lnTo>
                  <a:lnTo>
                    <a:pt x="204" y="2"/>
                  </a:lnTo>
                  <a:lnTo>
                    <a:pt x="194" y="8"/>
                  </a:lnTo>
                  <a:lnTo>
                    <a:pt x="182" y="17"/>
                  </a:lnTo>
                  <a:lnTo>
                    <a:pt x="171" y="26"/>
                  </a:lnTo>
                  <a:lnTo>
                    <a:pt x="159" y="38"/>
                  </a:lnTo>
                  <a:lnTo>
                    <a:pt x="149" y="51"/>
                  </a:lnTo>
                  <a:lnTo>
                    <a:pt x="141" y="64"/>
                  </a:lnTo>
                  <a:close/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Freeform 110">
              <a:extLst>
                <a:ext uri="{FF2B5EF4-FFF2-40B4-BE49-F238E27FC236}">
                  <a16:creationId xmlns:a16="http://schemas.microsoft.com/office/drawing/2014/main" id="{59E54CF0-EB03-4D1D-9B5A-549078D0A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3240088"/>
              <a:ext cx="93662" cy="88900"/>
            </a:xfrm>
            <a:custGeom>
              <a:avLst/>
              <a:gdLst>
                <a:gd name="T0" fmla="*/ 2147483647 w 66"/>
                <a:gd name="T1" fmla="*/ 2147483647 h 56"/>
                <a:gd name="T2" fmla="*/ 2147483647 w 66"/>
                <a:gd name="T3" fmla="*/ 2147483647 h 56"/>
                <a:gd name="T4" fmla="*/ 2147483647 w 66"/>
                <a:gd name="T5" fmla="*/ 2147483647 h 56"/>
                <a:gd name="T6" fmla="*/ 2147483647 w 66"/>
                <a:gd name="T7" fmla="*/ 2147483647 h 56"/>
                <a:gd name="T8" fmla="*/ 2147483647 w 66"/>
                <a:gd name="T9" fmla="*/ 2147483647 h 56"/>
                <a:gd name="T10" fmla="*/ 2147483647 w 66"/>
                <a:gd name="T11" fmla="*/ 2147483647 h 56"/>
                <a:gd name="T12" fmla="*/ 2147483647 w 66"/>
                <a:gd name="T13" fmla="*/ 2147483647 h 56"/>
                <a:gd name="T14" fmla="*/ 2147483647 w 66"/>
                <a:gd name="T15" fmla="*/ 2147483647 h 56"/>
                <a:gd name="T16" fmla="*/ 2147483647 w 66"/>
                <a:gd name="T17" fmla="*/ 2147483647 h 56"/>
                <a:gd name="T18" fmla="*/ 2147483647 w 66"/>
                <a:gd name="T19" fmla="*/ 2147483647 h 56"/>
                <a:gd name="T20" fmla="*/ 2147483647 w 66"/>
                <a:gd name="T21" fmla="*/ 2147483647 h 56"/>
                <a:gd name="T22" fmla="*/ 2147483647 w 66"/>
                <a:gd name="T23" fmla="*/ 2147483647 h 56"/>
                <a:gd name="T24" fmla="*/ 2147483647 w 66"/>
                <a:gd name="T25" fmla="*/ 2147483647 h 56"/>
                <a:gd name="T26" fmla="*/ 2147483647 w 66"/>
                <a:gd name="T27" fmla="*/ 2147483647 h 56"/>
                <a:gd name="T28" fmla="*/ 2147483647 w 66"/>
                <a:gd name="T29" fmla="*/ 2147483647 h 56"/>
                <a:gd name="T30" fmla="*/ 2147483647 w 66"/>
                <a:gd name="T31" fmla="*/ 2147483647 h 56"/>
                <a:gd name="T32" fmla="*/ 2147483647 w 66"/>
                <a:gd name="T33" fmla="*/ 2147483647 h 56"/>
                <a:gd name="T34" fmla="*/ 2147483647 w 66"/>
                <a:gd name="T35" fmla="*/ 2147483647 h 56"/>
                <a:gd name="T36" fmla="*/ 2147483647 w 66"/>
                <a:gd name="T37" fmla="*/ 2147483647 h 56"/>
                <a:gd name="T38" fmla="*/ 2147483647 w 66"/>
                <a:gd name="T39" fmla="*/ 2147483647 h 56"/>
                <a:gd name="T40" fmla="*/ 2147483647 w 66"/>
                <a:gd name="T41" fmla="*/ 2147483647 h 56"/>
                <a:gd name="T42" fmla="*/ 2147483647 w 66"/>
                <a:gd name="T43" fmla="*/ 2147483647 h 56"/>
                <a:gd name="T44" fmla="*/ 2147483647 w 66"/>
                <a:gd name="T45" fmla="*/ 2147483647 h 56"/>
                <a:gd name="T46" fmla="*/ 2147483647 w 66"/>
                <a:gd name="T47" fmla="*/ 2147483647 h 56"/>
                <a:gd name="T48" fmla="*/ 2147483647 w 66"/>
                <a:gd name="T49" fmla="*/ 2147483647 h 56"/>
                <a:gd name="T50" fmla="*/ 2147483647 w 66"/>
                <a:gd name="T51" fmla="*/ 2147483647 h 56"/>
                <a:gd name="T52" fmla="*/ 2147483647 w 66"/>
                <a:gd name="T53" fmla="*/ 2147483647 h 56"/>
                <a:gd name="T54" fmla="*/ 2147483647 w 66"/>
                <a:gd name="T55" fmla="*/ 2147483647 h 56"/>
                <a:gd name="T56" fmla="*/ 2147483647 w 66"/>
                <a:gd name="T57" fmla="*/ 2147483647 h 56"/>
                <a:gd name="T58" fmla="*/ 2147483647 w 66"/>
                <a:gd name="T59" fmla="*/ 2147483647 h 56"/>
                <a:gd name="T60" fmla="*/ 2147483647 w 66"/>
                <a:gd name="T61" fmla="*/ 2147483647 h 56"/>
                <a:gd name="T62" fmla="*/ 2147483647 w 66"/>
                <a:gd name="T63" fmla="*/ 2147483647 h 56"/>
                <a:gd name="T64" fmla="*/ 2147483647 w 66"/>
                <a:gd name="T65" fmla="*/ 2147483647 h 56"/>
                <a:gd name="T66" fmla="*/ 2147483647 w 66"/>
                <a:gd name="T67" fmla="*/ 2147483647 h 56"/>
                <a:gd name="T68" fmla="*/ 2147483647 w 66"/>
                <a:gd name="T69" fmla="*/ 2147483647 h 56"/>
                <a:gd name="T70" fmla="*/ 0 w 66"/>
                <a:gd name="T71" fmla="*/ 0 h 56"/>
                <a:gd name="T72" fmla="*/ 2147483647 w 66"/>
                <a:gd name="T73" fmla="*/ 2147483647 h 56"/>
                <a:gd name="T74" fmla="*/ 2147483647 w 66"/>
                <a:gd name="T75" fmla="*/ 2147483647 h 5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6"/>
                <a:gd name="T115" fmla="*/ 0 h 56"/>
                <a:gd name="T116" fmla="*/ 66 w 66"/>
                <a:gd name="T117" fmla="*/ 56 h 5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6" h="56">
                  <a:moveTo>
                    <a:pt x="66" y="24"/>
                  </a:moveTo>
                  <a:lnTo>
                    <a:pt x="66" y="24"/>
                  </a:lnTo>
                  <a:lnTo>
                    <a:pt x="4" y="56"/>
                  </a:lnTo>
                  <a:lnTo>
                    <a:pt x="4" y="54"/>
                  </a:lnTo>
                  <a:lnTo>
                    <a:pt x="5" y="52"/>
                  </a:lnTo>
                  <a:lnTo>
                    <a:pt x="6" y="50"/>
                  </a:lnTo>
                  <a:lnTo>
                    <a:pt x="7" y="48"/>
                  </a:lnTo>
                  <a:lnTo>
                    <a:pt x="7" y="46"/>
                  </a:lnTo>
                  <a:lnTo>
                    <a:pt x="7" y="45"/>
                  </a:lnTo>
                  <a:lnTo>
                    <a:pt x="8" y="43"/>
                  </a:lnTo>
                  <a:lnTo>
                    <a:pt x="8" y="41"/>
                  </a:lnTo>
                  <a:lnTo>
                    <a:pt x="8" y="40"/>
                  </a:lnTo>
                  <a:lnTo>
                    <a:pt x="9" y="38"/>
                  </a:lnTo>
                  <a:lnTo>
                    <a:pt x="9" y="36"/>
                  </a:lnTo>
                  <a:lnTo>
                    <a:pt x="9" y="34"/>
                  </a:lnTo>
                  <a:lnTo>
                    <a:pt x="9" y="33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4"/>
                  </a:lnTo>
                  <a:lnTo>
                    <a:pt x="8" y="22"/>
                  </a:lnTo>
                  <a:lnTo>
                    <a:pt x="8" y="21"/>
                  </a:lnTo>
                  <a:lnTo>
                    <a:pt x="8" y="19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6" y="12"/>
                  </a:lnTo>
                  <a:lnTo>
                    <a:pt x="5" y="10"/>
                  </a:lnTo>
                  <a:lnTo>
                    <a:pt x="5" y="9"/>
                  </a:lnTo>
                  <a:lnTo>
                    <a:pt x="4" y="7"/>
                  </a:lnTo>
                  <a:lnTo>
                    <a:pt x="3" y="6"/>
                  </a:ln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66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6" name="Freeform 111">
              <a:extLst>
                <a:ext uri="{FF2B5EF4-FFF2-40B4-BE49-F238E27FC236}">
                  <a16:creationId xmlns:a16="http://schemas.microsoft.com/office/drawing/2014/main" id="{AE5FB47A-2F26-4E4F-B834-5705459C6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4726" y="3273425"/>
              <a:ext cx="341313" cy="38100"/>
            </a:xfrm>
            <a:custGeom>
              <a:avLst/>
              <a:gdLst>
                <a:gd name="T0" fmla="*/ 0 w 242"/>
                <a:gd name="T1" fmla="*/ 2147483647 h 24"/>
                <a:gd name="T2" fmla="*/ 0 w 242"/>
                <a:gd name="T3" fmla="*/ 2147483647 h 24"/>
                <a:gd name="T4" fmla="*/ 2147483647 w 242"/>
                <a:gd name="T5" fmla="*/ 2147483647 h 24"/>
                <a:gd name="T6" fmla="*/ 2147483647 w 242"/>
                <a:gd name="T7" fmla="*/ 0 h 24"/>
                <a:gd name="T8" fmla="*/ 0 w 242"/>
                <a:gd name="T9" fmla="*/ 2147483647 h 24"/>
                <a:gd name="T10" fmla="*/ 0 w 242"/>
                <a:gd name="T11" fmla="*/ 2147483647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2"/>
                <a:gd name="T19" fmla="*/ 0 h 24"/>
                <a:gd name="T20" fmla="*/ 242 w 242"/>
                <a:gd name="T21" fmla="*/ 24 h 2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2" h="24">
                  <a:moveTo>
                    <a:pt x="0" y="20"/>
                  </a:moveTo>
                  <a:lnTo>
                    <a:pt x="0" y="24"/>
                  </a:lnTo>
                  <a:lnTo>
                    <a:pt x="242" y="9"/>
                  </a:lnTo>
                  <a:lnTo>
                    <a:pt x="242" y="0"/>
                  </a:lnTo>
                  <a:lnTo>
                    <a:pt x="0" y="15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7" name="Freeform 112">
              <a:extLst>
                <a:ext uri="{FF2B5EF4-FFF2-40B4-BE49-F238E27FC236}">
                  <a16:creationId xmlns:a16="http://schemas.microsoft.com/office/drawing/2014/main" id="{1D4E21A8-99DC-4599-ABFB-FFDE258DC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0200" y="3695700"/>
              <a:ext cx="96838" cy="90488"/>
            </a:xfrm>
            <a:custGeom>
              <a:avLst/>
              <a:gdLst>
                <a:gd name="T0" fmla="*/ 0 w 69"/>
                <a:gd name="T1" fmla="*/ 2147483647 h 57"/>
                <a:gd name="T2" fmla="*/ 0 w 69"/>
                <a:gd name="T3" fmla="*/ 2147483647 h 57"/>
                <a:gd name="T4" fmla="*/ 2147483647 w 69"/>
                <a:gd name="T5" fmla="*/ 0 h 57"/>
                <a:gd name="T6" fmla="*/ 2147483647 w 69"/>
                <a:gd name="T7" fmla="*/ 0 h 57"/>
                <a:gd name="T8" fmla="*/ 2147483647 w 69"/>
                <a:gd name="T9" fmla="*/ 2147483647 h 57"/>
                <a:gd name="T10" fmla="*/ 2147483647 w 69"/>
                <a:gd name="T11" fmla="*/ 2147483647 h 57"/>
                <a:gd name="T12" fmla="*/ 2147483647 w 69"/>
                <a:gd name="T13" fmla="*/ 2147483647 h 57"/>
                <a:gd name="T14" fmla="*/ 2147483647 w 69"/>
                <a:gd name="T15" fmla="*/ 2147483647 h 57"/>
                <a:gd name="T16" fmla="*/ 2147483647 w 69"/>
                <a:gd name="T17" fmla="*/ 2147483647 h 57"/>
                <a:gd name="T18" fmla="*/ 2147483647 w 69"/>
                <a:gd name="T19" fmla="*/ 2147483647 h 57"/>
                <a:gd name="T20" fmla="*/ 2147483647 w 69"/>
                <a:gd name="T21" fmla="*/ 2147483647 h 57"/>
                <a:gd name="T22" fmla="*/ 2147483647 w 69"/>
                <a:gd name="T23" fmla="*/ 2147483647 h 57"/>
                <a:gd name="T24" fmla="*/ 2147483647 w 69"/>
                <a:gd name="T25" fmla="*/ 2147483647 h 57"/>
                <a:gd name="T26" fmla="*/ 2147483647 w 69"/>
                <a:gd name="T27" fmla="*/ 2147483647 h 57"/>
                <a:gd name="T28" fmla="*/ 2147483647 w 69"/>
                <a:gd name="T29" fmla="*/ 2147483647 h 57"/>
                <a:gd name="T30" fmla="*/ 2147483647 w 69"/>
                <a:gd name="T31" fmla="*/ 2147483647 h 57"/>
                <a:gd name="T32" fmla="*/ 2147483647 w 69"/>
                <a:gd name="T33" fmla="*/ 2147483647 h 57"/>
                <a:gd name="T34" fmla="*/ 2147483647 w 69"/>
                <a:gd name="T35" fmla="*/ 2147483647 h 57"/>
                <a:gd name="T36" fmla="*/ 2147483647 w 69"/>
                <a:gd name="T37" fmla="*/ 2147483647 h 57"/>
                <a:gd name="T38" fmla="*/ 2147483647 w 69"/>
                <a:gd name="T39" fmla="*/ 2147483647 h 57"/>
                <a:gd name="T40" fmla="*/ 2147483647 w 69"/>
                <a:gd name="T41" fmla="*/ 2147483647 h 57"/>
                <a:gd name="T42" fmla="*/ 2147483647 w 69"/>
                <a:gd name="T43" fmla="*/ 2147483647 h 57"/>
                <a:gd name="T44" fmla="*/ 2147483647 w 69"/>
                <a:gd name="T45" fmla="*/ 2147483647 h 57"/>
                <a:gd name="T46" fmla="*/ 2147483647 w 69"/>
                <a:gd name="T47" fmla="*/ 2147483647 h 57"/>
                <a:gd name="T48" fmla="*/ 2147483647 w 69"/>
                <a:gd name="T49" fmla="*/ 2147483647 h 57"/>
                <a:gd name="T50" fmla="*/ 2147483647 w 69"/>
                <a:gd name="T51" fmla="*/ 2147483647 h 57"/>
                <a:gd name="T52" fmla="*/ 2147483647 w 69"/>
                <a:gd name="T53" fmla="*/ 2147483647 h 57"/>
                <a:gd name="T54" fmla="*/ 2147483647 w 69"/>
                <a:gd name="T55" fmla="*/ 2147483647 h 57"/>
                <a:gd name="T56" fmla="*/ 2147483647 w 69"/>
                <a:gd name="T57" fmla="*/ 2147483647 h 57"/>
                <a:gd name="T58" fmla="*/ 2147483647 w 69"/>
                <a:gd name="T59" fmla="*/ 2147483647 h 57"/>
                <a:gd name="T60" fmla="*/ 2147483647 w 69"/>
                <a:gd name="T61" fmla="*/ 2147483647 h 57"/>
                <a:gd name="T62" fmla="*/ 2147483647 w 69"/>
                <a:gd name="T63" fmla="*/ 2147483647 h 57"/>
                <a:gd name="T64" fmla="*/ 2147483647 w 69"/>
                <a:gd name="T65" fmla="*/ 2147483647 h 57"/>
                <a:gd name="T66" fmla="*/ 2147483647 w 69"/>
                <a:gd name="T67" fmla="*/ 2147483647 h 57"/>
                <a:gd name="T68" fmla="*/ 2147483647 w 69"/>
                <a:gd name="T69" fmla="*/ 2147483647 h 57"/>
                <a:gd name="T70" fmla="*/ 2147483647 w 69"/>
                <a:gd name="T71" fmla="*/ 2147483647 h 57"/>
                <a:gd name="T72" fmla="*/ 0 w 69"/>
                <a:gd name="T73" fmla="*/ 2147483647 h 57"/>
                <a:gd name="T74" fmla="*/ 0 w 69"/>
                <a:gd name="T75" fmla="*/ 2147483647 h 5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9"/>
                <a:gd name="T115" fmla="*/ 0 h 57"/>
                <a:gd name="T116" fmla="*/ 69 w 69"/>
                <a:gd name="T117" fmla="*/ 57 h 5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9" h="57">
                  <a:moveTo>
                    <a:pt x="0" y="57"/>
                  </a:moveTo>
                  <a:lnTo>
                    <a:pt x="0" y="57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3"/>
                  </a:lnTo>
                  <a:lnTo>
                    <a:pt x="41" y="5"/>
                  </a:lnTo>
                  <a:lnTo>
                    <a:pt x="42" y="7"/>
                  </a:lnTo>
                  <a:lnTo>
                    <a:pt x="42" y="9"/>
                  </a:lnTo>
                  <a:lnTo>
                    <a:pt x="42" y="11"/>
                  </a:lnTo>
                  <a:lnTo>
                    <a:pt x="43" y="12"/>
                  </a:lnTo>
                  <a:lnTo>
                    <a:pt x="44" y="14"/>
                  </a:lnTo>
                  <a:lnTo>
                    <a:pt x="44" y="16"/>
                  </a:lnTo>
                  <a:lnTo>
                    <a:pt x="45" y="17"/>
                  </a:lnTo>
                  <a:lnTo>
                    <a:pt x="45" y="19"/>
                  </a:lnTo>
                  <a:lnTo>
                    <a:pt x="46" y="20"/>
                  </a:lnTo>
                  <a:lnTo>
                    <a:pt x="46" y="22"/>
                  </a:lnTo>
                  <a:lnTo>
                    <a:pt x="47" y="24"/>
                  </a:lnTo>
                  <a:lnTo>
                    <a:pt x="48" y="25"/>
                  </a:lnTo>
                  <a:lnTo>
                    <a:pt x="49" y="27"/>
                  </a:lnTo>
                  <a:lnTo>
                    <a:pt x="50" y="28"/>
                  </a:lnTo>
                  <a:lnTo>
                    <a:pt x="51" y="30"/>
                  </a:lnTo>
                  <a:lnTo>
                    <a:pt x="52" y="31"/>
                  </a:lnTo>
                  <a:lnTo>
                    <a:pt x="53" y="32"/>
                  </a:lnTo>
                  <a:lnTo>
                    <a:pt x="54" y="34"/>
                  </a:lnTo>
                  <a:lnTo>
                    <a:pt x="55" y="35"/>
                  </a:lnTo>
                  <a:lnTo>
                    <a:pt x="56" y="36"/>
                  </a:lnTo>
                  <a:lnTo>
                    <a:pt x="57" y="38"/>
                  </a:lnTo>
                  <a:lnTo>
                    <a:pt x="59" y="39"/>
                  </a:lnTo>
                  <a:lnTo>
                    <a:pt x="60" y="40"/>
                  </a:lnTo>
                  <a:lnTo>
                    <a:pt x="61" y="41"/>
                  </a:lnTo>
                  <a:lnTo>
                    <a:pt x="63" y="42"/>
                  </a:lnTo>
                  <a:lnTo>
                    <a:pt x="64" y="43"/>
                  </a:lnTo>
                  <a:lnTo>
                    <a:pt x="66" y="45"/>
                  </a:lnTo>
                  <a:lnTo>
                    <a:pt x="68" y="46"/>
                  </a:lnTo>
                  <a:lnTo>
                    <a:pt x="69" y="4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8" name="Freeform 113">
              <a:extLst>
                <a:ext uri="{FF2B5EF4-FFF2-40B4-BE49-F238E27FC236}">
                  <a16:creationId xmlns:a16="http://schemas.microsoft.com/office/drawing/2014/main" id="{01FE99B0-527C-4AE4-A97D-DFDD0AAF7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5126" y="3551238"/>
              <a:ext cx="301625" cy="214312"/>
            </a:xfrm>
            <a:custGeom>
              <a:avLst/>
              <a:gdLst>
                <a:gd name="T0" fmla="*/ 2147483647 w 213"/>
                <a:gd name="T1" fmla="*/ 2147483647 h 135"/>
                <a:gd name="T2" fmla="*/ 2147483647 w 213"/>
                <a:gd name="T3" fmla="*/ 0 h 135"/>
                <a:gd name="T4" fmla="*/ 0 w 213"/>
                <a:gd name="T5" fmla="*/ 2147483647 h 135"/>
                <a:gd name="T6" fmla="*/ 2147483647 w 213"/>
                <a:gd name="T7" fmla="*/ 2147483647 h 135"/>
                <a:gd name="T8" fmla="*/ 2147483647 w 213"/>
                <a:gd name="T9" fmla="*/ 2147483647 h 135"/>
                <a:gd name="T10" fmla="*/ 2147483647 w 213"/>
                <a:gd name="T11" fmla="*/ 2147483647 h 1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3"/>
                <a:gd name="T19" fmla="*/ 0 h 135"/>
                <a:gd name="T20" fmla="*/ 213 w 213"/>
                <a:gd name="T21" fmla="*/ 135 h 13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3" h="135">
                  <a:moveTo>
                    <a:pt x="210" y="4"/>
                  </a:moveTo>
                  <a:lnTo>
                    <a:pt x="208" y="0"/>
                  </a:lnTo>
                  <a:lnTo>
                    <a:pt x="0" y="127"/>
                  </a:lnTo>
                  <a:lnTo>
                    <a:pt x="5" y="135"/>
                  </a:lnTo>
                  <a:lnTo>
                    <a:pt x="213" y="8"/>
                  </a:lnTo>
                  <a:lnTo>
                    <a:pt x="21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9" name="Freeform 114">
              <a:extLst>
                <a:ext uri="{FF2B5EF4-FFF2-40B4-BE49-F238E27FC236}">
                  <a16:creationId xmlns:a16="http://schemas.microsoft.com/office/drawing/2014/main" id="{110E2DBC-A087-45D3-B5E0-93E08D2B4B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1913" y="4867276"/>
              <a:ext cx="95250" cy="100013"/>
            </a:xfrm>
            <a:custGeom>
              <a:avLst/>
              <a:gdLst>
                <a:gd name="T0" fmla="*/ 0 w 67"/>
                <a:gd name="T1" fmla="*/ 0 h 63"/>
                <a:gd name="T2" fmla="*/ 0 w 67"/>
                <a:gd name="T3" fmla="*/ 0 h 63"/>
                <a:gd name="T4" fmla="*/ 2147483647 w 67"/>
                <a:gd name="T5" fmla="*/ 2147483647 h 63"/>
                <a:gd name="T6" fmla="*/ 2147483647 w 67"/>
                <a:gd name="T7" fmla="*/ 2147483647 h 63"/>
                <a:gd name="T8" fmla="*/ 2147483647 w 67"/>
                <a:gd name="T9" fmla="*/ 2147483647 h 63"/>
                <a:gd name="T10" fmla="*/ 2147483647 w 67"/>
                <a:gd name="T11" fmla="*/ 2147483647 h 63"/>
                <a:gd name="T12" fmla="*/ 2147483647 w 67"/>
                <a:gd name="T13" fmla="*/ 2147483647 h 63"/>
                <a:gd name="T14" fmla="*/ 2147483647 w 67"/>
                <a:gd name="T15" fmla="*/ 2147483647 h 63"/>
                <a:gd name="T16" fmla="*/ 2147483647 w 67"/>
                <a:gd name="T17" fmla="*/ 2147483647 h 63"/>
                <a:gd name="T18" fmla="*/ 2147483647 w 67"/>
                <a:gd name="T19" fmla="*/ 2147483647 h 63"/>
                <a:gd name="T20" fmla="*/ 2147483647 w 67"/>
                <a:gd name="T21" fmla="*/ 2147483647 h 63"/>
                <a:gd name="T22" fmla="*/ 2147483647 w 67"/>
                <a:gd name="T23" fmla="*/ 2147483647 h 63"/>
                <a:gd name="T24" fmla="*/ 2147483647 w 67"/>
                <a:gd name="T25" fmla="*/ 2147483647 h 63"/>
                <a:gd name="T26" fmla="*/ 2147483647 w 67"/>
                <a:gd name="T27" fmla="*/ 2147483647 h 63"/>
                <a:gd name="T28" fmla="*/ 2147483647 w 67"/>
                <a:gd name="T29" fmla="*/ 2147483647 h 63"/>
                <a:gd name="T30" fmla="*/ 2147483647 w 67"/>
                <a:gd name="T31" fmla="*/ 2147483647 h 63"/>
                <a:gd name="T32" fmla="*/ 2147483647 w 67"/>
                <a:gd name="T33" fmla="*/ 2147483647 h 63"/>
                <a:gd name="T34" fmla="*/ 2147483647 w 67"/>
                <a:gd name="T35" fmla="*/ 2147483647 h 63"/>
                <a:gd name="T36" fmla="*/ 2147483647 w 67"/>
                <a:gd name="T37" fmla="*/ 2147483647 h 63"/>
                <a:gd name="T38" fmla="*/ 2147483647 w 67"/>
                <a:gd name="T39" fmla="*/ 2147483647 h 63"/>
                <a:gd name="T40" fmla="*/ 2147483647 w 67"/>
                <a:gd name="T41" fmla="*/ 2147483647 h 63"/>
                <a:gd name="T42" fmla="*/ 2147483647 w 67"/>
                <a:gd name="T43" fmla="*/ 2147483647 h 63"/>
                <a:gd name="T44" fmla="*/ 2147483647 w 67"/>
                <a:gd name="T45" fmla="*/ 2147483647 h 63"/>
                <a:gd name="T46" fmla="*/ 2147483647 w 67"/>
                <a:gd name="T47" fmla="*/ 2147483647 h 63"/>
                <a:gd name="T48" fmla="*/ 2147483647 w 67"/>
                <a:gd name="T49" fmla="*/ 2147483647 h 63"/>
                <a:gd name="T50" fmla="*/ 2147483647 w 67"/>
                <a:gd name="T51" fmla="*/ 2147483647 h 63"/>
                <a:gd name="T52" fmla="*/ 2147483647 w 67"/>
                <a:gd name="T53" fmla="*/ 2147483647 h 63"/>
                <a:gd name="T54" fmla="*/ 2147483647 w 67"/>
                <a:gd name="T55" fmla="*/ 2147483647 h 63"/>
                <a:gd name="T56" fmla="*/ 2147483647 w 67"/>
                <a:gd name="T57" fmla="*/ 2147483647 h 63"/>
                <a:gd name="T58" fmla="*/ 2147483647 w 67"/>
                <a:gd name="T59" fmla="*/ 2147483647 h 63"/>
                <a:gd name="T60" fmla="*/ 2147483647 w 67"/>
                <a:gd name="T61" fmla="*/ 2147483647 h 63"/>
                <a:gd name="T62" fmla="*/ 2147483647 w 67"/>
                <a:gd name="T63" fmla="*/ 2147483647 h 63"/>
                <a:gd name="T64" fmla="*/ 2147483647 w 67"/>
                <a:gd name="T65" fmla="*/ 2147483647 h 63"/>
                <a:gd name="T66" fmla="*/ 2147483647 w 67"/>
                <a:gd name="T67" fmla="*/ 2147483647 h 63"/>
                <a:gd name="T68" fmla="*/ 2147483647 w 67"/>
                <a:gd name="T69" fmla="*/ 2147483647 h 63"/>
                <a:gd name="T70" fmla="*/ 2147483647 w 67"/>
                <a:gd name="T71" fmla="*/ 2147483647 h 63"/>
                <a:gd name="T72" fmla="*/ 0 w 67"/>
                <a:gd name="T73" fmla="*/ 0 h 63"/>
                <a:gd name="T74" fmla="*/ 0 w 67"/>
                <a:gd name="T75" fmla="*/ 0 h 6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67"/>
                <a:gd name="T115" fmla="*/ 0 h 63"/>
                <a:gd name="T116" fmla="*/ 67 w 67"/>
                <a:gd name="T117" fmla="*/ 63 h 6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67" h="63">
                  <a:moveTo>
                    <a:pt x="0" y="0"/>
                  </a:moveTo>
                  <a:lnTo>
                    <a:pt x="0" y="0"/>
                  </a:lnTo>
                  <a:lnTo>
                    <a:pt x="67" y="22"/>
                  </a:lnTo>
                  <a:lnTo>
                    <a:pt x="65" y="22"/>
                  </a:lnTo>
                  <a:lnTo>
                    <a:pt x="64" y="23"/>
                  </a:lnTo>
                  <a:lnTo>
                    <a:pt x="62" y="24"/>
                  </a:lnTo>
                  <a:lnTo>
                    <a:pt x="60" y="25"/>
                  </a:lnTo>
                  <a:lnTo>
                    <a:pt x="58" y="26"/>
                  </a:lnTo>
                  <a:lnTo>
                    <a:pt x="57" y="27"/>
                  </a:lnTo>
                  <a:lnTo>
                    <a:pt x="56" y="28"/>
                  </a:lnTo>
                  <a:lnTo>
                    <a:pt x="54" y="29"/>
                  </a:lnTo>
                  <a:lnTo>
                    <a:pt x="53" y="30"/>
                  </a:lnTo>
                  <a:lnTo>
                    <a:pt x="51" y="31"/>
                  </a:lnTo>
                  <a:lnTo>
                    <a:pt x="50" y="32"/>
                  </a:lnTo>
                  <a:lnTo>
                    <a:pt x="49" y="33"/>
                  </a:lnTo>
                  <a:lnTo>
                    <a:pt x="47" y="35"/>
                  </a:lnTo>
                  <a:lnTo>
                    <a:pt x="46" y="36"/>
                  </a:lnTo>
                  <a:lnTo>
                    <a:pt x="45" y="37"/>
                  </a:lnTo>
                  <a:lnTo>
                    <a:pt x="44" y="38"/>
                  </a:lnTo>
                  <a:lnTo>
                    <a:pt x="42" y="39"/>
                  </a:lnTo>
                  <a:lnTo>
                    <a:pt x="41" y="41"/>
                  </a:lnTo>
                  <a:lnTo>
                    <a:pt x="41" y="42"/>
                  </a:lnTo>
                  <a:lnTo>
                    <a:pt x="39" y="44"/>
                  </a:lnTo>
                  <a:lnTo>
                    <a:pt x="38" y="45"/>
                  </a:lnTo>
                  <a:lnTo>
                    <a:pt x="38" y="47"/>
                  </a:lnTo>
                  <a:lnTo>
                    <a:pt x="37" y="48"/>
                  </a:lnTo>
                  <a:lnTo>
                    <a:pt x="36" y="50"/>
                  </a:lnTo>
                  <a:lnTo>
                    <a:pt x="35" y="51"/>
                  </a:lnTo>
                  <a:lnTo>
                    <a:pt x="34" y="53"/>
                  </a:lnTo>
                  <a:lnTo>
                    <a:pt x="34" y="55"/>
                  </a:lnTo>
                  <a:lnTo>
                    <a:pt x="33" y="56"/>
                  </a:lnTo>
                  <a:lnTo>
                    <a:pt x="32" y="58"/>
                  </a:lnTo>
                  <a:lnTo>
                    <a:pt x="31" y="60"/>
                  </a:lnTo>
                  <a:lnTo>
                    <a:pt x="31" y="62"/>
                  </a:lnTo>
                  <a:lnTo>
                    <a:pt x="30" y="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0" name="Freeform 115">
              <a:extLst>
                <a:ext uri="{FF2B5EF4-FFF2-40B4-BE49-F238E27FC236}">
                  <a16:creationId xmlns:a16="http://schemas.microsoft.com/office/drawing/2014/main" id="{C8DE21F8-66A2-4CC1-9232-C37658BB3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4" y="4895850"/>
              <a:ext cx="433387" cy="431800"/>
            </a:xfrm>
            <a:custGeom>
              <a:avLst/>
              <a:gdLst>
                <a:gd name="T0" fmla="*/ 2147483647 w 307"/>
                <a:gd name="T1" fmla="*/ 2147483647 h 272"/>
                <a:gd name="T2" fmla="*/ 2147483647 w 307"/>
                <a:gd name="T3" fmla="*/ 2147483647 h 272"/>
                <a:gd name="T4" fmla="*/ 2147483647 w 307"/>
                <a:gd name="T5" fmla="*/ 0 h 272"/>
                <a:gd name="T6" fmla="*/ 0 w 307"/>
                <a:gd name="T7" fmla="*/ 2147483647 h 272"/>
                <a:gd name="T8" fmla="*/ 2147483647 w 307"/>
                <a:gd name="T9" fmla="*/ 2147483647 h 272"/>
                <a:gd name="T10" fmla="*/ 2147483647 w 307"/>
                <a:gd name="T11" fmla="*/ 2147483647 h 2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7"/>
                <a:gd name="T19" fmla="*/ 0 h 272"/>
                <a:gd name="T20" fmla="*/ 307 w 307"/>
                <a:gd name="T21" fmla="*/ 272 h 2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7" h="272">
                  <a:moveTo>
                    <a:pt x="304" y="268"/>
                  </a:moveTo>
                  <a:lnTo>
                    <a:pt x="307" y="265"/>
                  </a:lnTo>
                  <a:lnTo>
                    <a:pt x="5" y="0"/>
                  </a:lnTo>
                  <a:lnTo>
                    <a:pt x="0" y="7"/>
                  </a:lnTo>
                  <a:lnTo>
                    <a:pt x="301" y="272"/>
                  </a:lnTo>
                  <a:lnTo>
                    <a:pt x="304" y="2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1" name="Freeform 116">
              <a:extLst>
                <a:ext uri="{FF2B5EF4-FFF2-40B4-BE49-F238E27FC236}">
                  <a16:creationId xmlns:a16="http://schemas.microsoft.com/office/drawing/2014/main" id="{8AB3BE3D-53E5-4B68-ACAE-542BA88020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6689" y="4230689"/>
              <a:ext cx="98425" cy="85725"/>
            </a:xfrm>
            <a:custGeom>
              <a:avLst/>
              <a:gdLst>
                <a:gd name="T0" fmla="*/ 2147483647 w 70"/>
                <a:gd name="T1" fmla="*/ 2147483647 h 54"/>
                <a:gd name="T2" fmla="*/ 2147483647 w 70"/>
                <a:gd name="T3" fmla="*/ 2147483647 h 54"/>
                <a:gd name="T4" fmla="*/ 2147483647 w 70"/>
                <a:gd name="T5" fmla="*/ 2147483647 h 54"/>
                <a:gd name="T6" fmla="*/ 2147483647 w 70"/>
                <a:gd name="T7" fmla="*/ 2147483647 h 54"/>
                <a:gd name="T8" fmla="*/ 2147483647 w 70"/>
                <a:gd name="T9" fmla="*/ 2147483647 h 54"/>
                <a:gd name="T10" fmla="*/ 2147483647 w 70"/>
                <a:gd name="T11" fmla="*/ 2147483647 h 54"/>
                <a:gd name="T12" fmla="*/ 2147483647 w 70"/>
                <a:gd name="T13" fmla="*/ 2147483647 h 54"/>
                <a:gd name="T14" fmla="*/ 2147483647 w 70"/>
                <a:gd name="T15" fmla="*/ 2147483647 h 54"/>
                <a:gd name="T16" fmla="*/ 2147483647 w 70"/>
                <a:gd name="T17" fmla="*/ 2147483647 h 54"/>
                <a:gd name="T18" fmla="*/ 2147483647 w 70"/>
                <a:gd name="T19" fmla="*/ 2147483647 h 54"/>
                <a:gd name="T20" fmla="*/ 2147483647 w 70"/>
                <a:gd name="T21" fmla="*/ 2147483647 h 54"/>
                <a:gd name="T22" fmla="*/ 2147483647 w 70"/>
                <a:gd name="T23" fmla="*/ 2147483647 h 54"/>
                <a:gd name="T24" fmla="*/ 2147483647 w 70"/>
                <a:gd name="T25" fmla="*/ 2147483647 h 54"/>
                <a:gd name="T26" fmla="*/ 2147483647 w 70"/>
                <a:gd name="T27" fmla="*/ 2147483647 h 54"/>
                <a:gd name="T28" fmla="*/ 2147483647 w 70"/>
                <a:gd name="T29" fmla="*/ 2147483647 h 54"/>
                <a:gd name="T30" fmla="*/ 2147483647 w 70"/>
                <a:gd name="T31" fmla="*/ 2147483647 h 54"/>
                <a:gd name="T32" fmla="*/ 2147483647 w 70"/>
                <a:gd name="T33" fmla="*/ 2147483647 h 54"/>
                <a:gd name="T34" fmla="*/ 2147483647 w 70"/>
                <a:gd name="T35" fmla="*/ 2147483647 h 54"/>
                <a:gd name="T36" fmla="*/ 2147483647 w 70"/>
                <a:gd name="T37" fmla="*/ 2147483647 h 54"/>
                <a:gd name="T38" fmla="*/ 2147483647 w 70"/>
                <a:gd name="T39" fmla="*/ 2147483647 h 54"/>
                <a:gd name="T40" fmla="*/ 2147483647 w 70"/>
                <a:gd name="T41" fmla="*/ 2147483647 h 54"/>
                <a:gd name="T42" fmla="*/ 2147483647 w 70"/>
                <a:gd name="T43" fmla="*/ 2147483647 h 54"/>
                <a:gd name="T44" fmla="*/ 2147483647 w 70"/>
                <a:gd name="T45" fmla="*/ 2147483647 h 54"/>
                <a:gd name="T46" fmla="*/ 2147483647 w 70"/>
                <a:gd name="T47" fmla="*/ 2147483647 h 54"/>
                <a:gd name="T48" fmla="*/ 2147483647 w 70"/>
                <a:gd name="T49" fmla="*/ 2147483647 h 54"/>
                <a:gd name="T50" fmla="*/ 2147483647 w 70"/>
                <a:gd name="T51" fmla="*/ 2147483647 h 54"/>
                <a:gd name="T52" fmla="*/ 2147483647 w 70"/>
                <a:gd name="T53" fmla="*/ 2147483647 h 54"/>
                <a:gd name="T54" fmla="*/ 2147483647 w 70"/>
                <a:gd name="T55" fmla="*/ 2147483647 h 54"/>
                <a:gd name="T56" fmla="*/ 2147483647 w 70"/>
                <a:gd name="T57" fmla="*/ 2147483647 h 54"/>
                <a:gd name="T58" fmla="*/ 2147483647 w 70"/>
                <a:gd name="T59" fmla="*/ 2147483647 h 54"/>
                <a:gd name="T60" fmla="*/ 2147483647 w 70"/>
                <a:gd name="T61" fmla="*/ 2147483647 h 54"/>
                <a:gd name="T62" fmla="*/ 2147483647 w 70"/>
                <a:gd name="T63" fmla="*/ 2147483647 h 54"/>
                <a:gd name="T64" fmla="*/ 2147483647 w 70"/>
                <a:gd name="T65" fmla="*/ 2147483647 h 54"/>
                <a:gd name="T66" fmla="*/ 2147483647 w 70"/>
                <a:gd name="T67" fmla="*/ 2147483647 h 54"/>
                <a:gd name="T68" fmla="*/ 2147483647 w 70"/>
                <a:gd name="T69" fmla="*/ 2147483647 h 54"/>
                <a:gd name="T70" fmla="*/ 0 w 70"/>
                <a:gd name="T71" fmla="*/ 0 h 54"/>
                <a:gd name="T72" fmla="*/ 2147483647 w 70"/>
                <a:gd name="T73" fmla="*/ 2147483647 h 54"/>
                <a:gd name="T74" fmla="*/ 2147483647 w 70"/>
                <a:gd name="T75" fmla="*/ 2147483647 h 5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"/>
                <a:gd name="T115" fmla="*/ 0 h 54"/>
                <a:gd name="T116" fmla="*/ 70 w 70"/>
                <a:gd name="T117" fmla="*/ 54 h 5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" h="54">
                  <a:moveTo>
                    <a:pt x="70" y="13"/>
                  </a:moveTo>
                  <a:lnTo>
                    <a:pt x="70" y="13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50"/>
                  </a:lnTo>
                  <a:lnTo>
                    <a:pt x="14" y="48"/>
                  </a:lnTo>
                  <a:lnTo>
                    <a:pt x="14" y="46"/>
                  </a:lnTo>
                  <a:lnTo>
                    <a:pt x="14" y="44"/>
                  </a:lnTo>
                  <a:lnTo>
                    <a:pt x="14" y="43"/>
                  </a:lnTo>
                  <a:lnTo>
                    <a:pt x="14" y="41"/>
                  </a:lnTo>
                  <a:lnTo>
                    <a:pt x="14" y="39"/>
                  </a:lnTo>
                  <a:lnTo>
                    <a:pt x="15" y="37"/>
                  </a:lnTo>
                  <a:lnTo>
                    <a:pt x="14" y="35"/>
                  </a:lnTo>
                  <a:lnTo>
                    <a:pt x="14" y="34"/>
                  </a:lnTo>
                  <a:lnTo>
                    <a:pt x="14" y="32"/>
                  </a:lnTo>
                  <a:lnTo>
                    <a:pt x="14" y="30"/>
                  </a:lnTo>
                  <a:lnTo>
                    <a:pt x="14" y="28"/>
                  </a:lnTo>
                  <a:lnTo>
                    <a:pt x="14" y="27"/>
                  </a:lnTo>
                  <a:lnTo>
                    <a:pt x="13" y="25"/>
                  </a:lnTo>
                  <a:lnTo>
                    <a:pt x="13" y="23"/>
                  </a:lnTo>
                  <a:lnTo>
                    <a:pt x="13" y="21"/>
                  </a:lnTo>
                  <a:lnTo>
                    <a:pt x="12" y="20"/>
                  </a:lnTo>
                  <a:lnTo>
                    <a:pt x="11" y="19"/>
                  </a:lnTo>
                  <a:lnTo>
                    <a:pt x="11" y="17"/>
                  </a:lnTo>
                  <a:lnTo>
                    <a:pt x="10" y="15"/>
                  </a:lnTo>
                  <a:lnTo>
                    <a:pt x="10" y="13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7" y="9"/>
                  </a:lnTo>
                  <a:lnTo>
                    <a:pt x="6" y="7"/>
                  </a:lnTo>
                  <a:lnTo>
                    <a:pt x="5" y="6"/>
                  </a:lnTo>
                  <a:lnTo>
                    <a:pt x="4" y="4"/>
                  </a:lnTo>
                  <a:lnTo>
                    <a:pt x="3" y="2"/>
                  </a:lnTo>
                  <a:lnTo>
                    <a:pt x="2" y="1"/>
                  </a:lnTo>
                  <a:lnTo>
                    <a:pt x="0" y="0"/>
                  </a:lnTo>
                  <a:lnTo>
                    <a:pt x="7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2" name="Freeform 117">
              <a:extLst>
                <a:ext uri="{FF2B5EF4-FFF2-40B4-BE49-F238E27FC236}">
                  <a16:creationId xmlns:a16="http://schemas.microsoft.com/office/drawing/2014/main" id="{6C242018-43AE-4C96-8CBF-CAF2A038A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7088" y="4254501"/>
              <a:ext cx="665162" cy="176213"/>
            </a:xfrm>
            <a:custGeom>
              <a:avLst/>
              <a:gdLst>
                <a:gd name="T0" fmla="*/ 2147483647 w 472"/>
                <a:gd name="T1" fmla="*/ 2147483647 h 111"/>
                <a:gd name="T2" fmla="*/ 2147483647 w 472"/>
                <a:gd name="T3" fmla="*/ 2147483647 h 111"/>
                <a:gd name="T4" fmla="*/ 2147483647 w 472"/>
                <a:gd name="T5" fmla="*/ 2147483647 h 111"/>
                <a:gd name="T6" fmla="*/ 2147483647 w 472"/>
                <a:gd name="T7" fmla="*/ 0 h 111"/>
                <a:gd name="T8" fmla="*/ 0 w 472"/>
                <a:gd name="T9" fmla="*/ 2147483647 h 111"/>
                <a:gd name="T10" fmla="*/ 2147483647 w 472"/>
                <a:gd name="T11" fmla="*/ 2147483647 h 11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2"/>
                <a:gd name="T19" fmla="*/ 0 h 111"/>
                <a:gd name="T20" fmla="*/ 472 w 472"/>
                <a:gd name="T21" fmla="*/ 111 h 11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2" h="111">
                  <a:moveTo>
                    <a:pt x="2" y="107"/>
                  </a:moveTo>
                  <a:lnTo>
                    <a:pt x="3" y="111"/>
                  </a:lnTo>
                  <a:lnTo>
                    <a:pt x="472" y="9"/>
                  </a:lnTo>
                  <a:lnTo>
                    <a:pt x="469" y="0"/>
                  </a:lnTo>
                  <a:lnTo>
                    <a:pt x="0" y="102"/>
                  </a:lnTo>
                  <a:lnTo>
                    <a:pt x="2" y="1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3" name="Line 123">
              <a:extLst>
                <a:ext uri="{FF2B5EF4-FFF2-40B4-BE49-F238E27FC236}">
                  <a16:creationId xmlns:a16="http://schemas.microsoft.com/office/drawing/2014/main" id="{9471A64D-6978-4F42-A391-6C3A2CE4DB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84964" y="3559176"/>
              <a:ext cx="338137" cy="219075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stealth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Arial"/>
              </a:endParaRPr>
            </a:p>
          </p:txBody>
        </p:sp>
        <p:sp>
          <p:nvSpPr>
            <p:cNvPr id="134" name="Line 124">
              <a:extLst>
                <a:ext uri="{FF2B5EF4-FFF2-40B4-BE49-F238E27FC236}">
                  <a16:creationId xmlns:a16="http://schemas.microsoft.com/office/drawing/2014/main" id="{850190B5-79FA-4922-94E8-FA70B019817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2605589" flipH="1">
              <a:off x="4799014" y="3189289"/>
              <a:ext cx="338137" cy="219075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stealth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Arial"/>
              </a:endParaRPr>
            </a:p>
          </p:txBody>
        </p:sp>
        <p:sp>
          <p:nvSpPr>
            <p:cNvPr id="135" name="Line 125">
              <a:extLst>
                <a:ext uri="{FF2B5EF4-FFF2-40B4-BE49-F238E27FC236}">
                  <a16:creationId xmlns:a16="http://schemas.microsoft.com/office/drawing/2014/main" id="{7AAC2462-7F51-469C-A266-8180F2FB765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1917222" flipH="1">
              <a:off x="4664076" y="4140200"/>
              <a:ext cx="627063" cy="381000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stealth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Arial"/>
              </a:endParaRPr>
            </a:p>
          </p:txBody>
        </p:sp>
        <p:sp>
          <p:nvSpPr>
            <p:cNvPr id="136" name="Line 126">
              <a:extLst>
                <a:ext uri="{FF2B5EF4-FFF2-40B4-BE49-F238E27FC236}">
                  <a16:creationId xmlns:a16="http://schemas.microsoft.com/office/drawing/2014/main" id="{DA6769D6-9D80-4B58-B1AE-AB54B3FF11C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309644" flipH="1">
              <a:off x="6351589" y="4964114"/>
              <a:ext cx="650875" cy="314325"/>
            </a:xfrm>
            <a:prstGeom prst="line">
              <a:avLst/>
            </a:prstGeom>
            <a:noFill/>
            <a:ln w="57150">
              <a:solidFill>
                <a:srgbClr val="003399"/>
              </a:solidFill>
              <a:round/>
              <a:headEnd/>
              <a:tailEnd type="stealth" w="med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6739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5600" y="0"/>
            <a:ext cx="7721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469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A6E711-94D2-4F76-ADF3-91B1175F5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539" y="2094855"/>
            <a:ext cx="10872444" cy="1103313"/>
          </a:xfrm>
        </p:spPr>
        <p:txBody>
          <a:bodyPr/>
          <a:lstStyle/>
          <a:p>
            <a:r>
              <a:rPr lang="en-US" dirty="0"/>
              <a:t>Screening per la NAFLD in </a:t>
            </a:r>
            <a:r>
              <a:rPr lang="en-US" dirty="0" err="1"/>
              <a:t>soggetti</a:t>
            </a:r>
            <a:r>
              <a:rPr lang="en-US" dirty="0"/>
              <a:t> con </a:t>
            </a:r>
            <a:r>
              <a:rPr lang="en-US" dirty="0" err="1"/>
              <a:t>diabete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12" name="Rectangle 49">
            <a:extLst>
              <a:ext uri="{FF2B5EF4-FFF2-40B4-BE49-F238E27FC236}">
                <a16:creationId xmlns:a16="http://schemas.microsoft.com/office/drawing/2014/main" id="{C346F25D-ABA6-46CD-940B-7C5654E37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153" y="4557804"/>
            <a:ext cx="1343947" cy="7032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Diabete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ctangle 49">
            <a:extLst>
              <a:ext uri="{FF2B5EF4-FFF2-40B4-BE49-F238E27FC236}">
                <a16:creationId xmlns:a16="http://schemas.microsoft.com/office/drawing/2014/main" id="{C346F25D-ABA6-46CD-940B-7C5654E37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6548" y="4557804"/>
            <a:ext cx="1271043" cy="7032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FIB-4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49">
            <a:extLst>
              <a:ext uri="{FF2B5EF4-FFF2-40B4-BE49-F238E27FC236}">
                <a16:creationId xmlns:a16="http://schemas.microsoft.com/office/drawing/2014/main" id="{C346F25D-ABA6-46CD-940B-7C5654E37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758" y="5241165"/>
            <a:ext cx="1271043" cy="7032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&lt; 1.3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49">
            <a:extLst>
              <a:ext uri="{FF2B5EF4-FFF2-40B4-BE49-F238E27FC236}">
                <a16:creationId xmlns:a16="http://schemas.microsoft.com/office/drawing/2014/main" id="{C346F25D-ABA6-46CD-940B-7C5654E37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3048" y="3889700"/>
            <a:ext cx="1271043" cy="7032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≥ 1.3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49">
            <a:extLst>
              <a:ext uri="{FF2B5EF4-FFF2-40B4-BE49-F238E27FC236}">
                <a16:creationId xmlns:a16="http://schemas.microsoft.com/office/drawing/2014/main" id="{C346F25D-ABA6-46CD-940B-7C5654E37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4406" y="5237607"/>
            <a:ext cx="1768366" cy="7032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FIB-4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annuale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49">
            <a:extLst>
              <a:ext uri="{FF2B5EF4-FFF2-40B4-BE49-F238E27FC236}">
                <a16:creationId xmlns:a16="http://schemas.microsoft.com/office/drawing/2014/main" id="{C346F25D-ABA6-46CD-940B-7C5654E37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0837" y="3897282"/>
            <a:ext cx="1768366" cy="7032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Elastografia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49">
            <a:extLst>
              <a:ext uri="{FF2B5EF4-FFF2-40B4-BE49-F238E27FC236}">
                <a16:creationId xmlns:a16="http://schemas.microsoft.com/office/drawing/2014/main" id="{C346F25D-ABA6-46CD-940B-7C5654E37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651" y="3310426"/>
            <a:ext cx="1271043" cy="7032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F0-F1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49">
            <a:extLst>
              <a:ext uri="{FF2B5EF4-FFF2-40B4-BE49-F238E27FC236}">
                <a16:creationId xmlns:a16="http://schemas.microsoft.com/office/drawing/2014/main" id="{C346F25D-ABA6-46CD-940B-7C5654E37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1651" y="4424415"/>
            <a:ext cx="1271043" cy="7032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F2-F3-F4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49">
            <a:extLst>
              <a:ext uri="{FF2B5EF4-FFF2-40B4-BE49-F238E27FC236}">
                <a16:creationId xmlns:a16="http://schemas.microsoft.com/office/drawing/2014/main" id="{C346F25D-ABA6-46CD-940B-7C5654E37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72623" y="3306867"/>
            <a:ext cx="1768366" cy="70326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FIB-4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annuale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49">
            <a:extLst>
              <a:ext uri="{FF2B5EF4-FFF2-40B4-BE49-F238E27FC236}">
                <a16:creationId xmlns:a16="http://schemas.microsoft.com/office/drawing/2014/main" id="{C346F25D-ABA6-46CD-940B-7C5654E37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055" y="4428437"/>
            <a:ext cx="1768366" cy="14156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Modifiche</a:t>
            </a:r>
            <a:r>
              <a:rPr lang="en-US" altLang="en-US" sz="18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1800" b="1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dello</a:t>
            </a:r>
            <a:endParaRPr lang="en-US" altLang="en-US" sz="1800" b="1" dirty="0">
              <a:solidFill>
                <a:srgbClr val="FFFFFF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8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stile di vita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e/o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nuove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terapie</a:t>
            </a:r>
            <a:b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altLang="en-US" sz="1800" b="1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se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F2-F3)</a:t>
            </a:r>
            <a:endParaRPr kumimoji="0" lang="en-US" altLang="en-US" sz="1800" b="0" i="0" u="none" strike="noStrike" kern="1200" cap="none" spc="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Line 52">
            <a:extLst>
              <a:ext uri="{FF2B5EF4-FFF2-40B4-BE49-F238E27FC236}">
                <a16:creationId xmlns:a16="http://schemas.microsoft.com/office/drawing/2014/main" id="{809AEC4D-D360-4462-B28D-A44E89AF0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76576" y="4924345"/>
            <a:ext cx="4794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Line 52">
            <a:extLst>
              <a:ext uri="{FF2B5EF4-FFF2-40B4-BE49-F238E27FC236}">
                <a16:creationId xmlns:a16="http://schemas.microsoft.com/office/drawing/2014/main" id="{809AEC4D-D360-4462-B28D-A44E89AF0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1570" y="5609763"/>
            <a:ext cx="4794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Line 52">
            <a:extLst>
              <a:ext uri="{FF2B5EF4-FFF2-40B4-BE49-F238E27FC236}">
                <a16:creationId xmlns:a16="http://schemas.microsoft.com/office/drawing/2014/main" id="{809AEC4D-D360-4462-B28D-A44E89AF0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0430" y="4274497"/>
            <a:ext cx="4794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Line 52">
            <a:extLst>
              <a:ext uri="{FF2B5EF4-FFF2-40B4-BE49-F238E27FC236}">
                <a16:creationId xmlns:a16="http://schemas.microsoft.com/office/drawing/2014/main" id="{809AEC4D-D360-4462-B28D-A44E89AF0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9496750" y="3661802"/>
            <a:ext cx="4794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Line 52">
            <a:extLst>
              <a:ext uri="{FF2B5EF4-FFF2-40B4-BE49-F238E27FC236}">
                <a16:creationId xmlns:a16="http://schemas.microsoft.com/office/drawing/2014/main" id="{809AEC4D-D360-4462-B28D-A44E89AF0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9496750" y="4786931"/>
            <a:ext cx="479425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Line 52">
            <a:extLst>
              <a:ext uri="{FF2B5EF4-FFF2-40B4-BE49-F238E27FC236}">
                <a16:creationId xmlns:a16="http://schemas.microsoft.com/office/drawing/2014/main" id="{809AEC4D-D360-4462-B28D-A44E89AF03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26469" y="4296419"/>
            <a:ext cx="512468" cy="57927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Line 52">
            <a:extLst>
              <a:ext uri="{FF2B5EF4-FFF2-40B4-BE49-F238E27FC236}">
                <a16:creationId xmlns:a16="http://schemas.microsoft.com/office/drawing/2014/main" id="{809AEC4D-D360-4462-B28D-A44E89AF0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7608" y="4975953"/>
            <a:ext cx="490188" cy="479015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Line 52">
            <a:extLst>
              <a:ext uri="{FF2B5EF4-FFF2-40B4-BE49-F238E27FC236}">
                <a16:creationId xmlns:a16="http://schemas.microsoft.com/office/drawing/2014/main" id="{809AEC4D-D360-4462-B28D-A44E89AF036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681650" y="3695220"/>
            <a:ext cx="567732" cy="508343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Line 52">
            <a:extLst>
              <a:ext uri="{FF2B5EF4-FFF2-40B4-BE49-F238E27FC236}">
                <a16:creationId xmlns:a16="http://schemas.microsoft.com/office/drawing/2014/main" id="{809AEC4D-D360-4462-B28D-A44E89AF0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70509" y="4292684"/>
            <a:ext cx="556592" cy="505387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6BD44602-04E9-4B8D-A976-023729A10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47" y="393687"/>
            <a:ext cx="5052778" cy="365903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2AB792B-4814-4B4B-94BA-9EBBA619A179}"/>
              </a:ext>
            </a:extLst>
          </p:cNvPr>
          <p:cNvSpPr/>
          <p:nvPr/>
        </p:nvSpPr>
        <p:spPr>
          <a:xfrm>
            <a:off x="470153" y="816438"/>
            <a:ext cx="1098083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MT"/>
              </a:rPr>
              <a:t>In patients with T2DM, the presence of NAFLD should be looked for irrespective of liver enzyme levels, since T2DM patients are at high risk of disease progression </a:t>
            </a:r>
            <a:r>
              <a:rPr kumimoji="0" lang="it-IT" sz="19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MT"/>
              </a:rPr>
              <a:t>(</a:t>
            </a:r>
            <a:r>
              <a:rPr kumimoji="0" lang="it-IT" sz="19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BoldMT"/>
              </a:rPr>
              <a:t>A2)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488730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E7AF433F-1294-407E-B418-34A776C33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575" y="1468250"/>
            <a:ext cx="4834501" cy="39215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CAD899E-D544-4F58-BF28-AFB49C5E5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139" y="1241620"/>
            <a:ext cx="4834501" cy="483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29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 idx="4294967295"/>
          </p:nvPr>
        </p:nvSpPr>
        <p:spPr>
          <a:xfrm>
            <a:off x="1992313" y="260351"/>
            <a:ext cx="82296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0"/>
          <a:lstStyle/>
          <a:p>
            <a:r>
              <a:rPr lang="en-US" altLang="it-IT" sz="4000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Diagnosis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4294967295"/>
          </p:nvPr>
        </p:nvSpPr>
        <p:spPr>
          <a:xfrm>
            <a:off x="1992313" y="1628775"/>
            <a:ext cx="8229600" cy="4876800"/>
          </a:xfrm>
        </p:spPr>
        <p:txBody>
          <a:bodyPr/>
          <a:lstStyle/>
          <a:p>
            <a:pPr>
              <a:defRPr/>
            </a:pPr>
            <a:r>
              <a:rPr lang="en-US" altLang="it-IT" dirty="0">
                <a:solidFill>
                  <a:srgbClr val="FF9900"/>
                </a:solidFill>
                <a:latin typeface="Comic Sans MS" pitchFamily="66" charset="0"/>
              </a:rPr>
              <a:t>NAFLD is a diagnosis of exclusion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altLang="it-IT" dirty="0">
              <a:effectLst/>
              <a:latin typeface="Comic Sans MS" pitchFamily="66" charset="0"/>
            </a:endParaRPr>
          </a:p>
          <a:p>
            <a:pPr lvl="1">
              <a:buFontTx/>
              <a:buNone/>
              <a:defRPr/>
            </a:pPr>
            <a:r>
              <a:rPr lang="en-US" altLang="it-IT" dirty="0">
                <a:effectLst/>
                <a:latin typeface="Comic Sans MS" pitchFamily="66" charset="0"/>
              </a:rPr>
              <a:t>-Alcoholic Hepatitis</a:t>
            </a:r>
          </a:p>
          <a:p>
            <a:pPr lvl="1">
              <a:buFontTx/>
              <a:buNone/>
              <a:defRPr/>
            </a:pPr>
            <a:r>
              <a:rPr lang="en-US" altLang="it-IT" dirty="0">
                <a:effectLst/>
                <a:latin typeface="Comic Sans MS" pitchFamily="66" charset="0"/>
              </a:rPr>
              <a:t>-Drug induced Hepatitis  </a:t>
            </a:r>
          </a:p>
          <a:p>
            <a:pPr lvl="1">
              <a:buFontTx/>
              <a:buNone/>
              <a:defRPr/>
            </a:pPr>
            <a:r>
              <a:rPr lang="en-US" altLang="it-IT" dirty="0">
                <a:effectLst/>
                <a:latin typeface="Comic Sans MS" pitchFamily="66" charset="0"/>
              </a:rPr>
              <a:t>-Viral Hepatitis (B and C)</a:t>
            </a:r>
          </a:p>
          <a:p>
            <a:pPr lvl="1">
              <a:buFontTx/>
              <a:buNone/>
              <a:defRPr/>
            </a:pPr>
            <a:r>
              <a:rPr lang="en-US" altLang="it-IT" dirty="0">
                <a:effectLst/>
                <a:latin typeface="Comic Sans MS" pitchFamily="66" charset="0"/>
              </a:rPr>
              <a:t>-Autoimmune Hepatitis</a:t>
            </a:r>
          </a:p>
          <a:p>
            <a:pPr lvl="1">
              <a:buFontTx/>
              <a:buNone/>
              <a:defRPr/>
            </a:pPr>
            <a:r>
              <a:rPr lang="en-US" altLang="it-IT" dirty="0">
                <a:effectLst/>
                <a:latin typeface="Comic Sans MS" pitchFamily="66" charset="0"/>
              </a:rPr>
              <a:t>-Metabolic (Wilson and Hemochromatosis)</a:t>
            </a:r>
          </a:p>
          <a:p>
            <a:pPr>
              <a:defRPr/>
            </a:pPr>
            <a:endParaRPr lang="en-US" altLang="it-IT" dirty="0">
              <a:effectLst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04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Content Placeholder 2"/>
          <p:cNvSpPr>
            <a:spLocks noGrp="1"/>
          </p:cNvSpPr>
          <p:nvPr>
            <p:ph idx="4294967295"/>
          </p:nvPr>
        </p:nvSpPr>
        <p:spPr>
          <a:xfrm>
            <a:off x="2208213" y="476251"/>
            <a:ext cx="8001000" cy="4818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it-IT" sz="2800">
                <a:effectLst/>
                <a:latin typeface="Comic Sans MS" panose="030F0702030302020204" pitchFamily="66" charset="0"/>
              </a:rPr>
              <a:t>The most challenging DDX is </a:t>
            </a:r>
            <a:r>
              <a:rPr lang="en-US" altLang="it-IT" sz="2800" b="1">
                <a:solidFill>
                  <a:srgbClr val="FFFF00"/>
                </a:solidFill>
                <a:effectLst/>
                <a:latin typeface="Comic Sans MS" panose="030F0702030302020204" pitchFamily="66" charset="0"/>
              </a:rPr>
              <a:t>alcoholic hepatitis</a:t>
            </a:r>
          </a:p>
          <a:p>
            <a:endParaRPr lang="en-US" altLang="it-IT" sz="1800" b="1">
              <a:solidFill>
                <a:srgbClr val="FFFF00"/>
              </a:solidFill>
              <a:effectLst/>
              <a:latin typeface="Comic Sans MS" panose="030F0702030302020204" pitchFamily="66" charset="0"/>
            </a:endParaRPr>
          </a:p>
          <a:p>
            <a:r>
              <a:rPr lang="en-US" altLang="it-IT" sz="2800">
                <a:effectLst/>
                <a:latin typeface="Comic Sans MS" panose="030F0702030302020204" pitchFamily="66" charset="0"/>
              </a:rPr>
              <a:t>The histologic picture of both conditions is similar</a:t>
            </a:r>
          </a:p>
          <a:p>
            <a:endParaRPr lang="en-US" altLang="it-IT" sz="1800">
              <a:effectLst/>
              <a:latin typeface="Comic Sans MS" panose="030F0702030302020204" pitchFamily="66" charset="0"/>
            </a:endParaRPr>
          </a:p>
          <a:p>
            <a:r>
              <a:rPr lang="en-US" altLang="it-IT" sz="2800">
                <a:effectLst/>
                <a:latin typeface="Comic Sans MS" panose="030F0702030302020204" pitchFamily="66" charset="0"/>
              </a:rPr>
              <a:t>Consumption of alcohol less than 10 g/d in women and 20 g/d in men</a:t>
            </a:r>
          </a:p>
        </p:txBody>
      </p:sp>
      <p:sp>
        <p:nvSpPr>
          <p:cNvPr id="92163" name="AutoShape 4" descr="data:image/jpeg;base64,/9j/4AAQSkZJRgABAQAAAQABAAD/2wCEAAkGBxQSEhQUEBQUFRQVFRQWFBQUFBUWFRcXGBcWGBYYFRcYHCggGBolGxcYITEkJSkrLi4uFx8zODMsNygtLisBCgoKDg0OGxAQGzEkHyQvNDg0LCwsLDQ0LzQ0LC0sLC81LCwsNCwsLCwsLCwuLDQsNCwsLCwsLCwsLCwsLCwsLP/AABEIAOYA2wMBIgACEQEDEQH/xAAcAAABBAMBAAAAAAAAAAAAAAAAAQUGBwIDBAj/xABEEAACAQIDBQUECQAHCAMAAAABAgMAEQQSIQUGMUFREyJhcYEHMpGhFCNCUmJygrHBM0NTY5LR8Agkg6KywuHxRJPS/8QAGwEAAgMBAQEAAAAAAAAAAAAAAAQCAwUGAQf/xAAwEQACAgEEAAQEBQQDAAAAAAAAAQIDEQQSITEFE0FRMmGB8BQikcHhI0JxsQYkof/aAAwDAQACEQMRAD8AvCiiigAooooAKKKKACiiigAooooAQ0zz7YdnZMNCZMhyvIziKJWHFQxBLkc7Agdb107a2mmGiaWS9lsAo1ZmJsqKObEkAedQPFxyYo5sa2YHhhlYiBB90gf0p6s2h5AUlrNdVpY5n6+hbVTKx8HZj/aOkU4wziCOS12kfEq0CjXQugLZzY6EDxOoqTbvbaXEqTnw7MD/APHmEqleR4Ar5Ecqh+CwKRLljVVF2buqBqxJ5D09Kwn2bE5DlAHHuyJ3JF8VdbEVkr/kVe7Dg8e+f2GvwLx2WYDS1Gt0NqvIHhnbNLDlPaWt2sbXyOQNM1wVa3MX0vUkvXQV2RsipxfDEZRcXhi0UUVM8CiiigAooooAKKKKACiiigAooooAKKKKACiiigAooooAKKKQmgBb0hNRPe7f3DYG6MTLPyhjIuOhkbgg89fCqq237R8diLhZBh0P2IR3rdDIdT6ZarnbGHYxVprLekWdvpLmxOGiPuqk09vxDJGnwEjVxAVW24+Nb6Z9YzMZI3XM7Mxvo41Y/hNWSK4vxybnqM+mODSpqdUdrC1FLWqWYKLsedhzJPIADUnwGtY8YuTwi3JqfbEeCmjxMxYR2eKQqpY2ezIbDU2ZLfrqV7D3vweLOXDzoz/2bdyT/A1iahO8OE7XDukyTwobHtXhbIpUggt90ac7VUg1semoIuPIg8q7Lwq2yqhQsi1j3FZaeF8m4vk9X3oFUduX7SZsMVjxhaaDQZzrLEOt+MijodfE8KuvCYlZEV42DI4DKym6kHgQedbcJqayjPtplU8SN9JeloqZUFFFFABRSWpRQAUUUUAFFFFABRRRQAUUUUAFFFIaABjVZe0rf8wE4XBt9dwllGvZX+yvIyW+F+tS/fbbv0LByzjVwAsY6yOQqelzc+ANecCxJJYlmYlmY8WZiSxPiSSfWl77diwux3RafzJZl0gNySSSSSSSSSSTxJJ1JpDS0hrObybiSXCOnZeK7KaKT7kik+V7N8iatkbTizlc6cAQS62bVgcuutsuvnVMSDU/l/8Af71aO7DsoidI7SJBHnimRgpBAV1N17pJRWDC/OktdpqrNsrHhe/sKXzkn+VDvJtOEGxljvyGdSfQA3Nde6PZnFzytdVSKHL2oMah3L52RXAPeVUu3h4murCbaSIEYfAdmzEsdYFTOeJJQlj6LemTECEu8mJMDSsbu75NOQUBvdUDQD+SapqjpdBLzK5OyXshKTstWGsIne0dpkRq2Gi+lBpEjYRulgrGzsSdCFGpFee964I48bikht2azOEA4DgSB4Biw9KnuF2iv0jJg51hWWPLI0Si0jZhlETe52gXNcgE2I9KwlTKzAG9mcXOpNmIuTzJ438a1/xavguGn3hluipcLHzwY1afsV2+QXwUjaaywX5D+sQeFyG9TVW11bI2k2GnixCcYnD26rwceqkj1r2me2Q3qqvMra9T1GKWtGExCyIrobq6hlI5hhcfKt9ahzwUUUUAFJS0UAFFFFABRRRQAUUUUAFFFFABSGlpGoAqv2543uYWEH3nklI6hFCj5yX9KqYVPvbXiM2OiT+zw4+LyOf2UVAazdS8zN7QRxSvmFFFFLjgA2IItcEEX4aEHXw0qzd1tqRz9p2XaDUO6uQQrOW0QX4aeWnUmqyqW7gqcuMK+92ahfzWlI/ilNdBToefvlFF0V8RJixxBJLEQgkIqkqZLGxdyNctwbL01N71vjwUaiyxoB0CL/lSbPAEUeXh2aW8sorpq6FarjsjwkZEpOTyzVPArqUYAqdLcPh0I6jhVW7Y2ecPM8RNwLFWPEo2qk+PEHyq05JVHvMo82A/eoDvxiY5J0MTByIyshU3A711FxpfVuFXQzyMaWTVnBH6SlooNYvD2ObX7bA9kT3sM5j/AOGe9H8iV/TU+qhfZFtXsdoCMnuYhGj/AFrd0/Zx+qr5FalMt0EzndVXstaFoooq0XCiiigAooooAKKKKACiiigApaSigBaQ0UjUAUB7WZc21JfwxQL8i3/dURqSe0p77Uxfg0a/CKM/zUbrLv5sZ0Ok4piF6QmnnYe7c2K1XuR/2jDQ/kH2v2qd7K3Xw8FiEDuP6ySzN6DgvoKztRrqaOG8v2RY7OeCrVQn3VYjwUkfIVYHs5gtBI3NpSPEZVAFx8alai3DTyrWYFz57Wa1iRpcfi625dLnrWXqPE1dW4bcfUrlJy7G36O8FxGpki+yqkB478VAYgMnTW44a0HFsdEgmJ/EojX1Zjw8r071xYnaKJIsXvSuGZUBUHKtrk3On80UeI3SW1Ry/vsVlRHORg2/u5JPA7OyNKAGVI41CkqbhS7XdtLgagXPCq8t6eHC3hV3Uwbc3VhxF2H1cp+2vAn8a8D58au0virztu/X2GKkq+isqK7drbJlwzZZltf3WGqN5Hr4HWuKtlNNZTyhqMk+jZhcU0MiSp70TrIPNSDb1tb1r1FgcSssaSJqrqrr5MAR+9eWDV5eybbayYBI5HUPAzQ2ZgCVHej4nXusB6U7pJdozPEq+pk9paxBpb06ZIUUUUAFFFFAC0UlFABRRRQAUUUUAFI1FasTOqKzuQqqCWZjYADiSTwFAHnTf577Sxp/vrfCOMfxTlunur2gE2JHcNjHGftDiGfw6DnWOCwiY/aeKmHew4maS5FhIDogAOtjlvryHjVgWrlfF9a6pOuHb7fsbtcv6cV8hFW3DQcLDhS0tJXMNtkxaK0fSlzFRqR71uC/mPAHw41tJqThJdo8yc20cekCF3zEAE2VSzGwJNgPAE+lN2y52llLmFVUxpJHNYsWMgtbMQLEKouB1p6tR4VfC2MK2lHl+uf2IuOWN+ysFImdsQySSF2Kuqle5plW3K3QfOujGSMgDjVV99balfvL4jjbmL866axaULqToOP/AKrxWSss3NfQ9xhGjE4eOePK4V0YeYPQgjn4iq03l3fbCtcXaJj3W5g/dbx6HnVibCA+jxWtqpOnDVidPjXVi8KsqMkgDKwsR/rnTen1b0trh3HP2z2La5RSjnWw9T0pPo681B8SLn504bZ2U2FmeN9QSGRvvJwU+ehB8RXJXTKaaTj0XxxJZZJd19+cXgSArmWEcYZSSAP7tz3kPxHhV0bqb3YfHreBrSAd+F7CRPMcx+IaV5xrbhsQ8TrJE7JIuquhsw9engdKYq1DjxIUv0MZ8x4Z6pvS1WO5XtPSXLDj8scmgWYaRufxD+rb5eVWYrXp6MlJZRj2VyreJIyopL0tSIBRRRQAUUUUAFFFFACGqt9t+2LRQ4RT/SntJR/doe6D5vb/AAGrSJrzfv1tf6Vj8RIDdA3ZR/kiuvzbMfWqb57YDWjq8y1Z9CRezYDsJjzM2vpGlv3J9al4qvfZ5tIJI8DG3a2ZPzqNR5lQP8NWCDXC+KQlHUNv1waz4bQGuHEYJzm7OZ0Jva4V1BPQEXHoa76Ska7JQeUeNZG6GYRKI5UCLwDDvRNfjmJ1Un8XG/E1tOAtojMg+6LMvorg29LV1Fb6EXB0IOoPn4VwlTBqLmHmNSYvFeqeHLlppTMbHP4eJe3o/wCSGMGEyOCAZJ3PG0aRqLeL2AHxBrchlsAqIoFh35Gc+thr/irrDA+Vr+YrK9QlfxhxX3/g9UTjMUxH9JGPKJiPm9AwV2vKIX01PZWbw4k6V2iufE4uOMfWOi/mYD9zXkbLHxFfogaXqaNjLlhVeGQulvysy/sK7qbtk4hXabISVEuhsQMxVc4Fxyb96chXmpTVjz9+p7F8EW9oOAD4cSgd6Fgf0MQrfuD6VXNXBt6EPhp1POKT5KSP2qnkPA1veFWOVGH6MuqfLRlRRekNaRcBFTLcn2gS4ErFNmlw3S93iHWP7y/h+HSoPiJraDj+3jXG0x43Y+Wg+VMVKUeUKajy5rbJHrXZm0I8RGssDh43F1ZTof8AI+HKuy9eZtwd9JNnTXJZ8O5HbxHl/eIOTDn1A8q9KwyBgGU3BAIPUEXBrQjLcjEsrcHg2UUgpakVhRRRQAUGikNADFvvtb6JgcRMPeCFY/F37qfMivNRYKBc/wCZq2fb1tfJHhsOvGR3lYciIxlW/hme/wCmqWJJJ68yeNK3rc8M0tFLZFtds7xiluDmIIIIIuCCOBB5Gp/u9vqrAJizlblMB3G/Pb3T48PKqxsQONbsPNby5joeopHUaOu6GJDfmbn+YvqKQMAykMp4EEEfEVleqh3ZYfTcMjMyRvMiyZHaPMGIUAlCDxIq5t5dn4XBxZzNLE17RgyNLmI+zkkaxHU3FuorHfgE5LMJr6lVt6qltaOesWNr89OH8UyYXbknd7bDsqn3poyTGvTMHCtbxAYDqeNdO1sU0LKyq75w0YjQFiZMpeMgD8rAnofCstaKxWqD7fWHnP6Fnmx25NWB7JJIzIZ/o89jGY3lvExXMI1jjU3VtSOliOgpxjkwTSZRJinTJm7rYxpeJW/ZrHotwRe/EUybt7XwZmiiOLYQ4cxssksaqsjxgEKs2f3L2IzICRpcin/EX7ZZcOVKoMV9ZH32VVnDBlse/GBN305g6aqK7LR6VKGLYxbT7wuvT6mXdN5zHODKPCYcMx+jYyeO11DR4nMOuYzyAH0FacNtExYeefCYGNEUd3tewgYZlUqF7IOzM2dOJHHlUth2/D2Jed0itZZAzCwYi4Cn7asNVI4gg1BsLizKqxIriIPBLI7oyBjHDGqooaxNnUMTa3dGutX32Vaatz4WEQhGU5YOzZ+GMcaqSWYC7sxJLOdXYk6kkk10UCg188sm5ycn2zaSwsIbd5psmFnP9049WGUfM1T6x293h05f+KuDakQlaOFgGUkySA6gonAHzcr8DUX3i3LsDJhATbUwk3P/AAyf2Pp0rc8Mvrph5cnhy5/YIyWW2QgSddD4/wAGs6wFzxAA6cT69KwzWVvC/wC2n71uOJfueDila58yfgP9fOsgKxUajwH+v2rZV79hNd5NTDvehvXqPcJidm4Ite/0aG9+PuCvLkgJuBxsbeZ4V632RhhFBFGOCRxoP0qB/FMUiOr9EdlFFLV4mJRRRQAUhpaQ0AUX7fCfpmH8MO1v/sN/4qs0GlW3/tAYPvYSXqs0R/5XH/dVSodKUu7NPTY2IWsCuvn+/wDq9bKwkqqLL5HTh5dM98pFsrdCut/Rv2q29lRS4lxjccAZmVeyj+xCgGmUH7basT42qvdydnDETqjDuIS8niAQVB8yR6A1bwrE8X1sq15MHjPf+P5JbFJpv0EZb3B1vob879abJdiqbWlnUrfsiJP6IkFboLa6EjvX0NqdLUWrn6tRZU8weCUop9lfDdaWCANH9cRL2UyIlnViB2bgXOdGW1rajQWOtcuzsW8EnaYZ2ikW4OXTiRmV4zoeAuCOVTfauPGHbOxCq8dmJ4ZoZI5Im9Lv8a5cfLs/HyYljiMNHJ9a0UzOqnMXVI73ILLlg4fdk8a7PTf9mmN8XiT/ANinnut+XNbokUXGTCRZe1bOgYLdUyKrMWKhLWAuTboDYVPtkztJDE8ls7orNbQXIvoOVQPZWBbEyGNbFVbLLIhzRgCxIRxo5IOluutqsVABoNLAC3QcqwfFpt4jPmX7DmK/7OjKtc8wRSzGwAuT/rnWw0z4PHx4ieVAwPYNYJ1awvJ42JKjoQfCsqmrdmT6XZ42duAiOskgs8lu79xR7qeYuSfEmuugUtQsm5SyepcEC3/2KF/3mMaEhZgOFzor/HQ+YPWoHizbT71vkRf5Vcm9BH0PEZuHZP8AG2nztVJSOSwzHhqP5/iur8ItlbT+b04IznhbRU4nzrM1hH/JrKtN9kF0OO6+C7fG4aL788IPkGDN8ga9WLXnj2LYHtdpI5FxFHJJfoT3F/6jXogU3UsIztU8zFpM1LakyVaLC0UUUAFIaWigCvfbdgu02dntrDNE/kGJjb5PVAJ/Jr1Lvrs/6RgMVEOLwyZfzAZl+YFeWUa/qAaXvQ9pHw0bKxcaHyrKkpZDrLF9leGAimktq0irfwVQf3ap1UF9lGIHYSx31WQNbwZQP3Wp0K4/xXP4qefvglD4QpDS0hrPJFde07aQMkMI1yBpHtbQtbIPgt/UVEDiV53+F67N7ImXGYgSG7doTfqpAK+mWw9Kaa7jS1RrphFe3++SEZNZY8bK3ilw2bsGsH95SgYEjQMAeBqS7rb2s5MUhijdu8Z5Sx7RuGq3ABA4C4FtBUCtRavbNNVYmmuX6/fZ5LL5LN3l3xjhjMeHkEs5Fs62Kp1YkaX6AU3eyuHvYhybm0a63J1LE61AxVgeyq9sR0vH8bN/FI6nTw0+jnGHr2/fkPVZJ/SGlpK5QsIj7StodnhhGD3pnA/QveY/HKPWqrPG/Qf6/apDvttX6RinIPcj+rT094+rX+AqPE8fQV2/h+n8mhRffb+pTJ55M0GgoelrF9fiKa9T30Lg/wBn/AWXFznmYoV/SC7f9S/CrgBqotg4yfZ+woZcOq555SzOy5hGsjEK5XTNwUeoqS+zve18VnhxTKZ1uyELlEkemtuGZSbEdCDzpuM0moepmWQlLM/TJOaKQGlq0oCiiigApaSigDGRQRY8Doa8mbcwRgxM0R07OaVPQMcvytXrMmvOXthwPZbTmPKVYpfiuRvmnzqq1ZQzpXiWCICg0lJnHWk8Glkdd1NtfRMQHN8hOSQD7rWNwOoOvx61c8MoZQykMrAFSOBB4EVQD8/IH4VLN0N7votop2vATob6xk8wOa+HKszxTw93x8yHxL/3+SMZbe+i16Q1hBKrqGQhlIuGBuCPA1srk2mnhlxVvtMw+XFq/wDaRL8VJB/cVEr1a2/uxjiYQ0essN2CjiyEd4efduPKq+wmBjMaNJnXMo7xuqsx1sCwt5W412Hh9ynpov24f3/gr/uwNd6L07y7Jj4CQgnkSp+Fc+18NHEqgBrnW9ze37amnI2Rk0kTcGhvvVpbhYQw4WLTXEO8jHooU5Leij4mqpjS+YkmwPA2PLnbjU43d3znWNVeKJkjVVDAuhsAANLG5t4c6W8Rossp2ww+eefv1K1nK4LKFYTpmVhci4IuOIuLXHjXHsbaQxEecAqQSrKbEhhbmOPEH1ruNcfKEq54faLeyrZNgjCuY3AZhqHIvmXkR06EdaxkwUbe8in0H8VYW3dnJMgzsIypukmndJ5G/FTzHlUIx2GaKVY9JcwNmiVzcjUgLYki3MXAro9NqZahZT/N6/wTjOEVtkNU2xoz7t1Pgbj1BqZbpYXZEoMWOw8UMoAKyNNIEkHA5SzXVhzXx0PSMyYpVOUk5vu2Ob/Da9dexsDLi2dcPHmZLExs6JKR95UcjMvK960dPbcnjGSrUV0yjndgs3f+WFNktHhsnZkwQxdmQVTvrltboF4VVeXUMCQym6upKsp6qw1Brq2huxio0ZmwmIQaE5BcFgbqWWJiTrztTbh5jkS4LMVB/wDLHlXuqlOW2WMNEdHCEN0c5yXL7ON5WxUTRTteeG120BkjPuSEDS/FTbmL86mV6oHdXaTYfFwS8BnEb2NwY5SqkehKt+mr9vWhprfMhl9mdq6fLswumZUUXrBnA40wKmV6iu9G/uEwWYOxklXjFEMzA8s591P1Gmjf7fSMRGHBTq0ztldojm7JLHOcw0DHRRrcZr8qrBYwBa2nPxvxv1pPUatVPC5Y9ptE7VufCOveH2r43FEphwMNGeHZnNIR+KQ8P0gedRCBDPmV2ZpbErI7MxPMq2YkkdD50m0MIwlyoCbe7bjY6/AcKeN2d25ppPqEMkvO3uKSLXlf3UGt7caJ2bo8dsaVVdfY17Kwed1zqcoXNYggNyFr8VuDw6VltPHOJGAbuC4ykDL3QOOnW9TXenBdhiRh75uwwuEiv1srliPMkmofiNglizZwSSTqNNST6caXc4Ruam+i2tOVSaXY97jbgvtSOSQTrCEk7Nk7Nn0ZVYFTmHU8elXZPs3DbPwryRYeIGKMkWjUFmAstza+pt8ahnsFhZI8YGBH10fHr2fL5VMN+p/qY4x7008S/pQ9q58sqEeop2U4wrc/ZZMmzc7NvzIzs7AiJTzdu9K1z3pCSXa17C5J+XSuwUhNcm0tqwwC88iJfgCe8fJeJr54/Mvszy2zXWIrBtcZX7QkBQhDX8CCCfADN8a24jGththhsozSC0SyLcL28p7LMp+6rjQ9LVDW33w0mIjQpLJh170gUKrSMCMoKuQWQasRxawHC4Mg3p2RitqWnwciTYVwpgUSmLsmUC/aIRYsHHPUcLC1z1vg+ksprcp8Sa69u+zP1M05Ljgqfa2AKqAgAjFr2HPmX6/xTcuJIazqXQDgScwBP2TzHhU32ls6bDSdlikyPa4trG45mNvtDw4jmKZptnxBg5IA17vInw/yq+N7j+Sxcmj5cZRUoPg5E2VHKl430PIgXv42sa7MNhOyVE0N31+BI4/lFOewMVhlxSPiI0mgyMkoyhmW9sjheOhB4a2J41acG4OzZ1WWIO0bgMOzxEhjYeHe/a1TjVO2PxcezKbdSqpYcfqMfs+3ZM2FecSyRNJK5jtZo2RAEBeNtCCVY3BBtbWnifY2NU2EUMg+8s5QeqshI+Jp53sGIhwdtmoM6mNQqKpKRA2YxodCwAsB4314VFd1dqbVlxMQmWUwZiJTJh1iAQqSDcgMWBy8Op0qy3w3T243xy16mb+Jsy2n2dU+ExSi0uDdgecTxSj4MVPypknmGz5TiHiyTuv+64TMoCmzLJiZxGcq3DBQAbm3U922J5lRSzkKqglmJsABxJJ5V5/2ptA4nETztf6yRshP9mpKxWHIZQDb8R60u9JRos2Vrn2z+wzRv1EtsujXjMU8rtNO5eR/ec6afdUcFQcgPmda59gbTJxuG7H3xNGI2HFszqsgt90oT8L1ybZjZkCpcszqoVRcsToFAGp15VbHsx9nq4JRiMSM2KYaA2IhBHuqfvnmfQeM9JU7H5snyNay2NUfLSLDtVLb17oT4fEyvDDJJBIxdGiGfJe5KMo7wsxNtLWIq6gKW1P21RsjtkZVN0qpbolObobmTzyxyTxtFBGyyd8FZJCpDKqodVW4BJNuFgNbi4qW1LRVTGuO2IXXStlukMu9u31wGFkxMillTIMqkAkuwQangLmqe3l3slx39KyxwEd2BX7hHWRtO0Phw8OdXftTZ0eIieGZQ8cilWU8wf2PjTVu/udhMGoWGIEg+/J9ZJpw7zDQDoLV5dXKawpYJUWxreXHLKn2FuzicWR2MRSP+1lBSMD8Ol3/AEi3jTnF7PMeWylYFF/6TtSwt1Chbny0q5MtLaqo6KpLlZLpa+59PBBNkezPDpZsU7YhuanuRf4FN2H5ia58T7SMFhXMUUMhhiJDSQqgiXLoxVbgsBrqBy0vVgypcEHmLfGodsX2cYTD2zdpNlN1EpGQdLooAa34r0zGEYrCQpOcpvMnkjPtQ2S5I2hApeJ4UEo4MlrmNyp1ykOAeYsNONoKVIKhFZmdwuVQWYk391RzvV3e0N1XZuLzcDFlH5mZVT0zFarL2ZmPEbRiswPZLLLbW+ZQEA16dpf0pHUUbrY4XfZo6bUONMsvrokWE2sNh4WNZ4XknxLPMyqVVFsFURmQ6ZguUWHPMeFYPtBtrZp8Ikv1KiGWBwuYozZmOHlDZA5AswOtgOGl5Dv9vRh8II4sRh+37XMQjZAgykDUvzuQBYVWm0duzzDKWEMI93D4f6uJR4lbFz1ubeFW3zqhDZL9Bemm26W9fqbNobbnzSRd6Fg1pBdc6W92NLEhQFIJYXJLHhaoZj9kM0hNy9/tMQWvfmx19aeYsoB7NSVBszIhZVP42UWX1rowcDzNlgjklbpGjN8Taw9TWXWpVy/pQwn8jVUalHEpLKGfDbGAOZjrcHu9R1PE1bHsddrYwf1YeIjoHKNn8u6Iz6027I9nGJlscQywL90Wkl//AAv/ADVYWA3XghwsmFjDCOVXEjZj2jlxlZi/HNbpwsLVoaaq3dvsEdZqKpR2QG/au2Nm4uQYKWSOZpOCpdgra2+sTRH0NtQao6Ej6TiAjFo0d0jZrF8quVW7DyJq5Nnbh4fBZpw8shiR2jD5AqWQ2NlUXI1sT1qltgYYpGWf3pDnPrrr8TUta0q/mR8PTdnyOzGr3c32l1B5+I8jT5uvvqdmsRbtIJTmMQbvKw954uI4cQbXt1pvwcWeWFR9qeBfjKl/leptjINifTnnecZ0clobN2RlB7xUBLk5hcqptfW1LaKDa35xgZ1tkU9jWcotCJrgHqAdfGsjURl9o2ACMwlYlRcKIpAzHkFuoFzURxPtMxbG8UcES8gweRrfiIZRfyrQnfXBZkzMr09lnwo5PaJvY888uDIEcMMhzC5zTFQPe5BAWvl1v3TSbt7jT4wZ5C+Gi0ysVHaSG/2Ub3U8Tx5DnTTtDbEk+ITESxYVpUKsG7KQBivu5wJbNawtcchUjw/tLxanvxQOOYGdCfIksL+dJuyidm6Us+yH/L1Fde2Ece7Jtu3uTh8G3aLmlmtbtZSCVB4hFACp6C/jUlArh2JtRMVBHPFfJILi/EG9mVuhBBB8qcK0IpJcGZJtvnsKKKKkRCiiigAooooAKWkpaACktS0UAc+MwiSoySKrowKsrC4IPIimvYe6mEwbM2FhWNn0ZrszEcbXckgeAp7ooAjG+m50e0UjDsY3jN0cANobFlIPEGwPmorTs/2d4CMDNEZWFrtM7vc9Sl8npa1S2iouEW84JKcksJmjD4RI1yxqqqOCqAoHoK2BLcKzoqRE1yNlBJ4AXPpVexe1zDM6qkGJKM6qr5UGbMQFZULZiLnz8KsUim+HYWHSTtUghWQm5cRqGv1vbjQB14iIOjK3BlKnyIsa874jBNBLNCxDdjIYgRzCAWY+JFq9GGvPm9mGxYx+J+oc55nYERyEsp0jMeVSp7oX140prKnZDC7HdDaq55fQ+ezbYcmIxSzMhEGHdiHOgkkAIVV65bkk9QB1s5H2USp2hixaG7syq8TcGN7MwfiOoFTzc3Zpw+Cw8TLldY17QXue0YZpLnrmJp6qyOngoKLRVPUzdjmmUptDcbHxKz9nHIFF7RSkuRzyoUFzbW16ieJxqopPEggFTowJNrEHUHzr0vam7aGwcNObz4eGQ9XjVj8SL1RPQVt8cDEPEbF8XJ5qXb63tl1/OP5roh2qrMFykX5kqQNL66+FX1NuFs5vewWG9IwP2rHD7gbNRgy4ODMDcErm162JIoegrJrxKXsc/suwjR7PjzgjtHllUHQhHclNOVxr61LxWIWshTsVhYM2UtzbCiiivTwWiiigBKKKKACloooAKSlooASiiigAopaKAEpaKKACiiigDE0lFFACiloooAWiiigAotRRQAViaKKACiiigDKiiigD/9k="/>
          <p:cNvSpPr>
            <a:spLocks noChangeAspect="1" noChangeArrowheads="1"/>
          </p:cNvSpPr>
          <p:nvPr/>
        </p:nvSpPr>
        <p:spPr bwMode="auto">
          <a:xfrm>
            <a:off x="168751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92164" name="Picture 8" descr="http://www.devilschairpubroma.it/wp-content/uploads/2014/07/Beer-Hom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4508500"/>
            <a:ext cx="3455987" cy="1963738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628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cdn.hepwebstudy.org/doc/59-1/audit-c-questionnaire-detecting-alcoholi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836614"/>
            <a:ext cx="798830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280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uppo 90"/>
          <p:cNvGrpSpPr/>
          <p:nvPr/>
        </p:nvGrpSpPr>
        <p:grpSpPr>
          <a:xfrm>
            <a:off x="2150040" y="1188903"/>
            <a:ext cx="8176080" cy="4478363"/>
            <a:chOff x="1570920" y="899343"/>
            <a:chExt cx="8176080" cy="4478363"/>
          </a:xfrm>
        </p:grpSpPr>
        <p:grpSp>
          <p:nvGrpSpPr>
            <p:cNvPr id="2" name="Gruppo 1">
              <a:extLst>
                <a:ext uri="{FF2B5EF4-FFF2-40B4-BE49-F238E27FC236}">
                  <a16:creationId xmlns:a16="http://schemas.microsoft.com/office/drawing/2014/main" id="{2768763A-F74E-4A94-8014-16579E5ED041}"/>
                </a:ext>
              </a:extLst>
            </p:cNvPr>
            <p:cNvGrpSpPr/>
            <p:nvPr/>
          </p:nvGrpSpPr>
          <p:grpSpPr>
            <a:xfrm>
              <a:off x="2703836" y="1342735"/>
              <a:ext cx="5858817" cy="3819030"/>
              <a:chOff x="2394060" y="729988"/>
              <a:chExt cx="5858817" cy="3819030"/>
            </a:xfrm>
          </p:grpSpPr>
          <p:grpSp>
            <p:nvGrpSpPr>
              <p:cNvPr id="3" name="Gruppo 2">
                <a:extLst>
                  <a:ext uri="{FF2B5EF4-FFF2-40B4-BE49-F238E27FC236}">
                    <a16:creationId xmlns:a16="http://schemas.microsoft.com/office/drawing/2014/main" id="{A4064E32-0CCD-4B04-B767-EEEB45C8C7F6}"/>
                  </a:ext>
                </a:extLst>
              </p:cNvPr>
              <p:cNvGrpSpPr/>
              <p:nvPr/>
            </p:nvGrpSpPr>
            <p:grpSpPr>
              <a:xfrm>
                <a:off x="3036351" y="1905310"/>
                <a:ext cx="4572000" cy="2643708"/>
                <a:chOff x="3036351" y="1905310"/>
                <a:chExt cx="4572000" cy="2643708"/>
              </a:xfrm>
            </p:grpSpPr>
            <p:grpSp>
              <p:nvGrpSpPr>
                <p:cNvPr id="25" name="Group 225">
                  <a:extLst>
                    <a:ext uri="{FF2B5EF4-FFF2-40B4-BE49-F238E27FC236}">
                      <a16:creationId xmlns:a16="http://schemas.microsoft.com/office/drawing/2014/main" id="{61B0BB59-87A8-4EF3-BA08-909DCAD9FAB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36351" y="1905310"/>
                  <a:ext cx="4572000" cy="2643708"/>
                  <a:chOff x="61885" y="752495"/>
                  <a:chExt cx="8724928" cy="5045055"/>
                </a:xfrm>
                <a:solidFill>
                  <a:srgbClr val="FFFFFF">
                    <a:lumMod val="85000"/>
                  </a:srgbClr>
                </a:solidFill>
              </p:grpSpPr>
              <p:sp>
                <p:nvSpPr>
                  <p:cNvPr id="27" name="Freeform 5962">
                    <a:extLst>
                      <a:ext uri="{FF2B5EF4-FFF2-40B4-BE49-F238E27FC236}">
                        <a16:creationId xmlns:a16="http://schemas.microsoft.com/office/drawing/2014/main" id="{404D1CFF-4EF5-43E8-8EE1-C22B768FA7E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2279629" y="3535372"/>
                    <a:ext cx="1189042" cy="2262178"/>
                  </a:xfrm>
                  <a:custGeom>
                    <a:avLst/>
                    <a:gdLst>
                      <a:gd name="T0" fmla="*/ 168775 w 1874"/>
                      <a:gd name="T1" fmla="*/ 2086902 h 3562"/>
                      <a:gd name="T2" fmla="*/ 147202 w 1874"/>
                      <a:gd name="T3" fmla="*/ 1968776 h 3562"/>
                      <a:gd name="T4" fmla="*/ 184003 w 1874"/>
                      <a:gd name="T5" fmla="*/ 1976397 h 3562"/>
                      <a:gd name="T6" fmla="*/ 161161 w 1874"/>
                      <a:gd name="T7" fmla="*/ 1982748 h 3562"/>
                      <a:gd name="T8" fmla="*/ 154816 w 1874"/>
                      <a:gd name="T9" fmla="*/ 2042446 h 3562"/>
                      <a:gd name="T10" fmla="*/ 156085 w 1874"/>
                      <a:gd name="T11" fmla="*/ 1997990 h 3562"/>
                      <a:gd name="T12" fmla="*/ 147202 w 1874"/>
                      <a:gd name="T13" fmla="*/ 2006881 h 3562"/>
                      <a:gd name="T14" fmla="*/ 184003 w 1874"/>
                      <a:gd name="T15" fmla="*/ 2086902 h 3562"/>
                      <a:gd name="T16" fmla="*/ 153547 w 1874"/>
                      <a:gd name="T17" fmla="*/ 1999260 h 3562"/>
                      <a:gd name="T18" fmla="*/ 185272 w 1874"/>
                      <a:gd name="T19" fmla="*/ 1850649 h 3562"/>
                      <a:gd name="T20" fmla="*/ 192886 w 1874"/>
                      <a:gd name="T21" fmla="*/ 1841758 h 3562"/>
                      <a:gd name="T22" fmla="*/ 166237 w 1874"/>
                      <a:gd name="T23" fmla="*/ 1884944 h 3562"/>
                      <a:gd name="T24" fmla="*/ 348971 w 1874"/>
                      <a:gd name="T25" fmla="*/ 2235513 h 3562"/>
                      <a:gd name="T26" fmla="*/ 304556 w 1874"/>
                      <a:gd name="T27" fmla="*/ 2245675 h 3562"/>
                      <a:gd name="T28" fmla="*/ 284252 w 1874"/>
                      <a:gd name="T29" fmla="*/ 2227892 h 3562"/>
                      <a:gd name="T30" fmla="*/ 323591 w 1874"/>
                      <a:gd name="T31" fmla="*/ 2224082 h 3562"/>
                      <a:gd name="T32" fmla="*/ 277907 w 1874"/>
                      <a:gd name="T33" fmla="*/ 2230433 h 3562"/>
                      <a:gd name="T34" fmla="*/ 170044 w 1874"/>
                      <a:gd name="T35" fmla="*/ 2140250 h 3562"/>
                      <a:gd name="T36" fmla="*/ 180196 w 1874"/>
                      <a:gd name="T37" fmla="*/ 2163113 h 3562"/>
                      <a:gd name="T38" fmla="*/ 157354 w 1874"/>
                      <a:gd name="T39" fmla="*/ 2090713 h 3562"/>
                      <a:gd name="T40" fmla="*/ 247452 w 1874"/>
                      <a:gd name="T41" fmla="*/ 2198678 h 3562"/>
                      <a:gd name="T42" fmla="*/ 214458 w 1874"/>
                      <a:gd name="T43" fmla="*/ 2170734 h 3562"/>
                      <a:gd name="T44" fmla="*/ 224610 w 1874"/>
                      <a:gd name="T45" fmla="*/ 2189787 h 3562"/>
                      <a:gd name="T46" fmla="*/ 300749 w 1874"/>
                      <a:gd name="T47" fmla="*/ 2198678 h 3562"/>
                      <a:gd name="T48" fmla="*/ 237300 w 1874"/>
                      <a:gd name="T49" fmla="*/ 2207569 h 3562"/>
                      <a:gd name="T50" fmla="*/ 319784 w 1874"/>
                      <a:gd name="T51" fmla="*/ 2224082 h 3562"/>
                      <a:gd name="T52" fmla="*/ 184003 w 1874"/>
                      <a:gd name="T53" fmla="*/ 1738874 h 3562"/>
                      <a:gd name="T54" fmla="*/ 166237 w 1874"/>
                      <a:gd name="T55" fmla="*/ 1802383 h 3562"/>
                      <a:gd name="T56" fmla="*/ 187810 w 1874"/>
                      <a:gd name="T57" fmla="*/ 1807463 h 3562"/>
                      <a:gd name="T58" fmla="*/ 176389 w 1874"/>
                      <a:gd name="T59" fmla="*/ 1878593 h 3562"/>
                      <a:gd name="T60" fmla="*/ 939048 w 1874"/>
                      <a:gd name="T61" fmla="*/ 443292 h 3562"/>
                      <a:gd name="T62" fmla="*/ 767735 w 1874"/>
                      <a:gd name="T63" fmla="*/ 403917 h 3562"/>
                      <a:gd name="T64" fmla="*/ 761390 w 1874"/>
                      <a:gd name="T65" fmla="*/ 248955 h 3562"/>
                      <a:gd name="T66" fmla="*/ 611650 w 1874"/>
                      <a:gd name="T67" fmla="*/ 190527 h 3562"/>
                      <a:gd name="T68" fmla="*/ 474600 w 1874"/>
                      <a:gd name="T69" fmla="*/ 59698 h 3562"/>
                      <a:gd name="T70" fmla="*/ 281714 w 1874"/>
                      <a:gd name="T71" fmla="*/ 21593 h 3562"/>
                      <a:gd name="T72" fmla="*/ 157354 w 1874"/>
                      <a:gd name="T73" fmla="*/ 45726 h 3562"/>
                      <a:gd name="T74" fmla="*/ 91367 w 1874"/>
                      <a:gd name="T75" fmla="*/ 299762 h 3562"/>
                      <a:gd name="T76" fmla="*/ 35532 w 1874"/>
                      <a:gd name="T77" fmla="*/ 461075 h 3562"/>
                      <a:gd name="T78" fmla="*/ 109133 w 1874"/>
                      <a:gd name="T79" fmla="*/ 768458 h 3562"/>
                      <a:gd name="T80" fmla="*/ 275370 w 1874"/>
                      <a:gd name="T81" fmla="*/ 1108865 h 3562"/>
                      <a:gd name="T82" fmla="*/ 252528 w 1874"/>
                      <a:gd name="T83" fmla="*/ 1420059 h 3562"/>
                      <a:gd name="T84" fmla="*/ 196693 w 1874"/>
                      <a:gd name="T85" fmla="*/ 1667744 h 3562"/>
                      <a:gd name="T86" fmla="*/ 209382 w 1874"/>
                      <a:gd name="T87" fmla="*/ 1797302 h 3562"/>
                      <a:gd name="T88" fmla="*/ 171313 w 1874"/>
                      <a:gd name="T89" fmla="*/ 1882404 h 3562"/>
                      <a:gd name="T90" fmla="*/ 170044 w 1874"/>
                      <a:gd name="T91" fmla="*/ 1947183 h 3562"/>
                      <a:gd name="T92" fmla="*/ 176389 w 1874"/>
                      <a:gd name="T93" fmla="*/ 2011962 h 3562"/>
                      <a:gd name="T94" fmla="*/ 185272 w 1874"/>
                      <a:gd name="T95" fmla="*/ 2053878 h 3562"/>
                      <a:gd name="T96" fmla="*/ 196693 w 1874"/>
                      <a:gd name="T97" fmla="*/ 2100874 h 3562"/>
                      <a:gd name="T98" fmla="*/ 194155 w 1874"/>
                      <a:gd name="T99" fmla="*/ 2113576 h 3562"/>
                      <a:gd name="T100" fmla="*/ 233493 w 1874"/>
                      <a:gd name="T101" fmla="*/ 2131359 h 3562"/>
                      <a:gd name="T102" fmla="*/ 255066 w 1874"/>
                      <a:gd name="T103" fmla="*/ 2141520 h 3562"/>
                      <a:gd name="T104" fmla="*/ 314708 w 1874"/>
                      <a:gd name="T105" fmla="*/ 2122467 h 3562"/>
                      <a:gd name="T106" fmla="*/ 348971 w 1874"/>
                      <a:gd name="T107" fmla="*/ 1890025 h 3562"/>
                      <a:gd name="T108" fmla="*/ 453027 w 1874"/>
                      <a:gd name="T109" fmla="*/ 1764277 h 3562"/>
                      <a:gd name="T110" fmla="*/ 491097 w 1874"/>
                      <a:gd name="T111" fmla="*/ 1635989 h 3562"/>
                      <a:gd name="T112" fmla="*/ 629416 w 1874"/>
                      <a:gd name="T113" fmla="*/ 1491189 h 3562"/>
                      <a:gd name="T114" fmla="*/ 865447 w 1874"/>
                      <a:gd name="T115" fmla="*/ 1158402 h 3562"/>
                      <a:gd name="T116" fmla="*/ 1079905 w 1874"/>
                      <a:gd name="T117" fmla="*/ 900556 h 3562"/>
                      <a:gd name="T118" fmla="*/ 426379 w 1874"/>
                      <a:gd name="T119" fmla="*/ 2222811 h 3562"/>
                      <a:gd name="T120" fmla="*/ 184003 w 1874"/>
                      <a:gd name="T121" fmla="*/ 1928130 h 3562"/>
                      <a:gd name="T122" fmla="*/ 159892 w 1874"/>
                      <a:gd name="T123" fmla="*/ 1994179 h 3562"/>
                      <a:gd name="T124" fmla="*/ 175120 w 1874"/>
                      <a:gd name="T125" fmla="*/ 2027204 h 3562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1874"/>
                      <a:gd name="T190" fmla="*/ 0 h 3562"/>
                      <a:gd name="T191" fmla="*/ 1874 w 1874"/>
                      <a:gd name="T192" fmla="*/ 3562 h 3562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1874" h="3562">
                        <a:moveTo>
                          <a:pt x="282" y="3320"/>
                        </a:moveTo>
                        <a:lnTo>
                          <a:pt x="282" y="3320"/>
                        </a:lnTo>
                        <a:lnTo>
                          <a:pt x="286" y="3322"/>
                        </a:lnTo>
                        <a:lnTo>
                          <a:pt x="286" y="3320"/>
                        </a:lnTo>
                        <a:lnTo>
                          <a:pt x="284" y="3316"/>
                        </a:lnTo>
                        <a:lnTo>
                          <a:pt x="282" y="3312"/>
                        </a:lnTo>
                        <a:lnTo>
                          <a:pt x="278" y="3308"/>
                        </a:lnTo>
                        <a:lnTo>
                          <a:pt x="274" y="3308"/>
                        </a:lnTo>
                        <a:lnTo>
                          <a:pt x="274" y="3310"/>
                        </a:lnTo>
                        <a:lnTo>
                          <a:pt x="276" y="3314"/>
                        </a:lnTo>
                        <a:lnTo>
                          <a:pt x="276" y="3316"/>
                        </a:lnTo>
                        <a:lnTo>
                          <a:pt x="282" y="3320"/>
                        </a:lnTo>
                        <a:close/>
                        <a:moveTo>
                          <a:pt x="286" y="3348"/>
                        </a:moveTo>
                        <a:lnTo>
                          <a:pt x="286" y="3348"/>
                        </a:lnTo>
                        <a:lnTo>
                          <a:pt x="288" y="3348"/>
                        </a:lnTo>
                        <a:lnTo>
                          <a:pt x="290" y="3348"/>
                        </a:lnTo>
                        <a:lnTo>
                          <a:pt x="296" y="3344"/>
                        </a:lnTo>
                        <a:lnTo>
                          <a:pt x="294" y="3340"/>
                        </a:lnTo>
                        <a:lnTo>
                          <a:pt x="286" y="3334"/>
                        </a:lnTo>
                        <a:lnTo>
                          <a:pt x="282" y="3330"/>
                        </a:lnTo>
                        <a:lnTo>
                          <a:pt x="278" y="3330"/>
                        </a:lnTo>
                        <a:lnTo>
                          <a:pt x="276" y="3332"/>
                        </a:lnTo>
                        <a:lnTo>
                          <a:pt x="278" y="3334"/>
                        </a:lnTo>
                        <a:lnTo>
                          <a:pt x="278" y="3336"/>
                        </a:lnTo>
                        <a:lnTo>
                          <a:pt x="280" y="3336"/>
                        </a:lnTo>
                        <a:lnTo>
                          <a:pt x="282" y="3336"/>
                        </a:lnTo>
                        <a:lnTo>
                          <a:pt x="284" y="3336"/>
                        </a:lnTo>
                        <a:lnTo>
                          <a:pt x="284" y="3338"/>
                        </a:lnTo>
                        <a:lnTo>
                          <a:pt x="284" y="3340"/>
                        </a:lnTo>
                        <a:lnTo>
                          <a:pt x="284" y="3342"/>
                        </a:lnTo>
                        <a:lnTo>
                          <a:pt x="286" y="3348"/>
                        </a:lnTo>
                        <a:close/>
                        <a:moveTo>
                          <a:pt x="270" y="3286"/>
                        </a:moveTo>
                        <a:lnTo>
                          <a:pt x="270" y="3286"/>
                        </a:lnTo>
                        <a:lnTo>
                          <a:pt x="270" y="3280"/>
                        </a:lnTo>
                        <a:lnTo>
                          <a:pt x="268" y="3278"/>
                        </a:lnTo>
                        <a:lnTo>
                          <a:pt x="266" y="3278"/>
                        </a:lnTo>
                        <a:lnTo>
                          <a:pt x="262" y="3278"/>
                        </a:lnTo>
                        <a:lnTo>
                          <a:pt x="260" y="3280"/>
                        </a:lnTo>
                        <a:lnTo>
                          <a:pt x="256" y="3286"/>
                        </a:lnTo>
                        <a:lnTo>
                          <a:pt x="252" y="3292"/>
                        </a:lnTo>
                        <a:lnTo>
                          <a:pt x="254" y="3292"/>
                        </a:lnTo>
                        <a:lnTo>
                          <a:pt x="258" y="3292"/>
                        </a:lnTo>
                        <a:lnTo>
                          <a:pt x="262" y="3290"/>
                        </a:lnTo>
                        <a:lnTo>
                          <a:pt x="262" y="3288"/>
                        </a:lnTo>
                        <a:lnTo>
                          <a:pt x="264" y="3286"/>
                        </a:lnTo>
                        <a:lnTo>
                          <a:pt x="266" y="3286"/>
                        </a:lnTo>
                        <a:lnTo>
                          <a:pt x="266" y="3288"/>
                        </a:lnTo>
                        <a:lnTo>
                          <a:pt x="268" y="3290"/>
                        </a:lnTo>
                        <a:lnTo>
                          <a:pt x="270" y="3288"/>
                        </a:lnTo>
                        <a:lnTo>
                          <a:pt x="270" y="3286"/>
                        </a:lnTo>
                        <a:close/>
                        <a:moveTo>
                          <a:pt x="262" y="3260"/>
                        </a:moveTo>
                        <a:lnTo>
                          <a:pt x="262" y="3260"/>
                        </a:lnTo>
                        <a:lnTo>
                          <a:pt x="256" y="3260"/>
                        </a:lnTo>
                        <a:lnTo>
                          <a:pt x="254" y="3260"/>
                        </a:lnTo>
                        <a:lnTo>
                          <a:pt x="254" y="3262"/>
                        </a:lnTo>
                        <a:lnTo>
                          <a:pt x="256" y="3264"/>
                        </a:lnTo>
                        <a:lnTo>
                          <a:pt x="258" y="3266"/>
                        </a:lnTo>
                        <a:lnTo>
                          <a:pt x="260" y="3270"/>
                        </a:lnTo>
                        <a:lnTo>
                          <a:pt x="264" y="3272"/>
                        </a:lnTo>
                        <a:lnTo>
                          <a:pt x="266" y="3270"/>
                        </a:lnTo>
                        <a:lnTo>
                          <a:pt x="268" y="3268"/>
                        </a:lnTo>
                        <a:lnTo>
                          <a:pt x="270" y="3266"/>
                        </a:lnTo>
                        <a:lnTo>
                          <a:pt x="274" y="3266"/>
                        </a:lnTo>
                        <a:lnTo>
                          <a:pt x="276" y="3266"/>
                        </a:lnTo>
                        <a:lnTo>
                          <a:pt x="276" y="3258"/>
                        </a:lnTo>
                        <a:lnTo>
                          <a:pt x="274" y="3254"/>
                        </a:lnTo>
                        <a:lnTo>
                          <a:pt x="270" y="3250"/>
                        </a:lnTo>
                        <a:lnTo>
                          <a:pt x="268" y="3250"/>
                        </a:lnTo>
                        <a:lnTo>
                          <a:pt x="266" y="3252"/>
                        </a:lnTo>
                        <a:lnTo>
                          <a:pt x="268" y="3258"/>
                        </a:lnTo>
                        <a:lnTo>
                          <a:pt x="266" y="3260"/>
                        </a:lnTo>
                        <a:lnTo>
                          <a:pt x="262" y="3260"/>
                        </a:lnTo>
                        <a:close/>
                        <a:moveTo>
                          <a:pt x="236" y="3110"/>
                        </a:moveTo>
                        <a:lnTo>
                          <a:pt x="236" y="3110"/>
                        </a:lnTo>
                        <a:lnTo>
                          <a:pt x="238" y="3110"/>
                        </a:lnTo>
                        <a:lnTo>
                          <a:pt x="240" y="3112"/>
                        </a:lnTo>
                        <a:lnTo>
                          <a:pt x="240" y="3118"/>
                        </a:lnTo>
                        <a:lnTo>
                          <a:pt x="240" y="3126"/>
                        </a:lnTo>
                        <a:lnTo>
                          <a:pt x="242" y="3128"/>
                        </a:lnTo>
                        <a:lnTo>
                          <a:pt x="244" y="3128"/>
                        </a:lnTo>
                        <a:lnTo>
                          <a:pt x="248" y="3124"/>
                        </a:lnTo>
                        <a:lnTo>
                          <a:pt x="250" y="3120"/>
                        </a:lnTo>
                        <a:lnTo>
                          <a:pt x="244" y="3108"/>
                        </a:lnTo>
                        <a:lnTo>
                          <a:pt x="240" y="3102"/>
                        </a:lnTo>
                        <a:lnTo>
                          <a:pt x="240" y="3096"/>
                        </a:lnTo>
                        <a:lnTo>
                          <a:pt x="238" y="3090"/>
                        </a:lnTo>
                        <a:lnTo>
                          <a:pt x="236" y="3088"/>
                        </a:lnTo>
                        <a:lnTo>
                          <a:pt x="232" y="3090"/>
                        </a:lnTo>
                        <a:lnTo>
                          <a:pt x="230" y="3094"/>
                        </a:lnTo>
                        <a:lnTo>
                          <a:pt x="230" y="3098"/>
                        </a:lnTo>
                        <a:lnTo>
                          <a:pt x="232" y="3100"/>
                        </a:lnTo>
                        <a:lnTo>
                          <a:pt x="232" y="3104"/>
                        </a:lnTo>
                        <a:lnTo>
                          <a:pt x="230" y="3108"/>
                        </a:lnTo>
                        <a:lnTo>
                          <a:pt x="230" y="3110"/>
                        </a:lnTo>
                        <a:lnTo>
                          <a:pt x="232" y="3110"/>
                        </a:lnTo>
                        <a:lnTo>
                          <a:pt x="236" y="3110"/>
                        </a:lnTo>
                        <a:close/>
                        <a:moveTo>
                          <a:pt x="284" y="3278"/>
                        </a:moveTo>
                        <a:lnTo>
                          <a:pt x="284" y="3278"/>
                        </a:lnTo>
                        <a:lnTo>
                          <a:pt x="284" y="3276"/>
                        </a:lnTo>
                        <a:lnTo>
                          <a:pt x="284" y="3270"/>
                        </a:lnTo>
                        <a:lnTo>
                          <a:pt x="282" y="3264"/>
                        </a:lnTo>
                        <a:lnTo>
                          <a:pt x="280" y="3260"/>
                        </a:lnTo>
                        <a:lnTo>
                          <a:pt x="278" y="3264"/>
                        </a:lnTo>
                        <a:lnTo>
                          <a:pt x="278" y="3270"/>
                        </a:lnTo>
                        <a:lnTo>
                          <a:pt x="280" y="3276"/>
                        </a:lnTo>
                        <a:lnTo>
                          <a:pt x="282" y="3278"/>
                        </a:lnTo>
                        <a:lnTo>
                          <a:pt x="284" y="3278"/>
                        </a:lnTo>
                        <a:close/>
                        <a:moveTo>
                          <a:pt x="304" y="3362"/>
                        </a:moveTo>
                        <a:lnTo>
                          <a:pt x="304" y="3362"/>
                        </a:lnTo>
                        <a:lnTo>
                          <a:pt x="304" y="3358"/>
                        </a:lnTo>
                        <a:lnTo>
                          <a:pt x="304" y="3356"/>
                        </a:lnTo>
                        <a:lnTo>
                          <a:pt x="306" y="3354"/>
                        </a:lnTo>
                        <a:lnTo>
                          <a:pt x="304" y="3352"/>
                        </a:lnTo>
                        <a:lnTo>
                          <a:pt x="302" y="3350"/>
                        </a:lnTo>
                        <a:lnTo>
                          <a:pt x="300" y="3350"/>
                        </a:lnTo>
                        <a:lnTo>
                          <a:pt x="294" y="3356"/>
                        </a:lnTo>
                        <a:lnTo>
                          <a:pt x="292" y="3360"/>
                        </a:lnTo>
                        <a:lnTo>
                          <a:pt x="292" y="3362"/>
                        </a:lnTo>
                        <a:lnTo>
                          <a:pt x="296" y="3368"/>
                        </a:lnTo>
                        <a:lnTo>
                          <a:pt x="298" y="3368"/>
                        </a:lnTo>
                        <a:lnTo>
                          <a:pt x="300" y="3368"/>
                        </a:lnTo>
                        <a:lnTo>
                          <a:pt x="302" y="3366"/>
                        </a:lnTo>
                        <a:lnTo>
                          <a:pt x="304" y="3362"/>
                        </a:lnTo>
                        <a:close/>
                        <a:moveTo>
                          <a:pt x="262" y="3320"/>
                        </a:moveTo>
                        <a:lnTo>
                          <a:pt x="262" y="3320"/>
                        </a:lnTo>
                        <a:lnTo>
                          <a:pt x="260" y="3330"/>
                        </a:lnTo>
                        <a:lnTo>
                          <a:pt x="258" y="3332"/>
                        </a:lnTo>
                        <a:lnTo>
                          <a:pt x="260" y="3330"/>
                        </a:lnTo>
                        <a:lnTo>
                          <a:pt x="264" y="3328"/>
                        </a:lnTo>
                        <a:lnTo>
                          <a:pt x="268" y="3320"/>
                        </a:lnTo>
                        <a:lnTo>
                          <a:pt x="268" y="3316"/>
                        </a:lnTo>
                        <a:lnTo>
                          <a:pt x="266" y="3314"/>
                        </a:lnTo>
                        <a:lnTo>
                          <a:pt x="264" y="3314"/>
                        </a:lnTo>
                        <a:lnTo>
                          <a:pt x="262" y="3320"/>
                        </a:lnTo>
                        <a:close/>
                        <a:moveTo>
                          <a:pt x="276" y="3112"/>
                        </a:moveTo>
                        <a:lnTo>
                          <a:pt x="276" y="3112"/>
                        </a:lnTo>
                        <a:lnTo>
                          <a:pt x="286" y="3114"/>
                        </a:lnTo>
                        <a:lnTo>
                          <a:pt x="288" y="3114"/>
                        </a:lnTo>
                        <a:lnTo>
                          <a:pt x="290" y="3112"/>
                        </a:lnTo>
                        <a:lnTo>
                          <a:pt x="284" y="3110"/>
                        </a:lnTo>
                        <a:lnTo>
                          <a:pt x="276" y="3102"/>
                        </a:lnTo>
                        <a:lnTo>
                          <a:pt x="270" y="3096"/>
                        </a:lnTo>
                        <a:lnTo>
                          <a:pt x="270" y="3098"/>
                        </a:lnTo>
                        <a:lnTo>
                          <a:pt x="270" y="3102"/>
                        </a:lnTo>
                        <a:lnTo>
                          <a:pt x="272" y="3108"/>
                        </a:lnTo>
                        <a:lnTo>
                          <a:pt x="276" y="3112"/>
                        </a:lnTo>
                        <a:close/>
                        <a:moveTo>
                          <a:pt x="274" y="3270"/>
                        </a:moveTo>
                        <a:lnTo>
                          <a:pt x="274" y="3270"/>
                        </a:lnTo>
                        <a:lnTo>
                          <a:pt x="272" y="3270"/>
                        </a:lnTo>
                        <a:lnTo>
                          <a:pt x="270" y="3272"/>
                        </a:lnTo>
                        <a:lnTo>
                          <a:pt x="270" y="3274"/>
                        </a:lnTo>
                        <a:lnTo>
                          <a:pt x="272" y="3276"/>
                        </a:lnTo>
                        <a:lnTo>
                          <a:pt x="274" y="3278"/>
                        </a:lnTo>
                        <a:lnTo>
                          <a:pt x="276" y="3276"/>
                        </a:lnTo>
                        <a:lnTo>
                          <a:pt x="276" y="3272"/>
                        </a:lnTo>
                        <a:lnTo>
                          <a:pt x="274" y="3270"/>
                        </a:lnTo>
                        <a:close/>
                        <a:moveTo>
                          <a:pt x="246" y="3090"/>
                        </a:moveTo>
                        <a:lnTo>
                          <a:pt x="246" y="3090"/>
                        </a:lnTo>
                        <a:lnTo>
                          <a:pt x="250" y="3090"/>
                        </a:lnTo>
                        <a:lnTo>
                          <a:pt x="252" y="3090"/>
                        </a:lnTo>
                        <a:lnTo>
                          <a:pt x="254" y="3092"/>
                        </a:lnTo>
                        <a:lnTo>
                          <a:pt x="258" y="3092"/>
                        </a:lnTo>
                        <a:lnTo>
                          <a:pt x="260" y="3090"/>
                        </a:lnTo>
                        <a:lnTo>
                          <a:pt x="260" y="3084"/>
                        </a:lnTo>
                        <a:lnTo>
                          <a:pt x="260" y="3080"/>
                        </a:lnTo>
                        <a:lnTo>
                          <a:pt x="260" y="3076"/>
                        </a:lnTo>
                        <a:lnTo>
                          <a:pt x="258" y="3078"/>
                        </a:lnTo>
                        <a:lnTo>
                          <a:pt x="256" y="3080"/>
                        </a:lnTo>
                        <a:lnTo>
                          <a:pt x="252" y="3084"/>
                        </a:lnTo>
                        <a:lnTo>
                          <a:pt x="248" y="3086"/>
                        </a:lnTo>
                        <a:lnTo>
                          <a:pt x="244" y="3086"/>
                        </a:lnTo>
                        <a:lnTo>
                          <a:pt x="242" y="3088"/>
                        </a:lnTo>
                        <a:lnTo>
                          <a:pt x="242" y="3090"/>
                        </a:lnTo>
                        <a:lnTo>
                          <a:pt x="246" y="3090"/>
                        </a:lnTo>
                        <a:close/>
                        <a:moveTo>
                          <a:pt x="248" y="3074"/>
                        </a:moveTo>
                        <a:lnTo>
                          <a:pt x="248" y="3074"/>
                        </a:lnTo>
                        <a:lnTo>
                          <a:pt x="246" y="3072"/>
                        </a:lnTo>
                        <a:lnTo>
                          <a:pt x="244" y="3072"/>
                        </a:lnTo>
                        <a:lnTo>
                          <a:pt x="242" y="3074"/>
                        </a:lnTo>
                        <a:lnTo>
                          <a:pt x="244" y="3078"/>
                        </a:lnTo>
                        <a:lnTo>
                          <a:pt x="246" y="3080"/>
                        </a:lnTo>
                        <a:lnTo>
                          <a:pt x="248" y="3078"/>
                        </a:lnTo>
                        <a:lnTo>
                          <a:pt x="250" y="3076"/>
                        </a:lnTo>
                        <a:lnTo>
                          <a:pt x="248" y="3074"/>
                        </a:lnTo>
                        <a:close/>
                        <a:moveTo>
                          <a:pt x="252" y="3118"/>
                        </a:moveTo>
                        <a:lnTo>
                          <a:pt x="252" y="3118"/>
                        </a:lnTo>
                        <a:lnTo>
                          <a:pt x="252" y="3120"/>
                        </a:lnTo>
                        <a:lnTo>
                          <a:pt x="254" y="3122"/>
                        </a:lnTo>
                        <a:lnTo>
                          <a:pt x="266" y="3128"/>
                        </a:lnTo>
                        <a:lnTo>
                          <a:pt x="272" y="3128"/>
                        </a:lnTo>
                        <a:lnTo>
                          <a:pt x="274" y="3124"/>
                        </a:lnTo>
                        <a:lnTo>
                          <a:pt x="272" y="3124"/>
                        </a:lnTo>
                        <a:lnTo>
                          <a:pt x="270" y="3122"/>
                        </a:lnTo>
                        <a:lnTo>
                          <a:pt x="268" y="3118"/>
                        </a:lnTo>
                        <a:lnTo>
                          <a:pt x="270" y="3116"/>
                        </a:lnTo>
                        <a:lnTo>
                          <a:pt x="270" y="3114"/>
                        </a:lnTo>
                        <a:lnTo>
                          <a:pt x="270" y="3108"/>
                        </a:lnTo>
                        <a:lnTo>
                          <a:pt x="266" y="3100"/>
                        </a:lnTo>
                        <a:lnTo>
                          <a:pt x="264" y="3098"/>
                        </a:lnTo>
                        <a:lnTo>
                          <a:pt x="262" y="3102"/>
                        </a:lnTo>
                        <a:lnTo>
                          <a:pt x="262" y="3106"/>
                        </a:lnTo>
                        <a:lnTo>
                          <a:pt x="262" y="3108"/>
                        </a:lnTo>
                        <a:lnTo>
                          <a:pt x="262" y="3114"/>
                        </a:lnTo>
                        <a:lnTo>
                          <a:pt x="262" y="3116"/>
                        </a:lnTo>
                        <a:lnTo>
                          <a:pt x="260" y="3114"/>
                        </a:lnTo>
                        <a:lnTo>
                          <a:pt x="258" y="3114"/>
                        </a:lnTo>
                        <a:lnTo>
                          <a:pt x="252" y="3118"/>
                        </a:lnTo>
                        <a:close/>
                        <a:moveTo>
                          <a:pt x="246" y="3228"/>
                        </a:moveTo>
                        <a:lnTo>
                          <a:pt x="246" y="3228"/>
                        </a:lnTo>
                        <a:lnTo>
                          <a:pt x="248" y="3228"/>
                        </a:lnTo>
                        <a:lnTo>
                          <a:pt x="250" y="3228"/>
                        </a:lnTo>
                        <a:lnTo>
                          <a:pt x="252" y="3228"/>
                        </a:lnTo>
                        <a:lnTo>
                          <a:pt x="254" y="3228"/>
                        </a:lnTo>
                        <a:lnTo>
                          <a:pt x="256" y="3224"/>
                        </a:lnTo>
                        <a:lnTo>
                          <a:pt x="256" y="3222"/>
                        </a:lnTo>
                        <a:lnTo>
                          <a:pt x="258" y="3218"/>
                        </a:lnTo>
                        <a:lnTo>
                          <a:pt x="262" y="3216"/>
                        </a:lnTo>
                        <a:lnTo>
                          <a:pt x="262" y="3214"/>
                        </a:lnTo>
                        <a:lnTo>
                          <a:pt x="260" y="3214"/>
                        </a:lnTo>
                        <a:lnTo>
                          <a:pt x="256" y="3216"/>
                        </a:lnTo>
                        <a:lnTo>
                          <a:pt x="254" y="3216"/>
                        </a:lnTo>
                        <a:lnTo>
                          <a:pt x="254" y="3214"/>
                        </a:lnTo>
                        <a:lnTo>
                          <a:pt x="254" y="3212"/>
                        </a:lnTo>
                        <a:lnTo>
                          <a:pt x="252" y="3212"/>
                        </a:lnTo>
                        <a:lnTo>
                          <a:pt x="248" y="3210"/>
                        </a:lnTo>
                        <a:lnTo>
                          <a:pt x="246" y="3210"/>
                        </a:lnTo>
                        <a:lnTo>
                          <a:pt x="242" y="3208"/>
                        </a:lnTo>
                        <a:lnTo>
                          <a:pt x="238" y="3208"/>
                        </a:lnTo>
                        <a:lnTo>
                          <a:pt x="236" y="3208"/>
                        </a:lnTo>
                        <a:lnTo>
                          <a:pt x="236" y="3210"/>
                        </a:lnTo>
                        <a:lnTo>
                          <a:pt x="240" y="3212"/>
                        </a:lnTo>
                        <a:lnTo>
                          <a:pt x="244" y="3216"/>
                        </a:lnTo>
                        <a:lnTo>
                          <a:pt x="244" y="3218"/>
                        </a:lnTo>
                        <a:lnTo>
                          <a:pt x="242" y="3218"/>
                        </a:lnTo>
                        <a:lnTo>
                          <a:pt x="240" y="3218"/>
                        </a:lnTo>
                        <a:lnTo>
                          <a:pt x="236" y="3218"/>
                        </a:lnTo>
                        <a:lnTo>
                          <a:pt x="232" y="3222"/>
                        </a:lnTo>
                        <a:lnTo>
                          <a:pt x="232" y="3224"/>
                        </a:lnTo>
                        <a:lnTo>
                          <a:pt x="234" y="3226"/>
                        </a:lnTo>
                        <a:lnTo>
                          <a:pt x="238" y="3226"/>
                        </a:lnTo>
                        <a:lnTo>
                          <a:pt x="242" y="3226"/>
                        </a:lnTo>
                        <a:lnTo>
                          <a:pt x="240" y="3230"/>
                        </a:lnTo>
                        <a:lnTo>
                          <a:pt x="240" y="3232"/>
                        </a:lnTo>
                        <a:lnTo>
                          <a:pt x="242" y="3232"/>
                        </a:lnTo>
                        <a:lnTo>
                          <a:pt x="246" y="3228"/>
                        </a:lnTo>
                        <a:close/>
                        <a:moveTo>
                          <a:pt x="256" y="3248"/>
                        </a:moveTo>
                        <a:lnTo>
                          <a:pt x="256" y="3248"/>
                        </a:lnTo>
                        <a:lnTo>
                          <a:pt x="254" y="3250"/>
                        </a:lnTo>
                        <a:lnTo>
                          <a:pt x="254" y="3252"/>
                        </a:lnTo>
                        <a:lnTo>
                          <a:pt x="258" y="3256"/>
                        </a:lnTo>
                        <a:lnTo>
                          <a:pt x="262" y="3258"/>
                        </a:lnTo>
                        <a:lnTo>
                          <a:pt x="264" y="3258"/>
                        </a:lnTo>
                        <a:lnTo>
                          <a:pt x="264" y="3256"/>
                        </a:lnTo>
                        <a:lnTo>
                          <a:pt x="262" y="3252"/>
                        </a:lnTo>
                        <a:lnTo>
                          <a:pt x="260" y="3248"/>
                        </a:lnTo>
                        <a:lnTo>
                          <a:pt x="258" y="3248"/>
                        </a:lnTo>
                        <a:lnTo>
                          <a:pt x="256" y="3248"/>
                        </a:lnTo>
                        <a:close/>
                        <a:moveTo>
                          <a:pt x="254" y="3160"/>
                        </a:moveTo>
                        <a:lnTo>
                          <a:pt x="254" y="3160"/>
                        </a:lnTo>
                        <a:lnTo>
                          <a:pt x="256" y="3160"/>
                        </a:lnTo>
                        <a:lnTo>
                          <a:pt x="256" y="3154"/>
                        </a:lnTo>
                        <a:lnTo>
                          <a:pt x="254" y="3150"/>
                        </a:lnTo>
                        <a:lnTo>
                          <a:pt x="250" y="3150"/>
                        </a:lnTo>
                        <a:lnTo>
                          <a:pt x="246" y="3152"/>
                        </a:lnTo>
                        <a:lnTo>
                          <a:pt x="242" y="3154"/>
                        </a:lnTo>
                        <a:lnTo>
                          <a:pt x="242" y="3156"/>
                        </a:lnTo>
                        <a:lnTo>
                          <a:pt x="246" y="3156"/>
                        </a:lnTo>
                        <a:lnTo>
                          <a:pt x="248" y="3158"/>
                        </a:lnTo>
                        <a:lnTo>
                          <a:pt x="254" y="3160"/>
                        </a:lnTo>
                        <a:close/>
                        <a:moveTo>
                          <a:pt x="248" y="3146"/>
                        </a:moveTo>
                        <a:lnTo>
                          <a:pt x="248" y="3146"/>
                        </a:lnTo>
                        <a:lnTo>
                          <a:pt x="250" y="3144"/>
                        </a:lnTo>
                        <a:lnTo>
                          <a:pt x="250" y="3142"/>
                        </a:lnTo>
                        <a:lnTo>
                          <a:pt x="244" y="3136"/>
                        </a:lnTo>
                        <a:lnTo>
                          <a:pt x="242" y="3136"/>
                        </a:lnTo>
                        <a:lnTo>
                          <a:pt x="244" y="3142"/>
                        </a:lnTo>
                        <a:lnTo>
                          <a:pt x="246" y="3146"/>
                        </a:lnTo>
                        <a:lnTo>
                          <a:pt x="248" y="3146"/>
                        </a:lnTo>
                        <a:close/>
                        <a:moveTo>
                          <a:pt x="282" y="3246"/>
                        </a:moveTo>
                        <a:lnTo>
                          <a:pt x="282" y="3246"/>
                        </a:lnTo>
                        <a:lnTo>
                          <a:pt x="280" y="3242"/>
                        </a:lnTo>
                        <a:lnTo>
                          <a:pt x="278" y="3238"/>
                        </a:lnTo>
                        <a:lnTo>
                          <a:pt x="278" y="3236"/>
                        </a:lnTo>
                        <a:lnTo>
                          <a:pt x="276" y="3234"/>
                        </a:lnTo>
                        <a:lnTo>
                          <a:pt x="272" y="3232"/>
                        </a:lnTo>
                        <a:lnTo>
                          <a:pt x="270" y="3232"/>
                        </a:lnTo>
                        <a:lnTo>
                          <a:pt x="270" y="3234"/>
                        </a:lnTo>
                        <a:lnTo>
                          <a:pt x="272" y="3238"/>
                        </a:lnTo>
                        <a:lnTo>
                          <a:pt x="274" y="3240"/>
                        </a:lnTo>
                        <a:lnTo>
                          <a:pt x="272" y="3242"/>
                        </a:lnTo>
                        <a:lnTo>
                          <a:pt x="272" y="3244"/>
                        </a:lnTo>
                        <a:lnTo>
                          <a:pt x="276" y="3252"/>
                        </a:lnTo>
                        <a:lnTo>
                          <a:pt x="280" y="3256"/>
                        </a:lnTo>
                        <a:lnTo>
                          <a:pt x="284" y="3256"/>
                        </a:lnTo>
                        <a:lnTo>
                          <a:pt x="286" y="3254"/>
                        </a:lnTo>
                        <a:lnTo>
                          <a:pt x="286" y="3252"/>
                        </a:lnTo>
                        <a:lnTo>
                          <a:pt x="282" y="3246"/>
                        </a:lnTo>
                        <a:close/>
                        <a:moveTo>
                          <a:pt x="234" y="3130"/>
                        </a:moveTo>
                        <a:lnTo>
                          <a:pt x="234" y="3130"/>
                        </a:lnTo>
                        <a:lnTo>
                          <a:pt x="228" y="3130"/>
                        </a:lnTo>
                        <a:lnTo>
                          <a:pt x="226" y="3132"/>
                        </a:lnTo>
                        <a:lnTo>
                          <a:pt x="226" y="3134"/>
                        </a:lnTo>
                        <a:lnTo>
                          <a:pt x="228" y="3134"/>
                        </a:lnTo>
                        <a:lnTo>
                          <a:pt x="236" y="3132"/>
                        </a:lnTo>
                        <a:lnTo>
                          <a:pt x="240" y="3132"/>
                        </a:lnTo>
                        <a:lnTo>
                          <a:pt x="240" y="3130"/>
                        </a:lnTo>
                        <a:lnTo>
                          <a:pt x="238" y="3128"/>
                        </a:lnTo>
                        <a:lnTo>
                          <a:pt x="234" y="3130"/>
                        </a:lnTo>
                        <a:close/>
                        <a:moveTo>
                          <a:pt x="224" y="3120"/>
                        </a:moveTo>
                        <a:lnTo>
                          <a:pt x="224" y="3120"/>
                        </a:lnTo>
                        <a:lnTo>
                          <a:pt x="226" y="3124"/>
                        </a:lnTo>
                        <a:lnTo>
                          <a:pt x="228" y="3126"/>
                        </a:lnTo>
                        <a:lnTo>
                          <a:pt x="230" y="3128"/>
                        </a:lnTo>
                        <a:lnTo>
                          <a:pt x="236" y="3126"/>
                        </a:lnTo>
                        <a:lnTo>
                          <a:pt x="238" y="3124"/>
                        </a:lnTo>
                        <a:lnTo>
                          <a:pt x="236" y="3120"/>
                        </a:lnTo>
                        <a:lnTo>
                          <a:pt x="236" y="3116"/>
                        </a:lnTo>
                        <a:lnTo>
                          <a:pt x="234" y="3114"/>
                        </a:lnTo>
                        <a:lnTo>
                          <a:pt x="230" y="3116"/>
                        </a:lnTo>
                        <a:lnTo>
                          <a:pt x="228" y="3116"/>
                        </a:lnTo>
                        <a:lnTo>
                          <a:pt x="226" y="3116"/>
                        </a:lnTo>
                        <a:lnTo>
                          <a:pt x="224" y="3120"/>
                        </a:lnTo>
                        <a:close/>
                        <a:moveTo>
                          <a:pt x="232" y="3160"/>
                        </a:moveTo>
                        <a:lnTo>
                          <a:pt x="232" y="3160"/>
                        </a:lnTo>
                        <a:lnTo>
                          <a:pt x="234" y="3158"/>
                        </a:lnTo>
                        <a:lnTo>
                          <a:pt x="236" y="3156"/>
                        </a:lnTo>
                        <a:lnTo>
                          <a:pt x="238" y="3154"/>
                        </a:lnTo>
                        <a:lnTo>
                          <a:pt x="238" y="3152"/>
                        </a:lnTo>
                        <a:lnTo>
                          <a:pt x="236" y="3148"/>
                        </a:lnTo>
                        <a:lnTo>
                          <a:pt x="236" y="3150"/>
                        </a:lnTo>
                        <a:lnTo>
                          <a:pt x="234" y="3152"/>
                        </a:lnTo>
                        <a:lnTo>
                          <a:pt x="230" y="3154"/>
                        </a:lnTo>
                        <a:lnTo>
                          <a:pt x="228" y="3156"/>
                        </a:lnTo>
                        <a:lnTo>
                          <a:pt x="226" y="3158"/>
                        </a:lnTo>
                        <a:lnTo>
                          <a:pt x="226" y="3160"/>
                        </a:lnTo>
                        <a:lnTo>
                          <a:pt x="228" y="3162"/>
                        </a:lnTo>
                        <a:lnTo>
                          <a:pt x="232" y="3164"/>
                        </a:lnTo>
                        <a:lnTo>
                          <a:pt x="232" y="3160"/>
                        </a:lnTo>
                        <a:close/>
                        <a:moveTo>
                          <a:pt x="290" y="3322"/>
                        </a:moveTo>
                        <a:lnTo>
                          <a:pt x="290" y="3322"/>
                        </a:lnTo>
                        <a:lnTo>
                          <a:pt x="290" y="3324"/>
                        </a:lnTo>
                        <a:lnTo>
                          <a:pt x="292" y="3326"/>
                        </a:lnTo>
                        <a:lnTo>
                          <a:pt x="300" y="3334"/>
                        </a:lnTo>
                        <a:lnTo>
                          <a:pt x="304" y="3338"/>
                        </a:lnTo>
                        <a:lnTo>
                          <a:pt x="302" y="3332"/>
                        </a:lnTo>
                        <a:lnTo>
                          <a:pt x="296" y="3324"/>
                        </a:lnTo>
                        <a:lnTo>
                          <a:pt x="292" y="3322"/>
                        </a:lnTo>
                        <a:lnTo>
                          <a:pt x="290" y="3322"/>
                        </a:lnTo>
                        <a:close/>
                        <a:moveTo>
                          <a:pt x="246" y="3094"/>
                        </a:moveTo>
                        <a:lnTo>
                          <a:pt x="246" y="3094"/>
                        </a:lnTo>
                        <a:lnTo>
                          <a:pt x="244" y="3094"/>
                        </a:lnTo>
                        <a:lnTo>
                          <a:pt x="242" y="3094"/>
                        </a:lnTo>
                        <a:lnTo>
                          <a:pt x="242" y="3098"/>
                        </a:lnTo>
                        <a:lnTo>
                          <a:pt x="250" y="3112"/>
                        </a:lnTo>
                        <a:lnTo>
                          <a:pt x="252" y="3114"/>
                        </a:lnTo>
                        <a:lnTo>
                          <a:pt x="254" y="3112"/>
                        </a:lnTo>
                        <a:lnTo>
                          <a:pt x="256" y="3110"/>
                        </a:lnTo>
                        <a:lnTo>
                          <a:pt x="258" y="3110"/>
                        </a:lnTo>
                        <a:lnTo>
                          <a:pt x="258" y="3108"/>
                        </a:lnTo>
                        <a:lnTo>
                          <a:pt x="258" y="3102"/>
                        </a:lnTo>
                        <a:lnTo>
                          <a:pt x="258" y="3098"/>
                        </a:lnTo>
                        <a:lnTo>
                          <a:pt x="256" y="3096"/>
                        </a:lnTo>
                        <a:lnTo>
                          <a:pt x="246" y="3094"/>
                        </a:lnTo>
                        <a:close/>
                        <a:moveTo>
                          <a:pt x="294" y="3282"/>
                        </a:moveTo>
                        <a:lnTo>
                          <a:pt x="294" y="3282"/>
                        </a:lnTo>
                        <a:lnTo>
                          <a:pt x="294" y="3280"/>
                        </a:lnTo>
                        <a:lnTo>
                          <a:pt x="290" y="3278"/>
                        </a:lnTo>
                        <a:lnTo>
                          <a:pt x="288" y="3280"/>
                        </a:lnTo>
                        <a:lnTo>
                          <a:pt x="288" y="3284"/>
                        </a:lnTo>
                        <a:lnTo>
                          <a:pt x="290" y="3286"/>
                        </a:lnTo>
                        <a:lnTo>
                          <a:pt x="292" y="3286"/>
                        </a:lnTo>
                        <a:lnTo>
                          <a:pt x="294" y="3284"/>
                        </a:lnTo>
                        <a:lnTo>
                          <a:pt x="294" y="3282"/>
                        </a:lnTo>
                        <a:close/>
                        <a:moveTo>
                          <a:pt x="284" y="3284"/>
                        </a:moveTo>
                        <a:lnTo>
                          <a:pt x="284" y="3284"/>
                        </a:lnTo>
                        <a:lnTo>
                          <a:pt x="282" y="3284"/>
                        </a:lnTo>
                        <a:lnTo>
                          <a:pt x="282" y="3286"/>
                        </a:lnTo>
                        <a:lnTo>
                          <a:pt x="282" y="3288"/>
                        </a:lnTo>
                        <a:lnTo>
                          <a:pt x="286" y="3292"/>
                        </a:lnTo>
                        <a:lnTo>
                          <a:pt x="286" y="3288"/>
                        </a:lnTo>
                        <a:lnTo>
                          <a:pt x="286" y="3286"/>
                        </a:lnTo>
                        <a:lnTo>
                          <a:pt x="284" y="3284"/>
                        </a:lnTo>
                        <a:close/>
                        <a:moveTo>
                          <a:pt x="294" y="3312"/>
                        </a:moveTo>
                        <a:lnTo>
                          <a:pt x="294" y="3312"/>
                        </a:lnTo>
                        <a:lnTo>
                          <a:pt x="294" y="3310"/>
                        </a:lnTo>
                        <a:lnTo>
                          <a:pt x="294" y="3306"/>
                        </a:lnTo>
                        <a:lnTo>
                          <a:pt x="290" y="3298"/>
                        </a:lnTo>
                        <a:lnTo>
                          <a:pt x="288" y="3296"/>
                        </a:lnTo>
                        <a:lnTo>
                          <a:pt x="288" y="3298"/>
                        </a:lnTo>
                        <a:lnTo>
                          <a:pt x="288" y="3302"/>
                        </a:lnTo>
                        <a:lnTo>
                          <a:pt x="286" y="3306"/>
                        </a:lnTo>
                        <a:lnTo>
                          <a:pt x="284" y="3308"/>
                        </a:lnTo>
                        <a:lnTo>
                          <a:pt x="286" y="3312"/>
                        </a:lnTo>
                        <a:lnTo>
                          <a:pt x="290" y="3314"/>
                        </a:lnTo>
                        <a:lnTo>
                          <a:pt x="294" y="3312"/>
                        </a:lnTo>
                        <a:close/>
                        <a:moveTo>
                          <a:pt x="240" y="3200"/>
                        </a:moveTo>
                        <a:lnTo>
                          <a:pt x="240" y="3200"/>
                        </a:lnTo>
                        <a:lnTo>
                          <a:pt x="242" y="3200"/>
                        </a:lnTo>
                        <a:lnTo>
                          <a:pt x="242" y="3192"/>
                        </a:lnTo>
                        <a:lnTo>
                          <a:pt x="238" y="3184"/>
                        </a:lnTo>
                        <a:lnTo>
                          <a:pt x="236" y="3184"/>
                        </a:lnTo>
                        <a:lnTo>
                          <a:pt x="234" y="3184"/>
                        </a:lnTo>
                        <a:lnTo>
                          <a:pt x="230" y="3184"/>
                        </a:lnTo>
                        <a:lnTo>
                          <a:pt x="230" y="3186"/>
                        </a:lnTo>
                        <a:lnTo>
                          <a:pt x="230" y="3196"/>
                        </a:lnTo>
                        <a:lnTo>
                          <a:pt x="236" y="3194"/>
                        </a:lnTo>
                        <a:lnTo>
                          <a:pt x="238" y="3192"/>
                        </a:lnTo>
                        <a:lnTo>
                          <a:pt x="238" y="3194"/>
                        </a:lnTo>
                        <a:lnTo>
                          <a:pt x="238" y="3198"/>
                        </a:lnTo>
                        <a:lnTo>
                          <a:pt x="240" y="3200"/>
                        </a:lnTo>
                        <a:close/>
                        <a:moveTo>
                          <a:pt x="236" y="3146"/>
                        </a:moveTo>
                        <a:lnTo>
                          <a:pt x="236" y="3146"/>
                        </a:lnTo>
                        <a:lnTo>
                          <a:pt x="238" y="3146"/>
                        </a:lnTo>
                        <a:lnTo>
                          <a:pt x="240" y="3148"/>
                        </a:lnTo>
                        <a:lnTo>
                          <a:pt x="242" y="3148"/>
                        </a:lnTo>
                        <a:lnTo>
                          <a:pt x="242" y="3146"/>
                        </a:lnTo>
                        <a:lnTo>
                          <a:pt x="240" y="3142"/>
                        </a:lnTo>
                        <a:lnTo>
                          <a:pt x="236" y="3138"/>
                        </a:lnTo>
                        <a:lnTo>
                          <a:pt x="232" y="3138"/>
                        </a:lnTo>
                        <a:lnTo>
                          <a:pt x="228" y="3138"/>
                        </a:lnTo>
                        <a:lnTo>
                          <a:pt x="224" y="3140"/>
                        </a:lnTo>
                        <a:lnTo>
                          <a:pt x="224" y="3144"/>
                        </a:lnTo>
                        <a:lnTo>
                          <a:pt x="226" y="3146"/>
                        </a:lnTo>
                        <a:lnTo>
                          <a:pt x="230" y="3146"/>
                        </a:lnTo>
                        <a:lnTo>
                          <a:pt x="236" y="3146"/>
                        </a:lnTo>
                        <a:close/>
                        <a:moveTo>
                          <a:pt x="292" y="2928"/>
                        </a:moveTo>
                        <a:lnTo>
                          <a:pt x="292" y="2928"/>
                        </a:lnTo>
                        <a:lnTo>
                          <a:pt x="294" y="2930"/>
                        </a:lnTo>
                        <a:lnTo>
                          <a:pt x="296" y="2930"/>
                        </a:lnTo>
                        <a:lnTo>
                          <a:pt x="298" y="2930"/>
                        </a:lnTo>
                        <a:lnTo>
                          <a:pt x="302" y="2930"/>
                        </a:lnTo>
                        <a:lnTo>
                          <a:pt x="304" y="2930"/>
                        </a:lnTo>
                        <a:lnTo>
                          <a:pt x="306" y="2928"/>
                        </a:lnTo>
                        <a:lnTo>
                          <a:pt x="302" y="2918"/>
                        </a:lnTo>
                        <a:lnTo>
                          <a:pt x="300" y="2916"/>
                        </a:lnTo>
                        <a:lnTo>
                          <a:pt x="298" y="2916"/>
                        </a:lnTo>
                        <a:lnTo>
                          <a:pt x="294" y="2918"/>
                        </a:lnTo>
                        <a:lnTo>
                          <a:pt x="290" y="2918"/>
                        </a:lnTo>
                        <a:lnTo>
                          <a:pt x="286" y="2918"/>
                        </a:lnTo>
                        <a:lnTo>
                          <a:pt x="284" y="2920"/>
                        </a:lnTo>
                        <a:lnTo>
                          <a:pt x="284" y="2922"/>
                        </a:lnTo>
                        <a:lnTo>
                          <a:pt x="288" y="2924"/>
                        </a:lnTo>
                        <a:lnTo>
                          <a:pt x="290" y="2924"/>
                        </a:lnTo>
                        <a:lnTo>
                          <a:pt x="292" y="2928"/>
                        </a:lnTo>
                        <a:close/>
                        <a:moveTo>
                          <a:pt x="294" y="2944"/>
                        </a:moveTo>
                        <a:lnTo>
                          <a:pt x="294" y="2944"/>
                        </a:lnTo>
                        <a:lnTo>
                          <a:pt x="296" y="2944"/>
                        </a:lnTo>
                        <a:lnTo>
                          <a:pt x="298" y="2942"/>
                        </a:lnTo>
                        <a:lnTo>
                          <a:pt x="300" y="2940"/>
                        </a:lnTo>
                        <a:lnTo>
                          <a:pt x="298" y="2940"/>
                        </a:lnTo>
                        <a:lnTo>
                          <a:pt x="292" y="2940"/>
                        </a:lnTo>
                        <a:lnTo>
                          <a:pt x="290" y="2940"/>
                        </a:lnTo>
                        <a:lnTo>
                          <a:pt x="290" y="2942"/>
                        </a:lnTo>
                        <a:lnTo>
                          <a:pt x="288" y="2944"/>
                        </a:lnTo>
                        <a:lnTo>
                          <a:pt x="290" y="2944"/>
                        </a:lnTo>
                        <a:lnTo>
                          <a:pt x="294" y="2944"/>
                        </a:lnTo>
                        <a:close/>
                        <a:moveTo>
                          <a:pt x="278" y="2914"/>
                        </a:moveTo>
                        <a:lnTo>
                          <a:pt x="278" y="2914"/>
                        </a:lnTo>
                        <a:lnTo>
                          <a:pt x="278" y="2916"/>
                        </a:lnTo>
                        <a:lnTo>
                          <a:pt x="282" y="2916"/>
                        </a:lnTo>
                        <a:lnTo>
                          <a:pt x="286" y="2914"/>
                        </a:lnTo>
                        <a:lnTo>
                          <a:pt x="292" y="2914"/>
                        </a:lnTo>
                        <a:lnTo>
                          <a:pt x="294" y="2914"/>
                        </a:lnTo>
                        <a:lnTo>
                          <a:pt x="294" y="2912"/>
                        </a:lnTo>
                        <a:lnTo>
                          <a:pt x="288" y="2908"/>
                        </a:lnTo>
                        <a:lnTo>
                          <a:pt x="286" y="2908"/>
                        </a:lnTo>
                        <a:lnTo>
                          <a:pt x="282" y="2908"/>
                        </a:lnTo>
                        <a:lnTo>
                          <a:pt x="278" y="2914"/>
                        </a:lnTo>
                        <a:close/>
                        <a:moveTo>
                          <a:pt x="276" y="2888"/>
                        </a:moveTo>
                        <a:lnTo>
                          <a:pt x="276" y="2888"/>
                        </a:lnTo>
                        <a:lnTo>
                          <a:pt x="280" y="2886"/>
                        </a:lnTo>
                        <a:lnTo>
                          <a:pt x="282" y="2884"/>
                        </a:lnTo>
                        <a:lnTo>
                          <a:pt x="282" y="2882"/>
                        </a:lnTo>
                        <a:lnTo>
                          <a:pt x="282" y="2880"/>
                        </a:lnTo>
                        <a:lnTo>
                          <a:pt x="278" y="2880"/>
                        </a:lnTo>
                        <a:lnTo>
                          <a:pt x="272" y="2884"/>
                        </a:lnTo>
                        <a:lnTo>
                          <a:pt x="270" y="2884"/>
                        </a:lnTo>
                        <a:lnTo>
                          <a:pt x="270" y="2886"/>
                        </a:lnTo>
                        <a:lnTo>
                          <a:pt x="272" y="2888"/>
                        </a:lnTo>
                        <a:lnTo>
                          <a:pt x="276" y="2888"/>
                        </a:lnTo>
                        <a:close/>
                        <a:moveTo>
                          <a:pt x="282" y="2902"/>
                        </a:moveTo>
                        <a:lnTo>
                          <a:pt x="282" y="2902"/>
                        </a:lnTo>
                        <a:lnTo>
                          <a:pt x="284" y="2902"/>
                        </a:lnTo>
                        <a:lnTo>
                          <a:pt x="290" y="2900"/>
                        </a:lnTo>
                        <a:lnTo>
                          <a:pt x="296" y="2898"/>
                        </a:lnTo>
                        <a:lnTo>
                          <a:pt x="296" y="2896"/>
                        </a:lnTo>
                        <a:lnTo>
                          <a:pt x="294" y="2894"/>
                        </a:lnTo>
                        <a:lnTo>
                          <a:pt x="292" y="2894"/>
                        </a:lnTo>
                        <a:lnTo>
                          <a:pt x="282" y="2894"/>
                        </a:lnTo>
                        <a:lnTo>
                          <a:pt x="276" y="2894"/>
                        </a:lnTo>
                        <a:lnTo>
                          <a:pt x="276" y="2896"/>
                        </a:lnTo>
                        <a:lnTo>
                          <a:pt x="278" y="2900"/>
                        </a:lnTo>
                        <a:lnTo>
                          <a:pt x="282" y="2902"/>
                        </a:lnTo>
                        <a:close/>
                        <a:moveTo>
                          <a:pt x="296" y="2950"/>
                        </a:moveTo>
                        <a:lnTo>
                          <a:pt x="296" y="2950"/>
                        </a:lnTo>
                        <a:lnTo>
                          <a:pt x="294" y="2948"/>
                        </a:lnTo>
                        <a:lnTo>
                          <a:pt x="290" y="2950"/>
                        </a:lnTo>
                        <a:lnTo>
                          <a:pt x="290" y="2952"/>
                        </a:lnTo>
                        <a:lnTo>
                          <a:pt x="290" y="2954"/>
                        </a:lnTo>
                        <a:lnTo>
                          <a:pt x="292" y="2956"/>
                        </a:lnTo>
                        <a:lnTo>
                          <a:pt x="294" y="2954"/>
                        </a:lnTo>
                        <a:lnTo>
                          <a:pt x="296" y="2952"/>
                        </a:lnTo>
                        <a:lnTo>
                          <a:pt x="296" y="2950"/>
                        </a:lnTo>
                        <a:close/>
                        <a:moveTo>
                          <a:pt x="302" y="2888"/>
                        </a:moveTo>
                        <a:lnTo>
                          <a:pt x="302" y="2888"/>
                        </a:lnTo>
                        <a:lnTo>
                          <a:pt x="300" y="2890"/>
                        </a:lnTo>
                        <a:lnTo>
                          <a:pt x="300" y="2892"/>
                        </a:lnTo>
                        <a:lnTo>
                          <a:pt x="302" y="2898"/>
                        </a:lnTo>
                        <a:lnTo>
                          <a:pt x="304" y="2900"/>
                        </a:lnTo>
                        <a:lnTo>
                          <a:pt x="308" y="2898"/>
                        </a:lnTo>
                        <a:lnTo>
                          <a:pt x="310" y="2896"/>
                        </a:lnTo>
                        <a:lnTo>
                          <a:pt x="308" y="2894"/>
                        </a:lnTo>
                        <a:lnTo>
                          <a:pt x="306" y="2890"/>
                        </a:lnTo>
                        <a:lnTo>
                          <a:pt x="302" y="2888"/>
                        </a:lnTo>
                        <a:close/>
                        <a:moveTo>
                          <a:pt x="304" y="2856"/>
                        </a:moveTo>
                        <a:lnTo>
                          <a:pt x="304" y="2856"/>
                        </a:lnTo>
                        <a:lnTo>
                          <a:pt x="304" y="2858"/>
                        </a:lnTo>
                        <a:lnTo>
                          <a:pt x="304" y="2862"/>
                        </a:lnTo>
                        <a:lnTo>
                          <a:pt x="306" y="2864"/>
                        </a:lnTo>
                        <a:lnTo>
                          <a:pt x="308" y="2864"/>
                        </a:lnTo>
                        <a:lnTo>
                          <a:pt x="310" y="2862"/>
                        </a:lnTo>
                        <a:lnTo>
                          <a:pt x="308" y="2860"/>
                        </a:lnTo>
                        <a:lnTo>
                          <a:pt x="306" y="2856"/>
                        </a:lnTo>
                        <a:lnTo>
                          <a:pt x="304" y="2856"/>
                        </a:lnTo>
                        <a:close/>
                        <a:moveTo>
                          <a:pt x="300" y="2968"/>
                        </a:moveTo>
                        <a:lnTo>
                          <a:pt x="300" y="2968"/>
                        </a:lnTo>
                        <a:lnTo>
                          <a:pt x="304" y="2964"/>
                        </a:lnTo>
                        <a:lnTo>
                          <a:pt x="304" y="2962"/>
                        </a:lnTo>
                        <a:lnTo>
                          <a:pt x="304" y="2960"/>
                        </a:lnTo>
                        <a:lnTo>
                          <a:pt x="300" y="2962"/>
                        </a:lnTo>
                        <a:lnTo>
                          <a:pt x="298" y="2964"/>
                        </a:lnTo>
                        <a:lnTo>
                          <a:pt x="296" y="2968"/>
                        </a:lnTo>
                        <a:lnTo>
                          <a:pt x="296" y="2970"/>
                        </a:lnTo>
                        <a:lnTo>
                          <a:pt x="300" y="2968"/>
                        </a:lnTo>
                        <a:close/>
                        <a:moveTo>
                          <a:pt x="290" y="2888"/>
                        </a:moveTo>
                        <a:lnTo>
                          <a:pt x="290" y="2888"/>
                        </a:lnTo>
                        <a:lnTo>
                          <a:pt x="294" y="2888"/>
                        </a:lnTo>
                        <a:lnTo>
                          <a:pt x="294" y="2886"/>
                        </a:lnTo>
                        <a:lnTo>
                          <a:pt x="292" y="2884"/>
                        </a:lnTo>
                        <a:lnTo>
                          <a:pt x="290" y="2884"/>
                        </a:lnTo>
                        <a:lnTo>
                          <a:pt x="282" y="2888"/>
                        </a:lnTo>
                        <a:lnTo>
                          <a:pt x="280" y="2888"/>
                        </a:lnTo>
                        <a:lnTo>
                          <a:pt x="282" y="2890"/>
                        </a:lnTo>
                        <a:lnTo>
                          <a:pt x="290" y="2888"/>
                        </a:lnTo>
                        <a:close/>
                        <a:moveTo>
                          <a:pt x="250" y="2970"/>
                        </a:moveTo>
                        <a:lnTo>
                          <a:pt x="250" y="2970"/>
                        </a:lnTo>
                        <a:lnTo>
                          <a:pt x="250" y="2972"/>
                        </a:lnTo>
                        <a:lnTo>
                          <a:pt x="248" y="2974"/>
                        </a:lnTo>
                        <a:lnTo>
                          <a:pt x="248" y="2978"/>
                        </a:lnTo>
                        <a:lnTo>
                          <a:pt x="252" y="2980"/>
                        </a:lnTo>
                        <a:lnTo>
                          <a:pt x="254" y="2980"/>
                        </a:lnTo>
                        <a:lnTo>
                          <a:pt x="260" y="2974"/>
                        </a:lnTo>
                        <a:lnTo>
                          <a:pt x="262" y="2972"/>
                        </a:lnTo>
                        <a:lnTo>
                          <a:pt x="262" y="2968"/>
                        </a:lnTo>
                        <a:lnTo>
                          <a:pt x="262" y="2964"/>
                        </a:lnTo>
                        <a:lnTo>
                          <a:pt x="260" y="2962"/>
                        </a:lnTo>
                        <a:lnTo>
                          <a:pt x="256" y="2962"/>
                        </a:lnTo>
                        <a:lnTo>
                          <a:pt x="250" y="2966"/>
                        </a:lnTo>
                        <a:lnTo>
                          <a:pt x="248" y="2966"/>
                        </a:lnTo>
                        <a:lnTo>
                          <a:pt x="250" y="2970"/>
                        </a:lnTo>
                        <a:close/>
                        <a:moveTo>
                          <a:pt x="540" y="3562"/>
                        </a:moveTo>
                        <a:lnTo>
                          <a:pt x="540" y="3562"/>
                        </a:lnTo>
                        <a:lnTo>
                          <a:pt x="544" y="3562"/>
                        </a:lnTo>
                        <a:lnTo>
                          <a:pt x="548" y="3562"/>
                        </a:lnTo>
                        <a:lnTo>
                          <a:pt x="554" y="3560"/>
                        </a:lnTo>
                        <a:lnTo>
                          <a:pt x="554" y="3558"/>
                        </a:lnTo>
                        <a:lnTo>
                          <a:pt x="552" y="3558"/>
                        </a:lnTo>
                        <a:lnTo>
                          <a:pt x="546" y="3558"/>
                        </a:lnTo>
                        <a:lnTo>
                          <a:pt x="542" y="3560"/>
                        </a:lnTo>
                        <a:lnTo>
                          <a:pt x="540" y="3562"/>
                        </a:lnTo>
                        <a:close/>
                        <a:moveTo>
                          <a:pt x="560" y="3548"/>
                        </a:moveTo>
                        <a:lnTo>
                          <a:pt x="560" y="3548"/>
                        </a:lnTo>
                        <a:lnTo>
                          <a:pt x="558" y="3550"/>
                        </a:lnTo>
                        <a:lnTo>
                          <a:pt x="556" y="3548"/>
                        </a:lnTo>
                        <a:lnTo>
                          <a:pt x="554" y="3550"/>
                        </a:lnTo>
                        <a:lnTo>
                          <a:pt x="552" y="3552"/>
                        </a:lnTo>
                        <a:lnTo>
                          <a:pt x="554" y="3554"/>
                        </a:lnTo>
                        <a:lnTo>
                          <a:pt x="560" y="3556"/>
                        </a:lnTo>
                        <a:lnTo>
                          <a:pt x="562" y="3556"/>
                        </a:lnTo>
                        <a:lnTo>
                          <a:pt x="564" y="3556"/>
                        </a:lnTo>
                        <a:lnTo>
                          <a:pt x="562" y="3548"/>
                        </a:lnTo>
                        <a:lnTo>
                          <a:pt x="560" y="3544"/>
                        </a:lnTo>
                        <a:lnTo>
                          <a:pt x="560" y="3546"/>
                        </a:lnTo>
                        <a:lnTo>
                          <a:pt x="560" y="3548"/>
                        </a:lnTo>
                        <a:close/>
                        <a:moveTo>
                          <a:pt x="556" y="3506"/>
                        </a:moveTo>
                        <a:lnTo>
                          <a:pt x="556" y="3506"/>
                        </a:lnTo>
                        <a:lnTo>
                          <a:pt x="530" y="3504"/>
                        </a:lnTo>
                        <a:lnTo>
                          <a:pt x="522" y="3504"/>
                        </a:lnTo>
                        <a:lnTo>
                          <a:pt x="522" y="3506"/>
                        </a:lnTo>
                        <a:lnTo>
                          <a:pt x="526" y="3508"/>
                        </a:lnTo>
                        <a:lnTo>
                          <a:pt x="528" y="3510"/>
                        </a:lnTo>
                        <a:lnTo>
                          <a:pt x="528" y="3512"/>
                        </a:lnTo>
                        <a:lnTo>
                          <a:pt x="528" y="3516"/>
                        </a:lnTo>
                        <a:lnTo>
                          <a:pt x="530" y="3522"/>
                        </a:lnTo>
                        <a:lnTo>
                          <a:pt x="532" y="3524"/>
                        </a:lnTo>
                        <a:lnTo>
                          <a:pt x="536" y="3524"/>
                        </a:lnTo>
                        <a:lnTo>
                          <a:pt x="546" y="3524"/>
                        </a:lnTo>
                        <a:lnTo>
                          <a:pt x="550" y="3524"/>
                        </a:lnTo>
                        <a:lnTo>
                          <a:pt x="550" y="3522"/>
                        </a:lnTo>
                        <a:lnTo>
                          <a:pt x="550" y="3520"/>
                        </a:lnTo>
                        <a:lnTo>
                          <a:pt x="554" y="3518"/>
                        </a:lnTo>
                        <a:lnTo>
                          <a:pt x="556" y="3520"/>
                        </a:lnTo>
                        <a:lnTo>
                          <a:pt x="558" y="3524"/>
                        </a:lnTo>
                        <a:lnTo>
                          <a:pt x="558" y="3526"/>
                        </a:lnTo>
                        <a:lnTo>
                          <a:pt x="562" y="3528"/>
                        </a:lnTo>
                        <a:lnTo>
                          <a:pt x="566" y="3526"/>
                        </a:lnTo>
                        <a:lnTo>
                          <a:pt x="568" y="3524"/>
                        </a:lnTo>
                        <a:lnTo>
                          <a:pt x="572" y="3514"/>
                        </a:lnTo>
                        <a:lnTo>
                          <a:pt x="572" y="3512"/>
                        </a:lnTo>
                        <a:lnTo>
                          <a:pt x="572" y="3508"/>
                        </a:lnTo>
                        <a:lnTo>
                          <a:pt x="568" y="3506"/>
                        </a:lnTo>
                        <a:lnTo>
                          <a:pt x="562" y="3506"/>
                        </a:lnTo>
                        <a:lnTo>
                          <a:pt x="556" y="3506"/>
                        </a:lnTo>
                        <a:close/>
                        <a:moveTo>
                          <a:pt x="522" y="3532"/>
                        </a:moveTo>
                        <a:lnTo>
                          <a:pt x="522" y="3532"/>
                        </a:lnTo>
                        <a:lnTo>
                          <a:pt x="516" y="3528"/>
                        </a:lnTo>
                        <a:lnTo>
                          <a:pt x="520" y="3528"/>
                        </a:lnTo>
                        <a:lnTo>
                          <a:pt x="524" y="3526"/>
                        </a:lnTo>
                        <a:lnTo>
                          <a:pt x="524" y="3524"/>
                        </a:lnTo>
                        <a:lnTo>
                          <a:pt x="518" y="3520"/>
                        </a:lnTo>
                        <a:lnTo>
                          <a:pt x="510" y="3520"/>
                        </a:lnTo>
                        <a:lnTo>
                          <a:pt x="506" y="3520"/>
                        </a:lnTo>
                        <a:lnTo>
                          <a:pt x="506" y="3518"/>
                        </a:lnTo>
                        <a:lnTo>
                          <a:pt x="514" y="3516"/>
                        </a:lnTo>
                        <a:lnTo>
                          <a:pt x="520" y="3514"/>
                        </a:lnTo>
                        <a:lnTo>
                          <a:pt x="520" y="3512"/>
                        </a:lnTo>
                        <a:lnTo>
                          <a:pt x="520" y="3510"/>
                        </a:lnTo>
                        <a:lnTo>
                          <a:pt x="518" y="3508"/>
                        </a:lnTo>
                        <a:lnTo>
                          <a:pt x="512" y="3506"/>
                        </a:lnTo>
                        <a:lnTo>
                          <a:pt x="504" y="3506"/>
                        </a:lnTo>
                        <a:lnTo>
                          <a:pt x="498" y="3508"/>
                        </a:lnTo>
                        <a:lnTo>
                          <a:pt x="490" y="3508"/>
                        </a:lnTo>
                        <a:lnTo>
                          <a:pt x="486" y="3508"/>
                        </a:lnTo>
                        <a:lnTo>
                          <a:pt x="478" y="3510"/>
                        </a:lnTo>
                        <a:lnTo>
                          <a:pt x="462" y="3514"/>
                        </a:lnTo>
                        <a:lnTo>
                          <a:pt x="454" y="3516"/>
                        </a:lnTo>
                        <a:lnTo>
                          <a:pt x="454" y="3518"/>
                        </a:lnTo>
                        <a:lnTo>
                          <a:pt x="464" y="3524"/>
                        </a:lnTo>
                        <a:lnTo>
                          <a:pt x="466" y="3526"/>
                        </a:lnTo>
                        <a:lnTo>
                          <a:pt x="462" y="3528"/>
                        </a:lnTo>
                        <a:lnTo>
                          <a:pt x="470" y="3532"/>
                        </a:lnTo>
                        <a:lnTo>
                          <a:pt x="476" y="3534"/>
                        </a:lnTo>
                        <a:lnTo>
                          <a:pt x="480" y="3536"/>
                        </a:lnTo>
                        <a:lnTo>
                          <a:pt x="486" y="3540"/>
                        </a:lnTo>
                        <a:lnTo>
                          <a:pt x="490" y="3540"/>
                        </a:lnTo>
                        <a:lnTo>
                          <a:pt x="490" y="3538"/>
                        </a:lnTo>
                        <a:lnTo>
                          <a:pt x="482" y="3530"/>
                        </a:lnTo>
                        <a:lnTo>
                          <a:pt x="480" y="3526"/>
                        </a:lnTo>
                        <a:lnTo>
                          <a:pt x="482" y="3524"/>
                        </a:lnTo>
                        <a:lnTo>
                          <a:pt x="486" y="3524"/>
                        </a:lnTo>
                        <a:lnTo>
                          <a:pt x="490" y="3524"/>
                        </a:lnTo>
                        <a:lnTo>
                          <a:pt x="494" y="3524"/>
                        </a:lnTo>
                        <a:lnTo>
                          <a:pt x="498" y="3524"/>
                        </a:lnTo>
                        <a:lnTo>
                          <a:pt x="500" y="3524"/>
                        </a:lnTo>
                        <a:lnTo>
                          <a:pt x="496" y="3532"/>
                        </a:lnTo>
                        <a:lnTo>
                          <a:pt x="496" y="3536"/>
                        </a:lnTo>
                        <a:lnTo>
                          <a:pt x="500" y="3540"/>
                        </a:lnTo>
                        <a:lnTo>
                          <a:pt x="502" y="3540"/>
                        </a:lnTo>
                        <a:lnTo>
                          <a:pt x="506" y="3538"/>
                        </a:lnTo>
                        <a:lnTo>
                          <a:pt x="510" y="3536"/>
                        </a:lnTo>
                        <a:lnTo>
                          <a:pt x="512" y="3538"/>
                        </a:lnTo>
                        <a:lnTo>
                          <a:pt x="514" y="3540"/>
                        </a:lnTo>
                        <a:lnTo>
                          <a:pt x="518" y="3540"/>
                        </a:lnTo>
                        <a:lnTo>
                          <a:pt x="522" y="3542"/>
                        </a:lnTo>
                        <a:lnTo>
                          <a:pt x="522" y="3544"/>
                        </a:lnTo>
                        <a:lnTo>
                          <a:pt x="524" y="3548"/>
                        </a:lnTo>
                        <a:lnTo>
                          <a:pt x="526" y="3548"/>
                        </a:lnTo>
                        <a:lnTo>
                          <a:pt x="528" y="3550"/>
                        </a:lnTo>
                        <a:lnTo>
                          <a:pt x="532" y="3554"/>
                        </a:lnTo>
                        <a:lnTo>
                          <a:pt x="534" y="3552"/>
                        </a:lnTo>
                        <a:lnTo>
                          <a:pt x="534" y="3548"/>
                        </a:lnTo>
                        <a:lnTo>
                          <a:pt x="534" y="3544"/>
                        </a:lnTo>
                        <a:lnTo>
                          <a:pt x="532" y="3542"/>
                        </a:lnTo>
                        <a:lnTo>
                          <a:pt x="532" y="3538"/>
                        </a:lnTo>
                        <a:lnTo>
                          <a:pt x="530" y="3536"/>
                        </a:lnTo>
                        <a:lnTo>
                          <a:pt x="522" y="3532"/>
                        </a:lnTo>
                        <a:close/>
                        <a:moveTo>
                          <a:pt x="476" y="3508"/>
                        </a:moveTo>
                        <a:lnTo>
                          <a:pt x="476" y="3508"/>
                        </a:lnTo>
                        <a:lnTo>
                          <a:pt x="484" y="3506"/>
                        </a:lnTo>
                        <a:lnTo>
                          <a:pt x="484" y="3504"/>
                        </a:lnTo>
                        <a:lnTo>
                          <a:pt x="472" y="3502"/>
                        </a:lnTo>
                        <a:lnTo>
                          <a:pt x="464" y="3502"/>
                        </a:lnTo>
                        <a:lnTo>
                          <a:pt x="458" y="3502"/>
                        </a:lnTo>
                        <a:lnTo>
                          <a:pt x="450" y="3506"/>
                        </a:lnTo>
                        <a:lnTo>
                          <a:pt x="448" y="3508"/>
                        </a:lnTo>
                        <a:lnTo>
                          <a:pt x="456" y="3510"/>
                        </a:lnTo>
                        <a:lnTo>
                          <a:pt x="462" y="3510"/>
                        </a:lnTo>
                        <a:lnTo>
                          <a:pt x="476" y="3508"/>
                        </a:lnTo>
                        <a:close/>
                        <a:moveTo>
                          <a:pt x="572" y="3528"/>
                        </a:moveTo>
                        <a:lnTo>
                          <a:pt x="572" y="3528"/>
                        </a:lnTo>
                        <a:lnTo>
                          <a:pt x="574" y="3530"/>
                        </a:lnTo>
                        <a:lnTo>
                          <a:pt x="578" y="3530"/>
                        </a:lnTo>
                        <a:lnTo>
                          <a:pt x="580" y="3528"/>
                        </a:lnTo>
                        <a:lnTo>
                          <a:pt x="582" y="3524"/>
                        </a:lnTo>
                        <a:lnTo>
                          <a:pt x="580" y="3522"/>
                        </a:lnTo>
                        <a:lnTo>
                          <a:pt x="578" y="3522"/>
                        </a:lnTo>
                        <a:lnTo>
                          <a:pt x="574" y="3524"/>
                        </a:lnTo>
                        <a:lnTo>
                          <a:pt x="572" y="3528"/>
                        </a:lnTo>
                        <a:close/>
                        <a:moveTo>
                          <a:pt x="636" y="3486"/>
                        </a:moveTo>
                        <a:lnTo>
                          <a:pt x="636" y="3486"/>
                        </a:lnTo>
                        <a:lnTo>
                          <a:pt x="628" y="3488"/>
                        </a:lnTo>
                        <a:lnTo>
                          <a:pt x="622" y="3486"/>
                        </a:lnTo>
                        <a:lnTo>
                          <a:pt x="616" y="3484"/>
                        </a:lnTo>
                        <a:lnTo>
                          <a:pt x="610" y="3482"/>
                        </a:lnTo>
                        <a:lnTo>
                          <a:pt x="602" y="3478"/>
                        </a:lnTo>
                        <a:lnTo>
                          <a:pt x="594" y="3470"/>
                        </a:lnTo>
                        <a:lnTo>
                          <a:pt x="584" y="3462"/>
                        </a:lnTo>
                        <a:lnTo>
                          <a:pt x="574" y="3456"/>
                        </a:lnTo>
                        <a:lnTo>
                          <a:pt x="562" y="3448"/>
                        </a:lnTo>
                        <a:lnTo>
                          <a:pt x="548" y="3436"/>
                        </a:lnTo>
                        <a:lnTo>
                          <a:pt x="538" y="3424"/>
                        </a:lnTo>
                        <a:lnTo>
                          <a:pt x="532" y="3414"/>
                        </a:lnTo>
                        <a:lnTo>
                          <a:pt x="530" y="3404"/>
                        </a:lnTo>
                        <a:lnTo>
                          <a:pt x="528" y="3404"/>
                        </a:lnTo>
                        <a:lnTo>
                          <a:pt x="522" y="3402"/>
                        </a:lnTo>
                        <a:lnTo>
                          <a:pt x="516" y="3402"/>
                        </a:lnTo>
                        <a:lnTo>
                          <a:pt x="514" y="3400"/>
                        </a:lnTo>
                        <a:lnTo>
                          <a:pt x="512" y="3396"/>
                        </a:lnTo>
                        <a:lnTo>
                          <a:pt x="516" y="3390"/>
                        </a:lnTo>
                        <a:lnTo>
                          <a:pt x="520" y="3386"/>
                        </a:lnTo>
                        <a:lnTo>
                          <a:pt x="522" y="3386"/>
                        </a:lnTo>
                        <a:lnTo>
                          <a:pt x="524" y="3390"/>
                        </a:lnTo>
                        <a:lnTo>
                          <a:pt x="524" y="3392"/>
                        </a:lnTo>
                        <a:lnTo>
                          <a:pt x="526" y="3394"/>
                        </a:lnTo>
                        <a:lnTo>
                          <a:pt x="528" y="3392"/>
                        </a:lnTo>
                        <a:lnTo>
                          <a:pt x="528" y="3388"/>
                        </a:lnTo>
                        <a:lnTo>
                          <a:pt x="524" y="3380"/>
                        </a:lnTo>
                        <a:lnTo>
                          <a:pt x="510" y="3364"/>
                        </a:lnTo>
                        <a:lnTo>
                          <a:pt x="510" y="3502"/>
                        </a:lnTo>
                        <a:lnTo>
                          <a:pt x="518" y="3498"/>
                        </a:lnTo>
                        <a:lnTo>
                          <a:pt x="520" y="3496"/>
                        </a:lnTo>
                        <a:lnTo>
                          <a:pt x="522" y="3496"/>
                        </a:lnTo>
                        <a:lnTo>
                          <a:pt x="530" y="3498"/>
                        </a:lnTo>
                        <a:lnTo>
                          <a:pt x="544" y="3500"/>
                        </a:lnTo>
                        <a:lnTo>
                          <a:pt x="560" y="3502"/>
                        </a:lnTo>
                        <a:lnTo>
                          <a:pt x="576" y="3504"/>
                        </a:lnTo>
                        <a:lnTo>
                          <a:pt x="584" y="3506"/>
                        </a:lnTo>
                        <a:lnTo>
                          <a:pt x="588" y="3508"/>
                        </a:lnTo>
                        <a:lnTo>
                          <a:pt x="596" y="3512"/>
                        </a:lnTo>
                        <a:lnTo>
                          <a:pt x="598" y="3510"/>
                        </a:lnTo>
                        <a:lnTo>
                          <a:pt x="602" y="3508"/>
                        </a:lnTo>
                        <a:lnTo>
                          <a:pt x="606" y="3506"/>
                        </a:lnTo>
                        <a:lnTo>
                          <a:pt x="614" y="3506"/>
                        </a:lnTo>
                        <a:lnTo>
                          <a:pt x="620" y="3502"/>
                        </a:lnTo>
                        <a:lnTo>
                          <a:pt x="624" y="3500"/>
                        </a:lnTo>
                        <a:lnTo>
                          <a:pt x="626" y="3502"/>
                        </a:lnTo>
                        <a:lnTo>
                          <a:pt x="630" y="3506"/>
                        </a:lnTo>
                        <a:lnTo>
                          <a:pt x="632" y="3504"/>
                        </a:lnTo>
                        <a:lnTo>
                          <a:pt x="634" y="3502"/>
                        </a:lnTo>
                        <a:lnTo>
                          <a:pt x="638" y="3502"/>
                        </a:lnTo>
                        <a:lnTo>
                          <a:pt x="640" y="3502"/>
                        </a:lnTo>
                        <a:lnTo>
                          <a:pt x="642" y="3502"/>
                        </a:lnTo>
                        <a:lnTo>
                          <a:pt x="646" y="3494"/>
                        </a:lnTo>
                        <a:lnTo>
                          <a:pt x="648" y="3488"/>
                        </a:lnTo>
                        <a:lnTo>
                          <a:pt x="648" y="3486"/>
                        </a:lnTo>
                        <a:lnTo>
                          <a:pt x="642" y="3486"/>
                        </a:lnTo>
                        <a:lnTo>
                          <a:pt x="636" y="3486"/>
                        </a:lnTo>
                        <a:close/>
                        <a:moveTo>
                          <a:pt x="436" y="3502"/>
                        </a:moveTo>
                        <a:lnTo>
                          <a:pt x="436" y="3502"/>
                        </a:lnTo>
                        <a:lnTo>
                          <a:pt x="428" y="3504"/>
                        </a:lnTo>
                        <a:lnTo>
                          <a:pt x="426" y="3506"/>
                        </a:lnTo>
                        <a:lnTo>
                          <a:pt x="420" y="3506"/>
                        </a:lnTo>
                        <a:lnTo>
                          <a:pt x="414" y="3506"/>
                        </a:lnTo>
                        <a:lnTo>
                          <a:pt x="414" y="3508"/>
                        </a:lnTo>
                        <a:lnTo>
                          <a:pt x="414" y="3510"/>
                        </a:lnTo>
                        <a:lnTo>
                          <a:pt x="416" y="3514"/>
                        </a:lnTo>
                        <a:lnTo>
                          <a:pt x="418" y="3514"/>
                        </a:lnTo>
                        <a:lnTo>
                          <a:pt x="428" y="3516"/>
                        </a:lnTo>
                        <a:lnTo>
                          <a:pt x="430" y="3516"/>
                        </a:lnTo>
                        <a:lnTo>
                          <a:pt x="432" y="3518"/>
                        </a:lnTo>
                        <a:lnTo>
                          <a:pt x="432" y="3520"/>
                        </a:lnTo>
                        <a:lnTo>
                          <a:pt x="432" y="3522"/>
                        </a:lnTo>
                        <a:lnTo>
                          <a:pt x="436" y="3522"/>
                        </a:lnTo>
                        <a:lnTo>
                          <a:pt x="442" y="3518"/>
                        </a:lnTo>
                        <a:lnTo>
                          <a:pt x="442" y="3516"/>
                        </a:lnTo>
                        <a:lnTo>
                          <a:pt x="442" y="3512"/>
                        </a:lnTo>
                        <a:lnTo>
                          <a:pt x="438" y="3512"/>
                        </a:lnTo>
                        <a:lnTo>
                          <a:pt x="432" y="3510"/>
                        </a:lnTo>
                        <a:lnTo>
                          <a:pt x="434" y="3508"/>
                        </a:lnTo>
                        <a:lnTo>
                          <a:pt x="438" y="3508"/>
                        </a:lnTo>
                        <a:lnTo>
                          <a:pt x="442" y="3506"/>
                        </a:lnTo>
                        <a:lnTo>
                          <a:pt x="444" y="3504"/>
                        </a:lnTo>
                        <a:lnTo>
                          <a:pt x="440" y="3504"/>
                        </a:lnTo>
                        <a:lnTo>
                          <a:pt x="436" y="3502"/>
                        </a:lnTo>
                        <a:close/>
                        <a:moveTo>
                          <a:pt x="290" y="2874"/>
                        </a:moveTo>
                        <a:lnTo>
                          <a:pt x="290" y="2874"/>
                        </a:lnTo>
                        <a:lnTo>
                          <a:pt x="292" y="2876"/>
                        </a:lnTo>
                        <a:lnTo>
                          <a:pt x="294" y="2874"/>
                        </a:lnTo>
                        <a:lnTo>
                          <a:pt x="294" y="2872"/>
                        </a:lnTo>
                        <a:lnTo>
                          <a:pt x="294" y="2870"/>
                        </a:lnTo>
                        <a:lnTo>
                          <a:pt x="290" y="2868"/>
                        </a:lnTo>
                        <a:lnTo>
                          <a:pt x="290" y="2874"/>
                        </a:lnTo>
                        <a:close/>
                        <a:moveTo>
                          <a:pt x="592" y="3524"/>
                        </a:moveTo>
                        <a:lnTo>
                          <a:pt x="592" y="3524"/>
                        </a:lnTo>
                        <a:lnTo>
                          <a:pt x="596" y="3524"/>
                        </a:lnTo>
                        <a:lnTo>
                          <a:pt x="598" y="3524"/>
                        </a:lnTo>
                        <a:lnTo>
                          <a:pt x="598" y="3522"/>
                        </a:lnTo>
                        <a:lnTo>
                          <a:pt x="596" y="3518"/>
                        </a:lnTo>
                        <a:lnTo>
                          <a:pt x="594" y="3518"/>
                        </a:lnTo>
                        <a:lnTo>
                          <a:pt x="590" y="3520"/>
                        </a:lnTo>
                        <a:lnTo>
                          <a:pt x="590" y="3522"/>
                        </a:lnTo>
                        <a:lnTo>
                          <a:pt x="592" y="3524"/>
                        </a:lnTo>
                        <a:close/>
                        <a:moveTo>
                          <a:pt x="310" y="3406"/>
                        </a:moveTo>
                        <a:lnTo>
                          <a:pt x="310" y="3406"/>
                        </a:lnTo>
                        <a:lnTo>
                          <a:pt x="314" y="3406"/>
                        </a:lnTo>
                        <a:lnTo>
                          <a:pt x="318" y="3406"/>
                        </a:lnTo>
                        <a:lnTo>
                          <a:pt x="322" y="3406"/>
                        </a:lnTo>
                        <a:lnTo>
                          <a:pt x="326" y="3408"/>
                        </a:lnTo>
                        <a:lnTo>
                          <a:pt x="328" y="3408"/>
                        </a:lnTo>
                        <a:lnTo>
                          <a:pt x="324" y="3402"/>
                        </a:lnTo>
                        <a:lnTo>
                          <a:pt x="318" y="3396"/>
                        </a:lnTo>
                        <a:lnTo>
                          <a:pt x="316" y="3394"/>
                        </a:lnTo>
                        <a:lnTo>
                          <a:pt x="314" y="3394"/>
                        </a:lnTo>
                        <a:lnTo>
                          <a:pt x="312" y="3394"/>
                        </a:lnTo>
                        <a:lnTo>
                          <a:pt x="310" y="3392"/>
                        </a:lnTo>
                        <a:lnTo>
                          <a:pt x="308" y="3390"/>
                        </a:lnTo>
                        <a:lnTo>
                          <a:pt x="306" y="3392"/>
                        </a:lnTo>
                        <a:lnTo>
                          <a:pt x="304" y="3390"/>
                        </a:lnTo>
                        <a:lnTo>
                          <a:pt x="294" y="3384"/>
                        </a:lnTo>
                        <a:lnTo>
                          <a:pt x="284" y="3382"/>
                        </a:lnTo>
                        <a:lnTo>
                          <a:pt x="280" y="3378"/>
                        </a:lnTo>
                        <a:lnTo>
                          <a:pt x="274" y="3374"/>
                        </a:lnTo>
                        <a:lnTo>
                          <a:pt x="268" y="3370"/>
                        </a:lnTo>
                        <a:lnTo>
                          <a:pt x="264" y="3368"/>
                        </a:lnTo>
                        <a:lnTo>
                          <a:pt x="262" y="3370"/>
                        </a:lnTo>
                        <a:lnTo>
                          <a:pt x="266" y="3374"/>
                        </a:lnTo>
                        <a:lnTo>
                          <a:pt x="270" y="3376"/>
                        </a:lnTo>
                        <a:lnTo>
                          <a:pt x="270" y="3380"/>
                        </a:lnTo>
                        <a:lnTo>
                          <a:pt x="268" y="3380"/>
                        </a:lnTo>
                        <a:lnTo>
                          <a:pt x="272" y="3382"/>
                        </a:lnTo>
                        <a:lnTo>
                          <a:pt x="276" y="3384"/>
                        </a:lnTo>
                        <a:lnTo>
                          <a:pt x="278" y="3388"/>
                        </a:lnTo>
                        <a:lnTo>
                          <a:pt x="282" y="3390"/>
                        </a:lnTo>
                        <a:lnTo>
                          <a:pt x="288" y="3392"/>
                        </a:lnTo>
                        <a:lnTo>
                          <a:pt x="294" y="3392"/>
                        </a:lnTo>
                        <a:lnTo>
                          <a:pt x="296" y="3394"/>
                        </a:lnTo>
                        <a:lnTo>
                          <a:pt x="300" y="3396"/>
                        </a:lnTo>
                        <a:lnTo>
                          <a:pt x="302" y="3398"/>
                        </a:lnTo>
                        <a:lnTo>
                          <a:pt x="304" y="3398"/>
                        </a:lnTo>
                        <a:lnTo>
                          <a:pt x="308" y="3398"/>
                        </a:lnTo>
                        <a:lnTo>
                          <a:pt x="310" y="3400"/>
                        </a:lnTo>
                        <a:lnTo>
                          <a:pt x="310" y="3402"/>
                        </a:lnTo>
                        <a:lnTo>
                          <a:pt x="310" y="3404"/>
                        </a:lnTo>
                        <a:lnTo>
                          <a:pt x="310" y="3406"/>
                        </a:lnTo>
                        <a:close/>
                        <a:moveTo>
                          <a:pt x="262" y="3306"/>
                        </a:moveTo>
                        <a:lnTo>
                          <a:pt x="262" y="3306"/>
                        </a:lnTo>
                        <a:lnTo>
                          <a:pt x="260" y="3302"/>
                        </a:lnTo>
                        <a:lnTo>
                          <a:pt x="258" y="3302"/>
                        </a:lnTo>
                        <a:lnTo>
                          <a:pt x="258" y="3304"/>
                        </a:lnTo>
                        <a:lnTo>
                          <a:pt x="258" y="3310"/>
                        </a:lnTo>
                        <a:lnTo>
                          <a:pt x="258" y="3314"/>
                        </a:lnTo>
                        <a:lnTo>
                          <a:pt x="254" y="3308"/>
                        </a:lnTo>
                        <a:lnTo>
                          <a:pt x="252" y="3308"/>
                        </a:lnTo>
                        <a:lnTo>
                          <a:pt x="250" y="3310"/>
                        </a:lnTo>
                        <a:lnTo>
                          <a:pt x="248" y="3314"/>
                        </a:lnTo>
                        <a:lnTo>
                          <a:pt x="250" y="3318"/>
                        </a:lnTo>
                        <a:lnTo>
                          <a:pt x="252" y="3320"/>
                        </a:lnTo>
                        <a:lnTo>
                          <a:pt x="252" y="3322"/>
                        </a:lnTo>
                        <a:lnTo>
                          <a:pt x="250" y="3324"/>
                        </a:lnTo>
                        <a:lnTo>
                          <a:pt x="252" y="3328"/>
                        </a:lnTo>
                        <a:lnTo>
                          <a:pt x="252" y="3332"/>
                        </a:lnTo>
                        <a:lnTo>
                          <a:pt x="254" y="3332"/>
                        </a:lnTo>
                        <a:lnTo>
                          <a:pt x="258" y="3324"/>
                        </a:lnTo>
                        <a:lnTo>
                          <a:pt x="260" y="3314"/>
                        </a:lnTo>
                        <a:lnTo>
                          <a:pt x="262" y="3310"/>
                        </a:lnTo>
                        <a:lnTo>
                          <a:pt x="262" y="3306"/>
                        </a:lnTo>
                        <a:close/>
                        <a:moveTo>
                          <a:pt x="284" y="3406"/>
                        </a:moveTo>
                        <a:lnTo>
                          <a:pt x="284" y="3406"/>
                        </a:lnTo>
                        <a:lnTo>
                          <a:pt x="286" y="3406"/>
                        </a:lnTo>
                        <a:lnTo>
                          <a:pt x="288" y="3404"/>
                        </a:lnTo>
                        <a:lnTo>
                          <a:pt x="290" y="3402"/>
                        </a:lnTo>
                        <a:lnTo>
                          <a:pt x="290" y="3400"/>
                        </a:lnTo>
                        <a:lnTo>
                          <a:pt x="286" y="3398"/>
                        </a:lnTo>
                        <a:lnTo>
                          <a:pt x="284" y="3400"/>
                        </a:lnTo>
                        <a:lnTo>
                          <a:pt x="284" y="3404"/>
                        </a:lnTo>
                        <a:lnTo>
                          <a:pt x="284" y="3406"/>
                        </a:lnTo>
                        <a:close/>
                        <a:moveTo>
                          <a:pt x="268" y="3336"/>
                        </a:moveTo>
                        <a:lnTo>
                          <a:pt x="268" y="3336"/>
                        </a:lnTo>
                        <a:lnTo>
                          <a:pt x="260" y="3336"/>
                        </a:lnTo>
                        <a:lnTo>
                          <a:pt x="258" y="3336"/>
                        </a:lnTo>
                        <a:lnTo>
                          <a:pt x="256" y="3338"/>
                        </a:lnTo>
                        <a:lnTo>
                          <a:pt x="258" y="3340"/>
                        </a:lnTo>
                        <a:lnTo>
                          <a:pt x="262" y="3342"/>
                        </a:lnTo>
                        <a:lnTo>
                          <a:pt x="264" y="3342"/>
                        </a:lnTo>
                        <a:lnTo>
                          <a:pt x="268" y="3340"/>
                        </a:lnTo>
                        <a:lnTo>
                          <a:pt x="268" y="3338"/>
                        </a:lnTo>
                        <a:lnTo>
                          <a:pt x="268" y="3336"/>
                        </a:lnTo>
                        <a:close/>
                        <a:moveTo>
                          <a:pt x="412" y="3500"/>
                        </a:moveTo>
                        <a:lnTo>
                          <a:pt x="412" y="3500"/>
                        </a:lnTo>
                        <a:lnTo>
                          <a:pt x="406" y="3498"/>
                        </a:lnTo>
                        <a:lnTo>
                          <a:pt x="402" y="3496"/>
                        </a:lnTo>
                        <a:lnTo>
                          <a:pt x="398" y="3498"/>
                        </a:lnTo>
                        <a:lnTo>
                          <a:pt x="396" y="3500"/>
                        </a:lnTo>
                        <a:lnTo>
                          <a:pt x="396" y="3502"/>
                        </a:lnTo>
                        <a:lnTo>
                          <a:pt x="398" y="3504"/>
                        </a:lnTo>
                        <a:lnTo>
                          <a:pt x="402" y="3502"/>
                        </a:lnTo>
                        <a:lnTo>
                          <a:pt x="406" y="3500"/>
                        </a:lnTo>
                        <a:lnTo>
                          <a:pt x="408" y="3502"/>
                        </a:lnTo>
                        <a:lnTo>
                          <a:pt x="410" y="3502"/>
                        </a:lnTo>
                        <a:lnTo>
                          <a:pt x="414" y="3504"/>
                        </a:lnTo>
                        <a:lnTo>
                          <a:pt x="414" y="3502"/>
                        </a:lnTo>
                        <a:lnTo>
                          <a:pt x="416" y="3500"/>
                        </a:lnTo>
                        <a:lnTo>
                          <a:pt x="414" y="3500"/>
                        </a:lnTo>
                        <a:lnTo>
                          <a:pt x="412" y="3500"/>
                        </a:lnTo>
                        <a:close/>
                        <a:moveTo>
                          <a:pt x="248" y="3284"/>
                        </a:moveTo>
                        <a:lnTo>
                          <a:pt x="248" y="3284"/>
                        </a:lnTo>
                        <a:lnTo>
                          <a:pt x="244" y="3282"/>
                        </a:lnTo>
                        <a:lnTo>
                          <a:pt x="244" y="3284"/>
                        </a:lnTo>
                        <a:lnTo>
                          <a:pt x="244" y="3292"/>
                        </a:lnTo>
                        <a:lnTo>
                          <a:pt x="240" y="3300"/>
                        </a:lnTo>
                        <a:lnTo>
                          <a:pt x="240" y="3302"/>
                        </a:lnTo>
                        <a:lnTo>
                          <a:pt x="244" y="3302"/>
                        </a:lnTo>
                        <a:lnTo>
                          <a:pt x="246" y="3300"/>
                        </a:lnTo>
                        <a:lnTo>
                          <a:pt x="246" y="3298"/>
                        </a:lnTo>
                        <a:lnTo>
                          <a:pt x="248" y="3294"/>
                        </a:lnTo>
                        <a:lnTo>
                          <a:pt x="248" y="3292"/>
                        </a:lnTo>
                        <a:lnTo>
                          <a:pt x="252" y="3288"/>
                        </a:lnTo>
                        <a:lnTo>
                          <a:pt x="248" y="3284"/>
                        </a:lnTo>
                        <a:close/>
                        <a:moveTo>
                          <a:pt x="376" y="3462"/>
                        </a:moveTo>
                        <a:lnTo>
                          <a:pt x="376" y="3462"/>
                        </a:lnTo>
                        <a:lnTo>
                          <a:pt x="376" y="3466"/>
                        </a:lnTo>
                        <a:lnTo>
                          <a:pt x="378" y="3468"/>
                        </a:lnTo>
                        <a:lnTo>
                          <a:pt x="380" y="3468"/>
                        </a:lnTo>
                        <a:lnTo>
                          <a:pt x="380" y="3464"/>
                        </a:lnTo>
                        <a:lnTo>
                          <a:pt x="380" y="3462"/>
                        </a:lnTo>
                        <a:lnTo>
                          <a:pt x="382" y="3462"/>
                        </a:lnTo>
                        <a:lnTo>
                          <a:pt x="384" y="3460"/>
                        </a:lnTo>
                        <a:lnTo>
                          <a:pt x="384" y="3456"/>
                        </a:lnTo>
                        <a:lnTo>
                          <a:pt x="386" y="3454"/>
                        </a:lnTo>
                        <a:lnTo>
                          <a:pt x="386" y="3452"/>
                        </a:lnTo>
                        <a:lnTo>
                          <a:pt x="386" y="3448"/>
                        </a:lnTo>
                        <a:lnTo>
                          <a:pt x="386" y="3444"/>
                        </a:lnTo>
                        <a:lnTo>
                          <a:pt x="386" y="3442"/>
                        </a:lnTo>
                        <a:lnTo>
                          <a:pt x="384" y="3440"/>
                        </a:lnTo>
                        <a:lnTo>
                          <a:pt x="378" y="3438"/>
                        </a:lnTo>
                        <a:lnTo>
                          <a:pt x="376" y="3438"/>
                        </a:lnTo>
                        <a:lnTo>
                          <a:pt x="374" y="3442"/>
                        </a:lnTo>
                        <a:lnTo>
                          <a:pt x="372" y="3444"/>
                        </a:lnTo>
                        <a:lnTo>
                          <a:pt x="370" y="3442"/>
                        </a:lnTo>
                        <a:lnTo>
                          <a:pt x="368" y="3442"/>
                        </a:lnTo>
                        <a:lnTo>
                          <a:pt x="364" y="3442"/>
                        </a:lnTo>
                        <a:lnTo>
                          <a:pt x="362" y="3444"/>
                        </a:lnTo>
                        <a:lnTo>
                          <a:pt x="362" y="3446"/>
                        </a:lnTo>
                        <a:lnTo>
                          <a:pt x="368" y="3452"/>
                        </a:lnTo>
                        <a:lnTo>
                          <a:pt x="374" y="3458"/>
                        </a:lnTo>
                        <a:lnTo>
                          <a:pt x="376" y="3460"/>
                        </a:lnTo>
                        <a:lnTo>
                          <a:pt x="376" y="3462"/>
                        </a:lnTo>
                        <a:close/>
                        <a:moveTo>
                          <a:pt x="360" y="3454"/>
                        </a:moveTo>
                        <a:lnTo>
                          <a:pt x="360" y="3454"/>
                        </a:lnTo>
                        <a:lnTo>
                          <a:pt x="358" y="3458"/>
                        </a:lnTo>
                        <a:lnTo>
                          <a:pt x="354" y="3458"/>
                        </a:lnTo>
                        <a:lnTo>
                          <a:pt x="352" y="3460"/>
                        </a:lnTo>
                        <a:lnTo>
                          <a:pt x="354" y="3462"/>
                        </a:lnTo>
                        <a:lnTo>
                          <a:pt x="356" y="3464"/>
                        </a:lnTo>
                        <a:lnTo>
                          <a:pt x="358" y="3464"/>
                        </a:lnTo>
                        <a:lnTo>
                          <a:pt x="364" y="3458"/>
                        </a:lnTo>
                        <a:lnTo>
                          <a:pt x="364" y="3456"/>
                        </a:lnTo>
                        <a:lnTo>
                          <a:pt x="364" y="3454"/>
                        </a:lnTo>
                        <a:lnTo>
                          <a:pt x="362" y="3452"/>
                        </a:lnTo>
                        <a:lnTo>
                          <a:pt x="360" y="3454"/>
                        </a:lnTo>
                        <a:close/>
                        <a:moveTo>
                          <a:pt x="390" y="3462"/>
                        </a:moveTo>
                        <a:lnTo>
                          <a:pt x="390" y="3462"/>
                        </a:lnTo>
                        <a:lnTo>
                          <a:pt x="394" y="3462"/>
                        </a:lnTo>
                        <a:lnTo>
                          <a:pt x="394" y="3460"/>
                        </a:lnTo>
                        <a:lnTo>
                          <a:pt x="396" y="3458"/>
                        </a:lnTo>
                        <a:lnTo>
                          <a:pt x="398" y="3460"/>
                        </a:lnTo>
                        <a:lnTo>
                          <a:pt x="402" y="3462"/>
                        </a:lnTo>
                        <a:lnTo>
                          <a:pt x="402" y="3464"/>
                        </a:lnTo>
                        <a:lnTo>
                          <a:pt x="402" y="3466"/>
                        </a:lnTo>
                        <a:lnTo>
                          <a:pt x="406" y="3468"/>
                        </a:lnTo>
                        <a:lnTo>
                          <a:pt x="410" y="3468"/>
                        </a:lnTo>
                        <a:lnTo>
                          <a:pt x="412" y="3466"/>
                        </a:lnTo>
                        <a:lnTo>
                          <a:pt x="412" y="3454"/>
                        </a:lnTo>
                        <a:lnTo>
                          <a:pt x="410" y="3450"/>
                        </a:lnTo>
                        <a:lnTo>
                          <a:pt x="408" y="3450"/>
                        </a:lnTo>
                        <a:lnTo>
                          <a:pt x="406" y="3450"/>
                        </a:lnTo>
                        <a:lnTo>
                          <a:pt x="402" y="3448"/>
                        </a:lnTo>
                        <a:lnTo>
                          <a:pt x="400" y="3444"/>
                        </a:lnTo>
                        <a:lnTo>
                          <a:pt x="394" y="3442"/>
                        </a:lnTo>
                        <a:lnTo>
                          <a:pt x="390" y="3444"/>
                        </a:lnTo>
                        <a:lnTo>
                          <a:pt x="388" y="3446"/>
                        </a:lnTo>
                        <a:lnTo>
                          <a:pt x="388" y="3448"/>
                        </a:lnTo>
                        <a:lnTo>
                          <a:pt x="390" y="3454"/>
                        </a:lnTo>
                        <a:lnTo>
                          <a:pt x="388" y="3456"/>
                        </a:lnTo>
                        <a:lnTo>
                          <a:pt x="388" y="3460"/>
                        </a:lnTo>
                        <a:lnTo>
                          <a:pt x="390" y="3462"/>
                        </a:lnTo>
                        <a:close/>
                        <a:moveTo>
                          <a:pt x="356" y="3450"/>
                        </a:moveTo>
                        <a:lnTo>
                          <a:pt x="356" y="3450"/>
                        </a:lnTo>
                        <a:lnTo>
                          <a:pt x="358" y="3450"/>
                        </a:lnTo>
                        <a:lnTo>
                          <a:pt x="360" y="3450"/>
                        </a:lnTo>
                        <a:lnTo>
                          <a:pt x="358" y="3444"/>
                        </a:lnTo>
                        <a:lnTo>
                          <a:pt x="358" y="3442"/>
                        </a:lnTo>
                        <a:lnTo>
                          <a:pt x="358" y="3440"/>
                        </a:lnTo>
                        <a:lnTo>
                          <a:pt x="362" y="3438"/>
                        </a:lnTo>
                        <a:lnTo>
                          <a:pt x="366" y="3436"/>
                        </a:lnTo>
                        <a:lnTo>
                          <a:pt x="366" y="3434"/>
                        </a:lnTo>
                        <a:lnTo>
                          <a:pt x="366" y="3432"/>
                        </a:lnTo>
                        <a:lnTo>
                          <a:pt x="362" y="3430"/>
                        </a:lnTo>
                        <a:lnTo>
                          <a:pt x="360" y="3430"/>
                        </a:lnTo>
                        <a:lnTo>
                          <a:pt x="358" y="3428"/>
                        </a:lnTo>
                        <a:lnTo>
                          <a:pt x="356" y="3426"/>
                        </a:lnTo>
                        <a:lnTo>
                          <a:pt x="354" y="3422"/>
                        </a:lnTo>
                        <a:lnTo>
                          <a:pt x="352" y="3420"/>
                        </a:lnTo>
                        <a:lnTo>
                          <a:pt x="348" y="3418"/>
                        </a:lnTo>
                        <a:lnTo>
                          <a:pt x="346" y="3420"/>
                        </a:lnTo>
                        <a:lnTo>
                          <a:pt x="344" y="3420"/>
                        </a:lnTo>
                        <a:lnTo>
                          <a:pt x="344" y="3418"/>
                        </a:lnTo>
                        <a:lnTo>
                          <a:pt x="342" y="3418"/>
                        </a:lnTo>
                        <a:lnTo>
                          <a:pt x="340" y="3420"/>
                        </a:lnTo>
                        <a:lnTo>
                          <a:pt x="338" y="3422"/>
                        </a:lnTo>
                        <a:lnTo>
                          <a:pt x="338" y="3418"/>
                        </a:lnTo>
                        <a:lnTo>
                          <a:pt x="336" y="3414"/>
                        </a:lnTo>
                        <a:lnTo>
                          <a:pt x="332" y="3410"/>
                        </a:lnTo>
                        <a:lnTo>
                          <a:pt x="328" y="3410"/>
                        </a:lnTo>
                        <a:lnTo>
                          <a:pt x="328" y="3412"/>
                        </a:lnTo>
                        <a:lnTo>
                          <a:pt x="328" y="3414"/>
                        </a:lnTo>
                        <a:lnTo>
                          <a:pt x="322" y="3414"/>
                        </a:lnTo>
                        <a:lnTo>
                          <a:pt x="320" y="3414"/>
                        </a:lnTo>
                        <a:lnTo>
                          <a:pt x="318" y="3414"/>
                        </a:lnTo>
                        <a:lnTo>
                          <a:pt x="320" y="3418"/>
                        </a:lnTo>
                        <a:lnTo>
                          <a:pt x="322" y="3422"/>
                        </a:lnTo>
                        <a:lnTo>
                          <a:pt x="320" y="3422"/>
                        </a:lnTo>
                        <a:lnTo>
                          <a:pt x="314" y="3420"/>
                        </a:lnTo>
                        <a:lnTo>
                          <a:pt x="310" y="3422"/>
                        </a:lnTo>
                        <a:lnTo>
                          <a:pt x="308" y="3424"/>
                        </a:lnTo>
                        <a:lnTo>
                          <a:pt x="308" y="3426"/>
                        </a:lnTo>
                        <a:lnTo>
                          <a:pt x="310" y="3428"/>
                        </a:lnTo>
                        <a:lnTo>
                          <a:pt x="312" y="3430"/>
                        </a:lnTo>
                        <a:lnTo>
                          <a:pt x="312" y="3432"/>
                        </a:lnTo>
                        <a:lnTo>
                          <a:pt x="316" y="3432"/>
                        </a:lnTo>
                        <a:lnTo>
                          <a:pt x="320" y="3430"/>
                        </a:lnTo>
                        <a:lnTo>
                          <a:pt x="322" y="3432"/>
                        </a:lnTo>
                        <a:lnTo>
                          <a:pt x="322" y="3434"/>
                        </a:lnTo>
                        <a:lnTo>
                          <a:pt x="322" y="3442"/>
                        </a:lnTo>
                        <a:lnTo>
                          <a:pt x="324" y="3444"/>
                        </a:lnTo>
                        <a:lnTo>
                          <a:pt x="328" y="3448"/>
                        </a:lnTo>
                        <a:lnTo>
                          <a:pt x="330" y="3448"/>
                        </a:lnTo>
                        <a:lnTo>
                          <a:pt x="332" y="3448"/>
                        </a:lnTo>
                        <a:lnTo>
                          <a:pt x="332" y="3442"/>
                        </a:lnTo>
                        <a:lnTo>
                          <a:pt x="332" y="3438"/>
                        </a:lnTo>
                        <a:lnTo>
                          <a:pt x="334" y="3438"/>
                        </a:lnTo>
                        <a:lnTo>
                          <a:pt x="336" y="3440"/>
                        </a:lnTo>
                        <a:lnTo>
                          <a:pt x="340" y="3438"/>
                        </a:lnTo>
                        <a:lnTo>
                          <a:pt x="342" y="3438"/>
                        </a:lnTo>
                        <a:lnTo>
                          <a:pt x="342" y="3442"/>
                        </a:lnTo>
                        <a:lnTo>
                          <a:pt x="340" y="3448"/>
                        </a:lnTo>
                        <a:lnTo>
                          <a:pt x="336" y="3450"/>
                        </a:lnTo>
                        <a:lnTo>
                          <a:pt x="334" y="3452"/>
                        </a:lnTo>
                        <a:lnTo>
                          <a:pt x="338" y="3454"/>
                        </a:lnTo>
                        <a:lnTo>
                          <a:pt x="342" y="3454"/>
                        </a:lnTo>
                        <a:lnTo>
                          <a:pt x="346" y="3454"/>
                        </a:lnTo>
                        <a:lnTo>
                          <a:pt x="348" y="3452"/>
                        </a:lnTo>
                        <a:lnTo>
                          <a:pt x="350" y="3452"/>
                        </a:lnTo>
                        <a:lnTo>
                          <a:pt x="352" y="3452"/>
                        </a:lnTo>
                        <a:lnTo>
                          <a:pt x="352" y="3450"/>
                        </a:lnTo>
                        <a:lnTo>
                          <a:pt x="354" y="3448"/>
                        </a:lnTo>
                        <a:lnTo>
                          <a:pt x="356" y="3450"/>
                        </a:lnTo>
                        <a:close/>
                        <a:moveTo>
                          <a:pt x="490" y="3366"/>
                        </a:moveTo>
                        <a:lnTo>
                          <a:pt x="490" y="3366"/>
                        </a:lnTo>
                        <a:lnTo>
                          <a:pt x="488" y="3366"/>
                        </a:lnTo>
                        <a:lnTo>
                          <a:pt x="486" y="3364"/>
                        </a:lnTo>
                        <a:lnTo>
                          <a:pt x="482" y="3360"/>
                        </a:lnTo>
                        <a:lnTo>
                          <a:pt x="480" y="3354"/>
                        </a:lnTo>
                        <a:lnTo>
                          <a:pt x="478" y="3352"/>
                        </a:lnTo>
                        <a:lnTo>
                          <a:pt x="476" y="3352"/>
                        </a:lnTo>
                        <a:lnTo>
                          <a:pt x="472" y="3356"/>
                        </a:lnTo>
                        <a:lnTo>
                          <a:pt x="468" y="3364"/>
                        </a:lnTo>
                        <a:lnTo>
                          <a:pt x="464" y="3370"/>
                        </a:lnTo>
                        <a:lnTo>
                          <a:pt x="460" y="3374"/>
                        </a:lnTo>
                        <a:lnTo>
                          <a:pt x="454" y="3374"/>
                        </a:lnTo>
                        <a:lnTo>
                          <a:pt x="450" y="3372"/>
                        </a:lnTo>
                        <a:lnTo>
                          <a:pt x="446" y="3368"/>
                        </a:lnTo>
                        <a:lnTo>
                          <a:pt x="440" y="3370"/>
                        </a:lnTo>
                        <a:lnTo>
                          <a:pt x="438" y="3370"/>
                        </a:lnTo>
                        <a:lnTo>
                          <a:pt x="440" y="3372"/>
                        </a:lnTo>
                        <a:lnTo>
                          <a:pt x="442" y="3374"/>
                        </a:lnTo>
                        <a:lnTo>
                          <a:pt x="444" y="3376"/>
                        </a:lnTo>
                        <a:lnTo>
                          <a:pt x="444" y="3378"/>
                        </a:lnTo>
                        <a:lnTo>
                          <a:pt x="448" y="3380"/>
                        </a:lnTo>
                        <a:lnTo>
                          <a:pt x="450" y="3382"/>
                        </a:lnTo>
                        <a:lnTo>
                          <a:pt x="448" y="3384"/>
                        </a:lnTo>
                        <a:lnTo>
                          <a:pt x="446" y="3388"/>
                        </a:lnTo>
                        <a:lnTo>
                          <a:pt x="444" y="3388"/>
                        </a:lnTo>
                        <a:lnTo>
                          <a:pt x="440" y="3384"/>
                        </a:lnTo>
                        <a:lnTo>
                          <a:pt x="438" y="3382"/>
                        </a:lnTo>
                        <a:lnTo>
                          <a:pt x="438" y="3384"/>
                        </a:lnTo>
                        <a:lnTo>
                          <a:pt x="436" y="3388"/>
                        </a:lnTo>
                        <a:lnTo>
                          <a:pt x="436" y="3398"/>
                        </a:lnTo>
                        <a:lnTo>
                          <a:pt x="440" y="3410"/>
                        </a:lnTo>
                        <a:lnTo>
                          <a:pt x="442" y="3412"/>
                        </a:lnTo>
                        <a:lnTo>
                          <a:pt x="448" y="3414"/>
                        </a:lnTo>
                        <a:lnTo>
                          <a:pt x="460" y="3410"/>
                        </a:lnTo>
                        <a:lnTo>
                          <a:pt x="474" y="3406"/>
                        </a:lnTo>
                        <a:lnTo>
                          <a:pt x="478" y="3406"/>
                        </a:lnTo>
                        <a:lnTo>
                          <a:pt x="480" y="3408"/>
                        </a:lnTo>
                        <a:lnTo>
                          <a:pt x="482" y="3414"/>
                        </a:lnTo>
                        <a:lnTo>
                          <a:pt x="478" y="3418"/>
                        </a:lnTo>
                        <a:lnTo>
                          <a:pt x="472" y="3422"/>
                        </a:lnTo>
                        <a:lnTo>
                          <a:pt x="466" y="3424"/>
                        </a:lnTo>
                        <a:lnTo>
                          <a:pt x="452" y="3430"/>
                        </a:lnTo>
                        <a:lnTo>
                          <a:pt x="448" y="3434"/>
                        </a:lnTo>
                        <a:lnTo>
                          <a:pt x="448" y="3438"/>
                        </a:lnTo>
                        <a:lnTo>
                          <a:pt x="452" y="3446"/>
                        </a:lnTo>
                        <a:lnTo>
                          <a:pt x="458" y="3452"/>
                        </a:lnTo>
                        <a:lnTo>
                          <a:pt x="464" y="3458"/>
                        </a:lnTo>
                        <a:lnTo>
                          <a:pt x="474" y="3462"/>
                        </a:lnTo>
                        <a:lnTo>
                          <a:pt x="488" y="3470"/>
                        </a:lnTo>
                        <a:lnTo>
                          <a:pt x="494" y="3472"/>
                        </a:lnTo>
                        <a:lnTo>
                          <a:pt x="496" y="3474"/>
                        </a:lnTo>
                        <a:lnTo>
                          <a:pt x="482" y="3472"/>
                        </a:lnTo>
                        <a:lnTo>
                          <a:pt x="476" y="3468"/>
                        </a:lnTo>
                        <a:lnTo>
                          <a:pt x="474" y="3468"/>
                        </a:lnTo>
                        <a:lnTo>
                          <a:pt x="472" y="3468"/>
                        </a:lnTo>
                        <a:lnTo>
                          <a:pt x="470" y="3470"/>
                        </a:lnTo>
                        <a:lnTo>
                          <a:pt x="468" y="3470"/>
                        </a:lnTo>
                        <a:lnTo>
                          <a:pt x="462" y="3466"/>
                        </a:lnTo>
                        <a:lnTo>
                          <a:pt x="456" y="3464"/>
                        </a:lnTo>
                        <a:lnTo>
                          <a:pt x="452" y="3464"/>
                        </a:lnTo>
                        <a:lnTo>
                          <a:pt x="450" y="3464"/>
                        </a:lnTo>
                        <a:lnTo>
                          <a:pt x="448" y="3466"/>
                        </a:lnTo>
                        <a:lnTo>
                          <a:pt x="448" y="3468"/>
                        </a:lnTo>
                        <a:lnTo>
                          <a:pt x="448" y="3472"/>
                        </a:lnTo>
                        <a:lnTo>
                          <a:pt x="450" y="3472"/>
                        </a:lnTo>
                        <a:lnTo>
                          <a:pt x="448" y="3472"/>
                        </a:lnTo>
                        <a:lnTo>
                          <a:pt x="442" y="3468"/>
                        </a:lnTo>
                        <a:lnTo>
                          <a:pt x="422" y="3454"/>
                        </a:lnTo>
                        <a:lnTo>
                          <a:pt x="416" y="3452"/>
                        </a:lnTo>
                        <a:lnTo>
                          <a:pt x="416" y="3454"/>
                        </a:lnTo>
                        <a:lnTo>
                          <a:pt x="418" y="3456"/>
                        </a:lnTo>
                        <a:lnTo>
                          <a:pt x="422" y="3462"/>
                        </a:lnTo>
                        <a:lnTo>
                          <a:pt x="428" y="3464"/>
                        </a:lnTo>
                        <a:lnTo>
                          <a:pt x="430" y="3466"/>
                        </a:lnTo>
                        <a:lnTo>
                          <a:pt x="426" y="3466"/>
                        </a:lnTo>
                        <a:lnTo>
                          <a:pt x="420" y="3466"/>
                        </a:lnTo>
                        <a:lnTo>
                          <a:pt x="418" y="3468"/>
                        </a:lnTo>
                        <a:lnTo>
                          <a:pt x="416" y="3472"/>
                        </a:lnTo>
                        <a:lnTo>
                          <a:pt x="414" y="3476"/>
                        </a:lnTo>
                        <a:lnTo>
                          <a:pt x="408" y="3474"/>
                        </a:lnTo>
                        <a:lnTo>
                          <a:pt x="398" y="3470"/>
                        </a:lnTo>
                        <a:lnTo>
                          <a:pt x="398" y="3472"/>
                        </a:lnTo>
                        <a:lnTo>
                          <a:pt x="396" y="3474"/>
                        </a:lnTo>
                        <a:lnTo>
                          <a:pt x="392" y="3472"/>
                        </a:lnTo>
                        <a:lnTo>
                          <a:pt x="380" y="3470"/>
                        </a:lnTo>
                        <a:lnTo>
                          <a:pt x="380" y="3472"/>
                        </a:lnTo>
                        <a:lnTo>
                          <a:pt x="382" y="3476"/>
                        </a:lnTo>
                        <a:lnTo>
                          <a:pt x="386" y="3478"/>
                        </a:lnTo>
                        <a:lnTo>
                          <a:pt x="386" y="3480"/>
                        </a:lnTo>
                        <a:lnTo>
                          <a:pt x="382" y="3480"/>
                        </a:lnTo>
                        <a:lnTo>
                          <a:pt x="376" y="3476"/>
                        </a:lnTo>
                        <a:lnTo>
                          <a:pt x="374" y="3474"/>
                        </a:lnTo>
                        <a:lnTo>
                          <a:pt x="372" y="3474"/>
                        </a:lnTo>
                        <a:lnTo>
                          <a:pt x="374" y="3476"/>
                        </a:lnTo>
                        <a:lnTo>
                          <a:pt x="374" y="3482"/>
                        </a:lnTo>
                        <a:lnTo>
                          <a:pt x="374" y="3484"/>
                        </a:lnTo>
                        <a:lnTo>
                          <a:pt x="374" y="3486"/>
                        </a:lnTo>
                        <a:lnTo>
                          <a:pt x="376" y="3486"/>
                        </a:lnTo>
                        <a:lnTo>
                          <a:pt x="380" y="3488"/>
                        </a:lnTo>
                        <a:lnTo>
                          <a:pt x="384" y="3486"/>
                        </a:lnTo>
                        <a:lnTo>
                          <a:pt x="390" y="3486"/>
                        </a:lnTo>
                        <a:lnTo>
                          <a:pt x="394" y="3488"/>
                        </a:lnTo>
                        <a:lnTo>
                          <a:pt x="396" y="3488"/>
                        </a:lnTo>
                        <a:lnTo>
                          <a:pt x="398" y="3484"/>
                        </a:lnTo>
                        <a:lnTo>
                          <a:pt x="400" y="3480"/>
                        </a:lnTo>
                        <a:lnTo>
                          <a:pt x="402" y="3480"/>
                        </a:lnTo>
                        <a:lnTo>
                          <a:pt x="404" y="3480"/>
                        </a:lnTo>
                        <a:lnTo>
                          <a:pt x="402" y="3484"/>
                        </a:lnTo>
                        <a:lnTo>
                          <a:pt x="402" y="3486"/>
                        </a:lnTo>
                        <a:lnTo>
                          <a:pt x="404" y="3488"/>
                        </a:lnTo>
                        <a:lnTo>
                          <a:pt x="408" y="3488"/>
                        </a:lnTo>
                        <a:lnTo>
                          <a:pt x="412" y="3486"/>
                        </a:lnTo>
                        <a:lnTo>
                          <a:pt x="416" y="3486"/>
                        </a:lnTo>
                        <a:lnTo>
                          <a:pt x="414" y="3488"/>
                        </a:lnTo>
                        <a:lnTo>
                          <a:pt x="412" y="3492"/>
                        </a:lnTo>
                        <a:lnTo>
                          <a:pt x="414" y="3494"/>
                        </a:lnTo>
                        <a:lnTo>
                          <a:pt x="416" y="3492"/>
                        </a:lnTo>
                        <a:lnTo>
                          <a:pt x="418" y="3494"/>
                        </a:lnTo>
                        <a:lnTo>
                          <a:pt x="422" y="3498"/>
                        </a:lnTo>
                        <a:lnTo>
                          <a:pt x="424" y="3498"/>
                        </a:lnTo>
                        <a:lnTo>
                          <a:pt x="428" y="3496"/>
                        </a:lnTo>
                        <a:lnTo>
                          <a:pt x="432" y="3496"/>
                        </a:lnTo>
                        <a:lnTo>
                          <a:pt x="438" y="3498"/>
                        </a:lnTo>
                        <a:lnTo>
                          <a:pt x="442" y="3498"/>
                        </a:lnTo>
                        <a:lnTo>
                          <a:pt x="446" y="3496"/>
                        </a:lnTo>
                        <a:lnTo>
                          <a:pt x="450" y="3496"/>
                        </a:lnTo>
                        <a:lnTo>
                          <a:pt x="452" y="3498"/>
                        </a:lnTo>
                        <a:lnTo>
                          <a:pt x="452" y="3500"/>
                        </a:lnTo>
                        <a:lnTo>
                          <a:pt x="456" y="3498"/>
                        </a:lnTo>
                        <a:lnTo>
                          <a:pt x="458" y="3496"/>
                        </a:lnTo>
                        <a:lnTo>
                          <a:pt x="462" y="3496"/>
                        </a:lnTo>
                        <a:lnTo>
                          <a:pt x="464" y="3496"/>
                        </a:lnTo>
                        <a:lnTo>
                          <a:pt x="466" y="3492"/>
                        </a:lnTo>
                        <a:lnTo>
                          <a:pt x="468" y="3494"/>
                        </a:lnTo>
                        <a:lnTo>
                          <a:pt x="470" y="3498"/>
                        </a:lnTo>
                        <a:lnTo>
                          <a:pt x="478" y="3500"/>
                        </a:lnTo>
                        <a:lnTo>
                          <a:pt x="496" y="3504"/>
                        </a:lnTo>
                        <a:lnTo>
                          <a:pt x="502" y="3504"/>
                        </a:lnTo>
                        <a:lnTo>
                          <a:pt x="504" y="3504"/>
                        </a:lnTo>
                        <a:lnTo>
                          <a:pt x="504" y="3502"/>
                        </a:lnTo>
                        <a:lnTo>
                          <a:pt x="504" y="3500"/>
                        </a:lnTo>
                        <a:lnTo>
                          <a:pt x="506" y="3500"/>
                        </a:lnTo>
                        <a:lnTo>
                          <a:pt x="510" y="3502"/>
                        </a:lnTo>
                        <a:lnTo>
                          <a:pt x="510" y="3364"/>
                        </a:lnTo>
                        <a:lnTo>
                          <a:pt x="508" y="3362"/>
                        </a:lnTo>
                        <a:lnTo>
                          <a:pt x="504" y="3360"/>
                        </a:lnTo>
                        <a:lnTo>
                          <a:pt x="500" y="3360"/>
                        </a:lnTo>
                        <a:lnTo>
                          <a:pt x="496" y="3364"/>
                        </a:lnTo>
                        <a:lnTo>
                          <a:pt x="490" y="3366"/>
                        </a:lnTo>
                        <a:close/>
                        <a:moveTo>
                          <a:pt x="298" y="2826"/>
                        </a:moveTo>
                        <a:lnTo>
                          <a:pt x="298" y="2826"/>
                        </a:lnTo>
                        <a:lnTo>
                          <a:pt x="304" y="2826"/>
                        </a:lnTo>
                        <a:lnTo>
                          <a:pt x="306" y="2824"/>
                        </a:lnTo>
                        <a:lnTo>
                          <a:pt x="306" y="2822"/>
                        </a:lnTo>
                        <a:lnTo>
                          <a:pt x="304" y="2820"/>
                        </a:lnTo>
                        <a:lnTo>
                          <a:pt x="302" y="2814"/>
                        </a:lnTo>
                        <a:lnTo>
                          <a:pt x="304" y="2812"/>
                        </a:lnTo>
                        <a:lnTo>
                          <a:pt x="308" y="2812"/>
                        </a:lnTo>
                        <a:lnTo>
                          <a:pt x="310" y="2812"/>
                        </a:lnTo>
                        <a:lnTo>
                          <a:pt x="312" y="2810"/>
                        </a:lnTo>
                        <a:lnTo>
                          <a:pt x="310" y="2806"/>
                        </a:lnTo>
                        <a:lnTo>
                          <a:pt x="308" y="2800"/>
                        </a:lnTo>
                        <a:lnTo>
                          <a:pt x="308" y="2798"/>
                        </a:lnTo>
                        <a:lnTo>
                          <a:pt x="310" y="2798"/>
                        </a:lnTo>
                        <a:lnTo>
                          <a:pt x="314" y="2798"/>
                        </a:lnTo>
                        <a:lnTo>
                          <a:pt x="314" y="2794"/>
                        </a:lnTo>
                        <a:lnTo>
                          <a:pt x="304" y="2784"/>
                        </a:lnTo>
                        <a:lnTo>
                          <a:pt x="302" y="2780"/>
                        </a:lnTo>
                        <a:lnTo>
                          <a:pt x="302" y="2778"/>
                        </a:lnTo>
                        <a:lnTo>
                          <a:pt x="306" y="2776"/>
                        </a:lnTo>
                        <a:lnTo>
                          <a:pt x="306" y="2774"/>
                        </a:lnTo>
                        <a:lnTo>
                          <a:pt x="306" y="2770"/>
                        </a:lnTo>
                        <a:lnTo>
                          <a:pt x="306" y="2768"/>
                        </a:lnTo>
                        <a:lnTo>
                          <a:pt x="316" y="2764"/>
                        </a:lnTo>
                        <a:lnTo>
                          <a:pt x="318" y="2764"/>
                        </a:lnTo>
                        <a:lnTo>
                          <a:pt x="320" y="2762"/>
                        </a:lnTo>
                        <a:lnTo>
                          <a:pt x="318" y="2758"/>
                        </a:lnTo>
                        <a:lnTo>
                          <a:pt x="312" y="2748"/>
                        </a:lnTo>
                        <a:lnTo>
                          <a:pt x="310" y="2740"/>
                        </a:lnTo>
                        <a:lnTo>
                          <a:pt x="308" y="2738"/>
                        </a:lnTo>
                        <a:lnTo>
                          <a:pt x="302" y="2738"/>
                        </a:lnTo>
                        <a:lnTo>
                          <a:pt x="298" y="2740"/>
                        </a:lnTo>
                        <a:lnTo>
                          <a:pt x="298" y="2738"/>
                        </a:lnTo>
                        <a:lnTo>
                          <a:pt x="298" y="2736"/>
                        </a:lnTo>
                        <a:lnTo>
                          <a:pt x="296" y="2736"/>
                        </a:lnTo>
                        <a:lnTo>
                          <a:pt x="292" y="2736"/>
                        </a:lnTo>
                        <a:lnTo>
                          <a:pt x="290" y="2736"/>
                        </a:lnTo>
                        <a:lnTo>
                          <a:pt x="290" y="2738"/>
                        </a:lnTo>
                        <a:lnTo>
                          <a:pt x="290" y="2744"/>
                        </a:lnTo>
                        <a:lnTo>
                          <a:pt x="290" y="2752"/>
                        </a:lnTo>
                        <a:lnTo>
                          <a:pt x="288" y="2756"/>
                        </a:lnTo>
                        <a:lnTo>
                          <a:pt x="286" y="2762"/>
                        </a:lnTo>
                        <a:lnTo>
                          <a:pt x="284" y="2770"/>
                        </a:lnTo>
                        <a:lnTo>
                          <a:pt x="284" y="2778"/>
                        </a:lnTo>
                        <a:lnTo>
                          <a:pt x="286" y="2782"/>
                        </a:lnTo>
                        <a:lnTo>
                          <a:pt x="286" y="2790"/>
                        </a:lnTo>
                        <a:lnTo>
                          <a:pt x="282" y="2802"/>
                        </a:lnTo>
                        <a:lnTo>
                          <a:pt x="278" y="2814"/>
                        </a:lnTo>
                        <a:lnTo>
                          <a:pt x="278" y="2818"/>
                        </a:lnTo>
                        <a:lnTo>
                          <a:pt x="280" y="2822"/>
                        </a:lnTo>
                        <a:lnTo>
                          <a:pt x="286" y="2824"/>
                        </a:lnTo>
                        <a:lnTo>
                          <a:pt x="298" y="2826"/>
                        </a:lnTo>
                        <a:close/>
                        <a:moveTo>
                          <a:pt x="316" y="2894"/>
                        </a:moveTo>
                        <a:lnTo>
                          <a:pt x="316" y="2894"/>
                        </a:lnTo>
                        <a:lnTo>
                          <a:pt x="316" y="2898"/>
                        </a:lnTo>
                        <a:lnTo>
                          <a:pt x="318" y="2902"/>
                        </a:lnTo>
                        <a:lnTo>
                          <a:pt x="318" y="2904"/>
                        </a:lnTo>
                        <a:lnTo>
                          <a:pt x="318" y="2906"/>
                        </a:lnTo>
                        <a:lnTo>
                          <a:pt x="320" y="2908"/>
                        </a:lnTo>
                        <a:lnTo>
                          <a:pt x="324" y="2910"/>
                        </a:lnTo>
                        <a:lnTo>
                          <a:pt x="330" y="2910"/>
                        </a:lnTo>
                        <a:lnTo>
                          <a:pt x="336" y="2902"/>
                        </a:lnTo>
                        <a:lnTo>
                          <a:pt x="338" y="2900"/>
                        </a:lnTo>
                        <a:lnTo>
                          <a:pt x="338" y="2898"/>
                        </a:lnTo>
                        <a:lnTo>
                          <a:pt x="338" y="2896"/>
                        </a:lnTo>
                        <a:lnTo>
                          <a:pt x="342" y="2894"/>
                        </a:lnTo>
                        <a:lnTo>
                          <a:pt x="344" y="2890"/>
                        </a:lnTo>
                        <a:lnTo>
                          <a:pt x="342" y="2886"/>
                        </a:lnTo>
                        <a:lnTo>
                          <a:pt x="338" y="2882"/>
                        </a:lnTo>
                        <a:lnTo>
                          <a:pt x="332" y="2880"/>
                        </a:lnTo>
                        <a:lnTo>
                          <a:pt x="330" y="2880"/>
                        </a:lnTo>
                        <a:lnTo>
                          <a:pt x="330" y="2882"/>
                        </a:lnTo>
                        <a:lnTo>
                          <a:pt x="328" y="2882"/>
                        </a:lnTo>
                        <a:lnTo>
                          <a:pt x="326" y="2882"/>
                        </a:lnTo>
                        <a:lnTo>
                          <a:pt x="324" y="2882"/>
                        </a:lnTo>
                        <a:lnTo>
                          <a:pt x="324" y="2884"/>
                        </a:lnTo>
                        <a:lnTo>
                          <a:pt x="322" y="2888"/>
                        </a:lnTo>
                        <a:lnTo>
                          <a:pt x="322" y="2892"/>
                        </a:lnTo>
                        <a:lnTo>
                          <a:pt x="320" y="2894"/>
                        </a:lnTo>
                        <a:lnTo>
                          <a:pt x="318" y="2894"/>
                        </a:lnTo>
                        <a:lnTo>
                          <a:pt x="316" y="2894"/>
                        </a:lnTo>
                        <a:close/>
                        <a:moveTo>
                          <a:pt x="258" y="2836"/>
                        </a:moveTo>
                        <a:lnTo>
                          <a:pt x="258" y="2836"/>
                        </a:lnTo>
                        <a:lnTo>
                          <a:pt x="262" y="2838"/>
                        </a:lnTo>
                        <a:lnTo>
                          <a:pt x="264" y="2838"/>
                        </a:lnTo>
                        <a:lnTo>
                          <a:pt x="266" y="2836"/>
                        </a:lnTo>
                        <a:lnTo>
                          <a:pt x="266" y="2834"/>
                        </a:lnTo>
                        <a:lnTo>
                          <a:pt x="262" y="2832"/>
                        </a:lnTo>
                        <a:lnTo>
                          <a:pt x="260" y="2832"/>
                        </a:lnTo>
                        <a:lnTo>
                          <a:pt x="258" y="2834"/>
                        </a:lnTo>
                        <a:lnTo>
                          <a:pt x="258" y="2836"/>
                        </a:lnTo>
                        <a:close/>
                        <a:moveTo>
                          <a:pt x="324" y="2852"/>
                        </a:moveTo>
                        <a:lnTo>
                          <a:pt x="324" y="2852"/>
                        </a:lnTo>
                        <a:lnTo>
                          <a:pt x="320" y="2856"/>
                        </a:lnTo>
                        <a:lnTo>
                          <a:pt x="322" y="2858"/>
                        </a:lnTo>
                        <a:lnTo>
                          <a:pt x="324" y="2860"/>
                        </a:lnTo>
                        <a:lnTo>
                          <a:pt x="326" y="2858"/>
                        </a:lnTo>
                        <a:lnTo>
                          <a:pt x="326" y="2854"/>
                        </a:lnTo>
                        <a:lnTo>
                          <a:pt x="326" y="2852"/>
                        </a:lnTo>
                        <a:lnTo>
                          <a:pt x="324" y="2850"/>
                        </a:lnTo>
                        <a:lnTo>
                          <a:pt x="324" y="2852"/>
                        </a:lnTo>
                        <a:close/>
                        <a:moveTo>
                          <a:pt x="266" y="2958"/>
                        </a:moveTo>
                        <a:lnTo>
                          <a:pt x="266" y="2958"/>
                        </a:lnTo>
                        <a:lnTo>
                          <a:pt x="270" y="2958"/>
                        </a:lnTo>
                        <a:lnTo>
                          <a:pt x="270" y="2954"/>
                        </a:lnTo>
                        <a:lnTo>
                          <a:pt x="270" y="2950"/>
                        </a:lnTo>
                        <a:lnTo>
                          <a:pt x="268" y="2950"/>
                        </a:lnTo>
                        <a:lnTo>
                          <a:pt x="266" y="2952"/>
                        </a:lnTo>
                        <a:lnTo>
                          <a:pt x="264" y="2954"/>
                        </a:lnTo>
                        <a:lnTo>
                          <a:pt x="264" y="2956"/>
                        </a:lnTo>
                        <a:lnTo>
                          <a:pt x="266" y="2958"/>
                        </a:lnTo>
                        <a:close/>
                        <a:moveTo>
                          <a:pt x="244" y="3242"/>
                        </a:moveTo>
                        <a:lnTo>
                          <a:pt x="244" y="3242"/>
                        </a:lnTo>
                        <a:lnTo>
                          <a:pt x="248" y="3238"/>
                        </a:lnTo>
                        <a:lnTo>
                          <a:pt x="248" y="3236"/>
                        </a:lnTo>
                        <a:lnTo>
                          <a:pt x="246" y="3236"/>
                        </a:lnTo>
                        <a:lnTo>
                          <a:pt x="240" y="3234"/>
                        </a:lnTo>
                        <a:lnTo>
                          <a:pt x="234" y="3234"/>
                        </a:lnTo>
                        <a:lnTo>
                          <a:pt x="234" y="3236"/>
                        </a:lnTo>
                        <a:lnTo>
                          <a:pt x="236" y="3240"/>
                        </a:lnTo>
                        <a:lnTo>
                          <a:pt x="236" y="3242"/>
                        </a:lnTo>
                        <a:lnTo>
                          <a:pt x="232" y="3248"/>
                        </a:lnTo>
                        <a:lnTo>
                          <a:pt x="234" y="3250"/>
                        </a:lnTo>
                        <a:lnTo>
                          <a:pt x="238" y="3252"/>
                        </a:lnTo>
                        <a:lnTo>
                          <a:pt x="242" y="3254"/>
                        </a:lnTo>
                        <a:lnTo>
                          <a:pt x="242" y="3250"/>
                        </a:lnTo>
                        <a:lnTo>
                          <a:pt x="242" y="3246"/>
                        </a:lnTo>
                        <a:lnTo>
                          <a:pt x="244" y="3242"/>
                        </a:lnTo>
                        <a:close/>
                        <a:moveTo>
                          <a:pt x="302" y="2848"/>
                        </a:moveTo>
                        <a:lnTo>
                          <a:pt x="302" y="2848"/>
                        </a:lnTo>
                        <a:lnTo>
                          <a:pt x="300" y="2846"/>
                        </a:lnTo>
                        <a:lnTo>
                          <a:pt x="298" y="2846"/>
                        </a:lnTo>
                        <a:lnTo>
                          <a:pt x="296" y="2846"/>
                        </a:lnTo>
                        <a:lnTo>
                          <a:pt x="292" y="2846"/>
                        </a:lnTo>
                        <a:lnTo>
                          <a:pt x="288" y="2846"/>
                        </a:lnTo>
                        <a:lnTo>
                          <a:pt x="286" y="2848"/>
                        </a:lnTo>
                        <a:lnTo>
                          <a:pt x="288" y="2850"/>
                        </a:lnTo>
                        <a:lnTo>
                          <a:pt x="292" y="2854"/>
                        </a:lnTo>
                        <a:lnTo>
                          <a:pt x="294" y="2854"/>
                        </a:lnTo>
                        <a:lnTo>
                          <a:pt x="296" y="2854"/>
                        </a:lnTo>
                        <a:lnTo>
                          <a:pt x="300" y="2852"/>
                        </a:lnTo>
                        <a:lnTo>
                          <a:pt x="302" y="2850"/>
                        </a:lnTo>
                        <a:lnTo>
                          <a:pt x="302" y="2848"/>
                        </a:lnTo>
                        <a:close/>
                        <a:moveTo>
                          <a:pt x="302" y="2912"/>
                        </a:moveTo>
                        <a:lnTo>
                          <a:pt x="302" y="2912"/>
                        </a:lnTo>
                        <a:lnTo>
                          <a:pt x="304" y="2910"/>
                        </a:lnTo>
                        <a:lnTo>
                          <a:pt x="302" y="2906"/>
                        </a:lnTo>
                        <a:lnTo>
                          <a:pt x="300" y="2904"/>
                        </a:lnTo>
                        <a:lnTo>
                          <a:pt x="298" y="2904"/>
                        </a:lnTo>
                        <a:lnTo>
                          <a:pt x="296" y="2906"/>
                        </a:lnTo>
                        <a:lnTo>
                          <a:pt x="298" y="2910"/>
                        </a:lnTo>
                        <a:lnTo>
                          <a:pt x="300" y="2912"/>
                        </a:lnTo>
                        <a:lnTo>
                          <a:pt x="302" y="2912"/>
                        </a:lnTo>
                        <a:close/>
                        <a:moveTo>
                          <a:pt x="306" y="2942"/>
                        </a:moveTo>
                        <a:lnTo>
                          <a:pt x="306" y="2942"/>
                        </a:lnTo>
                        <a:lnTo>
                          <a:pt x="304" y="2942"/>
                        </a:lnTo>
                        <a:lnTo>
                          <a:pt x="302" y="2948"/>
                        </a:lnTo>
                        <a:lnTo>
                          <a:pt x="302" y="2952"/>
                        </a:lnTo>
                        <a:lnTo>
                          <a:pt x="304" y="2958"/>
                        </a:lnTo>
                        <a:lnTo>
                          <a:pt x="306" y="2958"/>
                        </a:lnTo>
                        <a:lnTo>
                          <a:pt x="308" y="2958"/>
                        </a:lnTo>
                        <a:lnTo>
                          <a:pt x="308" y="2952"/>
                        </a:lnTo>
                        <a:lnTo>
                          <a:pt x="310" y="2944"/>
                        </a:lnTo>
                        <a:lnTo>
                          <a:pt x="308" y="2942"/>
                        </a:lnTo>
                        <a:lnTo>
                          <a:pt x="306" y="2942"/>
                        </a:lnTo>
                        <a:close/>
                        <a:moveTo>
                          <a:pt x="278" y="2958"/>
                        </a:moveTo>
                        <a:lnTo>
                          <a:pt x="278" y="2958"/>
                        </a:lnTo>
                        <a:lnTo>
                          <a:pt x="280" y="2956"/>
                        </a:lnTo>
                        <a:lnTo>
                          <a:pt x="284" y="2952"/>
                        </a:lnTo>
                        <a:lnTo>
                          <a:pt x="286" y="2950"/>
                        </a:lnTo>
                        <a:lnTo>
                          <a:pt x="284" y="2946"/>
                        </a:lnTo>
                        <a:lnTo>
                          <a:pt x="280" y="2942"/>
                        </a:lnTo>
                        <a:lnTo>
                          <a:pt x="276" y="2942"/>
                        </a:lnTo>
                        <a:lnTo>
                          <a:pt x="274" y="2944"/>
                        </a:lnTo>
                        <a:lnTo>
                          <a:pt x="272" y="2946"/>
                        </a:lnTo>
                        <a:lnTo>
                          <a:pt x="274" y="2950"/>
                        </a:lnTo>
                        <a:lnTo>
                          <a:pt x="274" y="2952"/>
                        </a:lnTo>
                        <a:lnTo>
                          <a:pt x="274" y="2956"/>
                        </a:lnTo>
                        <a:lnTo>
                          <a:pt x="274" y="2958"/>
                        </a:lnTo>
                        <a:lnTo>
                          <a:pt x="278" y="2958"/>
                        </a:lnTo>
                        <a:close/>
                        <a:moveTo>
                          <a:pt x="1872" y="956"/>
                        </a:moveTo>
                        <a:lnTo>
                          <a:pt x="1872" y="956"/>
                        </a:lnTo>
                        <a:lnTo>
                          <a:pt x="1868" y="926"/>
                        </a:lnTo>
                        <a:lnTo>
                          <a:pt x="1864" y="900"/>
                        </a:lnTo>
                        <a:lnTo>
                          <a:pt x="1862" y="888"/>
                        </a:lnTo>
                        <a:lnTo>
                          <a:pt x="1858" y="876"/>
                        </a:lnTo>
                        <a:lnTo>
                          <a:pt x="1852" y="868"/>
                        </a:lnTo>
                        <a:lnTo>
                          <a:pt x="1844" y="858"/>
                        </a:lnTo>
                        <a:lnTo>
                          <a:pt x="1836" y="852"/>
                        </a:lnTo>
                        <a:lnTo>
                          <a:pt x="1830" y="850"/>
                        </a:lnTo>
                        <a:lnTo>
                          <a:pt x="1824" y="850"/>
                        </a:lnTo>
                        <a:lnTo>
                          <a:pt x="1816" y="850"/>
                        </a:lnTo>
                        <a:lnTo>
                          <a:pt x="1810" y="852"/>
                        </a:lnTo>
                        <a:lnTo>
                          <a:pt x="1800" y="850"/>
                        </a:lnTo>
                        <a:lnTo>
                          <a:pt x="1788" y="846"/>
                        </a:lnTo>
                        <a:lnTo>
                          <a:pt x="1774" y="838"/>
                        </a:lnTo>
                        <a:lnTo>
                          <a:pt x="1760" y="828"/>
                        </a:lnTo>
                        <a:lnTo>
                          <a:pt x="1750" y="820"/>
                        </a:lnTo>
                        <a:lnTo>
                          <a:pt x="1744" y="814"/>
                        </a:lnTo>
                        <a:lnTo>
                          <a:pt x="1740" y="808"/>
                        </a:lnTo>
                        <a:lnTo>
                          <a:pt x="1734" y="796"/>
                        </a:lnTo>
                        <a:lnTo>
                          <a:pt x="1728" y="788"/>
                        </a:lnTo>
                        <a:lnTo>
                          <a:pt x="1718" y="780"/>
                        </a:lnTo>
                        <a:lnTo>
                          <a:pt x="1698" y="762"/>
                        </a:lnTo>
                        <a:lnTo>
                          <a:pt x="1688" y="754"/>
                        </a:lnTo>
                        <a:lnTo>
                          <a:pt x="1680" y="748"/>
                        </a:lnTo>
                        <a:lnTo>
                          <a:pt x="1670" y="742"/>
                        </a:lnTo>
                        <a:lnTo>
                          <a:pt x="1660" y="740"/>
                        </a:lnTo>
                        <a:lnTo>
                          <a:pt x="1646" y="740"/>
                        </a:lnTo>
                        <a:lnTo>
                          <a:pt x="1632" y="740"/>
                        </a:lnTo>
                        <a:lnTo>
                          <a:pt x="1618" y="742"/>
                        </a:lnTo>
                        <a:lnTo>
                          <a:pt x="1602" y="742"/>
                        </a:lnTo>
                        <a:lnTo>
                          <a:pt x="1590" y="742"/>
                        </a:lnTo>
                        <a:lnTo>
                          <a:pt x="1578" y="738"/>
                        </a:lnTo>
                        <a:lnTo>
                          <a:pt x="1556" y="732"/>
                        </a:lnTo>
                        <a:lnTo>
                          <a:pt x="1536" y="722"/>
                        </a:lnTo>
                        <a:lnTo>
                          <a:pt x="1530" y="722"/>
                        </a:lnTo>
                        <a:lnTo>
                          <a:pt x="1526" y="722"/>
                        </a:lnTo>
                        <a:lnTo>
                          <a:pt x="1516" y="724"/>
                        </a:lnTo>
                        <a:lnTo>
                          <a:pt x="1508" y="730"/>
                        </a:lnTo>
                        <a:lnTo>
                          <a:pt x="1500" y="738"/>
                        </a:lnTo>
                        <a:lnTo>
                          <a:pt x="1488" y="750"/>
                        </a:lnTo>
                        <a:lnTo>
                          <a:pt x="1482" y="754"/>
                        </a:lnTo>
                        <a:lnTo>
                          <a:pt x="1480" y="752"/>
                        </a:lnTo>
                        <a:lnTo>
                          <a:pt x="1478" y="748"/>
                        </a:lnTo>
                        <a:lnTo>
                          <a:pt x="1478" y="742"/>
                        </a:lnTo>
                        <a:lnTo>
                          <a:pt x="1482" y="728"/>
                        </a:lnTo>
                        <a:lnTo>
                          <a:pt x="1486" y="716"/>
                        </a:lnTo>
                        <a:lnTo>
                          <a:pt x="1488" y="712"/>
                        </a:lnTo>
                        <a:lnTo>
                          <a:pt x="1486" y="708"/>
                        </a:lnTo>
                        <a:lnTo>
                          <a:pt x="1482" y="702"/>
                        </a:lnTo>
                        <a:lnTo>
                          <a:pt x="1480" y="698"/>
                        </a:lnTo>
                        <a:lnTo>
                          <a:pt x="1478" y="688"/>
                        </a:lnTo>
                        <a:lnTo>
                          <a:pt x="1476" y="684"/>
                        </a:lnTo>
                        <a:lnTo>
                          <a:pt x="1470" y="680"/>
                        </a:lnTo>
                        <a:lnTo>
                          <a:pt x="1464" y="678"/>
                        </a:lnTo>
                        <a:lnTo>
                          <a:pt x="1454" y="674"/>
                        </a:lnTo>
                        <a:lnTo>
                          <a:pt x="1444" y="670"/>
                        </a:lnTo>
                        <a:lnTo>
                          <a:pt x="1438" y="668"/>
                        </a:lnTo>
                        <a:lnTo>
                          <a:pt x="1428" y="658"/>
                        </a:lnTo>
                        <a:lnTo>
                          <a:pt x="1420" y="652"/>
                        </a:lnTo>
                        <a:lnTo>
                          <a:pt x="1416" y="650"/>
                        </a:lnTo>
                        <a:lnTo>
                          <a:pt x="1410" y="650"/>
                        </a:lnTo>
                        <a:lnTo>
                          <a:pt x="1400" y="648"/>
                        </a:lnTo>
                        <a:lnTo>
                          <a:pt x="1392" y="644"/>
                        </a:lnTo>
                        <a:lnTo>
                          <a:pt x="1382" y="640"/>
                        </a:lnTo>
                        <a:lnTo>
                          <a:pt x="1362" y="638"/>
                        </a:lnTo>
                        <a:lnTo>
                          <a:pt x="1354" y="638"/>
                        </a:lnTo>
                        <a:lnTo>
                          <a:pt x="1348" y="640"/>
                        </a:lnTo>
                        <a:lnTo>
                          <a:pt x="1340" y="644"/>
                        </a:lnTo>
                        <a:lnTo>
                          <a:pt x="1332" y="654"/>
                        </a:lnTo>
                        <a:lnTo>
                          <a:pt x="1326" y="662"/>
                        </a:lnTo>
                        <a:lnTo>
                          <a:pt x="1318" y="676"/>
                        </a:lnTo>
                        <a:lnTo>
                          <a:pt x="1314" y="678"/>
                        </a:lnTo>
                        <a:lnTo>
                          <a:pt x="1312" y="674"/>
                        </a:lnTo>
                        <a:lnTo>
                          <a:pt x="1310" y="666"/>
                        </a:lnTo>
                        <a:lnTo>
                          <a:pt x="1314" y="658"/>
                        </a:lnTo>
                        <a:lnTo>
                          <a:pt x="1322" y="642"/>
                        </a:lnTo>
                        <a:lnTo>
                          <a:pt x="1326" y="634"/>
                        </a:lnTo>
                        <a:lnTo>
                          <a:pt x="1326" y="628"/>
                        </a:lnTo>
                        <a:lnTo>
                          <a:pt x="1326" y="626"/>
                        </a:lnTo>
                        <a:lnTo>
                          <a:pt x="1322" y="622"/>
                        </a:lnTo>
                        <a:lnTo>
                          <a:pt x="1314" y="618"/>
                        </a:lnTo>
                        <a:lnTo>
                          <a:pt x="1296" y="614"/>
                        </a:lnTo>
                        <a:lnTo>
                          <a:pt x="1288" y="614"/>
                        </a:lnTo>
                        <a:lnTo>
                          <a:pt x="1278" y="616"/>
                        </a:lnTo>
                        <a:lnTo>
                          <a:pt x="1256" y="612"/>
                        </a:lnTo>
                        <a:lnTo>
                          <a:pt x="1246" y="612"/>
                        </a:lnTo>
                        <a:lnTo>
                          <a:pt x="1240" y="614"/>
                        </a:lnTo>
                        <a:lnTo>
                          <a:pt x="1234" y="620"/>
                        </a:lnTo>
                        <a:lnTo>
                          <a:pt x="1230" y="626"/>
                        </a:lnTo>
                        <a:lnTo>
                          <a:pt x="1230" y="634"/>
                        </a:lnTo>
                        <a:lnTo>
                          <a:pt x="1228" y="642"/>
                        </a:lnTo>
                        <a:lnTo>
                          <a:pt x="1228" y="656"/>
                        </a:lnTo>
                        <a:lnTo>
                          <a:pt x="1226" y="652"/>
                        </a:lnTo>
                        <a:lnTo>
                          <a:pt x="1222" y="652"/>
                        </a:lnTo>
                        <a:lnTo>
                          <a:pt x="1216" y="658"/>
                        </a:lnTo>
                        <a:lnTo>
                          <a:pt x="1214" y="660"/>
                        </a:lnTo>
                        <a:lnTo>
                          <a:pt x="1212" y="660"/>
                        </a:lnTo>
                        <a:lnTo>
                          <a:pt x="1212" y="658"/>
                        </a:lnTo>
                        <a:lnTo>
                          <a:pt x="1214" y="650"/>
                        </a:lnTo>
                        <a:lnTo>
                          <a:pt x="1216" y="642"/>
                        </a:lnTo>
                        <a:lnTo>
                          <a:pt x="1214" y="638"/>
                        </a:lnTo>
                        <a:lnTo>
                          <a:pt x="1210" y="636"/>
                        </a:lnTo>
                        <a:lnTo>
                          <a:pt x="1206" y="638"/>
                        </a:lnTo>
                        <a:lnTo>
                          <a:pt x="1198" y="640"/>
                        </a:lnTo>
                        <a:lnTo>
                          <a:pt x="1198" y="636"/>
                        </a:lnTo>
                        <a:lnTo>
                          <a:pt x="1202" y="632"/>
                        </a:lnTo>
                        <a:lnTo>
                          <a:pt x="1202" y="628"/>
                        </a:lnTo>
                        <a:lnTo>
                          <a:pt x="1204" y="620"/>
                        </a:lnTo>
                        <a:lnTo>
                          <a:pt x="1204" y="616"/>
                        </a:lnTo>
                        <a:lnTo>
                          <a:pt x="1206" y="614"/>
                        </a:lnTo>
                        <a:lnTo>
                          <a:pt x="1210" y="610"/>
                        </a:lnTo>
                        <a:lnTo>
                          <a:pt x="1216" y="608"/>
                        </a:lnTo>
                        <a:lnTo>
                          <a:pt x="1224" y="604"/>
                        </a:lnTo>
                        <a:lnTo>
                          <a:pt x="1230" y="596"/>
                        </a:lnTo>
                        <a:lnTo>
                          <a:pt x="1240" y="582"/>
                        </a:lnTo>
                        <a:lnTo>
                          <a:pt x="1248" y="566"/>
                        </a:lnTo>
                        <a:lnTo>
                          <a:pt x="1254" y="560"/>
                        </a:lnTo>
                        <a:lnTo>
                          <a:pt x="1260" y="556"/>
                        </a:lnTo>
                        <a:lnTo>
                          <a:pt x="1264" y="554"/>
                        </a:lnTo>
                        <a:lnTo>
                          <a:pt x="1266" y="548"/>
                        </a:lnTo>
                        <a:lnTo>
                          <a:pt x="1266" y="542"/>
                        </a:lnTo>
                        <a:lnTo>
                          <a:pt x="1266" y="536"/>
                        </a:lnTo>
                        <a:lnTo>
                          <a:pt x="1264" y="528"/>
                        </a:lnTo>
                        <a:lnTo>
                          <a:pt x="1260" y="524"/>
                        </a:lnTo>
                        <a:lnTo>
                          <a:pt x="1256" y="520"/>
                        </a:lnTo>
                        <a:lnTo>
                          <a:pt x="1252" y="518"/>
                        </a:lnTo>
                        <a:lnTo>
                          <a:pt x="1244" y="518"/>
                        </a:lnTo>
                        <a:lnTo>
                          <a:pt x="1240" y="516"/>
                        </a:lnTo>
                        <a:lnTo>
                          <a:pt x="1238" y="514"/>
                        </a:lnTo>
                        <a:lnTo>
                          <a:pt x="1238" y="508"/>
                        </a:lnTo>
                        <a:lnTo>
                          <a:pt x="1236" y="504"/>
                        </a:lnTo>
                        <a:lnTo>
                          <a:pt x="1234" y="502"/>
                        </a:lnTo>
                        <a:lnTo>
                          <a:pt x="1234" y="500"/>
                        </a:lnTo>
                        <a:lnTo>
                          <a:pt x="1232" y="494"/>
                        </a:lnTo>
                        <a:lnTo>
                          <a:pt x="1232" y="490"/>
                        </a:lnTo>
                        <a:lnTo>
                          <a:pt x="1230" y="488"/>
                        </a:lnTo>
                        <a:lnTo>
                          <a:pt x="1228" y="484"/>
                        </a:lnTo>
                        <a:lnTo>
                          <a:pt x="1226" y="480"/>
                        </a:lnTo>
                        <a:lnTo>
                          <a:pt x="1226" y="476"/>
                        </a:lnTo>
                        <a:lnTo>
                          <a:pt x="1226" y="472"/>
                        </a:lnTo>
                        <a:lnTo>
                          <a:pt x="1222" y="466"/>
                        </a:lnTo>
                        <a:lnTo>
                          <a:pt x="1220" y="444"/>
                        </a:lnTo>
                        <a:lnTo>
                          <a:pt x="1218" y="422"/>
                        </a:lnTo>
                        <a:lnTo>
                          <a:pt x="1218" y="418"/>
                        </a:lnTo>
                        <a:lnTo>
                          <a:pt x="1216" y="416"/>
                        </a:lnTo>
                        <a:lnTo>
                          <a:pt x="1214" y="414"/>
                        </a:lnTo>
                        <a:lnTo>
                          <a:pt x="1212" y="410"/>
                        </a:lnTo>
                        <a:lnTo>
                          <a:pt x="1206" y="398"/>
                        </a:lnTo>
                        <a:lnTo>
                          <a:pt x="1202" y="392"/>
                        </a:lnTo>
                        <a:lnTo>
                          <a:pt x="1200" y="392"/>
                        </a:lnTo>
                        <a:lnTo>
                          <a:pt x="1198" y="394"/>
                        </a:lnTo>
                        <a:lnTo>
                          <a:pt x="1198" y="396"/>
                        </a:lnTo>
                        <a:lnTo>
                          <a:pt x="1196" y="402"/>
                        </a:lnTo>
                        <a:lnTo>
                          <a:pt x="1192" y="410"/>
                        </a:lnTo>
                        <a:lnTo>
                          <a:pt x="1192" y="406"/>
                        </a:lnTo>
                        <a:lnTo>
                          <a:pt x="1192" y="404"/>
                        </a:lnTo>
                        <a:lnTo>
                          <a:pt x="1192" y="400"/>
                        </a:lnTo>
                        <a:lnTo>
                          <a:pt x="1192" y="394"/>
                        </a:lnTo>
                        <a:lnTo>
                          <a:pt x="1188" y="380"/>
                        </a:lnTo>
                        <a:lnTo>
                          <a:pt x="1186" y="380"/>
                        </a:lnTo>
                        <a:lnTo>
                          <a:pt x="1184" y="382"/>
                        </a:lnTo>
                        <a:lnTo>
                          <a:pt x="1182" y="382"/>
                        </a:lnTo>
                        <a:lnTo>
                          <a:pt x="1180" y="380"/>
                        </a:lnTo>
                        <a:lnTo>
                          <a:pt x="1178" y="374"/>
                        </a:lnTo>
                        <a:lnTo>
                          <a:pt x="1174" y="372"/>
                        </a:lnTo>
                        <a:lnTo>
                          <a:pt x="1172" y="368"/>
                        </a:lnTo>
                        <a:lnTo>
                          <a:pt x="1166" y="364"/>
                        </a:lnTo>
                        <a:lnTo>
                          <a:pt x="1158" y="360"/>
                        </a:lnTo>
                        <a:lnTo>
                          <a:pt x="1154" y="356"/>
                        </a:lnTo>
                        <a:lnTo>
                          <a:pt x="1150" y="350"/>
                        </a:lnTo>
                        <a:lnTo>
                          <a:pt x="1148" y="346"/>
                        </a:lnTo>
                        <a:lnTo>
                          <a:pt x="1144" y="342"/>
                        </a:lnTo>
                        <a:lnTo>
                          <a:pt x="1136" y="338"/>
                        </a:lnTo>
                        <a:lnTo>
                          <a:pt x="1126" y="334"/>
                        </a:lnTo>
                        <a:lnTo>
                          <a:pt x="1114" y="330"/>
                        </a:lnTo>
                        <a:lnTo>
                          <a:pt x="1102" y="324"/>
                        </a:lnTo>
                        <a:lnTo>
                          <a:pt x="1072" y="316"/>
                        </a:lnTo>
                        <a:lnTo>
                          <a:pt x="1060" y="314"/>
                        </a:lnTo>
                        <a:lnTo>
                          <a:pt x="1056" y="314"/>
                        </a:lnTo>
                        <a:lnTo>
                          <a:pt x="1054" y="316"/>
                        </a:lnTo>
                        <a:lnTo>
                          <a:pt x="1048" y="316"/>
                        </a:lnTo>
                        <a:lnTo>
                          <a:pt x="1038" y="314"/>
                        </a:lnTo>
                        <a:lnTo>
                          <a:pt x="1026" y="314"/>
                        </a:lnTo>
                        <a:lnTo>
                          <a:pt x="1024" y="316"/>
                        </a:lnTo>
                        <a:lnTo>
                          <a:pt x="1022" y="318"/>
                        </a:lnTo>
                        <a:lnTo>
                          <a:pt x="1022" y="322"/>
                        </a:lnTo>
                        <a:lnTo>
                          <a:pt x="1018" y="322"/>
                        </a:lnTo>
                        <a:lnTo>
                          <a:pt x="1006" y="318"/>
                        </a:lnTo>
                        <a:lnTo>
                          <a:pt x="998" y="316"/>
                        </a:lnTo>
                        <a:lnTo>
                          <a:pt x="990" y="314"/>
                        </a:lnTo>
                        <a:lnTo>
                          <a:pt x="982" y="316"/>
                        </a:lnTo>
                        <a:lnTo>
                          <a:pt x="974" y="318"/>
                        </a:lnTo>
                        <a:lnTo>
                          <a:pt x="972" y="316"/>
                        </a:lnTo>
                        <a:lnTo>
                          <a:pt x="972" y="314"/>
                        </a:lnTo>
                        <a:lnTo>
                          <a:pt x="968" y="308"/>
                        </a:lnTo>
                        <a:lnTo>
                          <a:pt x="966" y="302"/>
                        </a:lnTo>
                        <a:lnTo>
                          <a:pt x="964" y="300"/>
                        </a:lnTo>
                        <a:lnTo>
                          <a:pt x="962" y="298"/>
                        </a:lnTo>
                        <a:lnTo>
                          <a:pt x="958" y="296"/>
                        </a:lnTo>
                        <a:lnTo>
                          <a:pt x="956" y="294"/>
                        </a:lnTo>
                        <a:lnTo>
                          <a:pt x="954" y="288"/>
                        </a:lnTo>
                        <a:lnTo>
                          <a:pt x="952" y="284"/>
                        </a:lnTo>
                        <a:lnTo>
                          <a:pt x="948" y="280"/>
                        </a:lnTo>
                        <a:lnTo>
                          <a:pt x="942" y="276"/>
                        </a:lnTo>
                        <a:lnTo>
                          <a:pt x="934" y="274"/>
                        </a:lnTo>
                        <a:lnTo>
                          <a:pt x="920" y="270"/>
                        </a:lnTo>
                        <a:lnTo>
                          <a:pt x="916" y="268"/>
                        </a:lnTo>
                        <a:lnTo>
                          <a:pt x="916" y="264"/>
                        </a:lnTo>
                        <a:lnTo>
                          <a:pt x="918" y="254"/>
                        </a:lnTo>
                        <a:lnTo>
                          <a:pt x="918" y="248"/>
                        </a:lnTo>
                        <a:lnTo>
                          <a:pt x="918" y="242"/>
                        </a:lnTo>
                        <a:lnTo>
                          <a:pt x="914" y="234"/>
                        </a:lnTo>
                        <a:lnTo>
                          <a:pt x="908" y="228"/>
                        </a:lnTo>
                        <a:lnTo>
                          <a:pt x="892" y="214"/>
                        </a:lnTo>
                        <a:lnTo>
                          <a:pt x="868" y="198"/>
                        </a:lnTo>
                        <a:lnTo>
                          <a:pt x="862" y="192"/>
                        </a:lnTo>
                        <a:lnTo>
                          <a:pt x="852" y="188"/>
                        </a:lnTo>
                        <a:lnTo>
                          <a:pt x="840" y="188"/>
                        </a:lnTo>
                        <a:lnTo>
                          <a:pt x="830" y="188"/>
                        </a:lnTo>
                        <a:lnTo>
                          <a:pt x="818" y="190"/>
                        </a:lnTo>
                        <a:lnTo>
                          <a:pt x="804" y="194"/>
                        </a:lnTo>
                        <a:lnTo>
                          <a:pt x="802" y="192"/>
                        </a:lnTo>
                        <a:lnTo>
                          <a:pt x="804" y="190"/>
                        </a:lnTo>
                        <a:lnTo>
                          <a:pt x="808" y="184"/>
                        </a:lnTo>
                        <a:lnTo>
                          <a:pt x="810" y="180"/>
                        </a:lnTo>
                        <a:lnTo>
                          <a:pt x="812" y="172"/>
                        </a:lnTo>
                        <a:lnTo>
                          <a:pt x="814" y="164"/>
                        </a:lnTo>
                        <a:lnTo>
                          <a:pt x="816" y="160"/>
                        </a:lnTo>
                        <a:lnTo>
                          <a:pt x="822" y="156"/>
                        </a:lnTo>
                        <a:lnTo>
                          <a:pt x="826" y="152"/>
                        </a:lnTo>
                        <a:lnTo>
                          <a:pt x="826" y="150"/>
                        </a:lnTo>
                        <a:lnTo>
                          <a:pt x="826" y="148"/>
                        </a:lnTo>
                        <a:lnTo>
                          <a:pt x="822" y="146"/>
                        </a:lnTo>
                        <a:lnTo>
                          <a:pt x="814" y="142"/>
                        </a:lnTo>
                        <a:lnTo>
                          <a:pt x="810" y="138"/>
                        </a:lnTo>
                        <a:lnTo>
                          <a:pt x="808" y="134"/>
                        </a:lnTo>
                        <a:lnTo>
                          <a:pt x="804" y="130"/>
                        </a:lnTo>
                        <a:lnTo>
                          <a:pt x="800" y="128"/>
                        </a:lnTo>
                        <a:lnTo>
                          <a:pt x="792" y="128"/>
                        </a:lnTo>
                        <a:lnTo>
                          <a:pt x="784" y="126"/>
                        </a:lnTo>
                        <a:lnTo>
                          <a:pt x="780" y="124"/>
                        </a:lnTo>
                        <a:lnTo>
                          <a:pt x="778" y="122"/>
                        </a:lnTo>
                        <a:lnTo>
                          <a:pt x="772" y="116"/>
                        </a:lnTo>
                        <a:lnTo>
                          <a:pt x="766" y="112"/>
                        </a:lnTo>
                        <a:lnTo>
                          <a:pt x="752" y="104"/>
                        </a:lnTo>
                        <a:lnTo>
                          <a:pt x="746" y="100"/>
                        </a:lnTo>
                        <a:lnTo>
                          <a:pt x="744" y="98"/>
                        </a:lnTo>
                        <a:lnTo>
                          <a:pt x="748" y="94"/>
                        </a:lnTo>
                        <a:lnTo>
                          <a:pt x="756" y="92"/>
                        </a:lnTo>
                        <a:lnTo>
                          <a:pt x="772" y="88"/>
                        </a:lnTo>
                        <a:lnTo>
                          <a:pt x="782" y="84"/>
                        </a:lnTo>
                        <a:lnTo>
                          <a:pt x="782" y="82"/>
                        </a:lnTo>
                        <a:lnTo>
                          <a:pt x="778" y="80"/>
                        </a:lnTo>
                        <a:lnTo>
                          <a:pt x="762" y="78"/>
                        </a:lnTo>
                        <a:lnTo>
                          <a:pt x="744" y="78"/>
                        </a:lnTo>
                        <a:lnTo>
                          <a:pt x="736" y="80"/>
                        </a:lnTo>
                        <a:lnTo>
                          <a:pt x="726" y="82"/>
                        </a:lnTo>
                        <a:lnTo>
                          <a:pt x="706" y="84"/>
                        </a:lnTo>
                        <a:lnTo>
                          <a:pt x="696" y="84"/>
                        </a:lnTo>
                        <a:lnTo>
                          <a:pt x="688" y="86"/>
                        </a:lnTo>
                        <a:lnTo>
                          <a:pt x="684" y="88"/>
                        </a:lnTo>
                        <a:lnTo>
                          <a:pt x="682" y="92"/>
                        </a:lnTo>
                        <a:lnTo>
                          <a:pt x="680" y="98"/>
                        </a:lnTo>
                        <a:lnTo>
                          <a:pt x="678" y="100"/>
                        </a:lnTo>
                        <a:lnTo>
                          <a:pt x="674" y="104"/>
                        </a:lnTo>
                        <a:lnTo>
                          <a:pt x="662" y="110"/>
                        </a:lnTo>
                        <a:lnTo>
                          <a:pt x="654" y="112"/>
                        </a:lnTo>
                        <a:lnTo>
                          <a:pt x="646" y="112"/>
                        </a:lnTo>
                        <a:lnTo>
                          <a:pt x="638" y="112"/>
                        </a:lnTo>
                        <a:lnTo>
                          <a:pt x="630" y="108"/>
                        </a:lnTo>
                        <a:lnTo>
                          <a:pt x="622" y="102"/>
                        </a:lnTo>
                        <a:lnTo>
                          <a:pt x="616" y="94"/>
                        </a:lnTo>
                        <a:lnTo>
                          <a:pt x="612" y="88"/>
                        </a:lnTo>
                        <a:lnTo>
                          <a:pt x="608" y="86"/>
                        </a:lnTo>
                        <a:lnTo>
                          <a:pt x="602" y="84"/>
                        </a:lnTo>
                        <a:lnTo>
                          <a:pt x="594" y="84"/>
                        </a:lnTo>
                        <a:lnTo>
                          <a:pt x="580" y="86"/>
                        </a:lnTo>
                        <a:lnTo>
                          <a:pt x="564" y="90"/>
                        </a:lnTo>
                        <a:lnTo>
                          <a:pt x="548" y="94"/>
                        </a:lnTo>
                        <a:lnTo>
                          <a:pt x="536" y="94"/>
                        </a:lnTo>
                        <a:lnTo>
                          <a:pt x="530" y="92"/>
                        </a:lnTo>
                        <a:lnTo>
                          <a:pt x="526" y="90"/>
                        </a:lnTo>
                        <a:lnTo>
                          <a:pt x="524" y="84"/>
                        </a:lnTo>
                        <a:lnTo>
                          <a:pt x="522" y="78"/>
                        </a:lnTo>
                        <a:lnTo>
                          <a:pt x="520" y="64"/>
                        </a:lnTo>
                        <a:lnTo>
                          <a:pt x="516" y="56"/>
                        </a:lnTo>
                        <a:lnTo>
                          <a:pt x="508" y="50"/>
                        </a:lnTo>
                        <a:lnTo>
                          <a:pt x="500" y="46"/>
                        </a:lnTo>
                        <a:lnTo>
                          <a:pt x="490" y="44"/>
                        </a:lnTo>
                        <a:lnTo>
                          <a:pt x="482" y="40"/>
                        </a:lnTo>
                        <a:lnTo>
                          <a:pt x="474" y="32"/>
                        </a:lnTo>
                        <a:lnTo>
                          <a:pt x="468" y="22"/>
                        </a:lnTo>
                        <a:lnTo>
                          <a:pt x="464" y="12"/>
                        </a:lnTo>
                        <a:lnTo>
                          <a:pt x="458" y="8"/>
                        </a:lnTo>
                        <a:lnTo>
                          <a:pt x="454" y="8"/>
                        </a:lnTo>
                        <a:lnTo>
                          <a:pt x="450" y="10"/>
                        </a:lnTo>
                        <a:lnTo>
                          <a:pt x="446" y="16"/>
                        </a:lnTo>
                        <a:lnTo>
                          <a:pt x="444" y="22"/>
                        </a:lnTo>
                        <a:lnTo>
                          <a:pt x="444" y="28"/>
                        </a:lnTo>
                        <a:lnTo>
                          <a:pt x="444" y="34"/>
                        </a:lnTo>
                        <a:lnTo>
                          <a:pt x="448" y="40"/>
                        </a:lnTo>
                        <a:lnTo>
                          <a:pt x="452" y="48"/>
                        </a:lnTo>
                        <a:lnTo>
                          <a:pt x="452" y="50"/>
                        </a:lnTo>
                        <a:lnTo>
                          <a:pt x="448" y="52"/>
                        </a:lnTo>
                        <a:lnTo>
                          <a:pt x="430" y="56"/>
                        </a:lnTo>
                        <a:lnTo>
                          <a:pt x="420" y="60"/>
                        </a:lnTo>
                        <a:lnTo>
                          <a:pt x="410" y="64"/>
                        </a:lnTo>
                        <a:lnTo>
                          <a:pt x="402" y="70"/>
                        </a:lnTo>
                        <a:lnTo>
                          <a:pt x="398" y="74"/>
                        </a:lnTo>
                        <a:lnTo>
                          <a:pt x="392" y="80"/>
                        </a:lnTo>
                        <a:lnTo>
                          <a:pt x="390" y="78"/>
                        </a:lnTo>
                        <a:lnTo>
                          <a:pt x="388" y="72"/>
                        </a:lnTo>
                        <a:lnTo>
                          <a:pt x="386" y="64"/>
                        </a:lnTo>
                        <a:lnTo>
                          <a:pt x="380" y="56"/>
                        </a:lnTo>
                        <a:lnTo>
                          <a:pt x="376" y="52"/>
                        </a:lnTo>
                        <a:lnTo>
                          <a:pt x="376" y="48"/>
                        </a:lnTo>
                        <a:lnTo>
                          <a:pt x="378" y="44"/>
                        </a:lnTo>
                        <a:lnTo>
                          <a:pt x="382" y="40"/>
                        </a:lnTo>
                        <a:lnTo>
                          <a:pt x="392" y="32"/>
                        </a:lnTo>
                        <a:lnTo>
                          <a:pt x="402" y="26"/>
                        </a:lnTo>
                        <a:lnTo>
                          <a:pt x="406" y="24"/>
                        </a:lnTo>
                        <a:lnTo>
                          <a:pt x="410" y="20"/>
                        </a:lnTo>
                        <a:lnTo>
                          <a:pt x="410" y="14"/>
                        </a:lnTo>
                        <a:lnTo>
                          <a:pt x="410" y="10"/>
                        </a:lnTo>
                        <a:lnTo>
                          <a:pt x="408" y="6"/>
                        </a:lnTo>
                        <a:lnTo>
                          <a:pt x="404" y="2"/>
                        </a:lnTo>
                        <a:lnTo>
                          <a:pt x="398" y="0"/>
                        </a:lnTo>
                        <a:lnTo>
                          <a:pt x="390" y="0"/>
                        </a:lnTo>
                        <a:lnTo>
                          <a:pt x="378" y="4"/>
                        </a:lnTo>
                        <a:lnTo>
                          <a:pt x="374" y="6"/>
                        </a:lnTo>
                        <a:lnTo>
                          <a:pt x="370" y="10"/>
                        </a:lnTo>
                        <a:lnTo>
                          <a:pt x="362" y="20"/>
                        </a:lnTo>
                        <a:lnTo>
                          <a:pt x="354" y="26"/>
                        </a:lnTo>
                        <a:lnTo>
                          <a:pt x="344" y="36"/>
                        </a:lnTo>
                        <a:lnTo>
                          <a:pt x="328" y="46"/>
                        </a:lnTo>
                        <a:lnTo>
                          <a:pt x="316" y="50"/>
                        </a:lnTo>
                        <a:lnTo>
                          <a:pt x="306" y="52"/>
                        </a:lnTo>
                        <a:lnTo>
                          <a:pt x="298" y="52"/>
                        </a:lnTo>
                        <a:lnTo>
                          <a:pt x="294" y="50"/>
                        </a:lnTo>
                        <a:lnTo>
                          <a:pt x="290" y="50"/>
                        </a:lnTo>
                        <a:lnTo>
                          <a:pt x="286" y="52"/>
                        </a:lnTo>
                        <a:lnTo>
                          <a:pt x="284" y="58"/>
                        </a:lnTo>
                        <a:lnTo>
                          <a:pt x="280" y="66"/>
                        </a:lnTo>
                        <a:lnTo>
                          <a:pt x="276" y="68"/>
                        </a:lnTo>
                        <a:lnTo>
                          <a:pt x="270" y="68"/>
                        </a:lnTo>
                        <a:lnTo>
                          <a:pt x="266" y="66"/>
                        </a:lnTo>
                        <a:lnTo>
                          <a:pt x="256" y="62"/>
                        </a:lnTo>
                        <a:lnTo>
                          <a:pt x="252" y="64"/>
                        </a:lnTo>
                        <a:lnTo>
                          <a:pt x="250" y="68"/>
                        </a:lnTo>
                        <a:lnTo>
                          <a:pt x="248" y="72"/>
                        </a:lnTo>
                        <a:lnTo>
                          <a:pt x="244" y="78"/>
                        </a:lnTo>
                        <a:lnTo>
                          <a:pt x="238" y="86"/>
                        </a:lnTo>
                        <a:lnTo>
                          <a:pt x="234" y="92"/>
                        </a:lnTo>
                        <a:lnTo>
                          <a:pt x="232" y="100"/>
                        </a:lnTo>
                        <a:lnTo>
                          <a:pt x="230" y="110"/>
                        </a:lnTo>
                        <a:lnTo>
                          <a:pt x="230" y="122"/>
                        </a:lnTo>
                        <a:lnTo>
                          <a:pt x="230" y="134"/>
                        </a:lnTo>
                        <a:lnTo>
                          <a:pt x="226" y="142"/>
                        </a:lnTo>
                        <a:lnTo>
                          <a:pt x="224" y="144"/>
                        </a:lnTo>
                        <a:lnTo>
                          <a:pt x="220" y="146"/>
                        </a:lnTo>
                        <a:lnTo>
                          <a:pt x="214" y="146"/>
                        </a:lnTo>
                        <a:lnTo>
                          <a:pt x="210" y="148"/>
                        </a:lnTo>
                        <a:lnTo>
                          <a:pt x="208" y="150"/>
                        </a:lnTo>
                        <a:lnTo>
                          <a:pt x="206" y="158"/>
                        </a:lnTo>
                        <a:lnTo>
                          <a:pt x="202" y="166"/>
                        </a:lnTo>
                        <a:lnTo>
                          <a:pt x="198" y="170"/>
                        </a:lnTo>
                        <a:lnTo>
                          <a:pt x="180" y="202"/>
                        </a:lnTo>
                        <a:lnTo>
                          <a:pt x="182" y="212"/>
                        </a:lnTo>
                        <a:lnTo>
                          <a:pt x="182" y="214"/>
                        </a:lnTo>
                        <a:lnTo>
                          <a:pt x="180" y="214"/>
                        </a:lnTo>
                        <a:lnTo>
                          <a:pt x="176" y="210"/>
                        </a:lnTo>
                        <a:lnTo>
                          <a:pt x="144" y="264"/>
                        </a:lnTo>
                        <a:lnTo>
                          <a:pt x="146" y="274"/>
                        </a:lnTo>
                        <a:lnTo>
                          <a:pt x="148" y="278"/>
                        </a:lnTo>
                        <a:lnTo>
                          <a:pt x="152" y="280"/>
                        </a:lnTo>
                        <a:lnTo>
                          <a:pt x="156" y="284"/>
                        </a:lnTo>
                        <a:lnTo>
                          <a:pt x="158" y="286"/>
                        </a:lnTo>
                        <a:lnTo>
                          <a:pt x="158" y="290"/>
                        </a:lnTo>
                        <a:lnTo>
                          <a:pt x="156" y="296"/>
                        </a:lnTo>
                        <a:lnTo>
                          <a:pt x="154" y="304"/>
                        </a:lnTo>
                        <a:lnTo>
                          <a:pt x="154" y="310"/>
                        </a:lnTo>
                        <a:lnTo>
                          <a:pt x="156" y="314"/>
                        </a:lnTo>
                        <a:lnTo>
                          <a:pt x="162" y="320"/>
                        </a:lnTo>
                        <a:lnTo>
                          <a:pt x="162" y="324"/>
                        </a:lnTo>
                        <a:lnTo>
                          <a:pt x="160" y="328"/>
                        </a:lnTo>
                        <a:lnTo>
                          <a:pt x="158" y="330"/>
                        </a:lnTo>
                        <a:lnTo>
                          <a:pt x="154" y="334"/>
                        </a:lnTo>
                        <a:lnTo>
                          <a:pt x="152" y="338"/>
                        </a:lnTo>
                        <a:lnTo>
                          <a:pt x="150" y="348"/>
                        </a:lnTo>
                        <a:lnTo>
                          <a:pt x="152" y="360"/>
                        </a:lnTo>
                        <a:lnTo>
                          <a:pt x="154" y="374"/>
                        </a:lnTo>
                        <a:lnTo>
                          <a:pt x="154" y="386"/>
                        </a:lnTo>
                        <a:lnTo>
                          <a:pt x="152" y="406"/>
                        </a:lnTo>
                        <a:lnTo>
                          <a:pt x="152" y="418"/>
                        </a:lnTo>
                        <a:lnTo>
                          <a:pt x="152" y="422"/>
                        </a:lnTo>
                        <a:lnTo>
                          <a:pt x="156" y="424"/>
                        </a:lnTo>
                        <a:lnTo>
                          <a:pt x="158" y="428"/>
                        </a:lnTo>
                        <a:lnTo>
                          <a:pt x="158" y="434"/>
                        </a:lnTo>
                        <a:lnTo>
                          <a:pt x="158" y="444"/>
                        </a:lnTo>
                        <a:lnTo>
                          <a:pt x="154" y="454"/>
                        </a:lnTo>
                        <a:lnTo>
                          <a:pt x="150" y="464"/>
                        </a:lnTo>
                        <a:lnTo>
                          <a:pt x="144" y="472"/>
                        </a:lnTo>
                        <a:lnTo>
                          <a:pt x="138" y="478"/>
                        </a:lnTo>
                        <a:lnTo>
                          <a:pt x="132" y="480"/>
                        </a:lnTo>
                        <a:lnTo>
                          <a:pt x="118" y="482"/>
                        </a:lnTo>
                        <a:lnTo>
                          <a:pt x="110" y="486"/>
                        </a:lnTo>
                        <a:lnTo>
                          <a:pt x="106" y="490"/>
                        </a:lnTo>
                        <a:lnTo>
                          <a:pt x="104" y="494"/>
                        </a:lnTo>
                        <a:lnTo>
                          <a:pt x="104" y="498"/>
                        </a:lnTo>
                        <a:lnTo>
                          <a:pt x="104" y="504"/>
                        </a:lnTo>
                        <a:lnTo>
                          <a:pt x="104" y="510"/>
                        </a:lnTo>
                        <a:lnTo>
                          <a:pt x="102" y="512"/>
                        </a:lnTo>
                        <a:lnTo>
                          <a:pt x="96" y="516"/>
                        </a:lnTo>
                        <a:lnTo>
                          <a:pt x="92" y="518"/>
                        </a:lnTo>
                        <a:lnTo>
                          <a:pt x="92" y="520"/>
                        </a:lnTo>
                        <a:lnTo>
                          <a:pt x="94" y="526"/>
                        </a:lnTo>
                        <a:lnTo>
                          <a:pt x="98" y="536"/>
                        </a:lnTo>
                        <a:lnTo>
                          <a:pt x="98" y="540"/>
                        </a:lnTo>
                        <a:lnTo>
                          <a:pt x="98" y="542"/>
                        </a:lnTo>
                        <a:lnTo>
                          <a:pt x="92" y="548"/>
                        </a:lnTo>
                        <a:lnTo>
                          <a:pt x="84" y="552"/>
                        </a:lnTo>
                        <a:lnTo>
                          <a:pt x="74" y="554"/>
                        </a:lnTo>
                        <a:lnTo>
                          <a:pt x="64" y="558"/>
                        </a:lnTo>
                        <a:lnTo>
                          <a:pt x="56" y="562"/>
                        </a:lnTo>
                        <a:lnTo>
                          <a:pt x="50" y="570"/>
                        </a:lnTo>
                        <a:lnTo>
                          <a:pt x="50" y="574"/>
                        </a:lnTo>
                        <a:lnTo>
                          <a:pt x="50" y="578"/>
                        </a:lnTo>
                        <a:lnTo>
                          <a:pt x="50" y="592"/>
                        </a:lnTo>
                        <a:lnTo>
                          <a:pt x="48" y="600"/>
                        </a:lnTo>
                        <a:lnTo>
                          <a:pt x="46" y="606"/>
                        </a:lnTo>
                        <a:lnTo>
                          <a:pt x="42" y="610"/>
                        </a:lnTo>
                        <a:lnTo>
                          <a:pt x="36" y="618"/>
                        </a:lnTo>
                        <a:lnTo>
                          <a:pt x="34" y="624"/>
                        </a:lnTo>
                        <a:lnTo>
                          <a:pt x="34" y="632"/>
                        </a:lnTo>
                        <a:lnTo>
                          <a:pt x="34" y="642"/>
                        </a:lnTo>
                        <a:lnTo>
                          <a:pt x="30" y="646"/>
                        </a:lnTo>
                        <a:lnTo>
                          <a:pt x="28" y="648"/>
                        </a:lnTo>
                        <a:lnTo>
                          <a:pt x="22" y="650"/>
                        </a:lnTo>
                        <a:lnTo>
                          <a:pt x="18" y="652"/>
                        </a:lnTo>
                        <a:lnTo>
                          <a:pt x="16" y="654"/>
                        </a:lnTo>
                        <a:lnTo>
                          <a:pt x="14" y="660"/>
                        </a:lnTo>
                        <a:lnTo>
                          <a:pt x="16" y="670"/>
                        </a:lnTo>
                        <a:lnTo>
                          <a:pt x="18" y="688"/>
                        </a:lnTo>
                        <a:lnTo>
                          <a:pt x="20" y="698"/>
                        </a:lnTo>
                        <a:lnTo>
                          <a:pt x="18" y="706"/>
                        </a:lnTo>
                        <a:lnTo>
                          <a:pt x="18" y="710"/>
                        </a:lnTo>
                        <a:lnTo>
                          <a:pt x="16" y="714"/>
                        </a:lnTo>
                        <a:lnTo>
                          <a:pt x="18" y="716"/>
                        </a:lnTo>
                        <a:lnTo>
                          <a:pt x="28" y="728"/>
                        </a:lnTo>
                        <a:lnTo>
                          <a:pt x="34" y="734"/>
                        </a:lnTo>
                        <a:lnTo>
                          <a:pt x="42" y="736"/>
                        </a:lnTo>
                        <a:lnTo>
                          <a:pt x="46" y="736"/>
                        </a:lnTo>
                        <a:lnTo>
                          <a:pt x="50" y="732"/>
                        </a:lnTo>
                        <a:lnTo>
                          <a:pt x="54" y="726"/>
                        </a:lnTo>
                        <a:lnTo>
                          <a:pt x="56" y="726"/>
                        </a:lnTo>
                        <a:lnTo>
                          <a:pt x="56" y="730"/>
                        </a:lnTo>
                        <a:lnTo>
                          <a:pt x="56" y="744"/>
                        </a:lnTo>
                        <a:lnTo>
                          <a:pt x="54" y="756"/>
                        </a:lnTo>
                        <a:lnTo>
                          <a:pt x="52" y="760"/>
                        </a:lnTo>
                        <a:lnTo>
                          <a:pt x="48" y="766"/>
                        </a:lnTo>
                        <a:lnTo>
                          <a:pt x="44" y="768"/>
                        </a:lnTo>
                        <a:lnTo>
                          <a:pt x="38" y="770"/>
                        </a:lnTo>
                        <a:lnTo>
                          <a:pt x="22" y="786"/>
                        </a:lnTo>
                        <a:lnTo>
                          <a:pt x="12" y="800"/>
                        </a:lnTo>
                        <a:lnTo>
                          <a:pt x="6" y="812"/>
                        </a:lnTo>
                        <a:lnTo>
                          <a:pt x="2" y="824"/>
                        </a:lnTo>
                        <a:lnTo>
                          <a:pt x="0" y="836"/>
                        </a:lnTo>
                        <a:lnTo>
                          <a:pt x="0" y="844"/>
                        </a:lnTo>
                        <a:lnTo>
                          <a:pt x="2" y="860"/>
                        </a:lnTo>
                        <a:lnTo>
                          <a:pt x="4" y="866"/>
                        </a:lnTo>
                        <a:lnTo>
                          <a:pt x="8" y="870"/>
                        </a:lnTo>
                        <a:lnTo>
                          <a:pt x="16" y="876"/>
                        </a:lnTo>
                        <a:lnTo>
                          <a:pt x="18" y="878"/>
                        </a:lnTo>
                        <a:lnTo>
                          <a:pt x="18" y="882"/>
                        </a:lnTo>
                        <a:lnTo>
                          <a:pt x="18" y="884"/>
                        </a:lnTo>
                        <a:lnTo>
                          <a:pt x="12" y="888"/>
                        </a:lnTo>
                        <a:lnTo>
                          <a:pt x="8" y="892"/>
                        </a:lnTo>
                        <a:lnTo>
                          <a:pt x="6" y="896"/>
                        </a:lnTo>
                        <a:lnTo>
                          <a:pt x="6" y="900"/>
                        </a:lnTo>
                        <a:lnTo>
                          <a:pt x="6" y="902"/>
                        </a:lnTo>
                        <a:lnTo>
                          <a:pt x="12" y="908"/>
                        </a:lnTo>
                        <a:lnTo>
                          <a:pt x="22" y="914"/>
                        </a:lnTo>
                        <a:lnTo>
                          <a:pt x="44" y="926"/>
                        </a:lnTo>
                        <a:lnTo>
                          <a:pt x="54" y="934"/>
                        </a:lnTo>
                        <a:lnTo>
                          <a:pt x="56" y="938"/>
                        </a:lnTo>
                        <a:lnTo>
                          <a:pt x="58" y="944"/>
                        </a:lnTo>
                        <a:lnTo>
                          <a:pt x="62" y="960"/>
                        </a:lnTo>
                        <a:lnTo>
                          <a:pt x="68" y="972"/>
                        </a:lnTo>
                        <a:lnTo>
                          <a:pt x="74" y="980"/>
                        </a:lnTo>
                        <a:lnTo>
                          <a:pt x="80" y="988"/>
                        </a:lnTo>
                        <a:lnTo>
                          <a:pt x="92" y="1004"/>
                        </a:lnTo>
                        <a:lnTo>
                          <a:pt x="96" y="1014"/>
                        </a:lnTo>
                        <a:lnTo>
                          <a:pt x="100" y="1026"/>
                        </a:lnTo>
                        <a:lnTo>
                          <a:pt x="104" y="1040"/>
                        </a:lnTo>
                        <a:lnTo>
                          <a:pt x="108" y="1056"/>
                        </a:lnTo>
                        <a:lnTo>
                          <a:pt x="122" y="1086"/>
                        </a:lnTo>
                        <a:lnTo>
                          <a:pt x="136" y="1114"/>
                        </a:lnTo>
                        <a:lnTo>
                          <a:pt x="142" y="1128"/>
                        </a:lnTo>
                        <a:lnTo>
                          <a:pt x="146" y="1142"/>
                        </a:lnTo>
                        <a:lnTo>
                          <a:pt x="148" y="1152"/>
                        </a:lnTo>
                        <a:lnTo>
                          <a:pt x="152" y="1160"/>
                        </a:lnTo>
                        <a:lnTo>
                          <a:pt x="158" y="1172"/>
                        </a:lnTo>
                        <a:lnTo>
                          <a:pt x="162" y="1180"/>
                        </a:lnTo>
                        <a:lnTo>
                          <a:pt x="164" y="1186"/>
                        </a:lnTo>
                        <a:lnTo>
                          <a:pt x="164" y="1194"/>
                        </a:lnTo>
                        <a:lnTo>
                          <a:pt x="166" y="1202"/>
                        </a:lnTo>
                        <a:lnTo>
                          <a:pt x="172" y="1210"/>
                        </a:lnTo>
                        <a:lnTo>
                          <a:pt x="184" y="1228"/>
                        </a:lnTo>
                        <a:lnTo>
                          <a:pt x="192" y="1238"/>
                        </a:lnTo>
                        <a:lnTo>
                          <a:pt x="198" y="1248"/>
                        </a:lnTo>
                        <a:lnTo>
                          <a:pt x="200" y="1260"/>
                        </a:lnTo>
                        <a:lnTo>
                          <a:pt x="200" y="1274"/>
                        </a:lnTo>
                        <a:lnTo>
                          <a:pt x="200" y="1286"/>
                        </a:lnTo>
                        <a:lnTo>
                          <a:pt x="204" y="1298"/>
                        </a:lnTo>
                        <a:lnTo>
                          <a:pt x="208" y="1308"/>
                        </a:lnTo>
                        <a:lnTo>
                          <a:pt x="214" y="1316"/>
                        </a:lnTo>
                        <a:lnTo>
                          <a:pt x="228" y="1330"/>
                        </a:lnTo>
                        <a:lnTo>
                          <a:pt x="234" y="1338"/>
                        </a:lnTo>
                        <a:lnTo>
                          <a:pt x="238" y="1344"/>
                        </a:lnTo>
                        <a:lnTo>
                          <a:pt x="246" y="1356"/>
                        </a:lnTo>
                        <a:lnTo>
                          <a:pt x="256" y="1368"/>
                        </a:lnTo>
                        <a:lnTo>
                          <a:pt x="278" y="1384"/>
                        </a:lnTo>
                        <a:lnTo>
                          <a:pt x="318" y="1406"/>
                        </a:lnTo>
                        <a:lnTo>
                          <a:pt x="358" y="1428"/>
                        </a:lnTo>
                        <a:lnTo>
                          <a:pt x="380" y="1442"/>
                        </a:lnTo>
                        <a:lnTo>
                          <a:pt x="388" y="1448"/>
                        </a:lnTo>
                        <a:lnTo>
                          <a:pt x="392" y="1454"/>
                        </a:lnTo>
                        <a:lnTo>
                          <a:pt x="396" y="1460"/>
                        </a:lnTo>
                        <a:lnTo>
                          <a:pt x="398" y="1468"/>
                        </a:lnTo>
                        <a:lnTo>
                          <a:pt x="400" y="1474"/>
                        </a:lnTo>
                        <a:lnTo>
                          <a:pt x="404" y="1480"/>
                        </a:lnTo>
                        <a:lnTo>
                          <a:pt x="408" y="1486"/>
                        </a:lnTo>
                        <a:lnTo>
                          <a:pt x="414" y="1490"/>
                        </a:lnTo>
                        <a:lnTo>
                          <a:pt x="426" y="1496"/>
                        </a:lnTo>
                        <a:lnTo>
                          <a:pt x="434" y="1500"/>
                        </a:lnTo>
                        <a:lnTo>
                          <a:pt x="440" y="1506"/>
                        </a:lnTo>
                        <a:lnTo>
                          <a:pt x="438" y="1532"/>
                        </a:lnTo>
                        <a:lnTo>
                          <a:pt x="440" y="1542"/>
                        </a:lnTo>
                        <a:lnTo>
                          <a:pt x="442" y="1546"/>
                        </a:lnTo>
                        <a:lnTo>
                          <a:pt x="442" y="1552"/>
                        </a:lnTo>
                        <a:lnTo>
                          <a:pt x="444" y="1564"/>
                        </a:lnTo>
                        <a:lnTo>
                          <a:pt x="446" y="1574"/>
                        </a:lnTo>
                        <a:lnTo>
                          <a:pt x="448" y="1586"/>
                        </a:lnTo>
                        <a:lnTo>
                          <a:pt x="448" y="1594"/>
                        </a:lnTo>
                        <a:lnTo>
                          <a:pt x="448" y="1604"/>
                        </a:lnTo>
                        <a:lnTo>
                          <a:pt x="446" y="1614"/>
                        </a:lnTo>
                        <a:lnTo>
                          <a:pt x="446" y="1624"/>
                        </a:lnTo>
                        <a:lnTo>
                          <a:pt x="450" y="1640"/>
                        </a:lnTo>
                        <a:lnTo>
                          <a:pt x="452" y="1658"/>
                        </a:lnTo>
                        <a:lnTo>
                          <a:pt x="452" y="1670"/>
                        </a:lnTo>
                        <a:lnTo>
                          <a:pt x="448" y="1686"/>
                        </a:lnTo>
                        <a:lnTo>
                          <a:pt x="444" y="1716"/>
                        </a:lnTo>
                        <a:lnTo>
                          <a:pt x="442" y="1732"/>
                        </a:lnTo>
                        <a:lnTo>
                          <a:pt x="440" y="1742"/>
                        </a:lnTo>
                        <a:lnTo>
                          <a:pt x="440" y="1744"/>
                        </a:lnTo>
                        <a:lnTo>
                          <a:pt x="438" y="1744"/>
                        </a:lnTo>
                        <a:lnTo>
                          <a:pt x="436" y="1744"/>
                        </a:lnTo>
                        <a:lnTo>
                          <a:pt x="434" y="1746"/>
                        </a:lnTo>
                        <a:lnTo>
                          <a:pt x="430" y="1752"/>
                        </a:lnTo>
                        <a:lnTo>
                          <a:pt x="430" y="1760"/>
                        </a:lnTo>
                        <a:lnTo>
                          <a:pt x="430" y="1762"/>
                        </a:lnTo>
                        <a:lnTo>
                          <a:pt x="434" y="1764"/>
                        </a:lnTo>
                        <a:lnTo>
                          <a:pt x="436" y="1768"/>
                        </a:lnTo>
                        <a:lnTo>
                          <a:pt x="436" y="1772"/>
                        </a:lnTo>
                        <a:lnTo>
                          <a:pt x="434" y="1788"/>
                        </a:lnTo>
                        <a:lnTo>
                          <a:pt x="430" y="1808"/>
                        </a:lnTo>
                        <a:lnTo>
                          <a:pt x="432" y="1820"/>
                        </a:lnTo>
                        <a:lnTo>
                          <a:pt x="434" y="1834"/>
                        </a:lnTo>
                        <a:lnTo>
                          <a:pt x="436" y="1846"/>
                        </a:lnTo>
                        <a:lnTo>
                          <a:pt x="436" y="1856"/>
                        </a:lnTo>
                        <a:lnTo>
                          <a:pt x="434" y="1864"/>
                        </a:lnTo>
                        <a:lnTo>
                          <a:pt x="432" y="1870"/>
                        </a:lnTo>
                        <a:lnTo>
                          <a:pt x="428" y="1882"/>
                        </a:lnTo>
                        <a:lnTo>
                          <a:pt x="428" y="1888"/>
                        </a:lnTo>
                        <a:lnTo>
                          <a:pt x="430" y="1894"/>
                        </a:lnTo>
                        <a:lnTo>
                          <a:pt x="432" y="1900"/>
                        </a:lnTo>
                        <a:lnTo>
                          <a:pt x="430" y="1908"/>
                        </a:lnTo>
                        <a:lnTo>
                          <a:pt x="424" y="1928"/>
                        </a:lnTo>
                        <a:lnTo>
                          <a:pt x="418" y="1946"/>
                        </a:lnTo>
                        <a:lnTo>
                          <a:pt x="416" y="1956"/>
                        </a:lnTo>
                        <a:lnTo>
                          <a:pt x="416" y="1964"/>
                        </a:lnTo>
                        <a:lnTo>
                          <a:pt x="416" y="1974"/>
                        </a:lnTo>
                        <a:lnTo>
                          <a:pt x="414" y="1978"/>
                        </a:lnTo>
                        <a:lnTo>
                          <a:pt x="410" y="1986"/>
                        </a:lnTo>
                        <a:lnTo>
                          <a:pt x="408" y="2004"/>
                        </a:lnTo>
                        <a:lnTo>
                          <a:pt x="408" y="2016"/>
                        </a:lnTo>
                        <a:lnTo>
                          <a:pt x="404" y="2024"/>
                        </a:lnTo>
                        <a:lnTo>
                          <a:pt x="400" y="2030"/>
                        </a:lnTo>
                        <a:lnTo>
                          <a:pt x="398" y="2036"/>
                        </a:lnTo>
                        <a:lnTo>
                          <a:pt x="394" y="2040"/>
                        </a:lnTo>
                        <a:lnTo>
                          <a:pt x="392" y="2044"/>
                        </a:lnTo>
                        <a:lnTo>
                          <a:pt x="392" y="2048"/>
                        </a:lnTo>
                        <a:lnTo>
                          <a:pt x="394" y="2056"/>
                        </a:lnTo>
                        <a:lnTo>
                          <a:pt x="400" y="2072"/>
                        </a:lnTo>
                        <a:lnTo>
                          <a:pt x="402" y="2086"/>
                        </a:lnTo>
                        <a:lnTo>
                          <a:pt x="402" y="2098"/>
                        </a:lnTo>
                        <a:lnTo>
                          <a:pt x="400" y="2104"/>
                        </a:lnTo>
                        <a:lnTo>
                          <a:pt x="398" y="2108"/>
                        </a:lnTo>
                        <a:lnTo>
                          <a:pt x="390" y="2116"/>
                        </a:lnTo>
                        <a:lnTo>
                          <a:pt x="386" y="2124"/>
                        </a:lnTo>
                        <a:lnTo>
                          <a:pt x="384" y="2130"/>
                        </a:lnTo>
                        <a:lnTo>
                          <a:pt x="384" y="2138"/>
                        </a:lnTo>
                        <a:lnTo>
                          <a:pt x="388" y="2162"/>
                        </a:lnTo>
                        <a:lnTo>
                          <a:pt x="392" y="2186"/>
                        </a:lnTo>
                        <a:lnTo>
                          <a:pt x="392" y="2200"/>
                        </a:lnTo>
                        <a:lnTo>
                          <a:pt x="392" y="2212"/>
                        </a:lnTo>
                        <a:lnTo>
                          <a:pt x="396" y="2224"/>
                        </a:lnTo>
                        <a:lnTo>
                          <a:pt x="398" y="2230"/>
                        </a:lnTo>
                        <a:lnTo>
                          <a:pt x="398" y="2236"/>
                        </a:lnTo>
                        <a:lnTo>
                          <a:pt x="392" y="2248"/>
                        </a:lnTo>
                        <a:lnTo>
                          <a:pt x="386" y="2262"/>
                        </a:lnTo>
                        <a:lnTo>
                          <a:pt x="386" y="2270"/>
                        </a:lnTo>
                        <a:lnTo>
                          <a:pt x="386" y="2280"/>
                        </a:lnTo>
                        <a:lnTo>
                          <a:pt x="388" y="2288"/>
                        </a:lnTo>
                        <a:lnTo>
                          <a:pt x="388" y="2292"/>
                        </a:lnTo>
                        <a:lnTo>
                          <a:pt x="386" y="2294"/>
                        </a:lnTo>
                        <a:lnTo>
                          <a:pt x="384" y="2298"/>
                        </a:lnTo>
                        <a:lnTo>
                          <a:pt x="380" y="2300"/>
                        </a:lnTo>
                        <a:lnTo>
                          <a:pt x="378" y="2306"/>
                        </a:lnTo>
                        <a:lnTo>
                          <a:pt x="376" y="2314"/>
                        </a:lnTo>
                        <a:lnTo>
                          <a:pt x="374" y="2328"/>
                        </a:lnTo>
                        <a:lnTo>
                          <a:pt x="372" y="2342"/>
                        </a:lnTo>
                        <a:lnTo>
                          <a:pt x="370" y="2354"/>
                        </a:lnTo>
                        <a:lnTo>
                          <a:pt x="362" y="2376"/>
                        </a:lnTo>
                        <a:lnTo>
                          <a:pt x="354" y="2390"/>
                        </a:lnTo>
                        <a:lnTo>
                          <a:pt x="350" y="2402"/>
                        </a:lnTo>
                        <a:lnTo>
                          <a:pt x="348" y="2412"/>
                        </a:lnTo>
                        <a:lnTo>
                          <a:pt x="344" y="2414"/>
                        </a:lnTo>
                        <a:lnTo>
                          <a:pt x="342" y="2420"/>
                        </a:lnTo>
                        <a:lnTo>
                          <a:pt x="338" y="2434"/>
                        </a:lnTo>
                        <a:lnTo>
                          <a:pt x="336" y="2446"/>
                        </a:lnTo>
                        <a:lnTo>
                          <a:pt x="334" y="2452"/>
                        </a:lnTo>
                        <a:lnTo>
                          <a:pt x="334" y="2454"/>
                        </a:lnTo>
                        <a:lnTo>
                          <a:pt x="332" y="2454"/>
                        </a:lnTo>
                        <a:lnTo>
                          <a:pt x="330" y="2452"/>
                        </a:lnTo>
                        <a:lnTo>
                          <a:pt x="328" y="2462"/>
                        </a:lnTo>
                        <a:lnTo>
                          <a:pt x="326" y="2474"/>
                        </a:lnTo>
                        <a:lnTo>
                          <a:pt x="324" y="2480"/>
                        </a:lnTo>
                        <a:lnTo>
                          <a:pt x="320" y="2482"/>
                        </a:lnTo>
                        <a:lnTo>
                          <a:pt x="318" y="2482"/>
                        </a:lnTo>
                        <a:lnTo>
                          <a:pt x="310" y="2480"/>
                        </a:lnTo>
                        <a:lnTo>
                          <a:pt x="308" y="2482"/>
                        </a:lnTo>
                        <a:lnTo>
                          <a:pt x="306" y="2486"/>
                        </a:lnTo>
                        <a:lnTo>
                          <a:pt x="306" y="2498"/>
                        </a:lnTo>
                        <a:lnTo>
                          <a:pt x="306" y="2506"/>
                        </a:lnTo>
                        <a:lnTo>
                          <a:pt x="310" y="2514"/>
                        </a:lnTo>
                        <a:lnTo>
                          <a:pt x="314" y="2522"/>
                        </a:lnTo>
                        <a:lnTo>
                          <a:pt x="314" y="2530"/>
                        </a:lnTo>
                        <a:lnTo>
                          <a:pt x="314" y="2540"/>
                        </a:lnTo>
                        <a:lnTo>
                          <a:pt x="312" y="2552"/>
                        </a:lnTo>
                        <a:lnTo>
                          <a:pt x="314" y="2560"/>
                        </a:lnTo>
                        <a:lnTo>
                          <a:pt x="318" y="2572"/>
                        </a:lnTo>
                        <a:lnTo>
                          <a:pt x="320" y="2576"/>
                        </a:lnTo>
                        <a:lnTo>
                          <a:pt x="322" y="2584"/>
                        </a:lnTo>
                        <a:lnTo>
                          <a:pt x="324" y="2594"/>
                        </a:lnTo>
                        <a:lnTo>
                          <a:pt x="322" y="2606"/>
                        </a:lnTo>
                        <a:lnTo>
                          <a:pt x="320" y="2618"/>
                        </a:lnTo>
                        <a:lnTo>
                          <a:pt x="316" y="2624"/>
                        </a:lnTo>
                        <a:lnTo>
                          <a:pt x="314" y="2626"/>
                        </a:lnTo>
                        <a:lnTo>
                          <a:pt x="310" y="2626"/>
                        </a:lnTo>
                        <a:lnTo>
                          <a:pt x="308" y="2626"/>
                        </a:lnTo>
                        <a:lnTo>
                          <a:pt x="306" y="2628"/>
                        </a:lnTo>
                        <a:lnTo>
                          <a:pt x="304" y="2632"/>
                        </a:lnTo>
                        <a:lnTo>
                          <a:pt x="304" y="2642"/>
                        </a:lnTo>
                        <a:lnTo>
                          <a:pt x="302" y="2658"/>
                        </a:lnTo>
                        <a:lnTo>
                          <a:pt x="298" y="2670"/>
                        </a:lnTo>
                        <a:lnTo>
                          <a:pt x="294" y="2686"/>
                        </a:lnTo>
                        <a:lnTo>
                          <a:pt x="292" y="2692"/>
                        </a:lnTo>
                        <a:lnTo>
                          <a:pt x="292" y="2696"/>
                        </a:lnTo>
                        <a:lnTo>
                          <a:pt x="294" y="2704"/>
                        </a:lnTo>
                        <a:lnTo>
                          <a:pt x="298" y="2712"/>
                        </a:lnTo>
                        <a:lnTo>
                          <a:pt x="302" y="2722"/>
                        </a:lnTo>
                        <a:lnTo>
                          <a:pt x="308" y="2728"/>
                        </a:lnTo>
                        <a:lnTo>
                          <a:pt x="312" y="2732"/>
                        </a:lnTo>
                        <a:lnTo>
                          <a:pt x="316" y="2734"/>
                        </a:lnTo>
                        <a:lnTo>
                          <a:pt x="320" y="2734"/>
                        </a:lnTo>
                        <a:lnTo>
                          <a:pt x="324" y="2732"/>
                        </a:lnTo>
                        <a:lnTo>
                          <a:pt x="328" y="2728"/>
                        </a:lnTo>
                        <a:lnTo>
                          <a:pt x="330" y="2724"/>
                        </a:lnTo>
                        <a:lnTo>
                          <a:pt x="334" y="2716"/>
                        </a:lnTo>
                        <a:lnTo>
                          <a:pt x="336" y="2716"/>
                        </a:lnTo>
                        <a:lnTo>
                          <a:pt x="338" y="2718"/>
                        </a:lnTo>
                        <a:lnTo>
                          <a:pt x="342" y="2722"/>
                        </a:lnTo>
                        <a:lnTo>
                          <a:pt x="346" y="2726"/>
                        </a:lnTo>
                        <a:lnTo>
                          <a:pt x="348" y="2728"/>
                        </a:lnTo>
                        <a:lnTo>
                          <a:pt x="350" y="2730"/>
                        </a:lnTo>
                        <a:lnTo>
                          <a:pt x="350" y="2732"/>
                        </a:lnTo>
                        <a:lnTo>
                          <a:pt x="344" y="2738"/>
                        </a:lnTo>
                        <a:lnTo>
                          <a:pt x="340" y="2744"/>
                        </a:lnTo>
                        <a:lnTo>
                          <a:pt x="340" y="2746"/>
                        </a:lnTo>
                        <a:lnTo>
                          <a:pt x="344" y="2746"/>
                        </a:lnTo>
                        <a:lnTo>
                          <a:pt x="350" y="2748"/>
                        </a:lnTo>
                        <a:lnTo>
                          <a:pt x="354" y="2752"/>
                        </a:lnTo>
                        <a:lnTo>
                          <a:pt x="356" y="2754"/>
                        </a:lnTo>
                        <a:lnTo>
                          <a:pt x="356" y="2760"/>
                        </a:lnTo>
                        <a:lnTo>
                          <a:pt x="356" y="2766"/>
                        </a:lnTo>
                        <a:lnTo>
                          <a:pt x="354" y="2766"/>
                        </a:lnTo>
                        <a:lnTo>
                          <a:pt x="352" y="2764"/>
                        </a:lnTo>
                        <a:lnTo>
                          <a:pt x="348" y="2758"/>
                        </a:lnTo>
                        <a:lnTo>
                          <a:pt x="344" y="2758"/>
                        </a:lnTo>
                        <a:lnTo>
                          <a:pt x="342" y="2760"/>
                        </a:lnTo>
                        <a:lnTo>
                          <a:pt x="342" y="2766"/>
                        </a:lnTo>
                        <a:lnTo>
                          <a:pt x="342" y="2774"/>
                        </a:lnTo>
                        <a:lnTo>
                          <a:pt x="342" y="2778"/>
                        </a:lnTo>
                        <a:lnTo>
                          <a:pt x="340" y="2782"/>
                        </a:lnTo>
                        <a:lnTo>
                          <a:pt x="342" y="2792"/>
                        </a:lnTo>
                        <a:lnTo>
                          <a:pt x="342" y="2798"/>
                        </a:lnTo>
                        <a:lnTo>
                          <a:pt x="342" y="2804"/>
                        </a:lnTo>
                        <a:lnTo>
                          <a:pt x="336" y="2812"/>
                        </a:lnTo>
                        <a:lnTo>
                          <a:pt x="330" y="2820"/>
                        </a:lnTo>
                        <a:lnTo>
                          <a:pt x="330" y="2824"/>
                        </a:lnTo>
                        <a:lnTo>
                          <a:pt x="330" y="2830"/>
                        </a:lnTo>
                        <a:lnTo>
                          <a:pt x="334" y="2840"/>
                        </a:lnTo>
                        <a:lnTo>
                          <a:pt x="332" y="2852"/>
                        </a:lnTo>
                        <a:lnTo>
                          <a:pt x="330" y="2860"/>
                        </a:lnTo>
                        <a:lnTo>
                          <a:pt x="326" y="2864"/>
                        </a:lnTo>
                        <a:lnTo>
                          <a:pt x="324" y="2866"/>
                        </a:lnTo>
                        <a:lnTo>
                          <a:pt x="324" y="2870"/>
                        </a:lnTo>
                        <a:lnTo>
                          <a:pt x="330" y="2872"/>
                        </a:lnTo>
                        <a:lnTo>
                          <a:pt x="336" y="2874"/>
                        </a:lnTo>
                        <a:lnTo>
                          <a:pt x="344" y="2878"/>
                        </a:lnTo>
                        <a:lnTo>
                          <a:pt x="346" y="2882"/>
                        </a:lnTo>
                        <a:lnTo>
                          <a:pt x="348" y="2890"/>
                        </a:lnTo>
                        <a:lnTo>
                          <a:pt x="346" y="2896"/>
                        </a:lnTo>
                        <a:lnTo>
                          <a:pt x="342" y="2904"/>
                        </a:lnTo>
                        <a:lnTo>
                          <a:pt x="338" y="2908"/>
                        </a:lnTo>
                        <a:lnTo>
                          <a:pt x="332" y="2912"/>
                        </a:lnTo>
                        <a:lnTo>
                          <a:pt x="326" y="2916"/>
                        </a:lnTo>
                        <a:lnTo>
                          <a:pt x="320" y="2918"/>
                        </a:lnTo>
                        <a:lnTo>
                          <a:pt x="318" y="2922"/>
                        </a:lnTo>
                        <a:lnTo>
                          <a:pt x="320" y="2926"/>
                        </a:lnTo>
                        <a:lnTo>
                          <a:pt x="322" y="2930"/>
                        </a:lnTo>
                        <a:lnTo>
                          <a:pt x="322" y="2932"/>
                        </a:lnTo>
                        <a:lnTo>
                          <a:pt x="320" y="2936"/>
                        </a:lnTo>
                        <a:lnTo>
                          <a:pt x="316" y="2940"/>
                        </a:lnTo>
                        <a:lnTo>
                          <a:pt x="312" y="2946"/>
                        </a:lnTo>
                        <a:lnTo>
                          <a:pt x="312" y="2954"/>
                        </a:lnTo>
                        <a:lnTo>
                          <a:pt x="312" y="2956"/>
                        </a:lnTo>
                        <a:lnTo>
                          <a:pt x="312" y="2962"/>
                        </a:lnTo>
                        <a:lnTo>
                          <a:pt x="310" y="2974"/>
                        </a:lnTo>
                        <a:lnTo>
                          <a:pt x="308" y="2986"/>
                        </a:lnTo>
                        <a:lnTo>
                          <a:pt x="308" y="2994"/>
                        </a:lnTo>
                        <a:lnTo>
                          <a:pt x="306" y="3000"/>
                        </a:lnTo>
                        <a:lnTo>
                          <a:pt x="300" y="3006"/>
                        </a:lnTo>
                        <a:lnTo>
                          <a:pt x="298" y="3006"/>
                        </a:lnTo>
                        <a:lnTo>
                          <a:pt x="296" y="3006"/>
                        </a:lnTo>
                        <a:lnTo>
                          <a:pt x="298" y="2998"/>
                        </a:lnTo>
                        <a:lnTo>
                          <a:pt x="300" y="2988"/>
                        </a:lnTo>
                        <a:lnTo>
                          <a:pt x="300" y="2984"/>
                        </a:lnTo>
                        <a:lnTo>
                          <a:pt x="296" y="2980"/>
                        </a:lnTo>
                        <a:lnTo>
                          <a:pt x="292" y="2978"/>
                        </a:lnTo>
                        <a:lnTo>
                          <a:pt x="290" y="2974"/>
                        </a:lnTo>
                        <a:lnTo>
                          <a:pt x="290" y="2968"/>
                        </a:lnTo>
                        <a:lnTo>
                          <a:pt x="290" y="2964"/>
                        </a:lnTo>
                        <a:lnTo>
                          <a:pt x="288" y="2962"/>
                        </a:lnTo>
                        <a:lnTo>
                          <a:pt x="282" y="2962"/>
                        </a:lnTo>
                        <a:lnTo>
                          <a:pt x="276" y="2962"/>
                        </a:lnTo>
                        <a:lnTo>
                          <a:pt x="274" y="2964"/>
                        </a:lnTo>
                        <a:lnTo>
                          <a:pt x="274" y="2966"/>
                        </a:lnTo>
                        <a:lnTo>
                          <a:pt x="270" y="2964"/>
                        </a:lnTo>
                        <a:lnTo>
                          <a:pt x="268" y="2964"/>
                        </a:lnTo>
                        <a:lnTo>
                          <a:pt x="266" y="2964"/>
                        </a:lnTo>
                        <a:lnTo>
                          <a:pt x="266" y="2968"/>
                        </a:lnTo>
                        <a:lnTo>
                          <a:pt x="266" y="2972"/>
                        </a:lnTo>
                        <a:lnTo>
                          <a:pt x="264" y="2976"/>
                        </a:lnTo>
                        <a:lnTo>
                          <a:pt x="260" y="2980"/>
                        </a:lnTo>
                        <a:lnTo>
                          <a:pt x="254" y="2986"/>
                        </a:lnTo>
                        <a:lnTo>
                          <a:pt x="238" y="2994"/>
                        </a:lnTo>
                        <a:lnTo>
                          <a:pt x="228" y="3004"/>
                        </a:lnTo>
                        <a:lnTo>
                          <a:pt x="226" y="3008"/>
                        </a:lnTo>
                        <a:lnTo>
                          <a:pt x="224" y="3012"/>
                        </a:lnTo>
                        <a:lnTo>
                          <a:pt x="224" y="3016"/>
                        </a:lnTo>
                        <a:lnTo>
                          <a:pt x="226" y="3020"/>
                        </a:lnTo>
                        <a:lnTo>
                          <a:pt x="232" y="3026"/>
                        </a:lnTo>
                        <a:lnTo>
                          <a:pt x="236" y="3026"/>
                        </a:lnTo>
                        <a:lnTo>
                          <a:pt x="236" y="3024"/>
                        </a:lnTo>
                        <a:lnTo>
                          <a:pt x="238" y="3016"/>
                        </a:lnTo>
                        <a:lnTo>
                          <a:pt x="238" y="3010"/>
                        </a:lnTo>
                        <a:lnTo>
                          <a:pt x="242" y="3006"/>
                        </a:lnTo>
                        <a:lnTo>
                          <a:pt x="244" y="3006"/>
                        </a:lnTo>
                        <a:lnTo>
                          <a:pt x="248" y="3006"/>
                        </a:lnTo>
                        <a:lnTo>
                          <a:pt x="252" y="3012"/>
                        </a:lnTo>
                        <a:lnTo>
                          <a:pt x="256" y="3018"/>
                        </a:lnTo>
                        <a:lnTo>
                          <a:pt x="264" y="3022"/>
                        </a:lnTo>
                        <a:lnTo>
                          <a:pt x="272" y="3024"/>
                        </a:lnTo>
                        <a:lnTo>
                          <a:pt x="274" y="3022"/>
                        </a:lnTo>
                        <a:lnTo>
                          <a:pt x="274" y="3020"/>
                        </a:lnTo>
                        <a:lnTo>
                          <a:pt x="276" y="3016"/>
                        </a:lnTo>
                        <a:lnTo>
                          <a:pt x="278" y="3016"/>
                        </a:lnTo>
                        <a:lnTo>
                          <a:pt x="282" y="3018"/>
                        </a:lnTo>
                        <a:lnTo>
                          <a:pt x="286" y="3024"/>
                        </a:lnTo>
                        <a:lnTo>
                          <a:pt x="290" y="3026"/>
                        </a:lnTo>
                        <a:lnTo>
                          <a:pt x="292" y="3028"/>
                        </a:lnTo>
                        <a:lnTo>
                          <a:pt x="296" y="3030"/>
                        </a:lnTo>
                        <a:lnTo>
                          <a:pt x="296" y="3036"/>
                        </a:lnTo>
                        <a:lnTo>
                          <a:pt x="294" y="3040"/>
                        </a:lnTo>
                        <a:lnTo>
                          <a:pt x="292" y="3040"/>
                        </a:lnTo>
                        <a:lnTo>
                          <a:pt x="286" y="3042"/>
                        </a:lnTo>
                        <a:lnTo>
                          <a:pt x="280" y="3042"/>
                        </a:lnTo>
                        <a:lnTo>
                          <a:pt x="278" y="3044"/>
                        </a:lnTo>
                        <a:lnTo>
                          <a:pt x="276" y="3048"/>
                        </a:lnTo>
                        <a:lnTo>
                          <a:pt x="274" y="3054"/>
                        </a:lnTo>
                        <a:lnTo>
                          <a:pt x="274" y="3056"/>
                        </a:lnTo>
                        <a:lnTo>
                          <a:pt x="280" y="3062"/>
                        </a:lnTo>
                        <a:lnTo>
                          <a:pt x="284" y="3064"/>
                        </a:lnTo>
                        <a:lnTo>
                          <a:pt x="282" y="3064"/>
                        </a:lnTo>
                        <a:lnTo>
                          <a:pt x="272" y="3062"/>
                        </a:lnTo>
                        <a:lnTo>
                          <a:pt x="270" y="3062"/>
                        </a:lnTo>
                        <a:lnTo>
                          <a:pt x="268" y="3066"/>
                        </a:lnTo>
                        <a:lnTo>
                          <a:pt x="266" y="3072"/>
                        </a:lnTo>
                        <a:lnTo>
                          <a:pt x="268" y="3074"/>
                        </a:lnTo>
                        <a:lnTo>
                          <a:pt x="272" y="3074"/>
                        </a:lnTo>
                        <a:lnTo>
                          <a:pt x="282" y="3074"/>
                        </a:lnTo>
                        <a:lnTo>
                          <a:pt x="290" y="3074"/>
                        </a:lnTo>
                        <a:lnTo>
                          <a:pt x="296" y="3076"/>
                        </a:lnTo>
                        <a:lnTo>
                          <a:pt x="300" y="3078"/>
                        </a:lnTo>
                        <a:lnTo>
                          <a:pt x="302" y="3078"/>
                        </a:lnTo>
                        <a:lnTo>
                          <a:pt x="302" y="3074"/>
                        </a:lnTo>
                        <a:lnTo>
                          <a:pt x="304" y="3072"/>
                        </a:lnTo>
                        <a:lnTo>
                          <a:pt x="306" y="3072"/>
                        </a:lnTo>
                        <a:lnTo>
                          <a:pt x="310" y="3076"/>
                        </a:lnTo>
                        <a:lnTo>
                          <a:pt x="312" y="3080"/>
                        </a:lnTo>
                        <a:lnTo>
                          <a:pt x="312" y="3082"/>
                        </a:lnTo>
                        <a:lnTo>
                          <a:pt x="310" y="3084"/>
                        </a:lnTo>
                        <a:lnTo>
                          <a:pt x="308" y="3086"/>
                        </a:lnTo>
                        <a:lnTo>
                          <a:pt x="310" y="3088"/>
                        </a:lnTo>
                        <a:lnTo>
                          <a:pt x="314" y="3096"/>
                        </a:lnTo>
                        <a:lnTo>
                          <a:pt x="318" y="3100"/>
                        </a:lnTo>
                        <a:lnTo>
                          <a:pt x="318" y="3102"/>
                        </a:lnTo>
                        <a:lnTo>
                          <a:pt x="314" y="3100"/>
                        </a:lnTo>
                        <a:lnTo>
                          <a:pt x="300" y="3090"/>
                        </a:lnTo>
                        <a:lnTo>
                          <a:pt x="294" y="3088"/>
                        </a:lnTo>
                        <a:lnTo>
                          <a:pt x="286" y="3088"/>
                        </a:lnTo>
                        <a:lnTo>
                          <a:pt x="272" y="3086"/>
                        </a:lnTo>
                        <a:lnTo>
                          <a:pt x="268" y="3088"/>
                        </a:lnTo>
                        <a:lnTo>
                          <a:pt x="266" y="3088"/>
                        </a:lnTo>
                        <a:lnTo>
                          <a:pt x="268" y="3090"/>
                        </a:lnTo>
                        <a:lnTo>
                          <a:pt x="270" y="3092"/>
                        </a:lnTo>
                        <a:lnTo>
                          <a:pt x="272" y="3092"/>
                        </a:lnTo>
                        <a:lnTo>
                          <a:pt x="274" y="3092"/>
                        </a:lnTo>
                        <a:lnTo>
                          <a:pt x="276" y="3096"/>
                        </a:lnTo>
                        <a:lnTo>
                          <a:pt x="278" y="3100"/>
                        </a:lnTo>
                        <a:lnTo>
                          <a:pt x="282" y="3104"/>
                        </a:lnTo>
                        <a:lnTo>
                          <a:pt x="292" y="3110"/>
                        </a:lnTo>
                        <a:lnTo>
                          <a:pt x="294" y="3112"/>
                        </a:lnTo>
                        <a:lnTo>
                          <a:pt x="294" y="3114"/>
                        </a:lnTo>
                        <a:lnTo>
                          <a:pt x="294" y="3116"/>
                        </a:lnTo>
                        <a:lnTo>
                          <a:pt x="294" y="3120"/>
                        </a:lnTo>
                        <a:lnTo>
                          <a:pt x="292" y="3120"/>
                        </a:lnTo>
                        <a:lnTo>
                          <a:pt x="288" y="3118"/>
                        </a:lnTo>
                        <a:lnTo>
                          <a:pt x="284" y="3116"/>
                        </a:lnTo>
                        <a:lnTo>
                          <a:pt x="280" y="3116"/>
                        </a:lnTo>
                        <a:lnTo>
                          <a:pt x="280" y="3120"/>
                        </a:lnTo>
                        <a:lnTo>
                          <a:pt x="276" y="3132"/>
                        </a:lnTo>
                        <a:lnTo>
                          <a:pt x="276" y="3138"/>
                        </a:lnTo>
                        <a:lnTo>
                          <a:pt x="276" y="3148"/>
                        </a:lnTo>
                        <a:lnTo>
                          <a:pt x="278" y="3168"/>
                        </a:lnTo>
                        <a:lnTo>
                          <a:pt x="280" y="3174"/>
                        </a:lnTo>
                        <a:lnTo>
                          <a:pt x="282" y="3178"/>
                        </a:lnTo>
                        <a:lnTo>
                          <a:pt x="284" y="3178"/>
                        </a:lnTo>
                        <a:lnTo>
                          <a:pt x="284" y="3176"/>
                        </a:lnTo>
                        <a:lnTo>
                          <a:pt x="286" y="3168"/>
                        </a:lnTo>
                        <a:lnTo>
                          <a:pt x="288" y="3160"/>
                        </a:lnTo>
                        <a:lnTo>
                          <a:pt x="290" y="3156"/>
                        </a:lnTo>
                        <a:lnTo>
                          <a:pt x="292" y="3154"/>
                        </a:lnTo>
                        <a:lnTo>
                          <a:pt x="292" y="3158"/>
                        </a:lnTo>
                        <a:lnTo>
                          <a:pt x="292" y="3164"/>
                        </a:lnTo>
                        <a:lnTo>
                          <a:pt x="292" y="3170"/>
                        </a:lnTo>
                        <a:lnTo>
                          <a:pt x="294" y="3176"/>
                        </a:lnTo>
                        <a:lnTo>
                          <a:pt x="298" y="3182"/>
                        </a:lnTo>
                        <a:lnTo>
                          <a:pt x="300" y="3184"/>
                        </a:lnTo>
                        <a:lnTo>
                          <a:pt x="296" y="3182"/>
                        </a:lnTo>
                        <a:lnTo>
                          <a:pt x="290" y="3180"/>
                        </a:lnTo>
                        <a:lnTo>
                          <a:pt x="284" y="3182"/>
                        </a:lnTo>
                        <a:lnTo>
                          <a:pt x="280" y="3184"/>
                        </a:lnTo>
                        <a:lnTo>
                          <a:pt x="280" y="3186"/>
                        </a:lnTo>
                        <a:lnTo>
                          <a:pt x="282" y="3188"/>
                        </a:lnTo>
                        <a:lnTo>
                          <a:pt x="282" y="3190"/>
                        </a:lnTo>
                        <a:lnTo>
                          <a:pt x="280" y="3192"/>
                        </a:lnTo>
                        <a:lnTo>
                          <a:pt x="280" y="3194"/>
                        </a:lnTo>
                        <a:lnTo>
                          <a:pt x="284" y="3198"/>
                        </a:lnTo>
                        <a:lnTo>
                          <a:pt x="296" y="3206"/>
                        </a:lnTo>
                        <a:lnTo>
                          <a:pt x="294" y="3206"/>
                        </a:lnTo>
                        <a:lnTo>
                          <a:pt x="288" y="3206"/>
                        </a:lnTo>
                        <a:lnTo>
                          <a:pt x="280" y="3204"/>
                        </a:lnTo>
                        <a:lnTo>
                          <a:pt x="278" y="3204"/>
                        </a:lnTo>
                        <a:lnTo>
                          <a:pt x="280" y="3206"/>
                        </a:lnTo>
                        <a:lnTo>
                          <a:pt x="288" y="3216"/>
                        </a:lnTo>
                        <a:lnTo>
                          <a:pt x="290" y="3220"/>
                        </a:lnTo>
                        <a:lnTo>
                          <a:pt x="280" y="3214"/>
                        </a:lnTo>
                        <a:lnTo>
                          <a:pt x="274" y="3212"/>
                        </a:lnTo>
                        <a:lnTo>
                          <a:pt x="268" y="3212"/>
                        </a:lnTo>
                        <a:lnTo>
                          <a:pt x="264" y="3214"/>
                        </a:lnTo>
                        <a:lnTo>
                          <a:pt x="264" y="3216"/>
                        </a:lnTo>
                        <a:lnTo>
                          <a:pt x="268" y="3218"/>
                        </a:lnTo>
                        <a:lnTo>
                          <a:pt x="272" y="3220"/>
                        </a:lnTo>
                        <a:lnTo>
                          <a:pt x="274" y="3224"/>
                        </a:lnTo>
                        <a:lnTo>
                          <a:pt x="274" y="3226"/>
                        </a:lnTo>
                        <a:lnTo>
                          <a:pt x="278" y="3228"/>
                        </a:lnTo>
                        <a:lnTo>
                          <a:pt x="282" y="3230"/>
                        </a:lnTo>
                        <a:lnTo>
                          <a:pt x="284" y="3230"/>
                        </a:lnTo>
                        <a:lnTo>
                          <a:pt x="288" y="3230"/>
                        </a:lnTo>
                        <a:lnTo>
                          <a:pt x="292" y="3234"/>
                        </a:lnTo>
                        <a:lnTo>
                          <a:pt x="296" y="3236"/>
                        </a:lnTo>
                        <a:lnTo>
                          <a:pt x="296" y="3238"/>
                        </a:lnTo>
                        <a:lnTo>
                          <a:pt x="288" y="3236"/>
                        </a:lnTo>
                        <a:lnTo>
                          <a:pt x="284" y="3236"/>
                        </a:lnTo>
                        <a:lnTo>
                          <a:pt x="284" y="3238"/>
                        </a:lnTo>
                        <a:lnTo>
                          <a:pt x="288" y="3248"/>
                        </a:lnTo>
                        <a:lnTo>
                          <a:pt x="290" y="3252"/>
                        </a:lnTo>
                        <a:lnTo>
                          <a:pt x="294" y="3252"/>
                        </a:lnTo>
                        <a:lnTo>
                          <a:pt x="298" y="3250"/>
                        </a:lnTo>
                        <a:lnTo>
                          <a:pt x="302" y="3240"/>
                        </a:lnTo>
                        <a:lnTo>
                          <a:pt x="306" y="3234"/>
                        </a:lnTo>
                        <a:lnTo>
                          <a:pt x="308" y="3232"/>
                        </a:lnTo>
                        <a:lnTo>
                          <a:pt x="308" y="3234"/>
                        </a:lnTo>
                        <a:lnTo>
                          <a:pt x="306" y="3242"/>
                        </a:lnTo>
                        <a:lnTo>
                          <a:pt x="300" y="3256"/>
                        </a:lnTo>
                        <a:lnTo>
                          <a:pt x="296" y="3258"/>
                        </a:lnTo>
                        <a:lnTo>
                          <a:pt x="292" y="3258"/>
                        </a:lnTo>
                        <a:lnTo>
                          <a:pt x="288" y="3258"/>
                        </a:lnTo>
                        <a:lnTo>
                          <a:pt x="286" y="3258"/>
                        </a:lnTo>
                        <a:lnTo>
                          <a:pt x="284" y="3260"/>
                        </a:lnTo>
                        <a:lnTo>
                          <a:pt x="284" y="3264"/>
                        </a:lnTo>
                        <a:lnTo>
                          <a:pt x="286" y="3266"/>
                        </a:lnTo>
                        <a:lnTo>
                          <a:pt x="288" y="3268"/>
                        </a:lnTo>
                        <a:lnTo>
                          <a:pt x="288" y="3272"/>
                        </a:lnTo>
                        <a:lnTo>
                          <a:pt x="288" y="3276"/>
                        </a:lnTo>
                        <a:lnTo>
                          <a:pt x="290" y="3276"/>
                        </a:lnTo>
                        <a:lnTo>
                          <a:pt x="292" y="3276"/>
                        </a:lnTo>
                        <a:lnTo>
                          <a:pt x="296" y="3276"/>
                        </a:lnTo>
                        <a:lnTo>
                          <a:pt x="302" y="3278"/>
                        </a:lnTo>
                        <a:lnTo>
                          <a:pt x="306" y="3286"/>
                        </a:lnTo>
                        <a:lnTo>
                          <a:pt x="308" y="3294"/>
                        </a:lnTo>
                        <a:lnTo>
                          <a:pt x="308" y="3298"/>
                        </a:lnTo>
                        <a:lnTo>
                          <a:pt x="306" y="3298"/>
                        </a:lnTo>
                        <a:lnTo>
                          <a:pt x="302" y="3294"/>
                        </a:lnTo>
                        <a:lnTo>
                          <a:pt x="298" y="3288"/>
                        </a:lnTo>
                        <a:lnTo>
                          <a:pt x="296" y="3288"/>
                        </a:lnTo>
                        <a:lnTo>
                          <a:pt x="296" y="3290"/>
                        </a:lnTo>
                        <a:lnTo>
                          <a:pt x="296" y="3294"/>
                        </a:lnTo>
                        <a:lnTo>
                          <a:pt x="298" y="3298"/>
                        </a:lnTo>
                        <a:lnTo>
                          <a:pt x="298" y="3302"/>
                        </a:lnTo>
                        <a:lnTo>
                          <a:pt x="298" y="3304"/>
                        </a:lnTo>
                        <a:lnTo>
                          <a:pt x="300" y="3308"/>
                        </a:lnTo>
                        <a:lnTo>
                          <a:pt x="302" y="3310"/>
                        </a:lnTo>
                        <a:lnTo>
                          <a:pt x="306" y="3308"/>
                        </a:lnTo>
                        <a:lnTo>
                          <a:pt x="308" y="3306"/>
                        </a:lnTo>
                        <a:lnTo>
                          <a:pt x="310" y="3308"/>
                        </a:lnTo>
                        <a:lnTo>
                          <a:pt x="312" y="3310"/>
                        </a:lnTo>
                        <a:lnTo>
                          <a:pt x="314" y="3318"/>
                        </a:lnTo>
                        <a:lnTo>
                          <a:pt x="310" y="3316"/>
                        </a:lnTo>
                        <a:lnTo>
                          <a:pt x="308" y="3316"/>
                        </a:lnTo>
                        <a:lnTo>
                          <a:pt x="308" y="3318"/>
                        </a:lnTo>
                        <a:lnTo>
                          <a:pt x="312" y="3326"/>
                        </a:lnTo>
                        <a:lnTo>
                          <a:pt x="318" y="3332"/>
                        </a:lnTo>
                        <a:lnTo>
                          <a:pt x="322" y="3332"/>
                        </a:lnTo>
                        <a:lnTo>
                          <a:pt x="324" y="3332"/>
                        </a:lnTo>
                        <a:lnTo>
                          <a:pt x="326" y="3322"/>
                        </a:lnTo>
                        <a:lnTo>
                          <a:pt x="330" y="3318"/>
                        </a:lnTo>
                        <a:lnTo>
                          <a:pt x="332" y="3316"/>
                        </a:lnTo>
                        <a:lnTo>
                          <a:pt x="334" y="3314"/>
                        </a:lnTo>
                        <a:lnTo>
                          <a:pt x="334" y="3312"/>
                        </a:lnTo>
                        <a:lnTo>
                          <a:pt x="334" y="3310"/>
                        </a:lnTo>
                        <a:lnTo>
                          <a:pt x="342" y="3312"/>
                        </a:lnTo>
                        <a:lnTo>
                          <a:pt x="348" y="3312"/>
                        </a:lnTo>
                        <a:lnTo>
                          <a:pt x="350" y="3312"/>
                        </a:lnTo>
                        <a:lnTo>
                          <a:pt x="350" y="3310"/>
                        </a:lnTo>
                        <a:lnTo>
                          <a:pt x="344" y="3304"/>
                        </a:lnTo>
                        <a:lnTo>
                          <a:pt x="334" y="3300"/>
                        </a:lnTo>
                        <a:lnTo>
                          <a:pt x="326" y="3294"/>
                        </a:lnTo>
                        <a:lnTo>
                          <a:pt x="324" y="3292"/>
                        </a:lnTo>
                        <a:lnTo>
                          <a:pt x="328" y="3290"/>
                        </a:lnTo>
                        <a:lnTo>
                          <a:pt x="336" y="3294"/>
                        </a:lnTo>
                        <a:lnTo>
                          <a:pt x="350" y="3302"/>
                        </a:lnTo>
                        <a:lnTo>
                          <a:pt x="354" y="3308"/>
                        </a:lnTo>
                        <a:lnTo>
                          <a:pt x="354" y="3314"/>
                        </a:lnTo>
                        <a:lnTo>
                          <a:pt x="352" y="3320"/>
                        </a:lnTo>
                        <a:lnTo>
                          <a:pt x="350" y="3322"/>
                        </a:lnTo>
                        <a:lnTo>
                          <a:pt x="348" y="3324"/>
                        </a:lnTo>
                        <a:lnTo>
                          <a:pt x="350" y="3330"/>
                        </a:lnTo>
                        <a:lnTo>
                          <a:pt x="352" y="3332"/>
                        </a:lnTo>
                        <a:lnTo>
                          <a:pt x="348" y="3328"/>
                        </a:lnTo>
                        <a:lnTo>
                          <a:pt x="342" y="3322"/>
                        </a:lnTo>
                        <a:lnTo>
                          <a:pt x="340" y="3322"/>
                        </a:lnTo>
                        <a:lnTo>
                          <a:pt x="338" y="3326"/>
                        </a:lnTo>
                        <a:lnTo>
                          <a:pt x="334" y="3336"/>
                        </a:lnTo>
                        <a:lnTo>
                          <a:pt x="332" y="3334"/>
                        </a:lnTo>
                        <a:lnTo>
                          <a:pt x="332" y="3330"/>
                        </a:lnTo>
                        <a:lnTo>
                          <a:pt x="330" y="3332"/>
                        </a:lnTo>
                        <a:lnTo>
                          <a:pt x="324" y="3338"/>
                        </a:lnTo>
                        <a:lnTo>
                          <a:pt x="322" y="3340"/>
                        </a:lnTo>
                        <a:lnTo>
                          <a:pt x="320" y="3340"/>
                        </a:lnTo>
                        <a:lnTo>
                          <a:pt x="316" y="3336"/>
                        </a:lnTo>
                        <a:lnTo>
                          <a:pt x="310" y="3330"/>
                        </a:lnTo>
                        <a:lnTo>
                          <a:pt x="306" y="3328"/>
                        </a:lnTo>
                        <a:lnTo>
                          <a:pt x="304" y="3328"/>
                        </a:lnTo>
                        <a:lnTo>
                          <a:pt x="306" y="3332"/>
                        </a:lnTo>
                        <a:lnTo>
                          <a:pt x="310" y="3336"/>
                        </a:lnTo>
                        <a:lnTo>
                          <a:pt x="310" y="3340"/>
                        </a:lnTo>
                        <a:lnTo>
                          <a:pt x="308" y="3344"/>
                        </a:lnTo>
                        <a:lnTo>
                          <a:pt x="306" y="3350"/>
                        </a:lnTo>
                        <a:lnTo>
                          <a:pt x="308" y="3350"/>
                        </a:lnTo>
                        <a:lnTo>
                          <a:pt x="312" y="3352"/>
                        </a:lnTo>
                        <a:lnTo>
                          <a:pt x="310" y="3356"/>
                        </a:lnTo>
                        <a:lnTo>
                          <a:pt x="306" y="3364"/>
                        </a:lnTo>
                        <a:lnTo>
                          <a:pt x="306" y="3368"/>
                        </a:lnTo>
                        <a:lnTo>
                          <a:pt x="306" y="3370"/>
                        </a:lnTo>
                        <a:lnTo>
                          <a:pt x="308" y="3370"/>
                        </a:lnTo>
                        <a:lnTo>
                          <a:pt x="314" y="3366"/>
                        </a:lnTo>
                        <a:lnTo>
                          <a:pt x="316" y="3364"/>
                        </a:lnTo>
                        <a:lnTo>
                          <a:pt x="320" y="3364"/>
                        </a:lnTo>
                        <a:lnTo>
                          <a:pt x="322" y="3366"/>
                        </a:lnTo>
                        <a:lnTo>
                          <a:pt x="324" y="3372"/>
                        </a:lnTo>
                        <a:lnTo>
                          <a:pt x="322" y="3374"/>
                        </a:lnTo>
                        <a:lnTo>
                          <a:pt x="320" y="3374"/>
                        </a:lnTo>
                        <a:lnTo>
                          <a:pt x="316" y="3374"/>
                        </a:lnTo>
                        <a:lnTo>
                          <a:pt x="322" y="3380"/>
                        </a:lnTo>
                        <a:lnTo>
                          <a:pt x="322" y="3382"/>
                        </a:lnTo>
                        <a:lnTo>
                          <a:pt x="318" y="3384"/>
                        </a:lnTo>
                        <a:lnTo>
                          <a:pt x="316" y="3386"/>
                        </a:lnTo>
                        <a:lnTo>
                          <a:pt x="320" y="3388"/>
                        </a:lnTo>
                        <a:lnTo>
                          <a:pt x="328" y="3390"/>
                        </a:lnTo>
                        <a:lnTo>
                          <a:pt x="332" y="3388"/>
                        </a:lnTo>
                        <a:lnTo>
                          <a:pt x="334" y="3384"/>
                        </a:lnTo>
                        <a:lnTo>
                          <a:pt x="334" y="3378"/>
                        </a:lnTo>
                        <a:lnTo>
                          <a:pt x="334" y="3376"/>
                        </a:lnTo>
                        <a:lnTo>
                          <a:pt x="336" y="3374"/>
                        </a:lnTo>
                        <a:lnTo>
                          <a:pt x="340" y="3370"/>
                        </a:lnTo>
                        <a:lnTo>
                          <a:pt x="344" y="3368"/>
                        </a:lnTo>
                        <a:lnTo>
                          <a:pt x="346" y="3366"/>
                        </a:lnTo>
                        <a:lnTo>
                          <a:pt x="346" y="3364"/>
                        </a:lnTo>
                        <a:lnTo>
                          <a:pt x="344" y="3362"/>
                        </a:lnTo>
                        <a:lnTo>
                          <a:pt x="340" y="3360"/>
                        </a:lnTo>
                        <a:lnTo>
                          <a:pt x="340" y="3358"/>
                        </a:lnTo>
                        <a:lnTo>
                          <a:pt x="344" y="3358"/>
                        </a:lnTo>
                        <a:lnTo>
                          <a:pt x="352" y="3358"/>
                        </a:lnTo>
                        <a:lnTo>
                          <a:pt x="354" y="3362"/>
                        </a:lnTo>
                        <a:lnTo>
                          <a:pt x="356" y="3362"/>
                        </a:lnTo>
                        <a:lnTo>
                          <a:pt x="360" y="3360"/>
                        </a:lnTo>
                        <a:lnTo>
                          <a:pt x="364" y="3358"/>
                        </a:lnTo>
                        <a:lnTo>
                          <a:pt x="368" y="3356"/>
                        </a:lnTo>
                        <a:lnTo>
                          <a:pt x="382" y="3356"/>
                        </a:lnTo>
                        <a:lnTo>
                          <a:pt x="392" y="3358"/>
                        </a:lnTo>
                        <a:lnTo>
                          <a:pt x="394" y="3360"/>
                        </a:lnTo>
                        <a:lnTo>
                          <a:pt x="396" y="3362"/>
                        </a:lnTo>
                        <a:lnTo>
                          <a:pt x="392" y="3366"/>
                        </a:lnTo>
                        <a:lnTo>
                          <a:pt x="386" y="3368"/>
                        </a:lnTo>
                        <a:lnTo>
                          <a:pt x="380" y="3366"/>
                        </a:lnTo>
                        <a:lnTo>
                          <a:pt x="372" y="3364"/>
                        </a:lnTo>
                        <a:lnTo>
                          <a:pt x="368" y="3364"/>
                        </a:lnTo>
                        <a:lnTo>
                          <a:pt x="366" y="3366"/>
                        </a:lnTo>
                        <a:lnTo>
                          <a:pt x="362" y="3370"/>
                        </a:lnTo>
                        <a:lnTo>
                          <a:pt x="358" y="3376"/>
                        </a:lnTo>
                        <a:lnTo>
                          <a:pt x="356" y="3376"/>
                        </a:lnTo>
                        <a:lnTo>
                          <a:pt x="354" y="3376"/>
                        </a:lnTo>
                        <a:lnTo>
                          <a:pt x="348" y="3372"/>
                        </a:lnTo>
                        <a:lnTo>
                          <a:pt x="342" y="3374"/>
                        </a:lnTo>
                        <a:lnTo>
                          <a:pt x="338" y="3378"/>
                        </a:lnTo>
                        <a:lnTo>
                          <a:pt x="338" y="3384"/>
                        </a:lnTo>
                        <a:lnTo>
                          <a:pt x="340" y="3388"/>
                        </a:lnTo>
                        <a:lnTo>
                          <a:pt x="338" y="3390"/>
                        </a:lnTo>
                        <a:lnTo>
                          <a:pt x="338" y="3392"/>
                        </a:lnTo>
                        <a:lnTo>
                          <a:pt x="340" y="3396"/>
                        </a:lnTo>
                        <a:lnTo>
                          <a:pt x="342" y="3398"/>
                        </a:lnTo>
                        <a:lnTo>
                          <a:pt x="340" y="3398"/>
                        </a:lnTo>
                        <a:lnTo>
                          <a:pt x="334" y="3396"/>
                        </a:lnTo>
                        <a:lnTo>
                          <a:pt x="326" y="3396"/>
                        </a:lnTo>
                        <a:lnTo>
                          <a:pt x="324" y="3396"/>
                        </a:lnTo>
                        <a:lnTo>
                          <a:pt x="324" y="3398"/>
                        </a:lnTo>
                        <a:lnTo>
                          <a:pt x="326" y="3402"/>
                        </a:lnTo>
                        <a:lnTo>
                          <a:pt x="342" y="3412"/>
                        </a:lnTo>
                        <a:lnTo>
                          <a:pt x="354" y="3418"/>
                        </a:lnTo>
                        <a:lnTo>
                          <a:pt x="356" y="3418"/>
                        </a:lnTo>
                        <a:lnTo>
                          <a:pt x="354" y="3412"/>
                        </a:lnTo>
                        <a:lnTo>
                          <a:pt x="352" y="3406"/>
                        </a:lnTo>
                        <a:lnTo>
                          <a:pt x="352" y="3402"/>
                        </a:lnTo>
                        <a:lnTo>
                          <a:pt x="358" y="3400"/>
                        </a:lnTo>
                        <a:lnTo>
                          <a:pt x="362" y="3398"/>
                        </a:lnTo>
                        <a:lnTo>
                          <a:pt x="364" y="3396"/>
                        </a:lnTo>
                        <a:lnTo>
                          <a:pt x="364" y="3394"/>
                        </a:lnTo>
                        <a:lnTo>
                          <a:pt x="360" y="3390"/>
                        </a:lnTo>
                        <a:lnTo>
                          <a:pt x="356" y="3388"/>
                        </a:lnTo>
                        <a:lnTo>
                          <a:pt x="362" y="3390"/>
                        </a:lnTo>
                        <a:lnTo>
                          <a:pt x="370" y="3392"/>
                        </a:lnTo>
                        <a:lnTo>
                          <a:pt x="374" y="3390"/>
                        </a:lnTo>
                        <a:lnTo>
                          <a:pt x="378" y="3386"/>
                        </a:lnTo>
                        <a:lnTo>
                          <a:pt x="384" y="3382"/>
                        </a:lnTo>
                        <a:lnTo>
                          <a:pt x="392" y="3378"/>
                        </a:lnTo>
                        <a:lnTo>
                          <a:pt x="396" y="3374"/>
                        </a:lnTo>
                        <a:lnTo>
                          <a:pt x="402" y="3372"/>
                        </a:lnTo>
                        <a:lnTo>
                          <a:pt x="406" y="3374"/>
                        </a:lnTo>
                        <a:lnTo>
                          <a:pt x="408" y="3376"/>
                        </a:lnTo>
                        <a:lnTo>
                          <a:pt x="408" y="3378"/>
                        </a:lnTo>
                        <a:lnTo>
                          <a:pt x="406" y="3384"/>
                        </a:lnTo>
                        <a:lnTo>
                          <a:pt x="398" y="3392"/>
                        </a:lnTo>
                        <a:lnTo>
                          <a:pt x="390" y="3396"/>
                        </a:lnTo>
                        <a:lnTo>
                          <a:pt x="384" y="3400"/>
                        </a:lnTo>
                        <a:lnTo>
                          <a:pt x="384" y="3402"/>
                        </a:lnTo>
                        <a:lnTo>
                          <a:pt x="382" y="3404"/>
                        </a:lnTo>
                        <a:lnTo>
                          <a:pt x="380" y="3402"/>
                        </a:lnTo>
                        <a:lnTo>
                          <a:pt x="376" y="3400"/>
                        </a:lnTo>
                        <a:lnTo>
                          <a:pt x="374" y="3402"/>
                        </a:lnTo>
                        <a:lnTo>
                          <a:pt x="374" y="3404"/>
                        </a:lnTo>
                        <a:lnTo>
                          <a:pt x="370" y="3402"/>
                        </a:lnTo>
                        <a:lnTo>
                          <a:pt x="362" y="3404"/>
                        </a:lnTo>
                        <a:lnTo>
                          <a:pt x="358" y="3406"/>
                        </a:lnTo>
                        <a:lnTo>
                          <a:pt x="356" y="3408"/>
                        </a:lnTo>
                        <a:lnTo>
                          <a:pt x="360" y="3414"/>
                        </a:lnTo>
                        <a:lnTo>
                          <a:pt x="366" y="3420"/>
                        </a:lnTo>
                        <a:lnTo>
                          <a:pt x="372" y="3426"/>
                        </a:lnTo>
                        <a:lnTo>
                          <a:pt x="378" y="3430"/>
                        </a:lnTo>
                        <a:lnTo>
                          <a:pt x="382" y="3432"/>
                        </a:lnTo>
                        <a:lnTo>
                          <a:pt x="386" y="3434"/>
                        </a:lnTo>
                        <a:lnTo>
                          <a:pt x="392" y="3438"/>
                        </a:lnTo>
                        <a:lnTo>
                          <a:pt x="402" y="3438"/>
                        </a:lnTo>
                        <a:lnTo>
                          <a:pt x="410" y="3436"/>
                        </a:lnTo>
                        <a:lnTo>
                          <a:pt x="414" y="3434"/>
                        </a:lnTo>
                        <a:lnTo>
                          <a:pt x="416" y="3426"/>
                        </a:lnTo>
                        <a:lnTo>
                          <a:pt x="416" y="3412"/>
                        </a:lnTo>
                        <a:lnTo>
                          <a:pt x="418" y="3400"/>
                        </a:lnTo>
                        <a:lnTo>
                          <a:pt x="420" y="3394"/>
                        </a:lnTo>
                        <a:lnTo>
                          <a:pt x="422" y="3388"/>
                        </a:lnTo>
                        <a:lnTo>
                          <a:pt x="424" y="3378"/>
                        </a:lnTo>
                        <a:lnTo>
                          <a:pt x="424" y="3372"/>
                        </a:lnTo>
                        <a:lnTo>
                          <a:pt x="426" y="3368"/>
                        </a:lnTo>
                        <a:lnTo>
                          <a:pt x="428" y="3366"/>
                        </a:lnTo>
                        <a:lnTo>
                          <a:pt x="432" y="3366"/>
                        </a:lnTo>
                        <a:lnTo>
                          <a:pt x="440" y="3364"/>
                        </a:lnTo>
                        <a:lnTo>
                          <a:pt x="444" y="3362"/>
                        </a:lnTo>
                        <a:lnTo>
                          <a:pt x="450" y="3358"/>
                        </a:lnTo>
                        <a:lnTo>
                          <a:pt x="454" y="3354"/>
                        </a:lnTo>
                        <a:lnTo>
                          <a:pt x="458" y="3354"/>
                        </a:lnTo>
                        <a:lnTo>
                          <a:pt x="462" y="3354"/>
                        </a:lnTo>
                        <a:lnTo>
                          <a:pt x="466" y="3356"/>
                        </a:lnTo>
                        <a:lnTo>
                          <a:pt x="470" y="3350"/>
                        </a:lnTo>
                        <a:lnTo>
                          <a:pt x="476" y="3342"/>
                        </a:lnTo>
                        <a:lnTo>
                          <a:pt x="480" y="3340"/>
                        </a:lnTo>
                        <a:lnTo>
                          <a:pt x="486" y="3340"/>
                        </a:lnTo>
                        <a:lnTo>
                          <a:pt x="496" y="3342"/>
                        </a:lnTo>
                        <a:lnTo>
                          <a:pt x="510" y="3344"/>
                        </a:lnTo>
                        <a:lnTo>
                          <a:pt x="518" y="3348"/>
                        </a:lnTo>
                        <a:lnTo>
                          <a:pt x="520" y="3346"/>
                        </a:lnTo>
                        <a:lnTo>
                          <a:pt x="518" y="3342"/>
                        </a:lnTo>
                        <a:lnTo>
                          <a:pt x="510" y="3328"/>
                        </a:lnTo>
                        <a:lnTo>
                          <a:pt x="500" y="3308"/>
                        </a:lnTo>
                        <a:lnTo>
                          <a:pt x="496" y="3296"/>
                        </a:lnTo>
                        <a:lnTo>
                          <a:pt x="492" y="3282"/>
                        </a:lnTo>
                        <a:lnTo>
                          <a:pt x="490" y="3266"/>
                        </a:lnTo>
                        <a:lnTo>
                          <a:pt x="490" y="3256"/>
                        </a:lnTo>
                        <a:lnTo>
                          <a:pt x="490" y="3246"/>
                        </a:lnTo>
                        <a:lnTo>
                          <a:pt x="494" y="3238"/>
                        </a:lnTo>
                        <a:lnTo>
                          <a:pt x="498" y="3228"/>
                        </a:lnTo>
                        <a:lnTo>
                          <a:pt x="506" y="3222"/>
                        </a:lnTo>
                        <a:lnTo>
                          <a:pt x="518" y="3216"/>
                        </a:lnTo>
                        <a:lnTo>
                          <a:pt x="528" y="3212"/>
                        </a:lnTo>
                        <a:lnTo>
                          <a:pt x="536" y="3208"/>
                        </a:lnTo>
                        <a:lnTo>
                          <a:pt x="542" y="3202"/>
                        </a:lnTo>
                        <a:lnTo>
                          <a:pt x="546" y="3196"/>
                        </a:lnTo>
                        <a:lnTo>
                          <a:pt x="550" y="3180"/>
                        </a:lnTo>
                        <a:lnTo>
                          <a:pt x="552" y="3156"/>
                        </a:lnTo>
                        <a:lnTo>
                          <a:pt x="556" y="3144"/>
                        </a:lnTo>
                        <a:lnTo>
                          <a:pt x="564" y="3134"/>
                        </a:lnTo>
                        <a:lnTo>
                          <a:pt x="572" y="3126"/>
                        </a:lnTo>
                        <a:lnTo>
                          <a:pt x="580" y="3122"/>
                        </a:lnTo>
                        <a:lnTo>
                          <a:pt x="596" y="3112"/>
                        </a:lnTo>
                        <a:lnTo>
                          <a:pt x="602" y="3108"/>
                        </a:lnTo>
                        <a:lnTo>
                          <a:pt x="604" y="3104"/>
                        </a:lnTo>
                        <a:lnTo>
                          <a:pt x="606" y="3100"/>
                        </a:lnTo>
                        <a:lnTo>
                          <a:pt x="610" y="3096"/>
                        </a:lnTo>
                        <a:lnTo>
                          <a:pt x="616" y="3092"/>
                        </a:lnTo>
                        <a:lnTo>
                          <a:pt x="622" y="3086"/>
                        </a:lnTo>
                        <a:lnTo>
                          <a:pt x="624" y="3082"/>
                        </a:lnTo>
                        <a:lnTo>
                          <a:pt x="622" y="3078"/>
                        </a:lnTo>
                        <a:lnTo>
                          <a:pt x="620" y="3074"/>
                        </a:lnTo>
                        <a:lnTo>
                          <a:pt x="620" y="3072"/>
                        </a:lnTo>
                        <a:lnTo>
                          <a:pt x="624" y="3066"/>
                        </a:lnTo>
                        <a:lnTo>
                          <a:pt x="626" y="3060"/>
                        </a:lnTo>
                        <a:lnTo>
                          <a:pt x="626" y="3054"/>
                        </a:lnTo>
                        <a:lnTo>
                          <a:pt x="626" y="3044"/>
                        </a:lnTo>
                        <a:lnTo>
                          <a:pt x="624" y="3038"/>
                        </a:lnTo>
                        <a:lnTo>
                          <a:pt x="620" y="3036"/>
                        </a:lnTo>
                        <a:lnTo>
                          <a:pt x="608" y="3036"/>
                        </a:lnTo>
                        <a:lnTo>
                          <a:pt x="600" y="3034"/>
                        </a:lnTo>
                        <a:lnTo>
                          <a:pt x="590" y="3032"/>
                        </a:lnTo>
                        <a:lnTo>
                          <a:pt x="580" y="3026"/>
                        </a:lnTo>
                        <a:lnTo>
                          <a:pt x="570" y="3016"/>
                        </a:lnTo>
                        <a:lnTo>
                          <a:pt x="554" y="2996"/>
                        </a:lnTo>
                        <a:lnTo>
                          <a:pt x="550" y="2988"/>
                        </a:lnTo>
                        <a:lnTo>
                          <a:pt x="550" y="2982"/>
                        </a:lnTo>
                        <a:lnTo>
                          <a:pt x="550" y="2976"/>
                        </a:lnTo>
                        <a:lnTo>
                          <a:pt x="554" y="2968"/>
                        </a:lnTo>
                        <a:lnTo>
                          <a:pt x="564" y="2948"/>
                        </a:lnTo>
                        <a:lnTo>
                          <a:pt x="570" y="2938"/>
                        </a:lnTo>
                        <a:lnTo>
                          <a:pt x="576" y="2930"/>
                        </a:lnTo>
                        <a:lnTo>
                          <a:pt x="580" y="2928"/>
                        </a:lnTo>
                        <a:lnTo>
                          <a:pt x="584" y="2926"/>
                        </a:lnTo>
                        <a:lnTo>
                          <a:pt x="592" y="2926"/>
                        </a:lnTo>
                        <a:lnTo>
                          <a:pt x="594" y="2924"/>
                        </a:lnTo>
                        <a:lnTo>
                          <a:pt x="598" y="2922"/>
                        </a:lnTo>
                        <a:lnTo>
                          <a:pt x="602" y="2918"/>
                        </a:lnTo>
                        <a:lnTo>
                          <a:pt x="608" y="2916"/>
                        </a:lnTo>
                        <a:lnTo>
                          <a:pt x="622" y="2916"/>
                        </a:lnTo>
                        <a:lnTo>
                          <a:pt x="628" y="2916"/>
                        </a:lnTo>
                        <a:lnTo>
                          <a:pt x="632" y="2914"/>
                        </a:lnTo>
                        <a:lnTo>
                          <a:pt x="634" y="2912"/>
                        </a:lnTo>
                        <a:lnTo>
                          <a:pt x="630" y="2908"/>
                        </a:lnTo>
                        <a:lnTo>
                          <a:pt x="628" y="2902"/>
                        </a:lnTo>
                        <a:lnTo>
                          <a:pt x="630" y="2898"/>
                        </a:lnTo>
                        <a:lnTo>
                          <a:pt x="638" y="2890"/>
                        </a:lnTo>
                        <a:lnTo>
                          <a:pt x="642" y="2886"/>
                        </a:lnTo>
                        <a:lnTo>
                          <a:pt x="646" y="2878"/>
                        </a:lnTo>
                        <a:lnTo>
                          <a:pt x="648" y="2868"/>
                        </a:lnTo>
                        <a:lnTo>
                          <a:pt x="644" y="2856"/>
                        </a:lnTo>
                        <a:lnTo>
                          <a:pt x="644" y="2850"/>
                        </a:lnTo>
                        <a:lnTo>
                          <a:pt x="644" y="2844"/>
                        </a:lnTo>
                        <a:lnTo>
                          <a:pt x="646" y="2836"/>
                        </a:lnTo>
                        <a:lnTo>
                          <a:pt x="648" y="2830"/>
                        </a:lnTo>
                        <a:lnTo>
                          <a:pt x="652" y="2822"/>
                        </a:lnTo>
                        <a:lnTo>
                          <a:pt x="660" y="2816"/>
                        </a:lnTo>
                        <a:lnTo>
                          <a:pt x="668" y="2810"/>
                        </a:lnTo>
                        <a:lnTo>
                          <a:pt x="678" y="2806"/>
                        </a:lnTo>
                        <a:lnTo>
                          <a:pt x="684" y="2802"/>
                        </a:lnTo>
                        <a:lnTo>
                          <a:pt x="682" y="2800"/>
                        </a:lnTo>
                        <a:lnTo>
                          <a:pt x="674" y="2798"/>
                        </a:lnTo>
                        <a:lnTo>
                          <a:pt x="662" y="2794"/>
                        </a:lnTo>
                        <a:lnTo>
                          <a:pt x="658" y="2790"/>
                        </a:lnTo>
                        <a:lnTo>
                          <a:pt x="658" y="2786"/>
                        </a:lnTo>
                        <a:lnTo>
                          <a:pt x="660" y="2782"/>
                        </a:lnTo>
                        <a:lnTo>
                          <a:pt x="664" y="2780"/>
                        </a:lnTo>
                        <a:lnTo>
                          <a:pt x="670" y="2780"/>
                        </a:lnTo>
                        <a:lnTo>
                          <a:pt x="676" y="2780"/>
                        </a:lnTo>
                        <a:lnTo>
                          <a:pt x="682" y="2782"/>
                        </a:lnTo>
                        <a:lnTo>
                          <a:pt x="686" y="2788"/>
                        </a:lnTo>
                        <a:lnTo>
                          <a:pt x="690" y="2792"/>
                        </a:lnTo>
                        <a:lnTo>
                          <a:pt x="692" y="2796"/>
                        </a:lnTo>
                        <a:lnTo>
                          <a:pt x="696" y="2798"/>
                        </a:lnTo>
                        <a:lnTo>
                          <a:pt x="700" y="2798"/>
                        </a:lnTo>
                        <a:lnTo>
                          <a:pt x="704" y="2796"/>
                        </a:lnTo>
                        <a:lnTo>
                          <a:pt x="708" y="2792"/>
                        </a:lnTo>
                        <a:lnTo>
                          <a:pt x="712" y="2786"/>
                        </a:lnTo>
                        <a:lnTo>
                          <a:pt x="714" y="2778"/>
                        </a:lnTo>
                        <a:lnTo>
                          <a:pt x="716" y="2770"/>
                        </a:lnTo>
                        <a:lnTo>
                          <a:pt x="714" y="2762"/>
                        </a:lnTo>
                        <a:lnTo>
                          <a:pt x="708" y="2754"/>
                        </a:lnTo>
                        <a:lnTo>
                          <a:pt x="706" y="2752"/>
                        </a:lnTo>
                        <a:lnTo>
                          <a:pt x="702" y="2752"/>
                        </a:lnTo>
                        <a:lnTo>
                          <a:pt x="678" y="2758"/>
                        </a:lnTo>
                        <a:lnTo>
                          <a:pt x="670" y="2760"/>
                        </a:lnTo>
                        <a:lnTo>
                          <a:pt x="662" y="2758"/>
                        </a:lnTo>
                        <a:lnTo>
                          <a:pt x="658" y="2756"/>
                        </a:lnTo>
                        <a:lnTo>
                          <a:pt x="656" y="2750"/>
                        </a:lnTo>
                        <a:lnTo>
                          <a:pt x="654" y="2744"/>
                        </a:lnTo>
                        <a:lnTo>
                          <a:pt x="656" y="2734"/>
                        </a:lnTo>
                        <a:lnTo>
                          <a:pt x="656" y="2726"/>
                        </a:lnTo>
                        <a:lnTo>
                          <a:pt x="654" y="2716"/>
                        </a:lnTo>
                        <a:lnTo>
                          <a:pt x="650" y="2700"/>
                        </a:lnTo>
                        <a:lnTo>
                          <a:pt x="648" y="2694"/>
                        </a:lnTo>
                        <a:lnTo>
                          <a:pt x="646" y="2690"/>
                        </a:lnTo>
                        <a:lnTo>
                          <a:pt x="648" y="2684"/>
                        </a:lnTo>
                        <a:lnTo>
                          <a:pt x="654" y="2682"/>
                        </a:lnTo>
                        <a:lnTo>
                          <a:pt x="662" y="2680"/>
                        </a:lnTo>
                        <a:lnTo>
                          <a:pt x="668" y="2682"/>
                        </a:lnTo>
                        <a:lnTo>
                          <a:pt x="684" y="2688"/>
                        </a:lnTo>
                        <a:lnTo>
                          <a:pt x="700" y="2696"/>
                        </a:lnTo>
                        <a:lnTo>
                          <a:pt x="708" y="2698"/>
                        </a:lnTo>
                        <a:lnTo>
                          <a:pt x="714" y="2700"/>
                        </a:lnTo>
                        <a:lnTo>
                          <a:pt x="724" y="2700"/>
                        </a:lnTo>
                        <a:lnTo>
                          <a:pt x="728" y="2700"/>
                        </a:lnTo>
                        <a:lnTo>
                          <a:pt x="734" y="2700"/>
                        </a:lnTo>
                        <a:lnTo>
                          <a:pt x="748" y="2694"/>
                        </a:lnTo>
                        <a:lnTo>
                          <a:pt x="762" y="2684"/>
                        </a:lnTo>
                        <a:lnTo>
                          <a:pt x="768" y="2680"/>
                        </a:lnTo>
                        <a:lnTo>
                          <a:pt x="770" y="2676"/>
                        </a:lnTo>
                        <a:lnTo>
                          <a:pt x="770" y="2672"/>
                        </a:lnTo>
                        <a:lnTo>
                          <a:pt x="770" y="2670"/>
                        </a:lnTo>
                        <a:lnTo>
                          <a:pt x="764" y="2664"/>
                        </a:lnTo>
                        <a:lnTo>
                          <a:pt x="762" y="2660"/>
                        </a:lnTo>
                        <a:lnTo>
                          <a:pt x="760" y="2658"/>
                        </a:lnTo>
                        <a:lnTo>
                          <a:pt x="758" y="2650"/>
                        </a:lnTo>
                        <a:lnTo>
                          <a:pt x="762" y="2642"/>
                        </a:lnTo>
                        <a:lnTo>
                          <a:pt x="770" y="2632"/>
                        </a:lnTo>
                        <a:lnTo>
                          <a:pt x="776" y="2622"/>
                        </a:lnTo>
                        <a:lnTo>
                          <a:pt x="778" y="2612"/>
                        </a:lnTo>
                        <a:lnTo>
                          <a:pt x="776" y="2602"/>
                        </a:lnTo>
                        <a:lnTo>
                          <a:pt x="772" y="2598"/>
                        </a:lnTo>
                        <a:lnTo>
                          <a:pt x="770" y="2596"/>
                        </a:lnTo>
                        <a:lnTo>
                          <a:pt x="766" y="2592"/>
                        </a:lnTo>
                        <a:lnTo>
                          <a:pt x="762" y="2588"/>
                        </a:lnTo>
                        <a:lnTo>
                          <a:pt x="760" y="2578"/>
                        </a:lnTo>
                        <a:lnTo>
                          <a:pt x="760" y="2574"/>
                        </a:lnTo>
                        <a:lnTo>
                          <a:pt x="762" y="2572"/>
                        </a:lnTo>
                        <a:lnTo>
                          <a:pt x="768" y="2572"/>
                        </a:lnTo>
                        <a:lnTo>
                          <a:pt x="774" y="2576"/>
                        </a:lnTo>
                        <a:lnTo>
                          <a:pt x="784" y="2582"/>
                        </a:lnTo>
                        <a:lnTo>
                          <a:pt x="792" y="2582"/>
                        </a:lnTo>
                        <a:lnTo>
                          <a:pt x="824" y="2578"/>
                        </a:lnTo>
                        <a:lnTo>
                          <a:pt x="856" y="2574"/>
                        </a:lnTo>
                        <a:lnTo>
                          <a:pt x="890" y="2566"/>
                        </a:lnTo>
                        <a:lnTo>
                          <a:pt x="920" y="2556"/>
                        </a:lnTo>
                        <a:lnTo>
                          <a:pt x="934" y="2550"/>
                        </a:lnTo>
                        <a:lnTo>
                          <a:pt x="944" y="2544"/>
                        </a:lnTo>
                        <a:lnTo>
                          <a:pt x="952" y="2538"/>
                        </a:lnTo>
                        <a:lnTo>
                          <a:pt x="956" y="2534"/>
                        </a:lnTo>
                        <a:lnTo>
                          <a:pt x="958" y="2528"/>
                        </a:lnTo>
                        <a:lnTo>
                          <a:pt x="960" y="2524"/>
                        </a:lnTo>
                        <a:lnTo>
                          <a:pt x="962" y="2516"/>
                        </a:lnTo>
                        <a:lnTo>
                          <a:pt x="966" y="2510"/>
                        </a:lnTo>
                        <a:lnTo>
                          <a:pt x="970" y="2504"/>
                        </a:lnTo>
                        <a:lnTo>
                          <a:pt x="980" y="2492"/>
                        </a:lnTo>
                        <a:lnTo>
                          <a:pt x="986" y="2478"/>
                        </a:lnTo>
                        <a:lnTo>
                          <a:pt x="990" y="2464"/>
                        </a:lnTo>
                        <a:lnTo>
                          <a:pt x="990" y="2444"/>
                        </a:lnTo>
                        <a:lnTo>
                          <a:pt x="990" y="2436"/>
                        </a:lnTo>
                        <a:lnTo>
                          <a:pt x="990" y="2432"/>
                        </a:lnTo>
                        <a:lnTo>
                          <a:pt x="986" y="2432"/>
                        </a:lnTo>
                        <a:lnTo>
                          <a:pt x="984" y="2432"/>
                        </a:lnTo>
                        <a:lnTo>
                          <a:pt x="980" y="2432"/>
                        </a:lnTo>
                        <a:lnTo>
                          <a:pt x="976" y="2432"/>
                        </a:lnTo>
                        <a:lnTo>
                          <a:pt x="970" y="2428"/>
                        </a:lnTo>
                        <a:lnTo>
                          <a:pt x="964" y="2420"/>
                        </a:lnTo>
                        <a:lnTo>
                          <a:pt x="962" y="2410"/>
                        </a:lnTo>
                        <a:lnTo>
                          <a:pt x="962" y="2404"/>
                        </a:lnTo>
                        <a:lnTo>
                          <a:pt x="964" y="2400"/>
                        </a:lnTo>
                        <a:lnTo>
                          <a:pt x="968" y="2396"/>
                        </a:lnTo>
                        <a:lnTo>
                          <a:pt x="970" y="2392"/>
                        </a:lnTo>
                        <a:lnTo>
                          <a:pt x="970" y="2388"/>
                        </a:lnTo>
                        <a:lnTo>
                          <a:pt x="968" y="2380"/>
                        </a:lnTo>
                        <a:lnTo>
                          <a:pt x="962" y="2368"/>
                        </a:lnTo>
                        <a:lnTo>
                          <a:pt x="954" y="2360"/>
                        </a:lnTo>
                        <a:lnTo>
                          <a:pt x="946" y="2354"/>
                        </a:lnTo>
                        <a:lnTo>
                          <a:pt x="928" y="2344"/>
                        </a:lnTo>
                        <a:lnTo>
                          <a:pt x="922" y="2338"/>
                        </a:lnTo>
                        <a:lnTo>
                          <a:pt x="918" y="2332"/>
                        </a:lnTo>
                        <a:lnTo>
                          <a:pt x="918" y="2330"/>
                        </a:lnTo>
                        <a:lnTo>
                          <a:pt x="920" y="2326"/>
                        </a:lnTo>
                        <a:lnTo>
                          <a:pt x="926" y="2316"/>
                        </a:lnTo>
                        <a:lnTo>
                          <a:pt x="928" y="2320"/>
                        </a:lnTo>
                        <a:lnTo>
                          <a:pt x="934" y="2326"/>
                        </a:lnTo>
                        <a:lnTo>
                          <a:pt x="946" y="2332"/>
                        </a:lnTo>
                        <a:lnTo>
                          <a:pt x="952" y="2334"/>
                        </a:lnTo>
                        <a:lnTo>
                          <a:pt x="958" y="2334"/>
                        </a:lnTo>
                        <a:lnTo>
                          <a:pt x="966" y="2336"/>
                        </a:lnTo>
                        <a:lnTo>
                          <a:pt x="976" y="2338"/>
                        </a:lnTo>
                        <a:lnTo>
                          <a:pt x="992" y="2348"/>
                        </a:lnTo>
                        <a:lnTo>
                          <a:pt x="1002" y="2352"/>
                        </a:lnTo>
                        <a:lnTo>
                          <a:pt x="1010" y="2356"/>
                        </a:lnTo>
                        <a:lnTo>
                          <a:pt x="1018" y="2358"/>
                        </a:lnTo>
                        <a:lnTo>
                          <a:pt x="1026" y="2356"/>
                        </a:lnTo>
                        <a:lnTo>
                          <a:pt x="1032" y="2354"/>
                        </a:lnTo>
                        <a:lnTo>
                          <a:pt x="1038" y="2352"/>
                        </a:lnTo>
                        <a:lnTo>
                          <a:pt x="1050" y="2356"/>
                        </a:lnTo>
                        <a:lnTo>
                          <a:pt x="1056" y="2358"/>
                        </a:lnTo>
                        <a:lnTo>
                          <a:pt x="1062" y="2358"/>
                        </a:lnTo>
                        <a:lnTo>
                          <a:pt x="1068" y="2358"/>
                        </a:lnTo>
                        <a:lnTo>
                          <a:pt x="1076" y="2354"/>
                        </a:lnTo>
                        <a:lnTo>
                          <a:pt x="1090" y="2344"/>
                        </a:lnTo>
                        <a:lnTo>
                          <a:pt x="1100" y="2334"/>
                        </a:lnTo>
                        <a:lnTo>
                          <a:pt x="1110" y="2320"/>
                        </a:lnTo>
                        <a:lnTo>
                          <a:pt x="1122" y="2300"/>
                        </a:lnTo>
                        <a:lnTo>
                          <a:pt x="1120" y="2294"/>
                        </a:lnTo>
                        <a:lnTo>
                          <a:pt x="1124" y="2288"/>
                        </a:lnTo>
                        <a:lnTo>
                          <a:pt x="1130" y="2282"/>
                        </a:lnTo>
                        <a:lnTo>
                          <a:pt x="1140" y="2276"/>
                        </a:lnTo>
                        <a:lnTo>
                          <a:pt x="1150" y="2270"/>
                        </a:lnTo>
                        <a:lnTo>
                          <a:pt x="1154" y="2264"/>
                        </a:lnTo>
                        <a:lnTo>
                          <a:pt x="1158" y="2256"/>
                        </a:lnTo>
                        <a:lnTo>
                          <a:pt x="1166" y="2232"/>
                        </a:lnTo>
                        <a:lnTo>
                          <a:pt x="1170" y="2224"/>
                        </a:lnTo>
                        <a:lnTo>
                          <a:pt x="1174" y="2218"/>
                        </a:lnTo>
                        <a:lnTo>
                          <a:pt x="1188" y="2204"/>
                        </a:lnTo>
                        <a:lnTo>
                          <a:pt x="1210" y="2184"/>
                        </a:lnTo>
                        <a:lnTo>
                          <a:pt x="1220" y="2174"/>
                        </a:lnTo>
                        <a:lnTo>
                          <a:pt x="1228" y="2164"/>
                        </a:lnTo>
                        <a:lnTo>
                          <a:pt x="1240" y="2140"/>
                        </a:lnTo>
                        <a:lnTo>
                          <a:pt x="1254" y="2110"/>
                        </a:lnTo>
                        <a:lnTo>
                          <a:pt x="1270" y="2074"/>
                        </a:lnTo>
                        <a:lnTo>
                          <a:pt x="1278" y="2058"/>
                        </a:lnTo>
                        <a:lnTo>
                          <a:pt x="1284" y="2048"/>
                        </a:lnTo>
                        <a:lnTo>
                          <a:pt x="1290" y="2042"/>
                        </a:lnTo>
                        <a:lnTo>
                          <a:pt x="1294" y="2038"/>
                        </a:lnTo>
                        <a:lnTo>
                          <a:pt x="1304" y="2030"/>
                        </a:lnTo>
                        <a:lnTo>
                          <a:pt x="1308" y="2022"/>
                        </a:lnTo>
                        <a:lnTo>
                          <a:pt x="1314" y="2012"/>
                        </a:lnTo>
                        <a:lnTo>
                          <a:pt x="1320" y="1998"/>
                        </a:lnTo>
                        <a:lnTo>
                          <a:pt x="1322" y="1984"/>
                        </a:lnTo>
                        <a:lnTo>
                          <a:pt x="1322" y="1970"/>
                        </a:lnTo>
                        <a:lnTo>
                          <a:pt x="1322" y="1956"/>
                        </a:lnTo>
                        <a:lnTo>
                          <a:pt x="1322" y="1926"/>
                        </a:lnTo>
                        <a:lnTo>
                          <a:pt x="1320" y="1910"/>
                        </a:lnTo>
                        <a:lnTo>
                          <a:pt x="1322" y="1894"/>
                        </a:lnTo>
                        <a:lnTo>
                          <a:pt x="1324" y="1878"/>
                        </a:lnTo>
                        <a:lnTo>
                          <a:pt x="1332" y="1862"/>
                        </a:lnTo>
                        <a:lnTo>
                          <a:pt x="1340" y="1848"/>
                        </a:lnTo>
                        <a:lnTo>
                          <a:pt x="1352" y="1836"/>
                        </a:lnTo>
                        <a:lnTo>
                          <a:pt x="1364" y="1824"/>
                        </a:lnTo>
                        <a:lnTo>
                          <a:pt x="1376" y="1816"/>
                        </a:lnTo>
                        <a:lnTo>
                          <a:pt x="1388" y="1808"/>
                        </a:lnTo>
                        <a:lnTo>
                          <a:pt x="1398" y="1802"/>
                        </a:lnTo>
                        <a:lnTo>
                          <a:pt x="1422" y="1792"/>
                        </a:lnTo>
                        <a:lnTo>
                          <a:pt x="1438" y="1782"/>
                        </a:lnTo>
                        <a:lnTo>
                          <a:pt x="1452" y="1772"/>
                        </a:lnTo>
                        <a:lnTo>
                          <a:pt x="1462" y="1764"/>
                        </a:lnTo>
                        <a:lnTo>
                          <a:pt x="1476" y="1750"/>
                        </a:lnTo>
                        <a:lnTo>
                          <a:pt x="1482" y="1744"/>
                        </a:lnTo>
                        <a:lnTo>
                          <a:pt x="1490" y="1740"/>
                        </a:lnTo>
                        <a:lnTo>
                          <a:pt x="1498" y="1738"/>
                        </a:lnTo>
                        <a:lnTo>
                          <a:pt x="1502" y="1738"/>
                        </a:lnTo>
                        <a:lnTo>
                          <a:pt x="1506" y="1740"/>
                        </a:lnTo>
                        <a:lnTo>
                          <a:pt x="1508" y="1742"/>
                        </a:lnTo>
                        <a:lnTo>
                          <a:pt x="1514" y="1742"/>
                        </a:lnTo>
                        <a:lnTo>
                          <a:pt x="1520" y="1742"/>
                        </a:lnTo>
                        <a:lnTo>
                          <a:pt x="1530" y="1740"/>
                        </a:lnTo>
                        <a:lnTo>
                          <a:pt x="1544" y="1738"/>
                        </a:lnTo>
                        <a:lnTo>
                          <a:pt x="1556" y="1738"/>
                        </a:lnTo>
                        <a:lnTo>
                          <a:pt x="1576" y="1738"/>
                        </a:lnTo>
                        <a:lnTo>
                          <a:pt x="1584" y="1738"/>
                        </a:lnTo>
                        <a:lnTo>
                          <a:pt x="1588" y="1736"/>
                        </a:lnTo>
                        <a:lnTo>
                          <a:pt x="1592" y="1734"/>
                        </a:lnTo>
                        <a:lnTo>
                          <a:pt x="1590" y="1728"/>
                        </a:lnTo>
                        <a:lnTo>
                          <a:pt x="1590" y="1724"/>
                        </a:lnTo>
                        <a:lnTo>
                          <a:pt x="1590" y="1722"/>
                        </a:lnTo>
                        <a:lnTo>
                          <a:pt x="1594" y="1716"/>
                        </a:lnTo>
                        <a:lnTo>
                          <a:pt x="1608" y="1702"/>
                        </a:lnTo>
                        <a:lnTo>
                          <a:pt x="1616" y="1696"/>
                        </a:lnTo>
                        <a:lnTo>
                          <a:pt x="1622" y="1690"/>
                        </a:lnTo>
                        <a:lnTo>
                          <a:pt x="1626" y="1682"/>
                        </a:lnTo>
                        <a:lnTo>
                          <a:pt x="1626" y="1676"/>
                        </a:lnTo>
                        <a:lnTo>
                          <a:pt x="1624" y="1672"/>
                        </a:lnTo>
                        <a:lnTo>
                          <a:pt x="1622" y="1662"/>
                        </a:lnTo>
                        <a:lnTo>
                          <a:pt x="1624" y="1654"/>
                        </a:lnTo>
                        <a:lnTo>
                          <a:pt x="1628" y="1644"/>
                        </a:lnTo>
                        <a:lnTo>
                          <a:pt x="1634" y="1634"/>
                        </a:lnTo>
                        <a:lnTo>
                          <a:pt x="1650" y="1610"/>
                        </a:lnTo>
                        <a:lnTo>
                          <a:pt x="1668" y="1580"/>
                        </a:lnTo>
                        <a:lnTo>
                          <a:pt x="1674" y="1564"/>
                        </a:lnTo>
                        <a:lnTo>
                          <a:pt x="1678" y="1550"/>
                        </a:lnTo>
                        <a:lnTo>
                          <a:pt x="1678" y="1536"/>
                        </a:lnTo>
                        <a:lnTo>
                          <a:pt x="1678" y="1524"/>
                        </a:lnTo>
                        <a:lnTo>
                          <a:pt x="1678" y="1514"/>
                        </a:lnTo>
                        <a:lnTo>
                          <a:pt x="1680" y="1506"/>
                        </a:lnTo>
                        <a:lnTo>
                          <a:pt x="1682" y="1498"/>
                        </a:lnTo>
                        <a:lnTo>
                          <a:pt x="1688" y="1494"/>
                        </a:lnTo>
                        <a:lnTo>
                          <a:pt x="1694" y="1488"/>
                        </a:lnTo>
                        <a:lnTo>
                          <a:pt x="1698" y="1480"/>
                        </a:lnTo>
                        <a:lnTo>
                          <a:pt x="1698" y="1470"/>
                        </a:lnTo>
                        <a:lnTo>
                          <a:pt x="1700" y="1460"/>
                        </a:lnTo>
                        <a:lnTo>
                          <a:pt x="1700" y="1434"/>
                        </a:lnTo>
                        <a:lnTo>
                          <a:pt x="1702" y="1418"/>
                        </a:lnTo>
                        <a:lnTo>
                          <a:pt x="1704" y="1404"/>
                        </a:lnTo>
                        <a:lnTo>
                          <a:pt x="1708" y="1390"/>
                        </a:lnTo>
                        <a:lnTo>
                          <a:pt x="1708" y="1378"/>
                        </a:lnTo>
                        <a:lnTo>
                          <a:pt x="1708" y="1368"/>
                        </a:lnTo>
                        <a:lnTo>
                          <a:pt x="1706" y="1360"/>
                        </a:lnTo>
                        <a:lnTo>
                          <a:pt x="1702" y="1342"/>
                        </a:lnTo>
                        <a:lnTo>
                          <a:pt x="1702" y="1334"/>
                        </a:lnTo>
                        <a:lnTo>
                          <a:pt x="1702" y="1324"/>
                        </a:lnTo>
                        <a:lnTo>
                          <a:pt x="1706" y="1252"/>
                        </a:lnTo>
                        <a:lnTo>
                          <a:pt x="1708" y="1234"/>
                        </a:lnTo>
                        <a:lnTo>
                          <a:pt x="1710" y="1224"/>
                        </a:lnTo>
                        <a:lnTo>
                          <a:pt x="1712" y="1220"/>
                        </a:lnTo>
                        <a:lnTo>
                          <a:pt x="1714" y="1220"/>
                        </a:lnTo>
                        <a:lnTo>
                          <a:pt x="1718" y="1222"/>
                        </a:lnTo>
                        <a:lnTo>
                          <a:pt x="1720" y="1226"/>
                        </a:lnTo>
                        <a:lnTo>
                          <a:pt x="1726" y="1234"/>
                        </a:lnTo>
                        <a:lnTo>
                          <a:pt x="1730" y="1238"/>
                        </a:lnTo>
                        <a:lnTo>
                          <a:pt x="1736" y="1238"/>
                        </a:lnTo>
                        <a:lnTo>
                          <a:pt x="1740" y="1234"/>
                        </a:lnTo>
                        <a:lnTo>
                          <a:pt x="1746" y="1224"/>
                        </a:lnTo>
                        <a:lnTo>
                          <a:pt x="1752" y="1212"/>
                        </a:lnTo>
                        <a:lnTo>
                          <a:pt x="1766" y="1176"/>
                        </a:lnTo>
                        <a:lnTo>
                          <a:pt x="1774" y="1158"/>
                        </a:lnTo>
                        <a:lnTo>
                          <a:pt x="1780" y="1146"/>
                        </a:lnTo>
                        <a:lnTo>
                          <a:pt x="1788" y="1136"/>
                        </a:lnTo>
                        <a:lnTo>
                          <a:pt x="1794" y="1128"/>
                        </a:lnTo>
                        <a:lnTo>
                          <a:pt x="1810" y="1112"/>
                        </a:lnTo>
                        <a:lnTo>
                          <a:pt x="1820" y="1100"/>
                        </a:lnTo>
                        <a:lnTo>
                          <a:pt x="1830" y="1082"/>
                        </a:lnTo>
                        <a:lnTo>
                          <a:pt x="1852" y="1044"/>
                        </a:lnTo>
                        <a:lnTo>
                          <a:pt x="1860" y="1030"/>
                        </a:lnTo>
                        <a:lnTo>
                          <a:pt x="1866" y="1016"/>
                        </a:lnTo>
                        <a:lnTo>
                          <a:pt x="1872" y="1002"/>
                        </a:lnTo>
                        <a:lnTo>
                          <a:pt x="1874" y="988"/>
                        </a:lnTo>
                        <a:lnTo>
                          <a:pt x="1874" y="972"/>
                        </a:lnTo>
                        <a:lnTo>
                          <a:pt x="1872" y="956"/>
                        </a:lnTo>
                        <a:close/>
                        <a:moveTo>
                          <a:pt x="1128" y="2234"/>
                        </a:moveTo>
                        <a:lnTo>
                          <a:pt x="1128" y="2234"/>
                        </a:lnTo>
                        <a:lnTo>
                          <a:pt x="1132" y="2242"/>
                        </a:lnTo>
                        <a:lnTo>
                          <a:pt x="1128" y="2234"/>
                        </a:lnTo>
                        <a:close/>
                        <a:moveTo>
                          <a:pt x="698" y="3490"/>
                        </a:moveTo>
                        <a:lnTo>
                          <a:pt x="698" y="3490"/>
                        </a:lnTo>
                        <a:lnTo>
                          <a:pt x="692" y="3492"/>
                        </a:lnTo>
                        <a:lnTo>
                          <a:pt x="688" y="3490"/>
                        </a:lnTo>
                        <a:lnTo>
                          <a:pt x="684" y="3490"/>
                        </a:lnTo>
                        <a:lnTo>
                          <a:pt x="678" y="3492"/>
                        </a:lnTo>
                        <a:lnTo>
                          <a:pt x="670" y="3496"/>
                        </a:lnTo>
                        <a:lnTo>
                          <a:pt x="666" y="3498"/>
                        </a:lnTo>
                        <a:lnTo>
                          <a:pt x="670" y="3500"/>
                        </a:lnTo>
                        <a:lnTo>
                          <a:pt x="672" y="3500"/>
                        </a:lnTo>
                        <a:lnTo>
                          <a:pt x="678" y="3498"/>
                        </a:lnTo>
                        <a:lnTo>
                          <a:pt x="682" y="3494"/>
                        </a:lnTo>
                        <a:lnTo>
                          <a:pt x="684" y="3496"/>
                        </a:lnTo>
                        <a:lnTo>
                          <a:pt x="686" y="3498"/>
                        </a:lnTo>
                        <a:lnTo>
                          <a:pt x="690" y="3496"/>
                        </a:lnTo>
                        <a:lnTo>
                          <a:pt x="694" y="3496"/>
                        </a:lnTo>
                        <a:lnTo>
                          <a:pt x="696" y="3496"/>
                        </a:lnTo>
                        <a:lnTo>
                          <a:pt x="700" y="3496"/>
                        </a:lnTo>
                        <a:lnTo>
                          <a:pt x="702" y="3494"/>
                        </a:lnTo>
                        <a:lnTo>
                          <a:pt x="704" y="3492"/>
                        </a:lnTo>
                        <a:lnTo>
                          <a:pt x="702" y="3490"/>
                        </a:lnTo>
                        <a:lnTo>
                          <a:pt x="698" y="3490"/>
                        </a:lnTo>
                        <a:close/>
                        <a:moveTo>
                          <a:pt x="294" y="3084"/>
                        </a:moveTo>
                        <a:lnTo>
                          <a:pt x="294" y="3084"/>
                        </a:lnTo>
                        <a:lnTo>
                          <a:pt x="298" y="3086"/>
                        </a:lnTo>
                        <a:lnTo>
                          <a:pt x="300" y="3084"/>
                        </a:lnTo>
                        <a:lnTo>
                          <a:pt x="300" y="3082"/>
                        </a:lnTo>
                        <a:lnTo>
                          <a:pt x="298" y="3080"/>
                        </a:lnTo>
                        <a:lnTo>
                          <a:pt x="292" y="3078"/>
                        </a:lnTo>
                        <a:lnTo>
                          <a:pt x="286" y="3078"/>
                        </a:lnTo>
                        <a:lnTo>
                          <a:pt x="282" y="3078"/>
                        </a:lnTo>
                        <a:lnTo>
                          <a:pt x="276" y="3080"/>
                        </a:lnTo>
                        <a:lnTo>
                          <a:pt x="274" y="3082"/>
                        </a:lnTo>
                        <a:lnTo>
                          <a:pt x="274" y="3084"/>
                        </a:lnTo>
                        <a:lnTo>
                          <a:pt x="280" y="3084"/>
                        </a:lnTo>
                        <a:lnTo>
                          <a:pt x="288" y="3084"/>
                        </a:lnTo>
                        <a:lnTo>
                          <a:pt x="294" y="3084"/>
                        </a:lnTo>
                        <a:close/>
                        <a:moveTo>
                          <a:pt x="338" y="3318"/>
                        </a:moveTo>
                        <a:lnTo>
                          <a:pt x="338" y="3318"/>
                        </a:lnTo>
                        <a:lnTo>
                          <a:pt x="330" y="3322"/>
                        </a:lnTo>
                        <a:lnTo>
                          <a:pt x="328" y="3324"/>
                        </a:lnTo>
                        <a:lnTo>
                          <a:pt x="330" y="3326"/>
                        </a:lnTo>
                        <a:lnTo>
                          <a:pt x="334" y="3326"/>
                        </a:lnTo>
                        <a:lnTo>
                          <a:pt x="338" y="3322"/>
                        </a:lnTo>
                        <a:lnTo>
                          <a:pt x="338" y="3318"/>
                        </a:lnTo>
                        <a:close/>
                        <a:moveTo>
                          <a:pt x="292" y="3034"/>
                        </a:moveTo>
                        <a:lnTo>
                          <a:pt x="292" y="3034"/>
                        </a:lnTo>
                        <a:lnTo>
                          <a:pt x="290" y="3032"/>
                        </a:lnTo>
                        <a:lnTo>
                          <a:pt x="288" y="3030"/>
                        </a:lnTo>
                        <a:lnTo>
                          <a:pt x="284" y="3030"/>
                        </a:lnTo>
                        <a:lnTo>
                          <a:pt x="282" y="3034"/>
                        </a:lnTo>
                        <a:lnTo>
                          <a:pt x="284" y="3036"/>
                        </a:lnTo>
                        <a:lnTo>
                          <a:pt x="286" y="3038"/>
                        </a:lnTo>
                        <a:lnTo>
                          <a:pt x="290" y="3036"/>
                        </a:lnTo>
                        <a:lnTo>
                          <a:pt x="292" y="3034"/>
                        </a:lnTo>
                        <a:close/>
                        <a:moveTo>
                          <a:pt x="420" y="3442"/>
                        </a:moveTo>
                        <a:lnTo>
                          <a:pt x="420" y="3442"/>
                        </a:lnTo>
                        <a:lnTo>
                          <a:pt x="420" y="3446"/>
                        </a:lnTo>
                        <a:lnTo>
                          <a:pt x="424" y="3452"/>
                        </a:lnTo>
                        <a:lnTo>
                          <a:pt x="440" y="3462"/>
                        </a:lnTo>
                        <a:lnTo>
                          <a:pt x="444" y="3464"/>
                        </a:lnTo>
                        <a:lnTo>
                          <a:pt x="444" y="3462"/>
                        </a:lnTo>
                        <a:lnTo>
                          <a:pt x="442" y="3458"/>
                        </a:lnTo>
                        <a:lnTo>
                          <a:pt x="438" y="3454"/>
                        </a:lnTo>
                        <a:lnTo>
                          <a:pt x="430" y="3446"/>
                        </a:lnTo>
                        <a:lnTo>
                          <a:pt x="434" y="3448"/>
                        </a:lnTo>
                        <a:lnTo>
                          <a:pt x="438" y="3450"/>
                        </a:lnTo>
                        <a:lnTo>
                          <a:pt x="442" y="3450"/>
                        </a:lnTo>
                        <a:lnTo>
                          <a:pt x="442" y="3448"/>
                        </a:lnTo>
                        <a:lnTo>
                          <a:pt x="440" y="3444"/>
                        </a:lnTo>
                        <a:lnTo>
                          <a:pt x="436" y="3438"/>
                        </a:lnTo>
                        <a:lnTo>
                          <a:pt x="434" y="3432"/>
                        </a:lnTo>
                        <a:lnTo>
                          <a:pt x="434" y="3420"/>
                        </a:lnTo>
                        <a:lnTo>
                          <a:pt x="434" y="3418"/>
                        </a:lnTo>
                        <a:lnTo>
                          <a:pt x="434" y="3420"/>
                        </a:lnTo>
                        <a:lnTo>
                          <a:pt x="430" y="3422"/>
                        </a:lnTo>
                        <a:lnTo>
                          <a:pt x="426" y="3428"/>
                        </a:lnTo>
                        <a:lnTo>
                          <a:pt x="426" y="3432"/>
                        </a:lnTo>
                        <a:lnTo>
                          <a:pt x="426" y="3436"/>
                        </a:lnTo>
                        <a:lnTo>
                          <a:pt x="424" y="3436"/>
                        </a:lnTo>
                        <a:lnTo>
                          <a:pt x="422" y="3436"/>
                        </a:lnTo>
                        <a:lnTo>
                          <a:pt x="420" y="3442"/>
                        </a:lnTo>
                        <a:close/>
                        <a:moveTo>
                          <a:pt x="272" y="3186"/>
                        </a:moveTo>
                        <a:lnTo>
                          <a:pt x="272" y="3186"/>
                        </a:lnTo>
                        <a:lnTo>
                          <a:pt x="270" y="3186"/>
                        </a:lnTo>
                        <a:lnTo>
                          <a:pt x="272" y="3180"/>
                        </a:lnTo>
                        <a:lnTo>
                          <a:pt x="274" y="3174"/>
                        </a:lnTo>
                        <a:lnTo>
                          <a:pt x="274" y="3168"/>
                        </a:lnTo>
                        <a:lnTo>
                          <a:pt x="274" y="3150"/>
                        </a:lnTo>
                        <a:lnTo>
                          <a:pt x="272" y="3136"/>
                        </a:lnTo>
                        <a:lnTo>
                          <a:pt x="272" y="3132"/>
                        </a:lnTo>
                        <a:lnTo>
                          <a:pt x="270" y="3132"/>
                        </a:lnTo>
                        <a:lnTo>
                          <a:pt x="266" y="3132"/>
                        </a:lnTo>
                        <a:lnTo>
                          <a:pt x="264" y="3130"/>
                        </a:lnTo>
                        <a:lnTo>
                          <a:pt x="262" y="3130"/>
                        </a:lnTo>
                        <a:lnTo>
                          <a:pt x="258" y="3132"/>
                        </a:lnTo>
                        <a:lnTo>
                          <a:pt x="252" y="3136"/>
                        </a:lnTo>
                        <a:lnTo>
                          <a:pt x="250" y="3138"/>
                        </a:lnTo>
                        <a:lnTo>
                          <a:pt x="252" y="3140"/>
                        </a:lnTo>
                        <a:lnTo>
                          <a:pt x="254" y="3142"/>
                        </a:lnTo>
                        <a:lnTo>
                          <a:pt x="254" y="3144"/>
                        </a:lnTo>
                        <a:lnTo>
                          <a:pt x="254" y="3146"/>
                        </a:lnTo>
                        <a:lnTo>
                          <a:pt x="256" y="3148"/>
                        </a:lnTo>
                        <a:lnTo>
                          <a:pt x="258" y="3150"/>
                        </a:lnTo>
                        <a:lnTo>
                          <a:pt x="260" y="3154"/>
                        </a:lnTo>
                        <a:lnTo>
                          <a:pt x="258" y="3164"/>
                        </a:lnTo>
                        <a:lnTo>
                          <a:pt x="256" y="3166"/>
                        </a:lnTo>
                        <a:lnTo>
                          <a:pt x="252" y="3164"/>
                        </a:lnTo>
                        <a:lnTo>
                          <a:pt x="250" y="3162"/>
                        </a:lnTo>
                        <a:lnTo>
                          <a:pt x="246" y="3162"/>
                        </a:lnTo>
                        <a:lnTo>
                          <a:pt x="244" y="3164"/>
                        </a:lnTo>
                        <a:lnTo>
                          <a:pt x="242" y="3162"/>
                        </a:lnTo>
                        <a:lnTo>
                          <a:pt x="238" y="3162"/>
                        </a:lnTo>
                        <a:lnTo>
                          <a:pt x="236" y="3164"/>
                        </a:lnTo>
                        <a:lnTo>
                          <a:pt x="234" y="3168"/>
                        </a:lnTo>
                        <a:lnTo>
                          <a:pt x="236" y="3172"/>
                        </a:lnTo>
                        <a:lnTo>
                          <a:pt x="238" y="3178"/>
                        </a:lnTo>
                        <a:lnTo>
                          <a:pt x="242" y="3184"/>
                        </a:lnTo>
                        <a:lnTo>
                          <a:pt x="244" y="3190"/>
                        </a:lnTo>
                        <a:lnTo>
                          <a:pt x="246" y="3194"/>
                        </a:lnTo>
                        <a:lnTo>
                          <a:pt x="248" y="3200"/>
                        </a:lnTo>
                        <a:lnTo>
                          <a:pt x="250" y="3200"/>
                        </a:lnTo>
                        <a:lnTo>
                          <a:pt x="252" y="3200"/>
                        </a:lnTo>
                        <a:lnTo>
                          <a:pt x="254" y="3196"/>
                        </a:lnTo>
                        <a:lnTo>
                          <a:pt x="254" y="3190"/>
                        </a:lnTo>
                        <a:lnTo>
                          <a:pt x="252" y="3184"/>
                        </a:lnTo>
                        <a:lnTo>
                          <a:pt x="250" y="3180"/>
                        </a:lnTo>
                        <a:lnTo>
                          <a:pt x="252" y="3178"/>
                        </a:lnTo>
                        <a:lnTo>
                          <a:pt x="254" y="3178"/>
                        </a:lnTo>
                        <a:lnTo>
                          <a:pt x="258" y="3182"/>
                        </a:lnTo>
                        <a:lnTo>
                          <a:pt x="262" y="3184"/>
                        </a:lnTo>
                        <a:lnTo>
                          <a:pt x="262" y="3186"/>
                        </a:lnTo>
                        <a:lnTo>
                          <a:pt x="260" y="3186"/>
                        </a:lnTo>
                        <a:lnTo>
                          <a:pt x="258" y="3190"/>
                        </a:lnTo>
                        <a:lnTo>
                          <a:pt x="258" y="3192"/>
                        </a:lnTo>
                        <a:lnTo>
                          <a:pt x="258" y="3194"/>
                        </a:lnTo>
                        <a:lnTo>
                          <a:pt x="258" y="3198"/>
                        </a:lnTo>
                        <a:lnTo>
                          <a:pt x="258" y="3202"/>
                        </a:lnTo>
                        <a:lnTo>
                          <a:pt x="258" y="3206"/>
                        </a:lnTo>
                        <a:lnTo>
                          <a:pt x="260" y="3208"/>
                        </a:lnTo>
                        <a:lnTo>
                          <a:pt x="266" y="3208"/>
                        </a:lnTo>
                        <a:lnTo>
                          <a:pt x="270" y="3208"/>
                        </a:lnTo>
                        <a:lnTo>
                          <a:pt x="272" y="3206"/>
                        </a:lnTo>
                        <a:lnTo>
                          <a:pt x="274" y="3200"/>
                        </a:lnTo>
                        <a:lnTo>
                          <a:pt x="274" y="3194"/>
                        </a:lnTo>
                        <a:lnTo>
                          <a:pt x="276" y="3192"/>
                        </a:lnTo>
                        <a:lnTo>
                          <a:pt x="276" y="3190"/>
                        </a:lnTo>
                        <a:lnTo>
                          <a:pt x="276" y="3188"/>
                        </a:lnTo>
                        <a:lnTo>
                          <a:pt x="276" y="3186"/>
                        </a:lnTo>
                        <a:lnTo>
                          <a:pt x="272" y="3186"/>
                        </a:lnTo>
                        <a:close/>
                      </a:path>
                    </a:pathLst>
                  </a:custGeom>
                  <a:solidFill>
                    <a:srgbClr val="C3135B">
                      <a:lumMod val="60000"/>
                      <a:lumOff val="40000"/>
                    </a:srgbClr>
                  </a:solidFill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8" name="Freeform 6151">
                    <a:extLst>
                      <a:ext uri="{FF2B5EF4-FFF2-40B4-BE49-F238E27FC236}">
                        <a16:creationId xmlns:a16="http://schemas.microsoft.com/office/drawing/2014/main" id="{D2AAD84C-F259-4205-B7AD-1981A30230D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834182" y="3952882"/>
                    <a:ext cx="1708155" cy="1525582"/>
                  </a:xfrm>
                  <a:custGeom>
                    <a:avLst/>
                    <a:gdLst>
                      <a:gd name="T0" fmla="*/ 441960 w 2690"/>
                      <a:gd name="T1" fmla="*/ 349032 h 2404"/>
                      <a:gd name="T2" fmla="*/ 1037590 w 2690"/>
                      <a:gd name="T3" fmla="*/ 357917 h 2404"/>
                      <a:gd name="T4" fmla="*/ 979170 w 2690"/>
                      <a:gd name="T5" fmla="*/ 750102 h 2404"/>
                      <a:gd name="T6" fmla="*/ 911860 w 2690"/>
                      <a:gd name="T7" fmla="*/ 630796 h 2404"/>
                      <a:gd name="T8" fmla="*/ 789940 w 2690"/>
                      <a:gd name="T9" fmla="*/ 445492 h 2404"/>
                      <a:gd name="T10" fmla="*/ 726440 w 2690"/>
                      <a:gd name="T11" fmla="*/ 403608 h 2404"/>
                      <a:gd name="T12" fmla="*/ 579120 w 2690"/>
                      <a:gd name="T13" fmla="*/ 472145 h 2404"/>
                      <a:gd name="T14" fmla="*/ 584200 w 2690"/>
                      <a:gd name="T15" fmla="*/ 383301 h 2404"/>
                      <a:gd name="T16" fmla="*/ 478790 w 2690"/>
                      <a:gd name="T17" fmla="*/ 352840 h 2404"/>
                      <a:gd name="T18" fmla="*/ 388620 w 2690"/>
                      <a:gd name="T19" fmla="*/ 458184 h 2404"/>
                      <a:gd name="T20" fmla="*/ 262890 w 2690"/>
                      <a:gd name="T21" fmla="*/ 533067 h 2404"/>
                      <a:gd name="T22" fmla="*/ 69850 w 2690"/>
                      <a:gd name="T23" fmla="*/ 656181 h 2404"/>
                      <a:gd name="T24" fmla="*/ 5080 w 2690"/>
                      <a:gd name="T25" fmla="*/ 802139 h 2404"/>
                      <a:gd name="T26" fmla="*/ 60960 w 2690"/>
                      <a:gd name="T27" fmla="*/ 1055981 h 2404"/>
                      <a:gd name="T28" fmla="*/ 218440 w 2690"/>
                      <a:gd name="T29" fmla="*/ 1077558 h 2404"/>
                      <a:gd name="T30" fmla="*/ 490220 w 2690"/>
                      <a:gd name="T31" fmla="*/ 1012828 h 2404"/>
                      <a:gd name="T32" fmla="*/ 628650 w 2690"/>
                      <a:gd name="T33" fmla="*/ 1040751 h 2404"/>
                      <a:gd name="T34" fmla="*/ 647700 w 2690"/>
                      <a:gd name="T35" fmla="*/ 1137210 h 2404"/>
                      <a:gd name="T36" fmla="*/ 810260 w 2690"/>
                      <a:gd name="T37" fmla="*/ 1215901 h 2404"/>
                      <a:gd name="T38" fmla="*/ 938530 w 2690"/>
                      <a:gd name="T39" fmla="*/ 1189248 h 2404"/>
                      <a:gd name="T40" fmla="*/ 1033780 w 2690"/>
                      <a:gd name="T41" fmla="*/ 896061 h 2404"/>
                      <a:gd name="T42" fmla="*/ 1059180 w 2690"/>
                      <a:gd name="T43" fmla="*/ 154843 h 2404"/>
                      <a:gd name="T44" fmla="*/ 788670 w 2690"/>
                      <a:gd name="T45" fmla="*/ 1289515 h 2404"/>
                      <a:gd name="T46" fmla="*/ 810260 w 2690"/>
                      <a:gd name="T47" fmla="*/ 1344091 h 2404"/>
                      <a:gd name="T48" fmla="*/ 881380 w 2690"/>
                      <a:gd name="T49" fmla="*/ 1394860 h 2404"/>
                      <a:gd name="T50" fmla="*/ 623570 w 2690"/>
                      <a:gd name="T51" fmla="*/ 1148633 h 2404"/>
                      <a:gd name="T52" fmla="*/ 1405890 w 2690"/>
                      <a:gd name="T53" fmla="*/ 516568 h 2404"/>
                      <a:gd name="T54" fmla="*/ 1370330 w 2690"/>
                      <a:gd name="T55" fmla="*/ 696795 h 2404"/>
                      <a:gd name="T56" fmla="*/ 1367790 w 2690"/>
                      <a:gd name="T57" fmla="*/ 455646 h 2404"/>
                      <a:gd name="T58" fmla="*/ 1125220 w 2690"/>
                      <a:gd name="T59" fmla="*/ 244957 h 2404"/>
                      <a:gd name="T60" fmla="*/ 1106170 w 2690"/>
                      <a:gd name="T61" fmla="*/ 201804 h 2404"/>
                      <a:gd name="T62" fmla="*/ 1162050 w 2690"/>
                      <a:gd name="T63" fmla="*/ 242419 h 2404"/>
                      <a:gd name="T64" fmla="*/ 1210310 w 2690"/>
                      <a:gd name="T65" fmla="*/ 365532 h 2404"/>
                      <a:gd name="T66" fmla="*/ 1394460 w 2690"/>
                      <a:gd name="T67" fmla="*/ 512760 h 2404"/>
                      <a:gd name="T68" fmla="*/ 1545590 w 2690"/>
                      <a:gd name="T69" fmla="*/ 1325053 h 2404"/>
                      <a:gd name="T70" fmla="*/ 1426210 w 2690"/>
                      <a:gd name="T71" fmla="*/ 1426590 h 2404"/>
                      <a:gd name="T72" fmla="*/ 1432560 w 2690"/>
                      <a:gd name="T73" fmla="*/ 1525588 h 2404"/>
                      <a:gd name="T74" fmla="*/ 1534160 w 2690"/>
                      <a:gd name="T75" fmla="*/ 1393590 h 2404"/>
                      <a:gd name="T76" fmla="*/ 1692910 w 2690"/>
                      <a:gd name="T77" fmla="*/ 521644 h 2404"/>
                      <a:gd name="T78" fmla="*/ 1576070 w 2690"/>
                      <a:gd name="T79" fmla="*/ 1165133 h 2404"/>
                      <a:gd name="T80" fmla="*/ 1564640 w 2690"/>
                      <a:gd name="T81" fmla="*/ 1161325 h 2404"/>
                      <a:gd name="T82" fmla="*/ 1588770 w 2690"/>
                      <a:gd name="T83" fmla="*/ 1345360 h 2404"/>
                      <a:gd name="T84" fmla="*/ 1651000 w 2690"/>
                      <a:gd name="T85" fmla="*/ 1208286 h 2404"/>
                      <a:gd name="T86" fmla="*/ 1428750 w 2690"/>
                      <a:gd name="T87" fmla="*/ 587643 h 2404"/>
                      <a:gd name="T88" fmla="*/ 966470 w 2690"/>
                      <a:gd name="T89" fmla="*/ 312225 h 2404"/>
                      <a:gd name="T90" fmla="*/ 867410 w 2690"/>
                      <a:gd name="T91" fmla="*/ 159920 h 2404"/>
                      <a:gd name="T92" fmla="*/ 584200 w 2690"/>
                      <a:gd name="T93" fmla="*/ 49499 h 2404"/>
                      <a:gd name="T94" fmla="*/ 539750 w 2690"/>
                      <a:gd name="T95" fmla="*/ 182766 h 2404"/>
                      <a:gd name="T96" fmla="*/ 631190 w 2690"/>
                      <a:gd name="T97" fmla="*/ 243688 h 2404"/>
                      <a:gd name="T98" fmla="*/ 673100 w 2690"/>
                      <a:gd name="T99" fmla="*/ 510222 h 2404"/>
                      <a:gd name="T100" fmla="*/ 769620 w 2690"/>
                      <a:gd name="T101" fmla="*/ 279226 h 2404"/>
                      <a:gd name="T102" fmla="*/ 889000 w 2690"/>
                      <a:gd name="T103" fmla="*/ 312225 h 2404"/>
                      <a:gd name="T104" fmla="*/ 885190 w 2690"/>
                      <a:gd name="T105" fmla="*/ 244957 h 2404"/>
                      <a:gd name="T106" fmla="*/ 774700 w 2690"/>
                      <a:gd name="T107" fmla="*/ 107883 h 2404"/>
                      <a:gd name="T108" fmla="*/ 922020 w 2690"/>
                      <a:gd name="T109" fmla="*/ 187843 h 2404"/>
                      <a:gd name="T110" fmla="*/ 971550 w 2690"/>
                      <a:gd name="T111" fmla="*/ 153574 h 2404"/>
                      <a:gd name="T112" fmla="*/ 1008380 w 2690"/>
                      <a:gd name="T113" fmla="*/ 128190 h 2404"/>
                      <a:gd name="T114" fmla="*/ 952500 w 2690"/>
                      <a:gd name="T115" fmla="*/ 81229 h 2404"/>
                      <a:gd name="T116" fmla="*/ 487680 w 2690"/>
                      <a:gd name="T117" fmla="*/ 92652 h 2404"/>
                      <a:gd name="T118" fmla="*/ 637540 w 2690"/>
                      <a:gd name="T119" fmla="*/ 180228 h 2404"/>
                      <a:gd name="T120" fmla="*/ 613410 w 2690"/>
                      <a:gd name="T121" fmla="*/ 60922 h 2404"/>
                      <a:gd name="T122" fmla="*/ 499110 w 2690"/>
                      <a:gd name="T123" fmla="*/ 11423 h 2404"/>
                      <a:gd name="T124" fmla="*/ 1026160 w 2690"/>
                      <a:gd name="T125" fmla="*/ 776755 h 2404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2690"/>
                      <a:gd name="T190" fmla="*/ 0 h 2404"/>
                      <a:gd name="T191" fmla="*/ 2690 w 2690"/>
                      <a:gd name="T192" fmla="*/ 2404 h 2404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2690" h="2404">
                        <a:moveTo>
                          <a:pt x="692" y="12"/>
                        </a:moveTo>
                        <a:lnTo>
                          <a:pt x="692" y="12"/>
                        </a:lnTo>
                        <a:lnTo>
                          <a:pt x="698" y="14"/>
                        </a:lnTo>
                        <a:lnTo>
                          <a:pt x="702" y="18"/>
                        </a:lnTo>
                        <a:lnTo>
                          <a:pt x="708" y="20"/>
                        </a:lnTo>
                        <a:lnTo>
                          <a:pt x="714" y="20"/>
                        </a:lnTo>
                        <a:lnTo>
                          <a:pt x="716" y="20"/>
                        </a:lnTo>
                        <a:lnTo>
                          <a:pt x="714" y="18"/>
                        </a:lnTo>
                        <a:lnTo>
                          <a:pt x="712" y="16"/>
                        </a:lnTo>
                        <a:lnTo>
                          <a:pt x="710" y="12"/>
                        </a:lnTo>
                        <a:lnTo>
                          <a:pt x="708" y="12"/>
                        </a:lnTo>
                        <a:lnTo>
                          <a:pt x="710" y="12"/>
                        </a:lnTo>
                        <a:lnTo>
                          <a:pt x="714" y="12"/>
                        </a:lnTo>
                        <a:lnTo>
                          <a:pt x="718" y="16"/>
                        </a:lnTo>
                        <a:lnTo>
                          <a:pt x="722" y="18"/>
                        </a:lnTo>
                        <a:lnTo>
                          <a:pt x="728" y="18"/>
                        </a:lnTo>
                        <a:lnTo>
                          <a:pt x="730" y="16"/>
                        </a:lnTo>
                        <a:lnTo>
                          <a:pt x="730" y="12"/>
                        </a:lnTo>
                        <a:lnTo>
                          <a:pt x="724" y="6"/>
                        </a:lnTo>
                        <a:lnTo>
                          <a:pt x="714" y="2"/>
                        </a:lnTo>
                        <a:lnTo>
                          <a:pt x="708" y="0"/>
                        </a:lnTo>
                        <a:lnTo>
                          <a:pt x="702" y="2"/>
                        </a:lnTo>
                        <a:lnTo>
                          <a:pt x="694" y="4"/>
                        </a:lnTo>
                        <a:lnTo>
                          <a:pt x="688" y="8"/>
                        </a:lnTo>
                        <a:lnTo>
                          <a:pt x="688" y="10"/>
                        </a:lnTo>
                        <a:lnTo>
                          <a:pt x="692" y="12"/>
                        </a:lnTo>
                        <a:close/>
                        <a:moveTo>
                          <a:pt x="742" y="352"/>
                        </a:moveTo>
                        <a:lnTo>
                          <a:pt x="742" y="352"/>
                        </a:lnTo>
                        <a:lnTo>
                          <a:pt x="740" y="350"/>
                        </a:lnTo>
                        <a:lnTo>
                          <a:pt x="736" y="352"/>
                        </a:lnTo>
                        <a:lnTo>
                          <a:pt x="732" y="358"/>
                        </a:lnTo>
                        <a:lnTo>
                          <a:pt x="728" y="366"/>
                        </a:lnTo>
                        <a:lnTo>
                          <a:pt x="724" y="382"/>
                        </a:lnTo>
                        <a:lnTo>
                          <a:pt x="724" y="386"/>
                        </a:lnTo>
                        <a:lnTo>
                          <a:pt x="724" y="388"/>
                        </a:lnTo>
                        <a:lnTo>
                          <a:pt x="726" y="388"/>
                        </a:lnTo>
                        <a:lnTo>
                          <a:pt x="736" y="382"/>
                        </a:lnTo>
                        <a:lnTo>
                          <a:pt x="742" y="374"/>
                        </a:lnTo>
                        <a:lnTo>
                          <a:pt x="744" y="364"/>
                        </a:lnTo>
                        <a:lnTo>
                          <a:pt x="742" y="352"/>
                        </a:lnTo>
                        <a:close/>
                        <a:moveTo>
                          <a:pt x="696" y="550"/>
                        </a:moveTo>
                        <a:lnTo>
                          <a:pt x="696" y="550"/>
                        </a:lnTo>
                        <a:lnTo>
                          <a:pt x="692" y="548"/>
                        </a:lnTo>
                        <a:lnTo>
                          <a:pt x="690" y="548"/>
                        </a:lnTo>
                        <a:lnTo>
                          <a:pt x="690" y="552"/>
                        </a:lnTo>
                        <a:lnTo>
                          <a:pt x="692" y="556"/>
                        </a:lnTo>
                        <a:lnTo>
                          <a:pt x="700" y="566"/>
                        </a:lnTo>
                        <a:lnTo>
                          <a:pt x="710" y="578"/>
                        </a:lnTo>
                        <a:lnTo>
                          <a:pt x="714" y="580"/>
                        </a:lnTo>
                        <a:lnTo>
                          <a:pt x="718" y="578"/>
                        </a:lnTo>
                        <a:lnTo>
                          <a:pt x="724" y="576"/>
                        </a:lnTo>
                        <a:lnTo>
                          <a:pt x="728" y="574"/>
                        </a:lnTo>
                        <a:lnTo>
                          <a:pt x="734" y="568"/>
                        </a:lnTo>
                        <a:lnTo>
                          <a:pt x="736" y="564"/>
                        </a:lnTo>
                        <a:lnTo>
                          <a:pt x="738" y="558"/>
                        </a:lnTo>
                        <a:lnTo>
                          <a:pt x="736" y="552"/>
                        </a:lnTo>
                        <a:lnTo>
                          <a:pt x="730" y="546"/>
                        </a:lnTo>
                        <a:lnTo>
                          <a:pt x="728" y="544"/>
                        </a:lnTo>
                        <a:lnTo>
                          <a:pt x="724" y="546"/>
                        </a:lnTo>
                        <a:lnTo>
                          <a:pt x="722" y="548"/>
                        </a:lnTo>
                        <a:lnTo>
                          <a:pt x="718" y="552"/>
                        </a:lnTo>
                        <a:lnTo>
                          <a:pt x="712" y="554"/>
                        </a:lnTo>
                        <a:lnTo>
                          <a:pt x="706" y="554"/>
                        </a:lnTo>
                        <a:lnTo>
                          <a:pt x="696" y="550"/>
                        </a:lnTo>
                        <a:close/>
                        <a:moveTo>
                          <a:pt x="936" y="688"/>
                        </a:moveTo>
                        <a:lnTo>
                          <a:pt x="936" y="688"/>
                        </a:lnTo>
                        <a:lnTo>
                          <a:pt x="938" y="696"/>
                        </a:lnTo>
                        <a:lnTo>
                          <a:pt x="940" y="696"/>
                        </a:lnTo>
                        <a:lnTo>
                          <a:pt x="942" y="696"/>
                        </a:lnTo>
                        <a:lnTo>
                          <a:pt x="946" y="692"/>
                        </a:lnTo>
                        <a:lnTo>
                          <a:pt x="950" y="684"/>
                        </a:lnTo>
                        <a:lnTo>
                          <a:pt x="950" y="680"/>
                        </a:lnTo>
                        <a:lnTo>
                          <a:pt x="950" y="678"/>
                        </a:lnTo>
                        <a:lnTo>
                          <a:pt x="946" y="676"/>
                        </a:lnTo>
                        <a:lnTo>
                          <a:pt x="942" y="676"/>
                        </a:lnTo>
                        <a:lnTo>
                          <a:pt x="940" y="676"/>
                        </a:lnTo>
                        <a:lnTo>
                          <a:pt x="936" y="680"/>
                        </a:lnTo>
                        <a:lnTo>
                          <a:pt x="934" y="684"/>
                        </a:lnTo>
                        <a:lnTo>
                          <a:pt x="936" y="688"/>
                        </a:lnTo>
                        <a:close/>
                        <a:moveTo>
                          <a:pt x="1610" y="556"/>
                        </a:moveTo>
                        <a:lnTo>
                          <a:pt x="1610" y="556"/>
                        </a:lnTo>
                        <a:lnTo>
                          <a:pt x="1616" y="560"/>
                        </a:lnTo>
                        <a:lnTo>
                          <a:pt x="1624" y="562"/>
                        </a:lnTo>
                        <a:lnTo>
                          <a:pt x="1632" y="564"/>
                        </a:lnTo>
                        <a:lnTo>
                          <a:pt x="1634" y="564"/>
                        </a:lnTo>
                        <a:lnTo>
                          <a:pt x="1634" y="562"/>
                        </a:lnTo>
                        <a:lnTo>
                          <a:pt x="1628" y="558"/>
                        </a:lnTo>
                        <a:lnTo>
                          <a:pt x="1618" y="552"/>
                        </a:lnTo>
                        <a:lnTo>
                          <a:pt x="1610" y="550"/>
                        </a:lnTo>
                        <a:lnTo>
                          <a:pt x="1610" y="552"/>
                        </a:lnTo>
                        <a:lnTo>
                          <a:pt x="1610" y="556"/>
                        </a:lnTo>
                        <a:close/>
                        <a:moveTo>
                          <a:pt x="1402" y="2052"/>
                        </a:moveTo>
                        <a:lnTo>
                          <a:pt x="1402" y="2052"/>
                        </a:lnTo>
                        <a:lnTo>
                          <a:pt x="1404" y="2054"/>
                        </a:lnTo>
                        <a:lnTo>
                          <a:pt x="1410" y="2056"/>
                        </a:lnTo>
                        <a:lnTo>
                          <a:pt x="1416" y="2056"/>
                        </a:lnTo>
                        <a:lnTo>
                          <a:pt x="1420" y="2054"/>
                        </a:lnTo>
                        <a:lnTo>
                          <a:pt x="1420" y="2052"/>
                        </a:lnTo>
                        <a:lnTo>
                          <a:pt x="1418" y="2048"/>
                        </a:lnTo>
                        <a:lnTo>
                          <a:pt x="1412" y="2048"/>
                        </a:lnTo>
                        <a:lnTo>
                          <a:pt x="1404" y="2048"/>
                        </a:lnTo>
                        <a:lnTo>
                          <a:pt x="1402" y="2050"/>
                        </a:lnTo>
                        <a:lnTo>
                          <a:pt x="1402" y="2052"/>
                        </a:lnTo>
                        <a:close/>
                        <a:moveTo>
                          <a:pt x="1610" y="1344"/>
                        </a:moveTo>
                        <a:lnTo>
                          <a:pt x="1610" y="1344"/>
                        </a:lnTo>
                        <a:lnTo>
                          <a:pt x="1612" y="1338"/>
                        </a:lnTo>
                        <a:lnTo>
                          <a:pt x="1614" y="1334"/>
                        </a:lnTo>
                        <a:lnTo>
                          <a:pt x="1612" y="1324"/>
                        </a:lnTo>
                        <a:lnTo>
                          <a:pt x="1610" y="1312"/>
                        </a:lnTo>
                        <a:lnTo>
                          <a:pt x="1608" y="1304"/>
                        </a:lnTo>
                        <a:lnTo>
                          <a:pt x="1610" y="1294"/>
                        </a:lnTo>
                        <a:lnTo>
                          <a:pt x="1610" y="1280"/>
                        </a:lnTo>
                        <a:lnTo>
                          <a:pt x="1608" y="1276"/>
                        </a:lnTo>
                        <a:lnTo>
                          <a:pt x="1606" y="1276"/>
                        </a:lnTo>
                        <a:lnTo>
                          <a:pt x="1604" y="1274"/>
                        </a:lnTo>
                        <a:lnTo>
                          <a:pt x="1600" y="1270"/>
                        </a:lnTo>
                        <a:lnTo>
                          <a:pt x="1598" y="1266"/>
                        </a:lnTo>
                        <a:lnTo>
                          <a:pt x="1596" y="1256"/>
                        </a:lnTo>
                        <a:lnTo>
                          <a:pt x="1594" y="1246"/>
                        </a:lnTo>
                        <a:lnTo>
                          <a:pt x="1590" y="1238"/>
                        </a:lnTo>
                        <a:lnTo>
                          <a:pt x="1582" y="1226"/>
                        </a:lnTo>
                        <a:lnTo>
                          <a:pt x="1570" y="1214"/>
                        </a:lnTo>
                        <a:lnTo>
                          <a:pt x="1560" y="1198"/>
                        </a:lnTo>
                        <a:lnTo>
                          <a:pt x="1550" y="1184"/>
                        </a:lnTo>
                        <a:lnTo>
                          <a:pt x="1548" y="1182"/>
                        </a:lnTo>
                        <a:lnTo>
                          <a:pt x="1546" y="1182"/>
                        </a:lnTo>
                        <a:lnTo>
                          <a:pt x="1542" y="1182"/>
                        </a:lnTo>
                        <a:lnTo>
                          <a:pt x="1538" y="1180"/>
                        </a:lnTo>
                        <a:lnTo>
                          <a:pt x="1534" y="1176"/>
                        </a:lnTo>
                        <a:lnTo>
                          <a:pt x="1526" y="1166"/>
                        </a:lnTo>
                        <a:lnTo>
                          <a:pt x="1518" y="1156"/>
                        </a:lnTo>
                        <a:lnTo>
                          <a:pt x="1514" y="1146"/>
                        </a:lnTo>
                        <a:lnTo>
                          <a:pt x="1514" y="1136"/>
                        </a:lnTo>
                        <a:lnTo>
                          <a:pt x="1514" y="1126"/>
                        </a:lnTo>
                        <a:lnTo>
                          <a:pt x="1514" y="1110"/>
                        </a:lnTo>
                        <a:lnTo>
                          <a:pt x="1514" y="1104"/>
                        </a:lnTo>
                        <a:lnTo>
                          <a:pt x="1510" y="1098"/>
                        </a:lnTo>
                        <a:lnTo>
                          <a:pt x="1508" y="1096"/>
                        </a:lnTo>
                        <a:lnTo>
                          <a:pt x="1506" y="1096"/>
                        </a:lnTo>
                        <a:lnTo>
                          <a:pt x="1502" y="1102"/>
                        </a:lnTo>
                        <a:lnTo>
                          <a:pt x="1502" y="1104"/>
                        </a:lnTo>
                        <a:lnTo>
                          <a:pt x="1498" y="1104"/>
                        </a:lnTo>
                        <a:lnTo>
                          <a:pt x="1494" y="1102"/>
                        </a:lnTo>
                        <a:lnTo>
                          <a:pt x="1490" y="1096"/>
                        </a:lnTo>
                        <a:lnTo>
                          <a:pt x="1484" y="1090"/>
                        </a:lnTo>
                        <a:lnTo>
                          <a:pt x="1480" y="1090"/>
                        </a:lnTo>
                        <a:lnTo>
                          <a:pt x="1480" y="1092"/>
                        </a:lnTo>
                        <a:lnTo>
                          <a:pt x="1480" y="1098"/>
                        </a:lnTo>
                        <a:lnTo>
                          <a:pt x="1478" y="1102"/>
                        </a:lnTo>
                        <a:lnTo>
                          <a:pt x="1478" y="1106"/>
                        </a:lnTo>
                        <a:lnTo>
                          <a:pt x="1474" y="1104"/>
                        </a:lnTo>
                        <a:lnTo>
                          <a:pt x="1470" y="1100"/>
                        </a:lnTo>
                        <a:lnTo>
                          <a:pt x="1464" y="1092"/>
                        </a:lnTo>
                        <a:lnTo>
                          <a:pt x="1462" y="1086"/>
                        </a:lnTo>
                        <a:lnTo>
                          <a:pt x="1462" y="1080"/>
                        </a:lnTo>
                        <a:lnTo>
                          <a:pt x="1462" y="1076"/>
                        </a:lnTo>
                        <a:lnTo>
                          <a:pt x="1464" y="1066"/>
                        </a:lnTo>
                        <a:lnTo>
                          <a:pt x="1462" y="1060"/>
                        </a:lnTo>
                        <a:lnTo>
                          <a:pt x="1462" y="1054"/>
                        </a:lnTo>
                        <a:lnTo>
                          <a:pt x="1458" y="1046"/>
                        </a:lnTo>
                        <a:lnTo>
                          <a:pt x="1452" y="1038"/>
                        </a:lnTo>
                        <a:lnTo>
                          <a:pt x="1440" y="1022"/>
                        </a:lnTo>
                        <a:lnTo>
                          <a:pt x="1430" y="1012"/>
                        </a:lnTo>
                        <a:lnTo>
                          <a:pt x="1428" y="1008"/>
                        </a:lnTo>
                        <a:lnTo>
                          <a:pt x="1432" y="1008"/>
                        </a:lnTo>
                        <a:lnTo>
                          <a:pt x="1436" y="1008"/>
                        </a:lnTo>
                        <a:lnTo>
                          <a:pt x="1438" y="1006"/>
                        </a:lnTo>
                        <a:lnTo>
                          <a:pt x="1440" y="1002"/>
                        </a:lnTo>
                        <a:lnTo>
                          <a:pt x="1438" y="998"/>
                        </a:lnTo>
                        <a:lnTo>
                          <a:pt x="1436" y="994"/>
                        </a:lnTo>
                        <a:lnTo>
                          <a:pt x="1430" y="988"/>
                        </a:lnTo>
                        <a:lnTo>
                          <a:pt x="1422" y="984"/>
                        </a:lnTo>
                        <a:lnTo>
                          <a:pt x="1410" y="978"/>
                        </a:lnTo>
                        <a:lnTo>
                          <a:pt x="1398" y="974"/>
                        </a:lnTo>
                        <a:lnTo>
                          <a:pt x="1392" y="968"/>
                        </a:lnTo>
                        <a:lnTo>
                          <a:pt x="1388" y="964"/>
                        </a:lnTo>
                        <a:lnTo>
                          <a:pt x="1386" y="960"/>
                        </a:lnTo>
                        <a:lnTo>
                          <a:pt x="1384" y="956"/>
                        </a:lnTo>
                        <a:lnTo>
                          <a:pt x="1380" y="952"/>
                        </a:lnTo>
                        <a:lnTo>
                          <a:pt x="1374" y="950"/>
                        </a:lnTo>
                        <a:lnTo>
                          <a:pt x="1364" y="946"/>
                        </a:lnTo>
                        <a:lnTo>
                          <a:pt x="1354" y="942"/>
                        </a:lnTo>
                        <a:lnTo>
                          <a:pt x="1346" y="938"/>
                        </a:lnTo>
                        <a:lnTo>
                          <a:pt x="1340" y="934"/>
                        </a:lnTo>
                        <a:lnTo>
                          <a:pt x="1338" y="928"/>
                        </a:lnTo>
                        <a:lnTo>
                          <a:pt x="1334" y="916"/>
                        </a:lnTo>
                        <a:lnTo>
                          <a:pt x="1332" y="908"/>
                        </a:lnTo>
                        <a:lnTo>
                          <a:pt x="1328" y="902"/>
                        </a:lnTo>
                        <a:lnTo>
                          <a:pt x="1324" y="896"/>
                        </a:lnTo>
                        <a:lnTo>
                          <a:pt x="1324" y="886"/>
                        </a:lnTo>
                        <a:lnTo>
                          <a:pt x="1322" y="864"/>
                        </a:lnTo>
                        <a:lnTo>
                          <a:pt x="1322" y="852"/>
                        </a:lnTo>
                        <a:lnTo>
                          <a:pt x="1320" y="840"/>
                        </a:lnTo>
                        <a:lnTo>
                          <a:pt x="1316" y="828"/>
                        </a:lnTo>
                        <a:lnTo>
                          <a:pt x="1308" y="818"/>
                        </a:lnTo>
                        <a:lnTo>
                          <a:pt x="1304" y="812"/>
                        </a:lnTo>
                        <a:lnTo>
                          <a:pt x="1302" y="806"/>
                        </a:lnTo>
                        <a:lnTo>
                          <a:pt x="1298" y="794"/>
                        </a:lnTo>
                        <a:lnTo>
                          <a:pt x="1296" y="780"/>
                        </a:lnTo>
                        <a:lnTo>
                          <a:pt x="1296" y="764"/>
                        </a:lnTo>
                        <a:lnTo>
                          <a:pt x="1296" y="750"/>
                        </a:lnTo>
                        <a:lnTo>
                          <a:pt x="1294" y="736"/>
                        </a:lnTo>
                        <a:lnTo>
                          <a:pt x="1290" y="726"/>
                        </a:lnTo>
                        <a:lnTo>
                          <a:pt x="1286" y="722"/>
                        </a:lnTo>
                        <a:lnTo>
                          <a:pt x="1282" y="718"/>
                        </a:lnTo>
                        <a:lnTo>
                          <a:pt x="1274" y="712"/>
                        </a:lnTo>
                        <a:lnTo>
                          <a:pt x="1268" y="704"/>
                        </a:lnTo>
                        <a:lnTo>
                          <a:pt x="1262" y="692"/>
                        </a:lnTo>
                        <a:lnTo>
                          <a:pt x="1258" y="690"/>
                        </a:lnTo>
                        <a:lnTo>
                          <a:pt x="1256" y="688"/>
                        </a:lnTo>
                        <a:lnTo>
                          <a:pt x="1254" y="690"/>
                        </a:lnTo>
                        <a:lnTo>
                          <a:pt x="1250" y="698"/>
                        </a:lnTo>
                        <a:lnTo>
                          <a:pt x="1244" y="702"/>
                        </a:lnTo>
                        <a:lnTo>
                          <a:pt x="1240" y="704"/>
                        </a:lnTo>
                        <a:lnTo>
                          <a:pt x="1236" y="702"/>
                        </a:lnTo>
                        <a:lnTo>
                          <a:pt x="1232" y="696"/>
                        </a:lnTo>
                        <a:lnTo>
                          <a:pt x="1228" y="690"/>
                        </a:lnTo>
                        <a:lnTo>
                          <a:pt x="1226" y="682"/>
                        </a:lnTo>
                        <a:lnTo>
                          <a:pt x="1224" y="664"/>
                        </a:lnTo>
                        <a:lnTo>
                          <a:pt x="1224" y="650"/>
                        </a:lnTo>
                        <a:lnTo>
                          <a:pt x="1224" y="634"/>
                        </a:lnTo>
                        <a:lnTo>
                          <a:pt x="1220" y="620"/>
                        </a:lnTo>
                        <a:lnTo>
                          <a:pt x="1216" y="614"/>
                        </a:lnTo>
                        <a:lnTo>
                          <a:pt x="1212" y="606"/>
                        </a:lnTo>
                        <a:lnTo>
                          <a:pt x="1208" y="600"/>
                        </a:lnTo>
                        <a:lnTo>
                          <a:pt x="1206" y="596"/>
                        </a:lnTo>
                        <a:lnTo>
                          <a:pt x="1206" y="588"/>
                        </a:lnTo>
                        <a:lnTo>
                          <a:pt x="1208" y="584"/>
                        </a:lnTo>
                        <a:lnTo>
                          <a:pt x="1206" y="582"/>
                        </a:lnTo>
                        <a:lnTo>
                          <a:pt x="1204" y="578"/>
                        </a:lnTo>
                        <a:lnTo>
                          <a:pt x="1200" y="576"/>
                        </a:lnTo>
                        <a:lnTo>
                          <a:pt x="1196" y="572"/>
                        </a:lnTo>
                        <a:lnTo>
                          <a:pt x="1194" y="562"/>
                        </a:lnTo>
                        <a:lnTo>
                          <a:pt x="1192" y="548"/>
                        </a:lnTo>
                        <a:lnTo>
                          <a:pt x="1190" y="534"/>
                        </a:lnTo>
                        <a:lnTo>
                          <a:pt x="1188" y="526"/>
                        </a:lnTo>
                        <a:lnTo>
                          <a:pt x="1184" y="522"/>
                        </a:lnTo>
                        <a:lnTo>
                          <a:pt x="1180" y="520"/>
                        </a:lnTo>
                        <a:lnTo>
                          <a:pt x="1176" y="520"/>
                        </a:lnTo>
                        <a:lnTo>
                          <a:pt x="1172" y="522"/>
                        </a:lnTo>
                        <a:lnTo>
                          <a:pt x="1170" y="526"/>
                        </a:lnTo>
                        <a:lnTo>
                          <a:pt x="1166" y="532"/>
                        </a:lnTo>
                        <a:lnTo>
                          <a:pt x="1166" y="538"/>
                        </a:lnTo>
                        <a:lnTo>
                          <a:pt x="1164" y="552"/>
                        </a:lnTo>
                        <a:lnTo>
                          <a:pt x="1162" y="564"/>
                        </a:lnTo>
                        <a:lnTo>
                          <a:pt x="1150" y="594"/>
                        </a:lnTo>
                        <a:lnTo>
                          <a:pt x="1146" y="602"/>
                        </a:lnTo>
                        <a:lnTo>
                          <a:pt x="1146" y="608"/>
                        </a:lnTo>
                        <a:lnTo>
                          <a:pt x="1146" y="612"/>
                        </a:lnTo>
                        <a:lnTo>
                          <a:pt x="1150" y="614"/>
                        </a:lnTo>
                        <a:lnTo>
                          <a:pt x="1152" y="616"/>
                        </a:lnTo>
                        <a:lnTo>
                          <a:pt x="1152" y="618"/>
                        </a:lnTo>
                        <a:lnTo>
                          <a:pt x="1150" y="622"/>
                        </a:lnTo>
                        <a:lnTo>
                          <a:pt x="1144" y="630"/>
                        </a:lnTo>
                        <a:lnTo>
                          <a:pt x="1144" y="636"/>
                        </a:lnTo>
                        <a:lnTo>
                          <a:pt x="1144" y="646"/>
                        </a:lnTo>
                        <a:lnTo>
                          <a:pt x="1138" y="658"/>
                        </a:lnTo>
                        <a:lnTo>
                          <a:pt x="1136" y="668"/>
                        </a:lnTo>
                        <a:lnTo>
                          <a:pt x="1136" y="676"/>
                        </a:lnTo>
                        <a:lnTo>
                          <a:pt x="1140" y="700"/>
                        </a:lnTo>
                        <a:lnTo>
                          <a:pt x="1144" y="724"/>
                        </a:lnTo>
                        <a:lnTo>
                          <a:pt x="1144" y="736"/>
                        </a:lnTo>
                        <a:lnTo>
                          <a:pt x="1142" y="748"/>
                        </a:lnTo>
                        <a:lnTo>
                          <a:pt x="1136" y="768"/>
                        </a:lnTo>
                        <a:lnTo>
                          <a:pt x="1136" y="780"/>
                        </a:lnTo>
                        <a:lnTo>
                          <a:pt x="1136" y="792"/>
                        </a:lnTo>
                        <a:lnTo>
                          <a:pt x="1130" y="806"/>
                        </a:lnTo>
                        <a:lnTo>
                          <a:pt x="1124" y="816"/>
                        </a:lnTo>
                        <a:lnTo>
                          <a:pt x="1120" y="826"/>
                        </a:lnTo>
                        <a:lnTo>
                          <a:pt x="1116" y="840"/>
                        </a:lnTo>
                        <a:lnTo>
                          <a:pt x="1114" y="850"/>
                        </a:lnTo>
                        <a:lnTo>
                          <a:pt x="1110" y="856"/>
                        </a:lnTo>
                        <a:lnTo>
                          <a:pt x="1102" y="862"/>
                        </a:lnTo>
                        <a:lnTo>
                          <a:pt x="1096" y="866"/>
                        </a:lnTo>
                        <a:lnTo>
                          <a:pt x="1088" y="866"/>
                        </a:lnTo>
                        <a:lnTo>
                          <a:pt x="1078" y="864"/>
                        </a:lnTo>
                        <a:lnTo>
                          <a:pt x="1068" y="860"/>
                        </a:lnTo>
                        <a:lnTo>
                          <a:pt x="1060" y="854"/>
                        </a:lnTo>
                        <a:lnTo>
                          <a:pt x="1052" y="848"/>
                        </a:lnTo>
                        <a:lnTo>
                          <a:pt x="1046" y="842"/>
                        </a:lnTo>
                        <a:lnTo>
                          <a:pt x="1044" y="836"/>
                        </a:lnTo>
                        <a:lnTo>
                          <a:pt x="1040" y="830"/>
                        </a:lnTo>
                        <a:lnTo>
                          <a:pt x="1036" y="826"/>
                        </a:lnTo>
                        <a:lnTo>
                          <a:pt x="1028" y="824"/>
                        </a:lnTo>
                        <a:lnTo>
                          <a:pt x="1022" y="822"/>
                        </a:lnTo>
                        <a:lnTo>
                          <a:pt x="1014" y="818"/>
                        </a:lnTo>
                        <a:lnTo>
                          <a:pt x="1004" y="812"/>
                        </a:lnTo>
                        <a:lnTo>
                          <a:pt x="990" y="800"/>
                        </a:lnTo>
                        <a:lnTo>
                          <a:pt x="978" y="788"/>
                        </a:lnTo>
                        <a:lnTo>
                          <a:pt x="968" y="782"/>
                        </a:lnTo>
                        <a:lnTo>
                          <a:pt x="962" y="780"/>
                        </a:lnTo>
                        <a:lnTo>
                          <a:pt x="956" y="778"/>
                        </a:lnTo>
                        <a:lnTo>
                          <a:pt x="948" y="776"/>
                        </a:lnTo>
                        <a:lnTo>
                          <a:pt x="942" y="772"/>
                        </a:lnTo>
                        <a:lnTo>
                          <a:pt x="934" y="764"/>
                        </a:lnTo>
                        <a:lnTo>
                          <a:pt x="922" y="752"/>
                        </a:lnTo>
                        <a:lnTo>
                          <a:pt x="912" y="744"/>
                        </a:lnTo>
                        <a:lnTo>
                          <a:pt x="898" y="732"/>
                        </a:lnTo>
                        <a:lnTo>
                          <a:pt x="896" y="728"/>
                        </a:lnTo>
                        <a:lnTo>
                          <a:pt x="896" y="722"/>
                        </a:lnTo>
                        <a:lnTo>
                          <a:pt x="900" y="712"/>
                        </a:lnTo>
                        <a:lnTo>
                          <a:pt x="908" y="700"/>
                        </a:lnTo>
                        <a:lnTo>
                          <a:pt x="916" y="684"/>
                        </a:lnTo>
                        <a:lnTo>
                          <a:pt x="920" y="674"/>
                        </a:lnTo>
                        <a:lnTo>
                          <a:pt x="920" y="670"/>
                        </a:lnTo>
                        <a:lnTo>
                          <a:pt x="918" y="670"/>
                        </a:lnTo>
                        <a:lnTo>
                          <a:pt x="916" y="668"/>
                        </a:lnTo>
                        <a:lnTo>
                          <a:pt x="914" y="666"/>
                        </a:lnTo>
                        <a:lnTo>
                          <a:pt x="914" y="662"/>
                        </a:lnTo>
                        <a:lnTo>
                          <a:pt x="918" y="652"/>
                        </a:lnTo>
                        <a:lnTo>
                          <a:pt x="924" y="644"/>
                        </a:lnTo>
                        <a:lnTo>
                          <a:pt x="928" y="640"/>
                        </a:lnTo>
                        <a:lnTo>
                          <a:pt x="930" y="642"/>
                        </a:lnTo>
                        <a:lnTo>
                          <a:pt x="934" y="646"/>
                        </a:lnTo>
                        <a:lnTo>
                          <a:pt x="936" y="648"/>
                        </a:lnTo>
                        <a:lnTo>
                          <a:pt x="936" y="650"/>
                        </a:lnTo>
                        <a:lnTo>
                          <a:pt x="938" y="646"/>
                        </a:lnTo>
                        <a:lnTo>
                          <a:pt x="940" y="638"/>
                        </a:lnTo>
                        <a:lnTo>
                          <a:pt x="942" y="626"/>
                        </a:lnTo>
                        <a:lnTo>
                          <a:pt x="946" y="618"/>
                        </a:lnTo>
                        <a:lnTo>
                          <a:pt x="950" y="612"/>
                        </a:lnTo>
                        <a:lnTo>
                          <a:pt x="956" y="606"/>
                        </a:lnTo>
                        <a:lnTo>
                          <a:pt x="958" y="604"/>
                        </a:lnTo>
                        <a:lnTo>
                          <a:pt x="960" y="602"/>
                        </a:lnTo>
                        <a:lnTo>
                          <a:pt x="960" y="598"/>
                        </a:lnTo>
                        <a:lnTo>
                          <a:pt x="956" y="596"/>
                        </a:lnTo>
                        <a:lnTo>
                          <a:pt x="950" y="590"/>
                        </a:lnTo>
                        <a:lnTo>
                          <a:pt x="946" y="586"/>
                        </a:lnTo>
                        <a:lnTo>
                          <a:pt x="942" y="580"/>
                        </a:lnTo>
                        <a:lnTo>
                          <a:pt x="942" y="578"/>
                        </a:lnTo>
                        <a:lnTo>
                          <a:pt x="940" y="578"/>
                        </a:lnTo>
                        <a:lnTo>
                          <a:pt x="934" y="582"/>
                        </a:lnTo>
                        <a:lnTo>
                          <a:pt x="930" y="584"/>
                        </a:lnTo>
                        <a:lnTo>
                          <a:pt x="928" y="588"/>
                        </a:lnTo>
                        <a:lnTo>
                          <a:pt x="928" y="594"/>
                        </a:lnTo>
                        <a:lnTo>
                          <a:pt x="930" y="598"/>
                        </a:lnTo>
                        <a:lnTo>
                          <a:pt x="928" y="600"/>
                        </a:lnTo>
                        <a:lnTo>
                          <a:pt x="926" y="602"/>
                        </a:lnTo>
                        <a:lnTo>
                          <a:pt x="922" y="604"/>
                        </a:lnTo>
                        <a:lnTo>
                          <a:pt x="920" y="604"/>
                        </a:lnTo>
                        <a:lnTo>
                          <a:pt x="918" y="598"/>
                        </a:lnTo>
                        <a:lnTo>
                          <a:pt x="918" y="592"/>
                        </a:lnTo>
                        <a:lnTo>
                          <a:pt x="918" y="590"/>
                        </a:lnTo>
                        <a:lnTo>
                          <a:pt x="916" y="590"/>
                        </a:lnTo>
                        <a:lnTo>
                          <a:pt x="914" y="588"/>
                        </a:lnTo>
                        <a:lnTo>
                          <a:pt x="914" y="586"/>
                        </a:lnTo>
                        <a:lnTo>
                          <a:pt x="914" y="578"/>
                        </a:lnTo>
                        <a:lnTo>
                          <a:pt x="914" y="574"/>
                        </a:lnTo>
                        <a:lnTo>
                          <a:pt x="912" y="574"/>
                        </a:lnTo>
                        <a:lnTo>
                          <a:pt x="906" y="576"/>
                        </a:lnTo>
                        <a:lnTo>
                          <a:pt x="898" y="584"/>
                        </a:lnTo>
                        <a:lnTo>
                          <a:pt x="888" y="590"/>
                        </a:lnTo>
                        <a:lnTo>
                          <a:pt x="882" y="594"/>
                        </a:lnTo>
                        <a:lnTo>
                          <a:pt x="878" y="594"/>
                        </a:lnTo>
                        <a:lnTo>
                          <a:pt x="874" y="592"/>
                        </a:lnTo>
                        <a:lnTo>
                          <a:pt x="870" y="586"/>
                        </a:lnTo>
                        <a:lnTo>
                          <a:pt x="866" y="584"/>
                        </a:lnTo>
                        <a:lnTo>
                          <a:pt x="860" y="584"/>
                        </a:lnTo>
                        <a:lnTo>
                          <a:pt x="854" y="586"/>
                        </a:lnTo>
                        <a:lnTo>
                          <a:pt x="848" y="586"/>
                        </a:lnTo>
                        <a:lnTo>
                          <a:pt x="844" y="584"/>
                        </a:lnTo>
                        <a:lnTo>
                          <a:pt x="842" y="580"/>
                        </a:lnTo>
                        <a:lnTo>
                          <a:pt x="834" y="572"/>
                        </a:lnTo>
                        <a:lnTo>
                          <a:pt x="830" y="570"/>
                        </a:lnTo>
                        <a:lnTo>
                          <a:pt x="822" y="570"/>
                        </a:lnTo>
                        <a:lnTo>
                          <a:pt x="814" y="570"/>
                        </a:lnTo>
                        <a:lnTo>
                          <a:pt x="808" y="568"/>
                        </a:lnTo>
                        <a:lnTo>
                          <a:pt x="804" y="564"/>
                        </a:lnTo>
                        <a:lnTo>
                          <a:pt x="802" y="560"/>
                        </a:lnTo>
                        <a:lnTo>
                          <a:pt x="798" y="554"/>
                        </a:lnTo>
                        <a:lnTo>
                          <a:pt x="796" y="554"/>
                        </a:lnTo>
                        <a:lnTo>
                          <a:pt x="792" y="554"/>
                        </a:lnTo>
                        <a:lnTo>
                          <a:pt x="788" y="554"/>
                        </a:lnTo>
                        <a:lnTo>
                          <a:pt x="784" y="554"/>
                        </a:lnTo>
                        <a:lnTo>
                          <a:pt x="782" y="550"/>
                        </a:lnTo>
                        <a:lnTo>
                          <a:pt x="776" y="546"/>
                        </a:lnTo>
                        <a:lnTo>
                          <a:pt x="774" y="544"/>
                        </a:lnTo>
                        <a:lnTo>
                          <a:pt x="768" y="542"/>
                        </a:lnTo>
                        <a:lnTo>
                          <a:pt x="758" y="542"/>
                        </a:lnTo>
                        <a:lnTo>
                          <a:pt x="752" y="544"/>
                        </a:lnTo>
                        <a:lnTo>
                          <a:pt x="750" y="546"/>
                        </a:lnTo>
                        <a:lnTo>
                          <a:pt x="750" y="548"/>
                        </a:lnTo>
                        <a:lnTo>
                          <a:pt x="754" y="556"/>
                        </a:lnTo>
                        <a:lnTo>
                          <a:pt x="756" y="558"/>
                        </a:lnTo>
                        <a:lnTo>
                          <a:pt x="762" y="560"/>
                        </a:lnTo>
                        <a:lnTo>
                          <a:pt x="774" y="560"/>
                        </a:lnTo>
                        <a:lnTo>
                          <a:pt x="778" y="560"/>
                        </a:lnTo>
                        <a:lnTo>
                          <a:pt x="782" y="564"/>
                        </a:lnTo>
                        <a:lnTo>
                          <a:pt x="784" y="570"/>
                        </a:lnTo>
                        <a:lnTo>
                          <a:pt x="782" y="580"/>
                        </a:lnTo>
                        <a:lnTo>
                          <a:pt x="778" y="594"/>
                        </a:lnTo>
                        <a:lnTo>
                          <a:pt x="778" y="596"/>
                        </a:lnTo>
                        <a:lnTo>
                          <a:pt x="776" y="596"/>
                        </a:lnTo>
                        <a:lnTo>
                          <a:pt x="768" y="594"/>
                        </a:lnTo>
                        <a:lnTo>
                          <a:pt x="760" y="594"/>
                        </a:lnTo>
                        <a:lnTo>
                          <a:pt x="750" y="596"/>
                        </a:lnTo>
                        <a:lnTo>
                          <a:pt x="742" y="596"/>
                        </a:lnTo>
                        <a:lnTo>
                          <a:pt x="736" y="596"/>
                        </a:lnTo>
                        <a:lnTo>
                          <a:pt x="728" y="592"/>
                        </a:lnTo>
                        <a:lnTo>
                          <a:pt x="726" y="592"/>
                        </a:lnTo>
                        <a:lnTo>
                          <a:pt x="720" y="594"/>
                        </a:lnTo>
                        <a:lnTo>
                          <a:pt x="700" y="608"/>
                        </a:lnTo>
                        <a:lnTo>
                          <a:pt x="688" y="620"/>
                        </a:lnTo>
                        <a:lnTo>
                          <a:pt x="680" y="628"/>
                        </a:lnTo>
                        <a:lnTo>
                          <a:pt x="678" y="634"/>
                        </a:lnTo>
                        <a:lnTo>
                          <a:pt x="676" y="638"/>
                        </a:lnTo>
                        <a:lnTo>
                          <a:pt x="676" y="644"/>
                        </a:lnTo>
                        <a:lnTo>
                          <a:pt x="674" y="652"/>
                        </a:lnTo>
                        <a:lnTo>
                          <a:pt x="670" y="662"/>
                        </a:lnTo>
                        <a:lnTo>
                          <a:pt x="662" y="674"/>
                        </a:lnTo>
                        <a:lnTo>
                          <a:pt x="654" y="688"/>
                        </a:lnTo>
                        <a:lnTo>
                          <a:pt x="650" y="698"/>
                        </a:lnTo>
                        <a:lnTo>
                          <a:pt x="652" y="706"/>
                        </a:lnTo>
                        <a:lnTo>
                          <a:pt x="654" y="710"/>
                        </a:lnTo>
                        <a:lnTo>
                          <a:pt x="662" y="716"/>
                        </a:lnTo>
                        <a:lnTo>
                          <a:pt x="662" y="720"/>
                        </a:lnTo>
                        <a:lnTo>
                          <a:pt x="658" y="724"/>
                        </a:lnTo>
                        <a:lnTo>
                          <a:pt x="652" y="728"/>
                        </a:lnTo>
                        <a:lnTo>
                          <a:pt x="648" y="730"/>
                        </a:lnTo>
                        <a:lnTo>
                          <a:pt x="644" y="730"/>
                        </a:lnTo>
                        <a:lnTo>
                          <a:pt x="640" y="728"/>
                        </a:lnTo>
                        <a:lnTo>
                          <a:pt x="630" y="722"/>
                        </a:lnTo>
                        <a:lnTo>
                          <a:pt x="626" y="722"/>
                        </a:lnTo>
                        <a:lnTo>
                          <a:pt x="618" y="722"/>
                        </a:lnTo>
                        <a:lnTo>
                          <a:pt x="612" y="722"/>
                        </a:lnTo>
                        <a:lnTo>
                          <a:pt x="608" y="718"/>
                        </a:lnTo>
                        <a:lnTo>
                          <a:pt x="596" y="712"/>
                        </a:lnTo>
                        <a:lnTo>
                          <a:pt x="574" y="688"/>
                        </a:lnTo>
                        <a:lnTo>
                          <a:pt x="562" y="676"/>
                        </a:lnTo>
                        <a:lnTo>
                          <a:pt x="554" y="670"/>
                        </a:lnTo>
                        <a:lnTo>
                          <a:pt x="550" y="668"/>
                        </a:lnTo>
                        <a:lnTo>
                          <a:pt x="548" y="668"/>
                        </a:lnTo>
                        <a:lnTo>
                          <a:pt x="546" y="670"/>
                        </a:lnTo>
                        <a:lnTo>
                          <a:pt x="544" y="674"/>
                        </a:lnTo>
                        <a:lnTo>
                          <a:pt x="542" y="682"/>
                        </a:lnTo>
                        <a:lnTo>
                          <a:pt x="540" y="684"/>
                        </a:lnTo>
                        <a:lnTo>
                          <a:pt x="536" y="684"/>
                        </a:lnTo>
                        <a:lnTo>
                          <a:pt x="532" y="682"/>
                        </a:lnTo>
                        <a:lnTo>
                          <a:pt x="526" y="678"/>
                        </a:lnTo>
                        <a:lnTo>
                          <a:pt x="522" y="678"/>
                        </a:lnTo>
                        <a:lnTo>
                          <a:pt x="518" y="682"/>
                        </a:lnTo>
                        <a:lnTo>
                          <a:pt x="516" y="690"/>
                        </a:lnTo>
                        <a:lnTo>
                          <a:pt x="516" y="698"/>
                        </a:lnTo>
                        <a:lnTo>
                          <a:pt x="514" y="700"/>
                        </a:lnTo>
                        <a:lnTo>
                          <a:pt x="510" y="700"/>
                        </a:lnTo>
                        <a:lnTo>
                          <a:pt x="508" y="698"/>
                        </a:lnTo>
                        <a:lnTo>
                          <a:pt x="502" y="696"/>
                        </a:lnTo>
                        <a:lnTo>
                          <a:pt x="498" y="698"/>
                        </a:lnTo>
                        <a:lnTo>
                          <a:pt x="490" y="704"/>
                        </a:lnTo>
                        <a:lnTo>
                          <a:pt x="482" y="718"/>
                        </a:lnTo>
                        <a:lnTo>
                          <a:pt x="474" y="732"/>
                        </a:lnTo>
                        <a:lnTo>
                          <a:pt x="468" y="742"/>
                        </a:lnTo>
                        <a:lnTo>
                          <a:pt x="458" y="752"/>
                        </a:lnTo>
                        <a:lnTo>
                          <a:pt x="454" y="756"/>
                        </a:lnTo>
                        <a:lnTo>
                          <a:pt x="452" y="762"/>
                        </a:lnTo>
                        <a:lnTo>
                          <a:pt x="450" y="768"/>
                        </a:lnTo>
                        <a:lnTo>
                          <a:pt x="448" y="780"/>
                        </a:lnTo>
                        <a:lnTo>
                          <a:pt x="448" y="794"/>
                        </a:lnTo>
                        <a:lnTo>
                          <a:pt x="446" y="798"/>
                        </a:lnTo>
                        <a:lnTo>
                          <a:pt x="444" y="800"/>
                        </a:lnTo>
                        <a:lnTo>
                          <a:pt x="440" y="798"/>
                        </a:lnTo>
                        <a:lnTo>
                          <a:pt x="434" y="794"/>
                        </a:lnTo>
                        <a:lnTo>
                          <a:pt x="428" y="792"/>
                        </a:lnTo>
                        <a:lnTo>
                          <a:pt x="426" y="792"/>
                        </a:lnTo>
                        <a:lnTo>
                          <a:pt x="422" y="794"/>
                        </a:lnTo>
                        <a:lnTo>
                          <a:pt x="420" y="798"/>
                        </a:lnTo>
                        <a:lnTo>
                          <a:pt x="418" y="804"/>
                        </a:lnTo>
                        <a:lnTo>
                          <a:pt x="416" y="824"/>
                        </a:lnTo>
                        <a:lnTo>
                          <a:pt x="414" y="840"/>
                        </a:lnTo>
                        <a:lnTo>
                          <a:pt x="414" y="842"/>
                        </a:lnTo>
                        <a:lnTo>
                          <a:pt x="412" y="842"/>
                        </a:lnTo>
                        <a:lnTo>
                          <a:pt x="408" y="828"/>
                        </a:lnTo>
                        <a:lnTo>
                          <a:pt x="402" y="818"/>
                        </a:lnTo>
                        <a:lnTo>
                          <a:pt x="400" y="812"/>
                        </a:lnTo>
                        <a:lnTo>
                          <a:pt x="396" y="810"/>
                        </a:lnTo>
                        <a:lnTo>
                          <a:pt x="392" y="810"/>
                        </a:lnTo>
                        <a:lnTo>
                          <a:pt x="386" y="812"/>
                        </a:lnTo>
                        <a:lnTo>
                          <a:pt x="382" y="816"/>
                        </a:lnTo>
                        <a:lnTo>
                          <a:pt x="376" y="822"/>
                        </a:lnTo>
                        <a:lnTo>
                          <a:pt x="366" y="840"/>
                        </a:lnTo>
                        <a:lnTo>
                          <a:pt x="360" y="852"/>
                        </a:lnTo>
                        <a:lnTo>
                          <a:pt x="360" y="864"/>
                        </a:lnTo>
                        <a:lnTo>
                          <a:pt x="362" y="872"/>
                        </a:lnTo>
                        <a:lnTo>
                          <a:pt x="362" y="880"/>
                        </a:lnTo>
                        <a:lnTo>
                          <a:pt x="362" y="886"/>
                        </a:lnTo>
                        <a:lnTo>
                          <a:pt x="358" y="894"/>
                        </a:lnTo>
                        <a:lnTo>
                          <a:pt x="350" y="902"/>
                        </a:lnTo>
                        <a:lnTo>
                          <a:pt x="344" y="908"/>
                        </a:lnTo>
                        <a:lnTo>
                          <a:pt x="338" y="916"/>
                        </a:lnTo>
                        <a:lnTo>
                          <a:pt x="334" y="930"/>
                        </a:lnTo>
                        <a:lnTo>
                          <a:pt x="330" y="940"/>
                        </a:lnTo>
                        <a:lnTo>
                          <a:pt x="324" y="948"/>
                        </a:lnTo>
                        <a:lnTo>
                          <a:pt x="316" y="958"/>
                        </a:lnTo>
                        <a:lnTo>
                          <a:pt x="304" y="968"/>
                        </a:lnTo>
                        <a:lnTo>
                          <a:pt x="290" y="976"/>
                        </a:lnTo>
                        <a:lnTo>
                          <a:pt x="276" y="980"/>
                        </a:lnTo>
                        <a:lnTo>
                          <a:pt x="266" y="982"/>
                        </a:lnTo>
                        <a:lnTo>
                          <a:pt x="256" y="980"/>
                        </a:lnTo>
                        <a:lnTo>
                          <a:pt x="240" y="980"/>
                        </a:lnTo>
                        <a:lnTo>
                          <a:pt x="234" y="982"/>
                        </a:lnTo>
                        <a:lnTo>
                          <a:pt x="232" y="986"/>
                        </a:lnTo>
                        <a:lnTo>
                          <a:pt x="228" y="990"/>
                        </a:lnTo>
                        <a:lnTo>
                          <a:pt x="224" y="994"/>
                        </a:lnTo>
                        <a:lnTo>
                          <a:pt x="212" y="998"/>
                        </a:lnTo>
                        <a:lnTo>
                          <a:pt x="198" y="1002"/>
                        </a:lnTo>
                        <a:lnTo>
                          <a:pt x="180" y="1012"/>
                        </a:lnTo>
                        <a:lnTo>
                          <a:pt x="170" y="1016"/>
                        </a:lnTo>
                        <a:lnTo>
                          <a:pt x="162" y="1016"/>
                        </a:lnTo>
                        <a:lnTo>
                          <a:pt x="150" y="1012"/>
                        </a:lnTo>
                        <a:lnTo>
                          <a:pt x="142" y="1012"/>
                        </a:lnTo>
                        <a:lnTo>
                          <a:pt x="134" y="1014"/>
                        </a:lnTo>
                        <a:lnTo>
                          <a:pt x="124" y="1020"/>
                        </a:lnTo>
                        <a:lnTo>
                          <a:pt x="110" y="1034"/>
                        </a:lnTo>
                        <a:lnTo>
                          <a:pt x="98" y="1048"/>
                        </a:lnTo>
                        <a:lnTo>
                          <a:pt x="86" y="1058"/>
                        </a:lnTo>
                        <a:lnTo>
                          <a:pt x="78" y="1062"/>
                        </a:lnTo>
                        <a:lnTo>
                          <a:pt x="72" y="1066"/>
                        </a:lnTo>
                        <a:lnTo>
                          <a:pt x="66" y="1068"/>
                        </a:lnTo>
                        <a:lnTo>
                          <a:pt x="60" y="1074"/>
                        </a:lnTo>
                        <a:lnTo>
                          <a:pt x="54" y="1082"/>
                        </a:lnTo>
                        <a:lnTo>
                          <a:pt x="50" y="1094"/>
                        </a:lnTo>
                        <a:lnTo>
                          <a:pt x="44" y="1104"/>
                        </a:lnTo>
                        <a:lnTo>
                          <a:pt x="42" y="1106"/>
                        </a:lnTo>
                        <a:lnTo>
                          <a:pt x="42" y="1104"/>
                        </a:lnTo>
                        <a:lnTo>
                          <a:pt x="40" y="1100"/>
                        </a:lnTo>
                        <a:lnTo>
                          <a:pt x="38" y="1092"/>
                        </a:lnTo>
                        <a:lnTo>
                          <a:pt x="38" y="1084"/>
                        </a:lnTo>
                        <a:lnTo>
                          <a:pt x="36" y="1078"/>
                        </a:lnTo>
                        <a:lnTo>
                          <a:pt x="34" y="1078"/>
                        </a:lnTo>
                        <a:lnTo>
                          <a:pt x="30" y="1078"/>
                        </a:lnTo>
                        <a:lnTo>
                          <a:pt x="24" y="1088"/>
                        </a:lnTo>
                        <a:lnTo>
                          <a:pt x="18" y="1100"/>
                        </a:lnTo>
                        <a:lnTo>
                          <a:pt x="16" y="1110"/>
                        </a:lnTo>
                        <a:lnTo>
                          <a:pt x="18" y="1118"/>
                        </a:lnTo>
                        <a:lnTo>
                          <a:pt x="20" y="1126"/>
                        </a:lnTo>
                        <a:lnTo>
                          <a:pt x="22" y="1134"/>
                        </a:lnTo>
                        <a:lnTo>
                          <a:pt x="22" y="1144"/>
                        </a:lnTo>
                        <a:lnTo>
                          <a:pt x="20" y="1154"/>
                        </a:lnTo>
                        <a:lnTo>
                          <a:pt x="12" y="1170"/>
                        </a:lnTo>
                        <a:lnTo>
                          <a:pt x="8" y="1180"/>
                        </a:lnTo>
                        <a:lnTo>
                          <a:pt x="4" y="1188"/>
                        </a:lnTo>
                        <a:lnTo>
                          <a:pt x="4" y="1196"/>
                        </a:lnTo>
                        <a:lnTo>
                          <a:pt x="4" y="1204"/>
                        </a:lnTo>
                        <a:lnTo>
                          <a:pt x="8" y="1220"/>
                        </a:lnTo>
                        <a:lnTo>
                          <a:pt x="16" y="1236"/>
                        </a:lnTo>
                        <a:lnTo>
                          <a:pt x="34" y="1266"/>
                        </a:lnTo>
                        <a:lnTo>
                          <a:pt x="40" y="1280"/>
                        </a:lnTo>
                        <a:lnTo>
                          <a:pt x="40" y="1288"/>
                        </a:lnTo>
                        <a:lnTo>
                          <a:pt x="42" y="1294"/>
                        </a:lnTo>
                        <a:lnTo>
                          <a:pt x="40" y="1304"/>
                        </a:lnTo>
                        <a:lnTo>
                          <a:pt x="38" y="1304"/>
                        </a:lnTo>
                        <a:lnTo>
                          <a:pt x="36" y="1304"/>
                        </a:lnTo>
                        <a:lnTo>
                          <a:pt x="32" y="1298"/>
                        </a:lnTo>
                        <a:lnTo>
                          <a:pt x="26" y="1288"/>
                        </a:lnTo>
                        <a:lnTo>
                          <a:pt x="14" y="1268"/>
                        </a:lnTo>
                        <a:lnTo>
                          <a:pt x="10" y="1264"/>
                        </a:lnTo>
                        <a:lnTo>
                          <a:pt x="8" y="1264"/>
                        </a:lnTo>
                        <a:lnTo>
                          <a:pt x="6" y="1270"/>
                        </a:lnTo>
                        <a:lnTo>
                          <a:pt x="8" y="1276"/>
                        </a:lnTo>
                        <a:lnTo>
                          <a:pt x="14" y="1290"/>
                        </a:lnTo>
                        <a:lnTo>
                          <a:pt x="20" y="1304"/>
                        </a:lnTo>
                        <a:lnTo>
                          <a:pt x="22" y="1310"/>
                        </a:lnTo>
                        <a:lnTo>
                          <a:pt x="22" y="1316"/>
                        </a:lnTo>
                        <a:lnTo>
                          <a:pt x="20" y="1316"/>
                        </a:lnTo>
                        <a:lnTo>
                          <a:pt x="16" y="1312"/>
                        </a:lnTo>
                        <a:lnTo>
                          <a:pt x="10" y="1298"/>
                        </a:lnTo>
                        <a:lnTo>
                          <a:pt x="6" y="1292"/>
                        </a:lnTo>
                        <a:lnTo>
                          <a:pt x="2" y="1288"/>
                        </a:lnTo>
                        <a:lnTo>
                          <a:pt x="0" y="1290"/>
                        </a:lnTo>
                        <a:lnTo>
                          <a:pt x="0" y="1298"/>
                        </a:lnTo>
                        <a:lnTo>
                          <a:pt x="0" y="1306"/>
                        </a:lnTo>
                        <a:lnTo>
                          <a:pt x="4" y="1316"/>
                        </a:lnTo>
                        <a:lnTo>
                          <a:pt x="18" y="1334"/>
                        </a:lnTo>
                        <a:lnTo>
                          <a:pt x="30" y="1354"/>
                        </a:lnTo>
                        <a:lnTo>
                          <a:pt x="34" y="1364"/>
                        </a:lnTo>
                        <a:lnTo>
                          <a:pt x="36" y="1374"/>
                        </a:lnTo>
                        <a:lnTo>
                          <a:pt x="36" y="1390"/>
                        </a:lnTo>
                        <a:lnTo>
                          <a:pt x="40" y="1402"/>
                        </a:lnTo>
                        <a:lnTo>
                          <a:pt x="48" y="1414"/>
                        </a:lnTo>
                        <a:lnTo>
                          <a:pt x="60" y="1438"/>
                        </a:lnTo>
                        <a:lnTo>
                          <a:pt x="66" y="1452"/>
                        </a:lnTo>
                        <a:lnTo>
                          <a:pt x="68" y="1462"/>
                        </a:lnTo>
                        <a:lnTo>
                          <a:pt x="68" y="1482"/>
                        </a:lnTo>
                        <a:lnTo>
                          <a:pt x="70" y="1494"/>
                        </a:lnTo>
                        <a:lnTo>
                          <a:pt x="72" y="1510"/>
                        </a:lnTo>
                        <a:lnTo>
                          <a:pt x="76" y="1530"/>
                        </a:lnTo>
                        <a:lnTo>
                          <a:pt x="86" y="1556"/>
                        </a:lnTo>
                        <a:lnTo>
                          <a:pt x="96" y="1580"/>
                        </a:lnTo>
                        <a:lnTo>
                          <a:pt x="100" y="1598"/>
                        </a:lnTo>
                        <a:lnTo>
                          <a:pt x="102" y="1610"/>
                        </a:lnTo>
                        <a:lnTo>
                          <a:pt x="100" y="1620"/>
                        </a:lnTo>
                        <a:lnTo>
                          <a:pt x="96" y="1632"/>
                        </a:lnTo>
                        <a:lnTo>
                          <a:pt x="94" y="1638"/>
                        </a:lnTo>
                        <a:lnTo>
                          <a:pt x="94" y="1646"/>
                        </a:lnTo>
                        <a:lnTo>
                          <a:pt x="96" y="1656"/>
                        </a:lnTo>
                        <a:lnTo>
                          <a:pt x="96" y="1664"/>
                        </a:lnTo>
                        <a:lnTo>
                          <a:pt x="94" y="1672"/>
                        </a:lnTo>
                        <a:lnTo>
                          <a:pt x="92" y="1678"/>
                        </a:lnTo>
                        <a:lnTo>
                          <a:pt x="88" y="1682"/>
                        </a:lnTo>
                        <a:lnTo>
                          <a:pt x="84" y="1684"/>
                        </a:lnTo>
                        <a:lnTo>
                          <a:pt x="80" y="1684"/>
                        </a:lnTo>
                        <a:lnTo>
                          <a:pt x="74" y="1684"/>
                        </a:lnTo>
                        <a:lnTo>
                          <a:pt x="70" y="1684"/>
                        </a:lnTo>
                        <a:lnTo>
                          <a:pt x="68" y="1688"/>
                        </a:lnTo>
                        <a:lnTo>
                          <a:pt x="66" y="1694"/>
                        </a:lnTo>
                        <a:lnTo>
                          <a:pt x="66" y="1702"/>
                        </a:lnTo>
                        <a:lnTo>
                          <a:pt x="68" y="1710"/>
                        </a:lnTo>
                        <a:lnTo>
                          <a:pt x="70" y="1716"/>
                        </a:lnTo>
                        <a:lnTo>
                          <a:pt x="76" y="1722"/>
                        </a:lnTo>
                        <a:lnTo>
                          <a:pt x="82" y="1722"/>
                        </a:lnTo>
                        <a:lnTo>
                          <a:pt x="88" y="1722"/>
                        </a:lnTo>
                        <a:lnTo>
                          <a:pt x="92" y="1726"/>
                        </a:lnTo>
                        <a:lnTo>
                          <a:pt x="104" y="1738"/>
                        </a:lnTo>
                        <a:lnTo>
                          <a:pt x="114" y="1746"/>
                        </a:lnTo>
                        <a:lnTo>
                          <a:pt x="124" y="1754"/>
                        </a:lnTo>
                        <a:lnTo>
                          <a:pt x="138" y="1760"/>
                        </a:lnTo>
                        <a:lnTo>
                          <a:pt x="156" y="1762"/>
                        </a:lnTo>
                        <a:lnTo>
                          <a:pt x="174" y="1764"/>
                        </a:lnTo>
                        <a:lnTo>
                          <a:pt x="188" y="1760"/>
                        </a:lnTo>
                        <a:lnTo>
                          <a:pt x="200" y="1756"/>
                        </a:lnTo>
                        <a:lnTo>
                          <a:pt x="208" y="1750"/>
                        </a:lnTo>
                        <a:lnTo>
                          <a:pt x="222" y="1736"/>
                        </a:lnTo>
                        <a:lnTo>
                          <a:pt x="230" y="1732"/>
                        </a:lnTo>
                        <a:lnTo>
                          <a:pt x="238" y="1730"/>
                        </a:lnTo>
                        <a:lnTo>
                          <a:pt x="246" y="1728"/>
                        </a:lnTo>
                        <a:lnTo>
                          <a:pt x="252" y="1724"/>
                        </a:lnTo>
                        <a:lnTo>
                          <a:pt x="254" y="1720"/>
                        </a:lnTo>
                        <a:lnTo>
                          <a:pt x="258" y="1714"/>
                        </a:lnTo>
                        <a:lnTo>
                          <a:pt x="260" y="1708"/>
                        </a:lnTo>
                        <a:lnTo>
                          <a:pt x="264" y="1704"/>
                        </a:lnTo>
                        <a:lnTo>
                          <a:pt x="270" y="1702"/>
                        </a:lnTo>
                        <a:lnTo>
                          <a:pt x="278" y="1700"/>
                        </a:lnTo>
                        <a:lnTo>
                          <a:pt x="290" y="1700"/>
                        </a:lnTo>
                        <a:lnTo>
                          <a:pt x="300" y="1700"/>
                        </a:lnTo>
                        <a:lnTo>
                          <a:pt x="316" y="1696"/>
                        </a:lnTo>
                        <a:lnTo>
                          <a:pt x="322" y="1694"/>
                        </a:lnTo>
                        <a:lnTo>
                          <a:pt x="328" y="1694"/>
                        </a:lnTo>
                        <a:lnTo>
                          <a:pt x="336" y="1694"/>
                        </a:lnTo>
                        <a:lnTo>
                          <a:pt x="344" y="1698"/>
                        </a:lnTo>
                        <a:lnTo>
                          <a:pt x="354" y="1702"/>
                        </a:lnTo>
                        <a:lnTo>
                          <a:pt x="360" y="1704"/>
                        </a:lnTo>
                        <a:lnTo>
                          <a:pt x="364" y="1704"/>
                        </a:lnTo>
                        <a:lnTo>
                          <a:pt x="368" y="1702"/>
                        </a:lnTo>
                        <a:lnTo>
                          <a:pt x="372" y="1698"/>
                        </a:lnTo>
                        <a:lnTo>
                          <a:pt x="378" y="1698"/>
                        </a:lnTo>
                        <a:lnTo>
                          <a:pt x="386" y="1698"/>
                        </a:lnTo>
                        <a:lnTo>
                          <a:pt x="398" y="1702"/>
                        </a:lnTo>
                        <a:lnTo>
                          <a:pt x="406" y="1702"/>
                        </a:lnTo>
                        <a:lnTo>
                          <a:pt x="410" y="1702"/>
                        </a:lnTo>
                        <a:lnTo>
                          <a:pt x="416" y="1702"/>
                        </a:lnTo>
                        <a:lnTo>
                          <a:pt x="420" y="1698"/>
                        </a:lnTo>
                        <a:lnTo>
                          <a:pt x="426" y="1690"/>
                        </a:lnTo>
                        <a:lnTo>
                          <a:pt x="430" y="1678"/>
                        </a:lnTo>
                        <a:lnTo>
                          <a:pt x="434" y="1668"/>
                        </a:lnTo>
                        <a:lnTo>
                          <a:pt x="438" y="1656"/>
                        </a:lnTo>
                        <a:lnTo>
                          <a:pt x="446" y="1650"/>
                        </a:lnTo>
                        <a:lnTo>
                          <a:pt x="450" y="1646"/>
                        </a:lnTo>
                        <a:lnTo>
                          <a:pt x="454" y="1646"/>
                        </a:lnTo>
                        <a:lnTo>
                          <a:pt x="464" y="1644"/>
                        </a:lnTo>
                        <a:lnTo>
                          <a:pt x="472" y="1640"/>
                        </a:lnTo>
                        <a:lnTo>
                          <a:pt x="484" y="1628"/>
                        </a:lnTo>
                        <a:lnTo>
                          <a:pt x="492" y="1622"/>
                        </a:lnTo>
                        <a:lnTo>
                          <a:pt x="502" y="1616"/>
                        </a:lnTo>
                        <a:lnTo>
                          <a:pt x="514" y="1614"/>
                        </a:lnTo>
                        <a:lnTo>
                          <a:pt x="530" y="1614"/>
                        </a:lnTo>
                        <a:lnTo>
                          <a:pt x="544" y="1614"/>
                        </a:lnTo>
                        <a:lnTo>
                          <a:pt x="556" y="1614"/>
                        </a:lnTo>
                        <a:lnTo>
                          <a:pt x="578" y="1610"/>
                        </a:lnTo>
                        <a:lnTo>
                          <a:pt x="596" y="1602"/>
                        </a:lnTo>
                        <a:lnTo>
                          <a:pt x="614" y="1594"/>
                        </a:lnTo>
                        <a:lnTo>
                          <a:pt x="630" y="1586"/>
                        </a:lnTo>
                        <a:lnTo>
                          <a:pt x="644" y="1580"/>
                        </a:lnTo>
                        <a:lnTo>
                          <a:pt x="660" y="1574"/>
                        </a:lnTo>
                        <a:lnTo>
                          <a:pt x="668" y="1574"/>
                        </a:lnTo>
                        <a:lnTo>
                          <a:pt x="676" y="1574"/>
                        </a:lnTo>
                        <a:lnTo>
                          <a:pt x="696" y="1578"/>
                        </a:lnTo>
                        <a:lnTo>
                          <a:pt x="706" y="1576"/>
                        </a:lnTo>
                        <a:lnTo>
                          <a:pt x="712" y="1574"/>
                        </a:lnTo>
                        <a:lnTo>
                          <a:pt x="716" y="1572"/>
                        </a:lnTo>
                        <a:lnTo>
                          <a:pt x="718" y="1570"/>
                        </a:lnTo>
                        <a:lnTo>
                          <a:pt x="724" y="1572"/>
                        </a:lnTo>
                        <a:lnTo>
                          <a:pt x="752" y="1586"/>
                        </a:lnTo>
                        <a:lnTo>
                          <a:pt x="772" y="1596"/>
                        </a:lnTo>
                        <a:lnTo>
                          <a:pt x="786" y="1602"/>
                        </a:lnTo>
                        <a:lnTo>
                          <a:pt x="798" y="1606"/>
                        </a:lnTo>
                        <a:lnTo>
                          <a:pt x="806" y="1606"/>
                        </a:lnTo>
                        <a:lnTo>
                          <a:pt x="822" y="1608"/>
                        </a:lnTo>
                        <a:lnTo>
                          <a:pt x="828" y="1612"/>
                        </a:lnTo>
                        <a:lnTo>
                          <a:pt x="838" y="1618"/>
                        </a:lnTo>
                        <a:lnTo>
                          <a:pt x="846" y="1626"/>
                        </a:lnTo>
                        <a:lnTo>
                          <a:pt x="848" y="1632"/>
                        </a:lnTo>
                        <a:lnTo>
                          <a:pt x="848" y="1636"/>
                        </a:lnTo>
                        <a:lnTo>
                          <a:pt x="846" y="1642"/>
                        </a:lnTo>
                        <a:lnTo>
                          <a:pt x="844" y="1646"/>
                        </a:lnTo>
                        <a:lnTo>
                          <a:pt x="844" y="1650"/>
                        </a:lnTo>
                        <a:lnTo>
                          <a:pt x="848" y="1656"/>
                        </a:lnTo>
                        <a:lnTo>
                          <a:pt x="860" y="1662"/>
                        </a:lnTo>
                        <a:lnTo>
                          <a:pt x="866" y="1666"/>
                        </a:lnTo>
                        <a:lnTo>
                          <a:pt x="870" y="1672"/>
                        </a:lnTo>
                        <a:lnTo>
                          <a:pt x="876" y="1682"/>
                        </a:lnTo>
                        <a:lnTo>
                          <a:pt x="880" y="1694"/>
                        </a:lnTo>
                        <a:lnTo>
                          <a:pt x="882" y="1708"/>
                        </a:lnTo>
                        <a:lnTo>
                          <a:pt x="884" y="1722"/>
                        </a:lnTo>
                        <a:lnTo>
                          <a:pt x="886" y="1732"/>
                        </a:lnTo>
                        <a:lnTo>
                          <a:pt x="892" y="1742"/>
                        </a:lnTo>
                        <a:lnTo>
                          <a:pt x="894" y="1746"/>
                        </a:lnTo>
                        <a:lnTo>
                          <a:pt x="900" y="1748"/>
                        </a:lnTo>
                        <a:lnTo>
                          <a:pt x="914" y="1756"/>
                        </a:lnTo>
                        <a:lnTo>
                          <a:pt x="914" y="1758"/>
                        </a:lnTo>
                        <a:lnTo>
                          <a:pt x="914" y="1756"/>
                        </a:lnTo>
                        <a:lnTo>
                          <a:pt x="914" y="1750"/>
                        </a:lnTo>
                        <a:lnTo>
                          <a:pt x="916" y="1742"/>
                        </a:lnTo>
                        <a:lnTo>
                          <a:pt x="920" y="1730"/>
                        </a:lnTo>
                        <a:lnTo>
                          <a:pt x="932" y="1716"/>
                        </a:lnTo>
                        <a:lnTo>
                          <a:pt x="944" y="1702"/>
                        </a:lnTo>
                        <a:lnTo>
                          <a:pt x="952" y="1694"/>
                        </a:lnTo>
                        <a:lnTo>
                          <a:pt x="958" y="1690"/>
                        </a:lnTo>
                        <a:lnTo>
                          <a:pt x="962" y="1690"/>
                        </a:lnTo>
                        <a:lnTo>
                          <a:pt x="964" y="1690"/>
                        </a:lnTo>
                        <a:lnTo>
                          <a:pt x="966" y="1680"/>
                        </a:lnTo>
                        <a:lnTo>
                          <a:pt x="968" y="1672"/>
                        </a:lnTo>
                        <a:lnTo>
                          <a:pt x="972" y="1666"/>
                        </a:lnTo>
                        <a:lnTo>
                          <a:pt x="980" y="1658"/>
                        </a:lnTo>
                        <a:lnTo>
                          <a:pt x="986" y="1650"/>
                        </a:lnTo>
                        <a:lnTo>
                          <a:pt x="988" y="1646"/>
                        </a:lnTo>
                        <a:lnTo>
                          <a:pt x="990" y="1640"/>
                        </a:lnTo>
                        <a:lnTo>
                          <a:pt x="990" y="1632"/>
                        </a:lnTo>
                        <a:lnTo>
                          <a:pt x="990" y="1630"/>
                        </a:lnTo>
                        <a:lnTo>
                          <a:pt x="990" y="1632"/>
                        </a:lnTo>
                        <a:lnTo>
                          <a:pt x="998" y="1646"/>
                        </a:lnTo>
                        <a:lnTo>
                          <a:pt x="998" y="1654"/>
                        </a:lnTo>
                        <a:lnTo>
                          <a:pt x="996" y="1664"/>
                        </a:lnTo>
                        <a:lnTo>
                          <a:pt x="988" y="1686"/>
                        </a:lnTo>
                        <a:lnTo>
                          <a:pt x="980" y="1710"/>
                        </a:lnTo>
                        <a:lnTo>
                          <a:pt x="978" y="1718"/>
                        </a:lnTo>
                        <a:lnTo>
                          <a:pt x="978" y="1726"/>
                        </a:lnTo>
                        <a:lnTo>
                          <a:pt x="980" y="1736"/>
                        </a:lnTo>
                        <a:lnTo>
                          <a:pt x="980" y="1746"/>
                        </a:lnTo>
                        <a:lnTo>
                          <a:pt x="976" y="1750"/>
                        </a:lnTo>
                        <a:lnTo>
                          <a:pt x="972" y="1752"/>
                        </a:lnTo>
                        <a:lnTo>
                          <a:pt x="968" y="1752"/>
                        </a:lnTo>
                        <a:lnTo>
                          <a:pt x="964" y="1754"/>
                        </a:lnTo>
                        <a:lnTo>
                          <a:pt x="960" y="1756"/>
                        </a:lnTo>
                        <a:lnTo>
                          <a:pt x="956" y="1758"/>
                        </a:lnTo>
                        <a:lnTo>
                          <a:pt x="954" y="1762"/>
                        </a:lnTo>
                        <a:lnTo>
                          <a:pt x="954" y="1766"/>
                        </a:lnTo>
                        <a:lnTo>
                          <a:pt x="958" y="1770"/>
                        </a:lnTo>
                        <a:lnTo>
                          <a:pt x="962" y="1770"/>
                        </a:lnTo>
                        <a:lnTo>
                          <a:pt x="972" y="1770"/>
                        </a:lnTo>
                        <a:lnTo>
                          <a:pt x="978" y="1770"/>
                        </a:lnTo>
                        <a:lnTo>
                          <a:pt x="982" y="1766"/>
                        </a:lnTo>
                        <a:lnTo>
                          <a:pt x="990" y="1758"/>
                        </a:lnTo>
                        <a:lnTo>
                          <a:pt x="994" y="1750"/>
                        </a:lnTo>
                        <a:lnTo>
                          <a:pt x="996" y="1740"/>
                        </a:lnTo>
                        <a:lnTo>
                          <a:pt x="1000" y="1730"/>
                        </a:lnTo>
                        <a:lnTo>
                          <a:pt x="1002" y="1726"/>
                        </a:lnTo>
                        <a:lnTo>
                          <a:pt x="1004" y="1726"/>
                        </a:lnTo>
                        <a:lnTo>
                          <a:pt x="1006" y="1726"/>
                        </a:lnTo>
                        <a:lnTo>
                          <a:pt x="1012" y="1734"/>
                        </a:lnTo>
                        <a:lnTo>
                          <a:pt x="1016" y="1744"/>
                        </a:lnTo>
                        <a:lnTo>
                          <a:pt x="1018" y="1754"/>
                        </a:lnTo>
                        <a:lnTo>
                          <a:pt x="1016" y="1762"/>
                        </a:lnTo>
                        <a:lnTo>
                          <a:pt x="1014" y="1770"/>
                        </a:lnTo>
                        <a:lnTo>
                          <a:pt x="1006" y="1784"/>
                        </a:lnTo>
                        <a:lnTo>
                          <a:pt x="1004" y="1788"/>
                        </a:lnTo>
                        <a:lnTo>
                          <a:pt x="1006" y="1792"/>
                        </a:lnTo>
                        <a:lnTo>
                          <a:pt x="1008" y="1794"/>
                        </a:lnTo>
                        <a:lnTo>
                          <a:pt x="1012" y="1794"/>
                        </a:lnTo>
                        <a:lnTo>
                          <a:pt x="1020" y="1792"/>
                        </a:lnTo>
                        <a:lnTo>
                          <a:pt x="1030" y="1792"/>
                        </a:lnTo>
                        <a:lnTo>
                          <a:pt x="1036" y="1792"/>
                        </a:lnTo>
                        <a:lnTo>
                          <a:pt x="1042" y="1794"/>
                        </a:lnTo>
                        <a:lnTo>
                          <a:pt x="1048" y="1800"/>
                        </a:lnTo>
                        <a:lnTo>
                          <a:pt x="1054" y="1806"/>
                        </a:lnTo>
                        <a:lnTo>
                          <a:pt x="1060" y="1814"/>
                        </a:lnTo>
                        <a:lnTo>
                          <a:pt x="1066" y="1824"/>
                        </a:lnTo>
                        <a:lnTo>
                          <a:pt x="1070" y="1832"/>
                        </a:lnTo>
                        <a:lnTo>
                          <a:pt x="1072" y="1842"/>
                        </a:lnTo>
                        <a:lnTo>
                          <a:pt x="1072" y="1850"/>
                        </a:lnTo>
                        <a:lnTo>
                          <a:pt x="1070" y="1858"/>
                        </a:lnTo>
                        <a:lnTo>
                          <a:pt x="1068" y="1866"/>
                        </a:lnTo>
                        <a:lnTo>
                          <a:pt x="1068" y="1874"/>
                        </a:lnTo>
                        <a:lnTo>
                          <a:pt x="1074" y="1886"/>
                        </a:lnTo>
                        <a:lnTo>
                          <a:pt x="1080" y="1896"/>
                        </a:lnTo>
                        <a:lnTo>
                          <a:pt x="1088" y="1904"/>
                        </a:lnTo>
                        <a:lnTo>
                          <a:pt x="1098" y="1914"/>
                        </a:lnTo>
                        <a:lnTo>
                          <a:pt x="1106" y="1920"/>
                        </a:lnTo>
                        <a:lnTo>
                          <a:pt x="1114" y="1924"/>
                        </a:lnTo>
                        <a:lnTo>
                          <a:pt x="1120" y="1926"/>
                        </a:lnTo>
                        <a:lnTo>
                          <a:pt x="1126" y="1930"/>
                        </a:lnTo>
                        <a:lnTo>
                          <a:pt x="1134" y="1938"/>
                        </a:lnTo>
                        <a:lnTo>
                          <a:pt x="1138" y="1944"/>
                        </a:lnTo>
                        <a:lnTo>
                          <a:pt x="1142" y="1944"/>
                        </a:lnTo>
                        <a:lnTo>
                          <a:pt x="1146" y="1942"/>
                        </a:lnTo>
                        <a:lnTo>
                          <a:pt x="1152" y="1936"/>
                        </a:lnTo>
                        <a:lnTo>
                          <a:pt x="1156" y="1936"/>
                        </a:lnTo>
                        <a:lnTo>
                          <a:pt x="1160" y="1936"/>
                        </a:lnTo>
                        <a:lnTo>
                          <a:pt x="1176" y="1942"/>
                        </a:lnTo>
                        <a:lnTo>
                          <a:pt x="1198" y="1956"/>
                        </a:lnTo>
                        <a:lnTo>
                          <a:pt x="1210" y="1962"/>
                        </a:lnTo>
                        <a:lnTo>
                          <a:pt x="1218" y="1964"/>
                        </a:lnTo>
                        <a:lnTo>
                          <a:pt x="1224" y="1964"/>
                        </a:lnTo>
                        <a:lnTo>
                          <a:pt x="1230" y="1960"/>
                        </a:lnTo>
                        <a:lnTo>
                          <a:pt x="1238" y="1952"/>
                        </a:lnTo>
                        <a:lnTo>
                          <a:pt x="1244" y="1946"/>
                        </a:lnTo>
                        <a:lnTo>
                          <a:pt x="1252" y="1940"/>
                        </a:lnTo>
                        <a:lnTo>
                          <a:pt x="1260" y="1936"/>
                        </a:lnTo>
                        <a:lnTo>
                          <a:pt x="1264" y="1930"/>
                        </a:lnTo>
                        <a:lnTo>
                          <a:pt x="1270" y="1920"/>
                        </a:lnTo>
                        <a:lnTo>
                          <a:pt x="1270" y="1918"/>
                        </a:lnTo>
                        <a:lnTo>
                          <a:pt x="1272" y="1916"/>
                        </a:lnTo>
                        <a:lnTo>
                          <a:pt x="1276" y="1916"/>
                        </a:lnTo>
                        <a:lnTo>
                          <a:pt x="1282" y="1918"/>
                        </a:lnTo>
                        <a:lnTo>
                          <a:pt x="1286" y="1924"/>
                        </a:lnTo>
                        <a:lnTo>
                          <a:pt x="1288" y="1928"/>
                        </a:lnTo>
                        <a:lnTo>
                          <a:pt x="1284" y="1930"/>
                        </a:lnTo>
                        <a:lnTo>
                          <a:pt x="1280" y="1934"/>
                        </a:lnTo>
                        <a:lnTo>
                          <a:pt x="1274" y="1940"/>
                        </a:lnTo>
                        <a:lnTo>
                          <a:pt x="1274" y="1944"/>
                        </a:lnTo>
                        <a:lnTo>
                          <a:pt x="1278" y="1946"/>
                        </a:lnTo>
                        <a:lnTo>
                          <a:pt x="1282" y="1948"/>
                        </a:lnTo>
                        <a:lnTo>
                          <a:pt x="1288" y="1948"/>
                        </a:lnTo>
                        <a:lnTo>
                          <a:pt x="1290" y="1944"/>
                        </a:lnTo>
                        <a:lnTo>
                          <a:pt x="1292" y="1942"/>
                        </a:lnTo>
                        <a:lnTo>
                          <a:pt x="1296" y="1936"/>
                        </a:lnTo>
                        <a:lnTo>
                          <a:pt x="1296" y="1942"/>
                        </a:lnTo>
                        <a:lnTo>
                          <a:pt x="1298" y="1948"/>
                        </a:lnTo>
                        <a:lnTo>
                          <a:pt x="1300" y="1952"/>
                        </a:lnTo>
                        <a:lnTo>
                          <a:pt x="1306" y="1956"/>
                        </a:lnTo>
                        <a:lnTo>
                          <a:pt x="1316" y="1964"/>
                        </a:lnTo>
                        <a:lnTo>
                          <a:pt x="1324" y="1970"/>
                        </a:lnTo>
                        <a:lnTo>
                          <a:pt x="1334" y="1982"/>
                        </a:lnTo>
                        <a:lnTo>
                          <a:pt x="1338" y="1988"/>
                        </a:lnTo>
                        <a:lnTo>
                          <a:pt x="1340" y="1988"/>
                        </a:lnTo>
                        <a:lnTo>
                          <a:pt x="1340" y="1980"/>
                        </a:lnTo>
                        <a:lnTo>
                          <a:pt x="1340" y="1974"/>
                        </a:lnTo>
                        <a:lnTo>
                          <a:pt x="1340" y="1968"/>
                        </a:lnTo>
                        <a:lnTo>
                          <a:pt x="1342" y="1962"/>
                        </a:lnTo>
                        <a:lnTo>
                          <a:pt x="1346" y="1960"/>
                        </a:lnTo>
                        <a:lnTo>
                          <a:pt x="1354" y="1956"/>
                        </a:lnTo>
                        <a:lnTo>
                          <a:pt x="1362" y="1950"/>
                        </a:lnTo>
                        <a:lnTo>
                          <a:pt x="1386" y="1930"/>
                        </a:lnTo>
                        <a:lnTo>
                          <a:pt x="1398" y="1920"/>
                        </a:lnTo>
                        <a:lnTo>
                          <a:pt x="1412" y="1912"/>
                        </a:lnTo>
                        <a:lnTo>
                          <a:pt x="1428" y="1908"/>
                        </a:lnTo>
                        <a:lnTo>
                          <a:pt x="1434" y="1908"/>
                        </a:lnTo>
                        <a:lnTo>
                          <a:pt x="1442" y="1908"/>
                        </a:lnTo>
                        <a:lnTo>
                          <a:pt x="1456" y="1910"/>
                        </a:lnTo>
                        <a:lnTo>
                          <a:pt x="1466" y="1906"/>
                        </a:lnTo>
                        <a:lnTo>
                          <a:pt x="1474" y="1902"/>
                        </a:lnTo>
                        <a:lnTo>
                          <a:pt x="1478" y="1896"/>
                        </a:lnTo>
                        <a:lnTo>
                          <a:pt x="1482" y="1890"/>
                        </a:lnTo>
                        <a:lnTo>
                          <a:pt x="1482" y="1884"/>
                        </a:lnTo>
                        <a:lnTo>
                          <a:pt x="1482" y="1878"/>
                        </a:lnTo>
                        <a:lnTo>
                          <a:pt x="1478" y="1874"/>
                        </a:lnTo>
                        <a:lnTo>
                          <a:pt x="1476" y="1870"/>
                        </a:lnTo>
                        <a:lnTo>
                          <a:pt x="1476" y="1866"/>
                        </a:lnTo>
                        <a:lnTo>
                          <a:pt x="1480" y="1856"/>
                        </a:lnTo>
                        <a:lnTo>
                          <a:pt x="1486" y="1842"/>
                        </a:lnTo>
                        <a:lnTo>
                          <a:pt x="1488" y="1836"/>
                        </a:lnTo>
                        <a:lnTo>
                          <a:pt x="1488" y="1828"/>
                        </a:lnTo>
                        <a:lnTo>
                          <a:pt x="1490" y="1812"/>
                        </a:lnTo>
                        <a:lnTo>
                          <a:pt x="1494" y="1794"/>
                        </a:lnTo>
                        <a:lnTo>
                          <a:pt x="1502" y="1776"/>
                        </a:lnTo>
                        <a:lnTo>
                          <a:pt x="1506" y="1770"/>
                        </a:lnTo>
                        <a:lnTo>
                          <a:pt x="1510" y="1766"/>
                        </a:lnTo>
                        <a:lnTo>
                          <a:pt x="1514" y="1760"/>
                        </a:lnTo>
                        <a:lnTo>
                          <a:pt x="1518" y="1750"/>
                        </a:lnTo>
                        <a:lnTo>
                          <a:pt x="1526" y="1718"/>
                        </a:lnTo>
                        <a:lnTo>
                          <a:pt x="1530" y="1700"/>
                        </a:lnTo>
                        <a:lnTo>
                          <a:pt x="1538" y="1680"/>
                        </a:lnTo>
                        <a:lnTo>
                          <a:pt x="1548" y="1662"/>
                        </a:lnTo>
                        <a:lnTo>
                          <a:pt x="1554" y="1654"/>
                        </a:lnTo>
                        <a:lnTo>
                          <a:pt x="1562" y="1646"/>
                        </a:lnTo>
                        <a:lnTo>
                          <a:pt x="1574" y="1634"/>
                        </a:lnTo>
                        <a:lnTo>
                          <a:pt x="1582" y="1626"/>
                        </a:lnTo>
                        <a:lnTo>
                          <a:pt x="1586" y="1618"/>
                        </a:lnTo>
                        <a:lnTo>
                          <a:pt x="1588" y="1612"/>
                        </a:lnTo>
                        <a:lnTo>
                          <a:pt x="1588" y="1604"/>
                        </a:lnTo>
                        <a:lnTo>
                          <a:pt x="1590" y="1598"/>
                        </a:lnTo>
                        <a:lnTo>
                          <a:pt x="1594" y="1590"/>
                        </a:lnTo>
                        <a:lnTo>
                          <a:pt x="1598" y="1576"/>
                        </a:lnTo>
                        <a:lnTo>
                          <a:pt x="1602" y="1566"/>
                        </a:lnTo>
                        <a:lnTo>
                          <a:pt x="1602" y="1556"/>
                        </a:lnTo>
                        <a:lnTo>
                          <a:pt x="1602" y="1546"/>
                        </a:lnTo>
                        <a:lnTo>
                          <a:pt x="1602" y="1532"/>
                        </a:lnTo>
                        <a:lnTo>
                          <a:pt x="1604" y="1524"/>
                        </a:lnTo>
                        <a:lnTo>
                          <a:pt x="1606" y="1516"/>
                        </a:lnTo>
                        <a:lnTo>
                          <a:pt x="1612" y="1504"/>
                        </a:lnTo>
                        <a:lnTo>
                          <a:pt x="1614" y="1494"/>
                        </a:lnTo>
                        <a:lnTo>
                          <a:pt x="1616" y="1476"/>
                        </a:lnTo>
                        <a:lnTo>
                          <a:pt x="1618" y="1458"/>
                        </a:lnTo>
                        <a:lnTo>
                          <a:pt x="1620" y="1448"/>
                        </a:lnTo>
                        <a:lnTo>
                          <a:pt x="1626" y="1438"/>
                        </a:lnTo>
                        <a:lnTo>
                          <a:pt x="1628" y="1432"/>
                        </a:lnTo>
                        <a:lnTo>
                          <a:pt x="1630" y="1426"/>
                        </a:lnTo>
                        <a:lnTo>
                          <a:pt x="1628" y="1412"/>
                        </a:lnTo>
                        <a:lnTo>
                          <a:pt x="1626" y="1398"/>
                        </a:lnTo>
                        <a:lnTo>
                          <a:pt x="1622" y="1384"/>
                        </a:lnTo>
                        <a:lnTo>
                          <a:pt x="1612" y="1358"/>
                        </a:lnTo>
                        <a:lnTo>
                          <a:pt x="1610" y="1350"/>
                        </a:lnTo>
                        <a:lnTo>
                          <a:pt x="1610" y="1344"/>
                        </a:lnTo>
                        <a:close/>
                        <a:moveTo>
                          <a:pt x="1412" y="2026"/>
                        </a:moveTo>
                        <a:lnTo>
                          <a:pt x="1412" y="2026"/>
                        </a:lnTo>
                        <a:lnTo>
                          <a:pt x="1408" y="2024"/>
                        </a:lnTo>
                        <a:lnTo>
                          <a:pt x="1406" y="2020"/>
                        </a:lnTo>
                        <a:lnTo>
                          <a:pt x="1404" y="2016"/>
                        </a:lnTo>
                        <a:lnTo>
                          <a:pt x="1402" y="2014"/>
                        </a:lnTo>
                        <a:lnTo>
                          <a:pt x="1400" y="2014"/>
                        </a:lnTo>
                        <a:lnTo>
                          <a:pt x="1396" y="2018"/>
                        </a:lnTo>
                        <a:lnTo>
                          <a:pt x="1392" y="2022"/>
                        </a:lnTo>
                        <a:lnTo>
                          <a:pt x="1392" y="2024"/>
                        </a:lnTo>
                        <a:lnTo>
                          <a:pt x="1394" y="2024"/>
                        </a:lnTo>
                        <a:lnTo>
                          <a:pt x="1396" y="2026"/>
                        </a:lnTo>
                        <a:lnTo>
                          <a:pt x="1398" y="2028"/>
                        </a:lnTo>
                        <a:lnTo>
                          <a:pt x="1400" y="2038"/>
                        </a:lnTo>
                        <a:lnTo>
                          <a:pt x="1402" y="2040"/>
                        </a:lnTo>
                        <a:lnTo>
                          <a:pt x="1404" y="2042"/>
                        </a:lnTo>
                        <a:lnTo>
                          <a:pt x="1410" y="2044"/>
                        </a:lnTo>
                        <a:lnTo>
                          <a:pt x="1414" y="2042"/>
                        </a:lnTo>
                        <a:lnTo>
                          <a:pt x="1414" y="2040"/>
                        </a:lnTo>
                        <a:lnTo>
                          <a:pt x="1414" y="2036"/>
                        </a:lnTo>
                        <a:lnTo>
                          <a:pt x="1412" y="2034"/>
                        </a:lnTo>
                        <a:lnTo>
                          <a:pt x="1412" y="2032"/>
                        </a:lnTo>
                        <a:lnTo>
                          <a:pt x="1414" y="2030"/>
                        </a:lnTo>
                        <a:lnTo>
                          <a:pt x="1416" y="2028"/>
                        </a:lnTo>
                        <a:lnTo>
                          <a:pt x="1412" y="2026"/>
                        </a:lnTo>
                        <a:close/>
                        <a:moveTo>
                          <a:pt x="1708" y="300"/>
                        </a:moveTo>
                        <a:lnTo>
                          <a:pt x="1708" y="300"/>
                        </a:lnTo>
                        <a:lnTo>
                          <a:pt x="1704" y="298"/>
                        </a:lnTo>
                        <a:lnTo>
                          <a:pt x="1700" y="294"/>
                        </a:lnTo>
                        <a:lnTo>
                          <a:pt x="1694" y="284"/>
                        </a:lnTo>
                        <a:lnTo>
                          <a:pt x="1688" y="274"/>
                        </a:lnTo>
                        <a:lnTo>
                          <a:pt x="1686" y="272"/>
                        </a:lnTo>
                        <a:lnTo>
                          <a:pt x="1682" y="268"/>
                        </a:lnTo>
                        <a:lnTo>
                          <a:pt x="1678" y="266"/>
                        </a:lnTo>
                        <a:lnTo>
                          <a:pt x="1676" y="262"/>
                        </a:lnTo>
                        <a:lnTo>
                          <a:pt x="1672" y="252"/>
                        </a:lnTo>
                        <a:lnTo>
                          <a:pt x="1668" y="244"/>
                        </a:lnTo>
                        <a:lnTo>
                          <a:pt x="1668" y="242"/>
                        </a:lnTo>
                        <a:lnTo>
                          <a:pt x="1664" y="244"/>
                        </a:lnTo>
                        <a:lnTo>
                          <a:pt x="1662" y="248"/>
                        </a:lnTo>
                        <a:lnTo>
                          <a:pt x="1662" y="250"/>
                        </a:lnTo>
                        <a:lnTo>
                          <a:pt x="1666" y="256"/>
                        </a:lnTo>
                        <a:lnTo>
                          <a:pt x="1670" y="264"/>
                        </a:lnTo>
                        <a:lnTo>
                          <a:pt x="1672" y="268"/>
                        </a:lnTo>
                        <a:lnTo>
                          <a:pt x="1672" y="276"/>
                        </a:lnTo>
                        <a:lnTo>
                          <a:pt x="1672" y="282"/>
                        </a:lnTo>
                        <a:lnTo>
                          <a:pt x="1672" y="288"/>
                        </a:lnTo>
                        <a:lnTo>
                          <a:pt x="1680" y="298"/>
                        </a:lnTo>
                        <a:lnTo>
                          <a:pt x="1688" y="306"/>
                        </a:lnTo>
                        <a:lnTo>
                          <a:pt x="1690" y="310"/>
                        </a:lnTo>
                        <a:lnTo>
                          <a:pt x="1692" y="316"/>
                        </a:lnTo>
                        <a:lnTo>
                          <a:pt x="1694" y="324"/>
                        </a:lnTo>
                        <a:lnTo>
                          <a:pt x="1700" y="330"/>
                        </a:lnTo>
                        <a:lnTo>
                          <a:pt x="1708" y="332"/>
                        </a:lnTo>
                        <a:lnTo>
                          <a:pt x="1716" y="330"/>
                        </a:lnTo>
                        <a:lnTo>
                          <a:pt x="1720" y="328"/>
                        </a:lnTo>
                        <a:lnTo>
                          <a:pt x="1722" y="326"/>
                        </a:lnTo>
                        <a:lnTo>
                          <a:pt x="1722" y="322"/>
                        </a:lnTo>
                        <a:lnTo>
                          <a:pt x="1720" y="316"/>
                        </a:lnTo>
                        <a:lnTo>
                          <a:pt x="1716" y="306"/>
                        </a:lnTo>
                        <a:lnTo>
                          <a:pt x="1712" y="304"/>
                        </a:lnTo>
                        <a:lnTo>
                          <a:pt x="1708" y="300"/>
                        </a:lnTo>
                        <a:close/>
                        <a:moveTo>
                          <a:pt x="1712" y="342"/>
                        </a:moveTo>
                        <a:lnTo>
                          <a:pt x="1712" y="342"/>
                        </a:lnTo>
                        <a:lnTo>
                          <a:pt x="1712" y="346"/>
                        </a:lnTo>
                        <a:lnTo>
                          <a:pt x="1716" y="346"/>
                        </a:lnTo>
                        <a:lnTo>
                          <a:pt x="1718" y="346"/>
                        </a:lnTo>
                        <a:lnTo>
                          <a:pt x="1720" y="344"/>
                        </a:lnTo>
                        <a:lnTo>
                          <a:pt x="1718" y="340"/>
                        </a:lnTo>
                        <a:lnTo>
                          <a:pt x="1716" y="338"/>
                        </a:lnTo>
                        <a:lnTo>
                          <a:pt x="1712" y="340"/>
                        </a:lnTo>
                        <a:lnTo>
                          <a:pt x="1712" y="342"/>
                        </a:lnTo>
                        <a:close/>
                        <a:moveTo>
                          <a:pt x="1238" y="2006"/>
                        </a:moveTo>
                        <a:lnTo>
                          <a:pt x="1238" y="2006"/>
                        </a:lnTo>
                        <a:lnTo>
                          <a:pt x="1236" y="2012"/>
                        </a:lnTo>
                        <a:lnTo>
                          <a:pt x="1234" y="2024"/>
                        </a:lnTo>
                        <a:lnTo>
                          <a:pt x="1236" y="2032"/>
                        </a:lnTo>
                        <a:lnTo>
                          <a:pt x="1240" y="2034"/>
                        </a:lnTo>
                        <a:lnTo>
                          <a:pt x="1242" y="2032"/>
                        </a:lnTo>
                        <a:lnTo>
                          <a:pt x="1244" y="2028"/>
                        </a:lnTo>
                        <a:lnTo>
                          <a:pt x="1246" y="2024"/>
                        </a:lnTo>
                        <a:lnTo>
                          <a:pt x="1246" y="2014"/>
                        </a:lnTo>
                        <a:lnTo>
                          <a:pt x="1242" y="2006"/>
                        </a:lnTo>
                        <a:lnTo>
                          <a:pt x="1240" y="2004"/>
                        </a:lnTo>
                        <a:lnTo>
                          <a:pt x="1238" y="2006"/>
                        </a:lnTo>
                        <a:close/>
                        <a:moveTo>
                          <a:pt x="1414" y="2116"/>
                        </a:moveTo>
                        <a:lnTo>
                          <a:pt x="1414" y="2116"/>
                        </a:lnTo>
                        <a:lnTo>
                          <a:pt x="1414" y="2106"/>
                        </a:lnTo>
                        <a:lnTo>
                          <a:pt x="1414" y="2096"/>
                        </a:lnTo>
                        <a:lnTo>
                          <a:pt x="1414" y="2088"/>
                        </a:lnTo>
                        <a:lnTo>
                          <a:pt x="1412" y="2082"/>
                        </a:lnTo>
                        <a:lnTo>
                          <a:pt x="1408" y="2076"/>
                        </a:lnTo>
                        <a:lnTo>
                          <a:pt x="1406" y="2072"/>
                        </a:lnTo>
                        <a:lnTo>
                          <a:pt x="1402" y="2072"/>
                        </a:lnTo>
                        <a:lnTo>
                          <a:pt x="1400" y="2074"/>
                        </a:lnTo>
                        <a:lnTo>
                          <a:pt x="1398" y="2078"/>
                        </a:lnTo>
                        <a:lnTo>
                          <a:pt x="1396" y="2078"/>
                        </a:lnTo>
                        <a:lnTo>
                          <a:pt x="1392" y="2076"/>
                        </a:lnTo>
                        <a:lnTo>
                          <a:pt x="1388" y="2076"/>
                        </a:lnTo>
                        <a:lnTo>
                          <a:pt x="1386" y="2078"/>
                        </a:lnTo>
                        <a:lnTo>
                          <a:pt x="1382" y="2080"/>
                        </a:lnTo>
                        <a:lnTo>
                          <a:pt x="1380" y="2082"/>
                        </a:lnTo>
                        <a:lnTo>
                          <a:pt x="1378" y="2082"/>
                        </a:lnTo>
                        <a:lnTo>
                          <a:pt x="1370" y="2082"/>
                        </a:lnTo>
                        <a:lnTo>
                          <a:pt x="1352" y="2088"/>
                        </a:lnTo>
                        <a:lnTo>
                          <a:pt x="1340" y="2092"/>
                        </a:lnTo>
                        <a:lnTo>
                          <a:pt x="1332" y="2094"/>
                        </a:lnTo>
                        <a:lnTo>
                          <a:pt x="1324" y="2092"/>
                        </a:lnTo>
                        <a:lnTo>
                          <a:pt x="1320" y="2088"/>
                        </a:lnTo>
                        <a:lnTo>
                          <a:pt x="1310" y="2080"/>
                        </a:lnTo>
                        <a:lnTo>
                          <a:pt x="1304" y="2076"/>
                        </a:lnTo>
                        <a:lnTo>
                          <a:pt x="1296" y="2076"/>
                        </a:lnTo>
                        <a:lnTo>
                          <a:pt x="1288" y="2074"/>
                        </a:lnTo>
                        <a:lnTo>
                          <a:pt x="1282" y="2072"/>
                        </a:lnTo>
                        <a:lnTo>
                          <a:pt x="1274" y="2066"/>
                        </a:lnTo>
                        <a:lnTo>
                          <a:pt x="1272" y="2064"/>
                        </a:lnTo>
                        <a:lnTo>
                          <a:pt x="1270" y="2064"/>
                        </a:lnTo>
                        <a:lnTo>
                          <a:pt x="1266" y="2078"/>
                        </a:lnTo>
                        <a:lnTo>
                          <a:pt x="1264" y="2086"/>
                        </a:lnTo>
                        <a:lnTo>
                          <a:pt x="1266" y="2094"/>
                        </a:lnTo>
                        <a:lnTo>
                          <a:pt x="1276" y="2118"/>
                        </a:lnTo>
                        <a:lnTo>
                          <a:pt x="1280" y="2130"/>
                        </a:lnTo>
                        <a:lnTo>
                          <a:pt x="1284" y="2134"/>
                        </a:lnTo>
                        <a:lnTo>
                          <a:pt x="1288" y="2136"/>
                        </a:lnTo>
                        <a:lnTo>
                          <a:pt x="1288" y="2144"/>
                        </a:lnTo>
                        <a:lnTo>
                          <a:pt x="1288" y="2158"/>
                        </a:lnTo>
                        <a:lnTo>
                          <a:pt x="1292" y="2174"/>
                        </a:lnTo>
                        <a:lnTo>
                          <a:pt x="1296" y="2186"/>
                        </a:lnTo>
                        <a:lnTo>
                          <a:pt x="1300" y="2192"/>
                        </a:lnTo>
                        <a:lnTo>
                          <a:pt x="1304" y="2198"/>
                        </a:lnTo>
                        <a:lnTo>
                          <a:pt x="1310" y="2202"/>
                        </a:lnTo>
                        <a:lnTo>
                          <a:pt x="1312" y="2206"/>
                        </a:lnTo>
                        <a:lnTo>
                          <a:pt x="1318" y="2216"/>
                        </a:lnTo>
                        <a:lnTo>
                          <a:pt x="1322" y="2224"/>
                        </a:lnTo>
                        <a:lnTo>
                          <a:pt x="1324" y="2226"/>
                        </a:lnTo>
                        <a:lnTo>
                          <a:pt x="1328" y="2226"/>
                        </a:lnTo>
                        <a:lnTo>
                          <a:pt x="1332" y="2226"/>
                        </a:lnTo>
                        <a:lnTo>
                          <a:pt x="1338" y="2226"/>
                        </a:lnTo>
                        <a:lnTo>
                          <a:pt x="1352" y="2230"/>
                        </a:lnTo>
                        <a:lnTo>
                          <a:pt x="1356" y="2232"/>
                        </a:lnTo>
                        <a:lnTo>
                          <a:pt x="1358" y="2230"/>
                        </a:lnTo>
                        <a:lnTo>
                          <a:pt x="1360" y="2226"/>
                        </a:lnTo>
                        <a:lnTo>
                          <a:pt x="1362" y="2220"/>
                        </a:lnTo>
                        <a:lnTo>
                          <a:pt x="1366" y="2214"/>
                        </a:lnTo>
                        <a:lnTo>
                          <a:pt x="1370" y="2212"/>
                        </a:lnTo>
                        <a:lnTo>
                          <a:pt x="1372" y="2208"/>
                        </a:lnTo>
                        <a:lnTo>
                          <a:pt x="1374" y="2200"/>
                        </a:lnTo>
                        <a:lnTo>
                          <a:pt x="1376" y="2194"/>
                        </a:lnTo>
                        <a:lnTo>
                          <a:pt x="1378" y="2194"/>
                        </a:lnTo>
                        <a:lnTo>
                          <a:pt x="1378" y="2196"/>
                        </a:lnTo>
                        <a:lnTo>
                          <a:pt x="1380" y="2198"/>
                        </a:lnTo>
                        <a:lnTo>
                          <a:pt x="1382" y="2198"/>
                        </a:lnTo>
                        <a:lnTo>
                          <a:pt x="1382" y="2194"/>
                        </a:lnTo>
                        <a:lnTo>
                          <a:pt x="1384" y="2190"/>
                        </a:lnTo>
                        <a:lnTo>
                          <a:pt x="1386" y="2188"/>
                        </a:lnTo>
                        <a:lnTo>
                          <a:pt x="1388" y="2188"/>
                        </a:lnTo>
                        <a:lnTo>
                          <a:pt x="1392" y="2192"/>
                        </a:lnTo>
                        <a:lnTo>
                          <a:pt x="1394" y="2194"/>
                        </a:lnTo>
                        <a:lnTo>
                          <a:pt x="1394" y="2196"/>
                        </a:lnTo>
                        <a:lnTo>
                          <a:pt x="1392" y="2196"/>
                        </a:lnTo>
                        <a:lnTo>
                          <a:pt x="1388" y="2198"/>
                        </a:lnTo>
                        <a:lnTo>
                          <a:pt x="1388" y="2202"/>
                        </a:lnTo>
                        <a:lnTo>
                          <a:pt x="1390" y="2206"/>
                        </a:lnTo>
                        <a:lnTo>
                          <a:pt x="1398" y="2210"/>
                        </a:lnTo>
                        <a:lnTo>
                          <a:pt x="1402" y="2208"/>
                        </a:lnTo>
                        <a:lnTo>
                          <a:pt x="1404" y="2206"/>
                        </a:lnTo>
                        <a:lnTo>
                          <a:pt x="1402" y="2194"/>
                        </a:lnTo>
                        <a:lnTo>
                          <a:pt x="1400" y="2180"/>
                        </a:lnTo>
                        <a:lnTo>
                          <a:pt x="1400" y="2174"/>
                        </a:lnTo>
                        <a:lnTo>
                          <a:pt x="1402" y="2170"/>
                        </a:lnTo>
                        <a:lnTo>
                          <a:pt x="1404" y="2168"/>
                        </a:lnTo>
                        <a:lnTo>
                          <a:pt x="1404" y="2166"/>
                        </a:lnTo>
                        <a:lnTo>
                          <a:pt x="1402" y="2160"/>
                        </a:lnTo>
                        <a:lnTo>
                          <a:pt x="1402" y="2152"/>
                        </a:lnTo>
                        <a:lnTo>
                          <a:pt x="1402" y="2150"/>
                        </a:lnTo>
                        <a:lnTo>
                          <a:pt x="1404" y="2146"/>
                        </a:lnTo>
                        <a:lnTo>
                          <a:pt x="1408" y="2144"/>
                        </a:lnTo>
                        <a:lnTo>
                          <a:pt x="1410" y="2144"/>
                        </a:lnTo>
                        <a:lnTo>
                          <a:pt x="1410" y="2150"/>
                        </a:lnTo>
                        <a:lnTo>
                          <a:pt x="1412" y="2154"/>
                        </a:lnTo>
                        <a:lnTo>
                          <a:pt x="1414" y="2152"/>
                        </a:lnTo>
                        <a:lnTo>
                          <a:pt x="1416" y="2148"/>
                        </a:lnTo>
                        <a:lnTo>
                          <a:pt x="1416" y="2146"/>
                        </a:lnTo>
                        <a:lnTo>
                          <a:pt x="1414" y="2140"/>
                        </a:lnTo>
                        <a:lnTo>
                          <a:pt x="1412" y="2132"/>
                        </a:lnTo>
                        <a:lnTo>
                          <a:pt x="1412" y="2124"/>
                        </a:lnTo>
                        <a:lnTo>
                          <a:pt x="1414" y="2116"/>
                        </a:lnTo>
                        <a:close/>
                        <a:moveTo>
                          <a:pt x="984" y="1792"/>
                        </a:moveTo>
                        <a:lnTo>
                          <a:pt x="984" y="1792"/>
                        </a:lnTo>
                        <a:lnTo>
                          <a:pt x="980" y="1788"/>
                        </a:lnTo>
                        <a:lnTo>
                          <a:pt x="974" y="1788"/>
                        </a:lnTo>
                        <a:lnTo>
                          <a:pt x="966" y="1788"/>
                        </a:lnTo>
                        <a:lnTo>
                          <a:pt x="958" y="1792"/>
                        </a:lnTo>
                        <a:lnTo>
                          <a:pt x="950" y="1794"/>
                        </a:lnTo>
                        <a:lnTo>
                          <a:pt x="944" y="1798"/>
                        </a:lnTo>
                        <a:lnTo>
                          <a:pt x="942" y="1804"/>
                        </a:lnTo>
                        <a:lnTo>
                          <a:pt x="940" y="1808"/>
                        </a:lnTo>
                        <a:lnTo>
                          <a:pt x="942" y="1810"/>
                        </a:lnTo>
                        <a:lnTo>
                          <a:pt x="948" y="1812"/>
                        </a:lnTo>
                        <a:lnTo>
                          <a:pt x="960" y="1814"/>
                        </a:lnTo>
                        <a:lnTo>
                          <a:pt x="974" y="1812"/>
                        </a:lnTo>
                        <a:lnTo>
                          <a:pt x="982" y="1810"/>
                        </a:lnTo>
                        <a:lnTo>
                          <a:pt x="990" y="1808"/>
                        </a:lnTo>
                        <a:lnTo>
                          <a:pt x="998" y="1808"/>
                        </a:lnTo>
                        <a:lnTo>
                          <a:pt x="1004" y="1806"/>
                        </a:lnTo>
                        <a:lnTo>
                          <a:pt x="1004" y="1804"/>
                        </a:lnTo>
                        <a:lnTo>
                          <a:pt x="1002" y="1800"/>
                        </a:lnTo>
                        <a:lnTo>
                          <a:pt x="1000" y="1798"/>
                        </a:lnTo>
                        <a:lnTo>
                          <a:pt x="994" y="1798"/>
                        </a:lnTo>
                        <a:lnTo>
                          <a:pt x="990" y="1796"/>
                        </a:lnTo>
                        <a:lnTo>
                          <a:pt x="984" y="1792"/>
                        </a:lnTo>
                        <a:close/>
                        <a:moveTo>
                          <a:pt x="2204" y="1064"/>
                        </a:moveTo>
                        <a:lnTo>
                          <a:pt x="2204" y="1064"/>
                        </a:lnTo>
                        <a:lnTo>
                          <a:pt x="2206" y="1066"/>
                        </a:lnTo>
                        <a:lnTo>
                          <a:pt x="2208" y="1066"/>
                        </a:lnTo>
                        <a:lnTo>
                          <a:pt x="2212" y="1066"/>
                        </a:lnTo>
                        <a:lnTo>
                          <a:pt x="2214" y="1060"/>
                        </a:lnTo>
                        <a:lnTo>
                          <a:pt x="2214" y="1058"/>
                        </a:lnTo>
                        <a:lnTo>
                          <a:pt x="2212" y="1054"/>
                        </a:lnTo>
                        <a:lnTo>
                          <a:pt x="2210" y="1050"/>
                        </a:lnTo>
                        <a:lnTo>
                          <a:pt x="2208" y="1048"/>
                        </a:lnTo>
                        <a:lnTo>
                          <a:pt x="2206" y="1048"/>
                        </a:lnTo>
                        <a:lnTo>
                          <a:pt x="2204" y="1050"/>
                        </a:lnTo>
                        <a:lnTo>
                          <a:pt x="2202" y="1054"/>
                        </a:lnTo>
                        <a:lnTo>
                          <a:pt x="2204" y="1064"/>
                        </a:lnTo>
                        <a:close/>
                        <a:moveTo>
                          <a:pt x="2218" y="862"/>
                        </a:moveTo>
                        <a:lnTo>
                          <a:pt x="2218" y="862"/>
                        </a:lnTo>
                        <a:lnTo>
                          <a:pt x="2216" y="866"/>
                        </a:lnTo>
                        <a:lnTo>
                          <a:pt x="2218" y="870"/>
                        </a:lnTo>
                        <a:lnTo>
                          <a:pt x="2222" y="872"/>
                        </a:lnTo>
                        <a:lnTo>
                          <a:pt x="2228" y="874"/>
                        </a:lnTo>
                        <a:lnTo>
                          <a:pt x="2230" y="872"/>
                        </a:lnTo>
                        <a:lnTo>
                          <a:pt x="2230" y="870"/>
                        </a:lnTo>
                        <a:lnTo>
                          <a:pt x="2228" y="864"/>
                        </a:lnTo>
                        <a:lnTo>
                          <a:pt x="2222" y="860"/>
                        </a:lnTo>
                        <a:lnTo>
                          <a:pt x="2220" y="860"/>
                        </a:lnTo>
                        <a:lnTo>
                          <a:pt x="2218" y="862"/>
                        </a:lnTo>
                        <a:close/>
                        <a:moveTo>
                          <a:pt x="2220" y="824"/>
                        </a:moveTo>
                        <a:lnTo>
                          <a:pt x="2220" y="824"/>
                        </a:lnTo>
                        <a:lnTo>
                          <a:pt x="2222" y="824"/>
                        </a:lnTo>
                        <a:lnTo>
                          <a:pt x="2222" y="822"/>
                        </a:lnTo>
                        <a:lnTo>
                          <a:pt x="2216" y="814"/>
                        </a:lnTo>
                        <a:lnTo>
                          <a:pt x="2216" y="812"/>
                        </a:lnTo>
                        <a:lnTo>
                          <a:pt x="2214" y="814"/>
                        </a:lnTo>
                        <a:lnTo>
                          <a:pt x="2212" y="816"/>
                        </a:lnTo>
                        <a:lnTo>
                          <a:pt x="2214" y="822"/>
                        </a:lnTo>
                        <a:lnTo>
                          <a:pt x="2216" y="822"/>
                        </a:lnTo>
                        <a:lnTo>
                          <a:pt x="2220" y="824"/>
                        </a:lnTo>
                        <a:close/>
                        <a:moveTo>
                          <a:pt x="2124" y="1064"/>
                        </a:moveTo>
                        <a:lnTo>
                          <a:pt x="2124" y="1064"/>
                        </a:lnTo>
                        <a:lnTo>
                          <a:pt x="2118" y="1060"/>
                        </a:lnTo>
                        <a:lnTo>
                          <a:pt x="2116" y="1060"/>
                        </a:lnTo>
                        <a:lnTo>
                          <a:pt x="2114" y="1062"/>
                        </a:lnTo>
                        <a:lnTo>
                          <a:pt x="2096" y="1042"/>
                        </a:lnTo>
                        <a:lnTo>
                          <a:pt x="2094" y="1038"/>
                        </a:lnTo>
                        <a:lnTo>
                          <a:pt x="2090" y="1032"/>
                        </a:lnTo>
                        <a:lnTo>
                          <a:pt x="2076" y="1018"/>
                        </a:lnTo>
                        <a:lnTo>
                          <a:pt x="2060" y="1008"/>
                        </a:lnTo>
                        <a:lnTo>
                          <a:pt x="2050" y="1000"/>
                        </a:lnTo>
                        <a:lnTo>
                          <a:pt x="2050" y="1004"/>
                        </a:lnTo>
                        <a:lnTo>
                          <a:pt x="2044" y="998"/>
                        </a:lnTo>
                        <a:lnTo>
                          <a:pt x="2040" y="994"/>
                        </a:lnTo>
                        <a:lnTo>
                          <a:pt x="2036" y="992"/>
                        </a:lnTo>
                        <a:lnTo>
                          <a:pt x="2040" y="1000"/>
                        </a:lnTo>
                        <a:lnTo>
                          <a:pt x="2050" y="1020"/>
                        </a:lnTo>
                        <a:lnTo>
                          <a:pt x="2052" y="1024"/>
                        </a:lnTo>
                        <a:lnTo>
                          <a:pt x="2052" y="1026"/>
                        </a:lnTo>
                        <a:lnTo>
                          <a:pt x="2064" y="1036"/>
                        </a:lnTo>
                        <a:lnTo>
                          <a:pt x="2070" y="1042"/>
                        </a:lnTo>
                        <a:lnTo>
                          <a:pt x="2076" y="1056"/>
                        </a:lnTo>
                        <a:lnTo>
                          <a:pt x="2076" y="1054"/>
                        </a:lnTo>
                        <a:lnTo>
                          <a:pt x="2078" y="1058"/>
                        </a:lnTo>
                        <a:lnTo>
                          <a:pt x="2082" y="1058"/>
                        </a:lnTo>
                        <a:lnTo>
                          <a:pt x="2088" y="1064"/>
                        </a:lnTo>
                        <a:lnTo>
                          <a:pt x="2094" y="1070"/>
                        </a:lnTo>
                        <a:lnTo>
                          <a:pt x="2102" y="1074"/>
                        </a:lnTo>
                        <a:lnTo>
                          <a:pt x="2110" y="1080"/>
                        </a:lnTo>
                        <a:lnTo>
                          <a:pt x="2116" y="1086"/>
                        </a:lnTo>
                        <a:lnTo>
                          <a:pt x="2136" y="1098"/>
                        </a:lnTo>
                        <a:lnTo>
                          <a:pt x="2136" y="1102"/>
                        </a:lnTo>
                        <a:lnTo>
                          <a:pt x="2136" y="1104"/>
                        </a:lnTo>
                        <a:lnTo>
                          <a:pt x="2154" y="1100"/>
                        </a:lnTo>
                        <a:lnTo>
                          <a:pt x="2158" y="1098"/>
                        </a:lnTo>
                        <a:lnTo>
                          <a:pt x="2158" y="1096"/>
                        </a:lnTo>
                        <a:lnTo>
                          <a:pt x="2148" y="1086"/>
                        </a:lnTo>
                        <a:lnTo>
                          <a:pt x="2124" y="1064"/>
                        </a:lnTo>
                        <a:close/>
                        <a:moveTo>
                          <a:pt x="2172" y="1036"/>
                        </a:moveTo>
                        <a:lnTo>
                          <a:pt x="2172" y="1036"/>
                        </a:lnTo>
                        <a:lnTo>
                          <a:pt x="2178" y="1038"/>
                        </a:lnTo>
                        <a:lnTo>
                          <a:pt x="2182" y="1040"/>
                        </a:lnTo>
                        <a:lnTo>
                          <a:pt x="2184" y="1038"/>
                        </a:lnTo>
                        <a:lnTo>
                          <a:pt x="2186" y="1036"/>
                        </a:lnTo>
                        <a:lnTo>
                          <a:pt x="2186" y="1030"/>
                        </a:lnTo>
                        <a:lnTo>
                          <a:pt x="2182" y="1024"/>
                        </a:lnTo>
                        <a:lnTo>
                          <a:pt x="2176" y="1018"/>
                        </a:lnTo>
                        <a:lnTo>
                          <a:pt x="2172" y="1016"/>
                        </a:lnTo>
                        <a:lnTo>
                          <a:pt x="2168" y="1018"/>
                        </a:lnTo>
                        <a:lnTo>
                          <a:pt x="2168" y="1020"/>
                        </a:lnTo>
                        <a:lnTo>
                          <a:pt x="2170" y="1020"/>
                        </a:lnTo>
                        <a:lnTo>
                          <a:pt x="2172" y="1022"/>
                        </a:lnTo>
                        <a:lnTo>
                          <a:pt x="2172" y="1024"/>
                        </a:lnTo>
                        <a:lnTo>
                          <a:pt x="2170" y="1028"/>
                        </a:lnTo>
                        <a:lnTo>
                          <a:pt x="2168" y="1032"/>
                        </a:lnTo>
                        <a:lnTo>
                          <a:pt x="2170" y="1034"/>
                        </a:lnTo>
                        <a:lnTo>
                          <a:pt x="2172" y="1036"/>
                        </a:lnTo>
                        <a:close/>
                        <a:moveTo>
                          <a:pt x="2152" y="752"/>
                        </a:moveTo>
                        <a:lnTo>
                          <a:pt x="2152" y="752"/>
                        </a:lnTo>
                        <a:lnTo>
                          <a:pt x="2154" y="760"/>
                        </a:lnTo>
                        <a:lnTo>
                          <a:pt x="2156" y="764"/>
                        </a:lnTo>
                        <a:lnTo>
                          <a:pt x="2160" y="766"/>
                        </a:lnTo>
                        <a:lnTo>
                          <a:pt x="2168" y="764"/>
                        </a:lnTo>
                        <a:lnTo>
                          <a:pt x="2172" y="762"/>
                        </a:lnTo>
                        <a:lnTo>
                          <a:pt x="2174" y="760"/>
                        </a:lnTo>
                        <a:lnTo>
                          <a:pt x="2176" y="758"/>
                        </a:lnTo>
                        <a:lnTo>
                          <a:pt x="2176" y="754"/>
                        </a:lnTo>
                        <a:lnTo>
                          <a:pt x="2174" y="746"/>
                        </a:lnTo>
                        <a:lnTo>
                          <a:pt x="2170" y="736"/>
                        </a:lnTo>
                        <a:lnTo>
                          <a:pt x="2168" y="732"/>
                        </a:lnTo>
                        <a:lnTo>
                          <a:pt x="2166" y="732"/>
                        </a:lnTo>
                        <a:lnTo>
                          <a:pt x="2164" y="734"/>
                        </a:lnTo>
                        <a:lnTo>
                          <a:pt x="2162" y="736"/>
                        </a:lnTo>
                        <a:lnTo>
                          <a:pt x="2158" y="730"/>
                        </a:lnTo>
                        <a:lnTo>
                          <a:pt x="2156" y="724"/>
                        </a:lnTo>
                        <a:lnTo>
                          <a:pt x="2154" y="718"/>
                        </a:lnTo>
                        <a:lnTo>
                          <a:pt x="2152" y="716"/>
                        </a:lnTo>
                        <a:lnTo>
                          <a:pt x="2148" y="716"/>
                        </a:lnTo>
                        <a:lnTo>
                          <a:pt x="2146" y="718"/>
                        </a:lnTo>
                        <a:lnTo>
                          <a:pt x="2146" y="722"/>
                        </a:lnTo>
                        <a:lnTo>
                          <a:pt x="2148" y="726"/>
                        </a:lnTo>
                        <a:lnTo>
                          <a:pt x="2152" y="736"/>
                        </a:lnTo>
                        <a:lnTo>
                          <a:pt x="2152" y="742"/>
                        </a:lnTo>
                        <a:lnTo>
                          <a:pt x="2152" y="746"/>
                        </a:lnTo>
                        <a:lnTo>
                          <a:pt x="2152" y="752"/>
                        </a:lnTo>
                        <a:close/>
                        <a:moveTo>
                          <a:pt x="2196" y="758"/>
                        </a:moveTo>
                        <a:lnTo>
                          <a:pt x="2196" y="758"/>
                        </a:lnTo>
                        <a:lnTo>
                          <a:pt x="2202" y="754"/>
                        </a:lnTo>
                        <a:lnTo>
                          <a:pt x="2206" y="750"/>
                        </a:lnTo>
                        <a:lnTo>
                          <a:pt x="2208" y="748"/>
                        </a:lnTo>
                        <a:lnTo>
                          <a:pt x="2206" y="746"/>
                        </a:lnTo>
                        <a:lnTo>
                          <a:pt x="2202" y="746"/>
                        </a:lnTo>
                        <a:lnTo>
                          <a:pt x="2198" y="748"/>
                        </a:lnTo>
                        <a:lnTo>
                          <a:pt x="2194" y="752"/>
                        </a:lnTo>
                        <a:lnTo>
                          <a:pt x="2194" y="754"/>
                        </a:lnTo>
                        <a:lnTo>
                          <a:pt x="2196" y="758"/>
                        </a:lnTo>
                        <a:close/>
                        <a:moveTo>
                          <a:pt x="2206" y="798"/>
                        </a:moveTo>
                        <a:lnTo>
                          <a:pt x="2206" y="798"/>
                        </a:lnTo>
                        <a:lnTo>
                          <a:pt x="2210" y="800"/>
                        </a:lnTo>
                        <a:lnTo>
                          <a:pt x="2214" y="800"/>
                        </a:lnTo>
                        <a:lnTo>
                          <a:pt x="2216" y="798"/>
                        </a:lnTo>
                        <a:lnTo>
                          <a:pt x="2216" y="792"/>
                        </a:lnTo>
                        <a:lnTo>
                          <a:pt x="2216" y="790"/>
                        </a:lnTo>
                        <a:lnTo>
                          <a:pt x="2214" y="788"/>
                        </a:lnTo>
                        <a:lnTo>
                          <a:pt x="2208" y="790"/>
                        </a:lnTo>
                        <a:lnTo>
                          <a:pt x="2204" y="794"/>
                        </a:lnTo>
                        <a:lnTo>
                          <a:pt x="2204" y="796"/>
                        </a:lnTo>
                        <a:lnTo>
                          <a:pt x="2206" y="798"/>
                        </a:lnTo>
                        <a:close/>
                        <a:moveTo>
                          <a:pt x="1762" y="382"/>
                        </a:moveTo>
                        <a:lnTo>
                          <a:pt x="1762" y="382"/>
                        </a:lnTo>
                        <a:lnTo>
                          <a:pt x="1762" y="386"/>
                        </a:lnTo>
                        <a:lnTo>
                          <a:pt x="1764" y="392"/>
                        </a:lnTo>
                        <a:lnTo>
                          <a:pt x="1768" y="394"/>
                        </a:lnTo>
                        <a:lnTo>
                          <a:pt x="1770" y="394"/>
                        </a:lnTo>
                        <a:lnTo>
                          <a:pt x="1772" y="392"/>
                        </a:lnTo>
                        <a:lnTo>
                          <a:pt x="1774" y="390"/>
                        </a:lnTo>
                        <a:lnTo>
                          <a:pt x="1772" y="386"/>
                        </a:lnTo>
                        <a:lnTo>
                          <a:pt x="1770" y="382"/>
                        </a:lnTo>
                        <a:lnTo>
                          <a:pt x="1766" y="378"/>
                        </a:lnTo>
                        <a:lnTo>
                          <a:pt x="1764" y="380"/>
                        </a:lnTo>
                        <a:lnTo>
                          <a:pt x="1762" y="382"/>
                        </a:lnTo>
                        <a:close/>
                        <a:moveTo>
                          <a:pt x="1786" y="386"/>
                        </a:moveTo>
                        <a:lnTo>
                          <a:pt x="1786" y="386"/>
                        </a:lnTo>
                        <a:lnTo>
                          <a:pt x="1784" y="386"/>
                        </a:lnTo>
                        <a:lnTo>
                          <a:pt x="1780" y="388"/>
                        </a:lnTo>
                        <a:lnTo>
                          <a:pt x="1776" y="396"/>
                        </a:lnTo>
                        <a:lnTo>
                          <a:pt x="1776" y="402"/>
                        </a:lnTo>
                        <a:lnTo>
                          <a:pt x="1778" y="404"/>
                        </a:lnTo>
                        <a:lnTo>
                          <a:pt x="1780" y="404"/>
                        </a:lnTo>
                        <a:lnTo>
                          <a:pt x="1784" y="402"/>
                        </a:lnTo>
                        <a:lnTo>
                          <a:pt x="1788" y="404"/>
                        </a:lnTo>
                        <a:lnTo>
                          <a:pt x="1790" y="410"/>
                        </a:lnTo>
                        <a:lnTo>
                          <a:pt x="1794" y="414"/>
                        </a:lnTo>
                        <a:lnTo>
                          <a:pt x="1796" y="416"/>
                        </a:lnTo>
                        <a:lnTo>
                          <a:pt x="1800" y="412"/>
                        </a:lnTo>
                        <a:lnTo>
                          <a:pt x="1798" y="408"/>
                        </a:lnTo>
                        <a:lnTo>
                          <a:pt x="1794" y="402"/>
                        </a:lnTo>
                        <a:lnTo>
                          <a:pt x="1790" y="396"/>
                        </a:lnTo>
                        <a:lnTo>
                          <a:pt x="1790" y="392"/>
                        </a:lnTo>
                        <a:lnTo>
                          <a:pt x="1790" y="390"/>
                        </a:lnTo>
                        <a:lnTo>
                          <a:pt x="1786" y="386"/>
                        </a:lnTo>
                        <a:close/>
                        <a:moveTo>
                          <a:pt x="1754" y="340"/>
                        </a:moveTo>
                        <a:lnTo>
                          <a:pt x="1754" y="340"/>
                        </a:lnTo>
                        <a:lnTo>
                          <a:pt x="1758" y="346"/>
                        </a:lnTo>
                        <a:lnTo>
                          <a:pt x="1766" y="354"/>
                        </a:lnTo>
                        <a:lnTo>
                          <a:pt x="1776" y="360"/>
                        </a:lnTo>
                        <a:lnTo>
                          <a:pt x="1780" y="360"/>
                        </a:lnTo>
                        <a:lnTo>
                          <a:pt x="1784" y="360"/>
                        </a:lnTo>
                        <a:lnTo>
                          <a:pt x="1788" y="358"/>
                        </a:lnTo>
                        <a:lnTo>
                          <a:pt x="1784" y="356"/>
                        </a:lnTo>
                        <a:lnTo>
                          <a:pt x="1776" y="352"/>
                        </a:lnTo>
                        <a:lnTo>
                          <a:pt x="1774" y="348"/>
                        </a:lnTo>
                        <a:lnTo>
                          <a:pt x="1772" y="344"/>
                        </a:lnTo>
                        <a:lnTo>
                          <a:pt x="1768" y="336"/>
                        </a:lnTo>
                        <a:lnTo>
                          <a:pt x="1764" y="332"/>
                        </a:lnTo>
                        <a:lnTo>
                          <a:pt x="1746" y="320"/>
                        </a:lnTo>
                        <a:lnTo>
                          <a:pt x="1742" y="318"/>
                        </a:lnTo>
                        <a:lnTo>
                          <a:pt x="1740" y="320"/>
                        </a:lnTo>
                        <a:lnTo>
                          <a:pt x="1742" y="328"/>
                        </a:lnTo>
                        <a:lnTo>
                          <a:pt x="1744" y="332"/>
                        </a:lnTo>
                        <a:lnTo>
                          <a:pt x="1748" y="334"/>
                        </a:lnTo>
                        <a:lnTo>
                          <a:pt x="1752" y="336"/>
                        </a:lnTo>
                        <a:lnTo>
                          <a:pt x="1754" y="340"/>
                        </a:lnTo>
                        <a:close/>
                        <a:moveTo>
                          <a:pt x="1744" y="368"/>
                        </a:moveTo>
                        <a:lnTo>
                          <a:pt x="1744" y="368"/>
                        </a:lnTo>
                        <a:lnTo>
                          <a:pt x="1744" y="374"/>
                        </a:lnTo>
                        <a:lnTo>
                          <a:pt x="1748" y="378"/>
                        </a:lnTo>
                        <a:lnTo>
                          <a:pt x="1752" y="382"/>
                        </a:lnTo>
                        <a:lnTo>
                          <a:pt x="1754" y="380"/>
                        </a:lnTo>
                        <a:lnTo>
                          <a:pt x="1756" y="380"/>
                        </a:lnTo>
                        <a:lnTo>
                          <a:pt x="1758" y="376"/>
                        </a:lnTo>
                        <a:lnTo>
                          <a:pt x="1758" y="374"/>
                        </a:lnTo>
                        <a:lnTo>
                          <a:pt x="1752" y="368"/>
                        </a:lnTo>
                        <a:lnTo>
                          <a:pt x="1746" y="366"/>
                        </a:lnTo>
                        <a:lnTo>
                          <a:pt x="1744" y="366"/>
                        </a:lnTo>
                        <a:lnTo>
                          <a:pt x="1744" y="368"/>
                        </a:lnTo>
                        <a:close/>
                        <a:moveTo>
                          <a:pt x="1802" y="416"/>
                        </a:moveTo>
                        <a:lnTo>
                          <a:pt x="1802" y="416"/>
                        </a:lnTo>
                        <a:lnTo>
                          <a:pt x="1800" y="420"/>
                        </a:lnTo>
                        <a:lnTo>
                          <a:pt x="1800" y="424"/>
                        </a:lnTo>
                        <a:lnTo>
                          <a:pt x="1804" y="426"/>
                        </a:lnTo>
                        <a:lnTo>
                          <a:pt x="1810" y="424"/>
                        </a:lnTo>
                        <a:lnTo>
                          <a:pt x="1810" y="422"/>
                        </a:lnTo>
                        <a:lnTo>
                          <a:pt x="1812" y="420"/>
                        </a:lnTo>
                        <a:lnTo>
                          <a:pt x="1810" y="416"/>
                        </a:lnTo>
                        <a:lnTo>
                          <a:pt x="1806" y="414"/>
                        </a:lnTo>
                        <a:lnTo>
                          <a:pt x="1804" y="414"/>
                        </a:lnTo>
                        <a:lnTo>
                          <a:pt x="1802" y="416"/>
                        </a:lnTo>
                        <a:close/>
                        <a:moveTo>
                          <a:pt x="1858" y="386"/>
                        </a:moveTo>
                        <a:lnTo>
                          <a:pt x="1858" y="386"/>
                        </a:lnTo>
                        <a:lnTo>
                          <a:pt x="1848" y="382"/>
                        </a:lnTo>
                        <a:lnTo>
                          <a:pt x="1844" y="378"/>
                        </a:lnTo>
                        <a:lnTo>
                          <a:pt x="1840" y="374"/>
                        </a:lnTo>
                        <a:lnTo>
                          <a:pt x="1832" y="368"/>
                        </a:lnTo>
                        <a:lnTo>
                          <a:pt x="1828" y="366"/>
                        </a:lnTo>
                        <a:lnTo>
                          <a:pt x="1826" y="368"/>
                        </a:lnTo>
                        <a:lnTo>
                          <a:pt x="1828" y="378"/>
                        </a:lnTo>
                        <a:lnTo>
                          <a:pt x="1830" y="382"/>
                        </a:lnTo>
                        <a:lnTo>
                          <a:pt x="1834" y="386"/>
                        </a:lnTo>
                        <a:lnTo>
                          <a:pt x="1848" y="394"/>
                        </a:lnTo>
                        <a:lnTo>
                          <a:pt x="1864" y="404"/>
                        </a:lnTo>
                        <a:lnTo>
                          <a:pt x="1878" y="414"/>
                        </a:lnTo>
                        <a:lnTo>
                          <a:pt x="1880" y="416"/>
                        </a:lnTo>
                        <a:lnTo>
                          <a:pt x="1882" y="416"/>
                        </a:lnTo>
                        <a:lnTo>
                          <a:pt x="1878" y="408"/>
                        </a:lnTo>
                        <a:lnTo>
                          <a:pt x="1870" y="396"/>
                        </a:lnTo>
                        <a:lnTo>
                          <a:pt x="1864" y="390"/>
                        </a:lnTo>
                        <a:lnTo>
                          <a:pt x="1858" y="386"/>
                        </a:lnTo>
                        <a:close/>
                        <a:moveTo>
                          <a:pt x="1882" y="456"/>
                        </a:moveTo>
                        <a:lnTo>
                          <a:pt x="1882" y="456"/>
                        </a:lnTo>
                        <a:lnTo>
                          <a:pt x="1876" y="450"/>
                        </a:lnTo>
                        <a:lnTo>
                          <a:pt x="1872" y="450"/>
                        </a:lnTo>
                        <a:lnTo>
                          <a:pt x="1870" y="454"/>
                        </a:lnTo>
                        <a:lnTo>
                          <a:pt x="1870" y="462"/>
                        </a:lnTo>
                        <a:lnTo>
                          <a:pt x="1870" y="468"/>
                        </a:lnTo>
                        <a:lnTo>
                          <a:pt x="1876" y="474"/>
                        </a:lnTo>
                        <a:lnTo>
                          <a:pt x="1882" y="478"/>
                        </a:lnTo>
                        <a:lnTo>
                          <a:pt x="1892" y="478"/>
                        </a:lnTo>
                        <a:lnTo>
                          <a:pt x="1900" y="476"/>
                        </a:lnTo>
                        <a:lnTo>
                          <a:pt x="1900" y="478"/>
                        </a:lnTo>
                        <a:lnTo>
                          <a:pt x="1902" y="480"/>
                        </a:lnTo>
                        <a:lnTo>
                          <a:pt x="1912" y="482"/>
                        </a:lnTo>
                        <a:lnTo>
                          <a:pt x="1916" y="482"/>
                        </a:lnTo>
                        <a:lnTo>
                          <a:pt x="1920" y="482"/>
                        </a:lnTo>
                        <a:lnTo>
                          <a:pt x="1920" y="480"/>
                        </a:lnTo>
                        <a:lnTo>
                          <a:pt x="1918" y="476"/>
                        </a:lnTo>
                        <a:lnTo>
                          <a:pt x="1914" y="468"/>
                        </a:lnTo>
                        <a:lnTo>
                          <a:pt x="1906" y="460"/>
                        </a:lnTo>
                        <a:lnTo>
                          <a:pt x="1902" y="458"/>
                        </a:lnTo>
                        <a:lnTo>
                          <a:pt x="1900" y="456"/>
                        </a:lnTo>
                        <a:lnTo>
                          <a:pt x="1892" y="456"/>
                        </a:lnTo>
                        <a:lnTo>
                          <a:pt x="1886" y="458"/>
                        </a:lnTo>
                        <a:lnTo>
                          <a:pt x="1884" y="456"/>
                        </a:lnTo>
                        <a:lnTo>
                          <a:pt x="1882" y="456"/>
                        </a:lnTo>
                        <a:close/>
                        <a:moveTo>
                          <a:pt x="1884" y="560"/>
                        </a:moveTo>
                        <a:lnTo>
                          <a:pt x="1884" y="560"/>
                        </a:lnTo>
                        <a:lnTo>
                          <a:pt x="1886" y="564"/>
                        </a:lnTo>
                        <a:lnTo>
                          <a:pt x="1894" y="570"/>
                        </a:lnTo>
                        <a:lnTo>
                          <a:pt x="1902" y="576"/>
                        </a:lnTo>
                        <a:lnTo>
                          <a:pt x="1906" y="576"/>
                        </a:lnTo>
                        <a:lnTo>
                          <a:pt x="1910" y="576"/>
                        </a:lnTo>
                        <a:lnTo>
                          <a:pt x="1910" y="574"/>
                        </a:lnTo>
                        <a:lnTo>
                          <a:pt x="1908" y="570"/>
                        </a:lnTo>
                        <a:lnTo>
                          <a:pt x="1900" y="562"/>
                        </a:lnTo>
                        <a:lnTo>
                          <a:pt x="1890" y="558"/>
                        </a:lnTo>
                        <a:lnTo>
                          <a:pt x="1886" y="558"/>
                        </a:lnTo>
                        <a:lnTo>
                          <a:pt x="1884" y="560"/>
                        </a:lnTo>
                        <a:close/>
                        <a:moveTo>
                          <a:pt x="1966" y="508"/>
                        </a:moveTo>
                        <a:lnTo>
                          <a:pt x="1966" y="508"/>
                        </a:lnTo>
                        <a:lnTo>
                          <a:pt x="1958" y="506"/>
                        </a:lnTo>
                        <a:lnTo>
                          <a:pt x="1950" y="502"/>
                        </a:lnTo>
                        <a:lnTo>
                          <a:pt x="1942" y="498"/>
                        </a:lnTo>
                        <a:lnTo>
                          <a:pt x="1938" y="498"/>
                        </a:lnTo>
                        <a:lnTo>
                          <a:pt x="1936" y="500"/>
                        </a:lnTo>
                        <a:lnTo>
                          <a:pt x="1934" y="500"/>
                        </a:lnTo>
                        <a:lnTo>
                          <a:pt x="1934" y="502"/>
                        </a:lnTo>
                        <a:lnTo>
                          <a:pt x="1938" y="504"/>
                        </a:lnTo>
                        <a:lnTo>
                          <a:pt x="1942" y="506"/>
                        </a:lnTo>
                        <a:lnTo>
                          <a:pt x="1944" y="510"/>
                        </a:lnTo>
                        <a:lnTo>
                          <a:pt x="1944" y="512"/>
                        </a:lnTo>
                        <a:lnTo>
                          <a:pt x="1946" y="516"/>
                        </a:lnTo>
                        <a:lnTo>
                          <a:pt x="1948" y="518"/>
                        </a:lnTo>
                        <a:lnTo>
                          <a:pt x="1956" y="524"/>
                        </a:lnTo>
                        <a:lnTo>
                          <a:pt x="1966" y="528"/>
                        </a:lnTo>
                        <a:lnTo>
                          <a:pt x="1974" y="528"/>
                        </a:lnTo>
                        <a:lnTo>
                          <a:pt x="1976" y="528"/>
                        </a:lnTo>
                        <a:lnTo>
                          <a:pt x="1978" y="526"/>
                        </a:lnTo>
                        <a:lnTo>
                          <a:pt x="1976" y="518"/>
                        </a:lnTo>
                        <a:lnTo>
                          <a:pt x="1972" y="512"/>
                        </a:lnTo>
                        <a:lnTo>
                          <a:pt x="1968" y="510"/>
                        </a:lnTo>
                        <a:lnTo>
                          <a:pt x="1966" y="508"/>
                        </a:lnTo>
                        <a:close/>
                        <a:moveTo>
                          <a:pt x="2174" y="784"/>
                        </a:moveTo>
                        <a:lnTo>
                          <a:pt x="2174" y="784"/>
                        </a:lnTo>
                        <a:lnTo>
                          <a:pt x="2174" y="788"/>
                        </a:lnTo>
                        <a:lnTo>
                          <a:pt x="2180" y="792"/>
                        </a:lnTo>
                        <a:lnTo>
                          <a:pt x="2182" y="794"/>
                        </a:lnTo>
                        <a:lnTo>
                          <a:pt x="2184" y="798"/>
                        </a:lnTo>
                        <a:lnTo>
                          <a:pt x="2186" y="804"/>
                        </a:lnTo>
                        <a:lnTo>
                          <a:pt x="2188" y="808"/>
                        </a:lnTo>
                        <a:lnTo>
                          <a:pt x="2192" y="808"/>
                        </a:lnTo>
                        <a:lnTo>
                          <a:pt x="2196" y="808"/>
                        </a:lnTo>
                        <a:lnTo>
                          <a:pt x="2198" y="806"/>
                        </a:lnTo>
                        <a:lnTo>
                          <a:pt x="2198" y="800"/>
                        </a:lnTo>
                        <a:lnTo>
                          <a:pt x="2196" y="794"/>
                        </a:lnTo>
                        <a:lnTo>
                          <a:pt x="2190" y="788"/>
                        </a:lnTo>
                        <a:lnTo>
                          <a:pt x="2186" y="784"/>
                        </a:lnTo>
                        <a:lnTo>
                          <a:pt x="2180" y="780"/>
                        </a:lnTo>
                        <a:lnTo>
                          <a:pt x="2176" y="780"/>
                        </a:lnTo>
                        <a:lnTo>
                          <a:pt x="2174" y="784"/>
                        </a:lnTo>
                        <a:close/>
                        <a:moveTo>
                          <a:pt x="1938" y="458"/>
                        </a:moveTo>
                        <a:lnTo>
                          <a:pt x="1938" y="458"/>
                        </a:lnTo>
                        <a:lnTo>
                          <a:pt x="1938" y="454"/>
                        </a:lnTo>
                        <a:lnTo>
                          <a:pt x="1938" y="448"/>
                        </a:lnTo>
                        <a:lnTo>
                          <a:pt x="1936" y="444"/>
                        </a:lnTo>
                        <a:lnTo>
                          <a:pt x="1930" y="438"/>
                        </a:lnTo>
                        <a:lnTo>
                          <a:pt x="1928" y="434"/>
                        </a:lnTo>
                        <a:lnTo>
                          <a:pt x="1926" y="428"/>
                        </a:lnTo>
                        <a:lnTo>
                          <a:pt x="1922" y="420"/>
                        </a:lnTo>
                        <a:lnTo>
                          <a:pt x="1920" y="410"/>
                        </a:lnTo>
                        <a:lnTo>
                          <a:pt x="1916" y="408"/>
                        </a:lnTo>
                        <a:lnTo>
                          <a:pt x="1910" y="406"/>
                        </a:lnTo>
                        <a:lnTo>
                          <a:pt x="1908" y="404"/>
                        </a:lnTo>
                        <a:lnTo>
                          <a:pt x="1906" y="406"/>
                        </a:lnTo>
                        <a:lnTo>
                          <a:pt x="1906" y="412"/>
                        </a:lnTo>
                        <a:lnTo>
                          <a:pt x="1912" y="422"/>
                        </a:lnTo>
                        <a:lnTo>
                          <a:pt x="1916" y="440"/>
                        </a:lnTo>
                        <a:lnTo>
                          <a:pt x="1918" y="446"/>
                        </a:lnTo>
                        <a:lnTo>
                          <a:pt x="1920" y="448"/>
                        </a:lnTo>
                        <a:lnTo>
                          <a:pt x="1926" y="452"/>
                        </a:lnTo>
                        <a:lnTo>
                          <a:pt x="1930" y="460"/>
                        </a:lnTo>
                        <a:lnTo>
                          <a:pt x="1936" y="466"/>
                        </a:lnTo>
                        <a:lnTo>
                          <a:pt x="1940" y="470"/>
                        </a:lnTo>
                        <a:lnTo>
                          <a:pt x="1942" y="468"/>
                        </a:lnTo>
                        <a:lnTo>
                          <a:pt x="1938" y="458"/>
                        </a:lnTo>
                        <a:close/>
                        <a:moveTo>
                          <a:pt x="2456" y="2102"/>
                        </a:moveTo>
                        <a:lnTo>
                          <a:pt x="2456" y="2102"/>
                        </a:lnTo>
                        <a:lnTo>
                          <a:pt x="2460" y="2096"/>
                        </a:lnTo>
                        <a:lnTo>
                          <a:pt x="2460" y="2090"/>
                        </a:lnTo>
                        <a:lnTo>
                          <a:pt x="2458" y="2084"/>
                        </a:lnTo>
                        <a:lnTo>
                          <a:pt x="2456" y="2082"/>
                        </a:lnTo>
                        <a:lnTo>
                          <a:pt x="2450" y="2082"/>
                        </a:lnTo>
                        <a:lnTo>
                          <a:pt x="2442" y="2084"/>
                        </a:lnTo>
                        <a:lnTo>
                          <a:pt x="2434" y="2088"/>
                        </a:lnTo>
                        <a:lnTo>
                          <a:pt x="2426" y="2094"/>
                        </a:lnTo>
                        <a:lnTo>
                          <a:pt x="2418" y="2100"/>
                        </a:lnTo>
                        <a:lnTo>
                          <a:pt x="2412" y="2100"/>
                        </a:lnTo>
                        <a:lnTo>
                          <a:pt x="2410" y="2098"/>
                        </a:lnTo>
                        <a:lnTo>
                          <a:pt x="2410" y="2094"/>
                        </a:lnTo>
                        <a:lnTo>
                          <a:pt x="2410" y="2080"/>
                        </a:lnTo>
                        <a:lnTo>
                          <a:pt x="2410" y="2076"/>
                        </a:lnTo>
                        <a:lnTo>
                          <a:pt x="2408" y="2074"/>
                        </a:lnTo>
                        <a:lnTo>
                          <a:pt x="2400" y="2072"/>
                        </a:lnTo>
                        <a:lnTo>
                          <a:pt x="2398" y="2070"/>
                        </a:lnTo>
                        <a:lnTo>
                          <a:pt x="2398" y="2068"/>
                        </a:lnTo>
                        <a:lnTo>
                          <a:pt x="2404" y="2064"/>
                        </a:lnTo>
                        <a:lnTo>
                          <a:pt x="2408" y="2062"/>
                        </a:lnTo>
                        <a:lnTo>
                          <a:pt x="2408" y="2058"/>
                        </a:lnTo>
                        <a:lnTo>
                          <a:pt x="2408" y="2056"/>
                        </a:lnTo>
                        <a:lnTo>
                          <a:pt x="2404" y="2054"/>
                        </a:lnTo>
                        <a:lnTo>
                          <a:pt x="2400" y="2054"/>
                        </a:lnTo>
                        <a:lnTo>
                          <a:pt x="2396" y="2056"/>
                        </a:lnTo>
                        <a:lnTo>
                          <a:pt x="2388" y="2060"/>
                        </a:lnTo>
                        <a:lnTo>
                          <a:pt x="2380" y="2068"/>
                        </a:lnTo>
                        <a:lnTo>
                          <a:pt x="2376" y="2074"/>
                        </a:lnTo>
                        <a:lnTo>
                          <a:pt x="2374" y="2080"/>
                        </a:lnTo>
                        <a:lnTo>
                          <a:pt x="2374" y="2096"/>
                        </a:lnTo>
                        <a:lnTo>
                          <a:pt x="2372" y="2104"/>
                        </a:lnTo>
                        <a:lnTo>
                          <a:pt x="2370" y="2110"/>
                        </a:lnTo>
                        <a:lnTo>
                          <a:pt x="2366" y="2116"/>
                        </a:lnTo>
                        <a:lnTo>
                          <a:pt x="2358" y="2120"/>
                        </a:lnTo>
                        <a:lnTo>
                          <a:pt x="2352" y="2126"/>
                        </a:lnTo>
                        <a:lnTo>
                          <a:pt x="2346" y="2134"/>
                        </a:lnTo>
                        <a:lnTo>
                          <a:pt x="2336" y="2156"/>
                        </a:lnTo>
                        <a:lnTo>
                          <a:pt x="2324" y="2180"/>
                        </a:lnTo>
                        <a:lnTo>
                          <a:pt x="2318" y="2190"/>
                        </a:lnTo>
                        <a:lnTo>
                          <a:pt x="2310" y="2196"/>
                        </a:lnTo>
                        <a:lnTo>
                          <a:pt x="2298" y="2206"/>
                        </a:lnTo>
                        <a:lnTo>
                          <a:pt x="2286" y="2218"/>
                        </a:lnTo>
                        <a:lnTo>
                          <a:pt x="2274" y="2228"/>
                        </a:lnTo>
                        <a:lnTo>
                          <a:pt x="2270" y="2230"/>
                        </a:lnTo>
                        <a:lnTo>
                          <a:pt x="2264" y="2232"/>
                        </a:lnTo>
                        <a:lnTo>
                          <a:pt x="2260" y="2234"/>
                        </a:lnTo>
                        <a:lnTo>
                          <a:pt x="2256" y="2236"/>
                        </a:lnTo>
                        <a:lnTo>
                          <a:pt x="2250" y="2242"/>
                        </a:lnTo>
                        <a:lnTo>
                          <a:pt x="2246" y="2248"/>
                        </a:lnTo>
                        <a:lnTo>
                          <a:pt x="2242" y="2250"/>
                        </a:lnTo>
                        <a:lnTo>
                          <a:pt x="2236" y="2250"/>
                        </a:lnTo>
                        <a:lnTo>
                          <a:pt x="2228" y="2250"/>
                        </a:lnTo>
                        <a:lnTo>
                          <a:pt x="2222" y="2254"/>
                        </a:lnTo>
                        <a:lnTo>
                          <a:pt x="2216" y="2260"/>
                        </a:lnTo>
                        <a:lnTo>
                          <a:pt x="2210" y="2266"/>
                        </a:lnTo>
                        <a:lnTo>
                          <a:pt x="2200" y="2282"/>
                        </a:lnTo>
                        <a:lnTo>
                          <a:pt x="2186" y="2298"/>
                        </a:lnTo>
                        <a:lnTo>
                          <a:pt x="2174" y="2310"/>
                        </a:lnTo>
                        <a:lnTo>
                          <a:pt x="2162" y="2322"/>
                        </a:lnTo>
                        <a:lnTo>
                          <a:pt x="2160" y="2328"/>
                        </a:lnTo>
                        <a:lnTo>
                          <a:pt x="2156" y="2334"/>
                        </a:lnTo>
                        <a:lnTo>
                          <a:pt x="2156" y="2338"/>
                        </a:lnTo>
                        <a:lnTo>
                          <a:pt x="2158" y="2344"/>
                        </a:lnTo>
                        <a:lnTo>
                          <a:pt x="2160" y="2348"/>
                        </a:lnTo>
                        <a:lnTo>
                          <a:pt x="2158" y="2352"/>
                        </a:lnTo>
                        <a:lnTo>
                          <a:pt x="2152" y="2356"/>
                        </a:lnTo>
                        <a:lnTo>
                          <a:pt x="2146" y="2360"/>
                        </a:lnTo>
                        <a:lnTo>
                          <a:pt x="2146" y="2362"/>
                        </a:lnTo>
                        <a:lnTo>
                          <a:pt x="2146" y="2368"/>
                        </a:lnTo>
                        <a:lnTo>
                          <a:pt x="2152" y="2376"/>
                        </a:lnTo>
                        <a:lnTo>
                          <a:pt x="2162" y="2382"/>
                        </a:lnTo>
                        <a:lnTo>
                          <a:pt x="2168" y="2384"/>
                        </a:lnTo>
                        <a:lnTo>
                          <a:pt x="2172" y="2384"/>
                        </a:lnTo>
                        <a:lnTo>
                          <a:pt x="2178" y="2382"/>
                        </a:lnTo>
                        <a:lnTo>
                          <a:pt x="2184" y="2378"/>
                        </a:lnTo>
                        <a:lnTo>
                          <a:pt x="2190" y="2376"/>
                        </a:lnTo>
                        <a:lnTo>
                          <a:pt x="2192" y="2374"/>
                        </a:lnTo>
                        <a:lnTo>
                          <a:pt x="2194" y="2376"/>
                        </a:lnTo>
                        <a:lnTo>
                          <a:pt x="2196" y="2378"/>
                        </a:lnTo>
                        <a:lnTo>
                          <a:pt x="2200" y="2384"/>
                        </a:lnTo>
                        <a:lnTo>
                          <a:pt x="2202" y="2386"/>
                        </a:lnTo>
                        <a:lnTo>
                          <a:pt x="2208" y="2386"/>
                        </a:lnTo>
                        <a:lnTo>
                          <a:pt x="2212" y="2386"/>
                        </a:lnTo>
                        <a:lnTo>
                          <a:pt x="2216" y="2388"/>
                        </a:lnTo>
                        <a:lnTo>
                          <a:pt x="2218" y="2392"/>
                        </a:lnTo>
                        <a:lnTo>
                          <a:pt x="2218" y="2396"/>
                        </a:lnTo>
                        <a:lnTo>
                          <a:pt x="2220" y="2398"/>
                        </a:lnTo>
                        <a:lnTo>
                          <a:pt x="2224" y="2402"/>
                        </a:lnTo>
                        <a:lnTo>
                          <a:pt x="2232" y="2402"/>
                        </a:lnTo>
                        <a:lnTo>
                          <a:pt x="2248" y="2404"/>
                        </a:lnTo>
                        <a:lnTo>
                          <a:pt x="2256" y="2404"/>
                        </a:lnTo>
                        <a:lnTo>
                          <a:pt x="2262" y="2404"/>
                        </a:lnTo>
                        <a:lnTo>
                          <a:pt x="2268" y="2402"/>
                        </a:lnTo>
                        <a:lnTo>
                          <a:pt x="2276" y="2398"/>
                        </a:lnTo>
                        <a:lnTo>
                          <a:pt x="2282" y="2390"/>
                        </a:lnTo>
                        <a:lnTo>
                          <a:pt x="2288" y="2380"/>
                        </a:lnTo>
                        <a:lnTo>
                          <a:pt x="2296" y="2372"/>
                        </a:lnTo>
                        <a:lnTo>
                          <a:pt x="2302" y="2366"/>
                        </a:lnTo>
                        <a:lnTo>
                          <a:pt x="2308" y="2362"/>
                        </a:lnTo>
                        <a:lnTo>
                          <a:pt x="2314" y="2360"/>
                        </a:lnTo>
                        <a:lnTo>
                          <a:pt x="2320" y="2358"/>
                        </a:lnTo>
                        <a:lnTo>
                          <a:pt x="2320" y="2356"/>
                        </a:lnTo>
                        <a:lnTo>
                          <a:pt x="2318" y="2352"/>
                        </a:lnTo>
                        <a:lnTo>
                          <a:pt x="2318" y="2346"/>
                        </a:lnTo>
                        <a:lnTo>
                          <a:pt x="2318" y="2340"/>
                        </a:lnTo>
                        <a:lnTo>
                          <a:pt x="2324" y="2328"/>
                        </a:lnTo>
                        <a:lnTo>
                          <a:pt x="2332" y="2312"/>
                        </a:lnTo>
                        <a:lnTo>
                          <a:pt x="2336" y="2300"/>
                        </a:lnTo>
                        <a:lnTo>
                          <a:pt x="2336" y="2288"/>
                        </a:lnTo>
                        <a:lnTo>
                          <a:pt x="2340" y="2276"/>
                        </a:lnTo>
                        <a:lnTo>
                          <a:pt x="2346" y="2266"/>
                        </a:lnTo>
                        <a:lnTo>
                          <a:pt x="2354" y="2258"/>
                        </a:lnTo>
                        <a:lnTo>
                          <a:pt x="2364" y="2252"/>
                        </a:lnTo>
                        <a:lnTo>
                          <a:pt x="2376" y="2248"/>
                        </a:lnTo>
                        <a:lnTo>
                          <a:pt x="2386" y="2246"/>
                        </a:lnTo>
                        <a:lnTo>
                          <a:pt x="2394" y="2244"/>
                        </a:lnTo>
                        <a:lnTo>
                          <a:pt x="2400" y="2246"/>
                        </a:lnTo>
                        <a:lnTo>
                          <a:pt x="2406" y="2246"/>
                        </a:lnTo>
                        <a:lnTo>
                          <a:pt x="2410" y="2246"/>
                        </a:lnTo>
                        <a:lnTo>
                          <a:pt x="2414" y="2244"/>
                        </a:lnTo>
                        <a:lnTo>
                          <a:pt x="2416" y="2242"/>
                        </a:lnTo>
                        <a:lnTo>
                          <a:pt x="2418" y="2238"/>
                        </a:lnTo>
                        <a:lnTo>
                          <a:pt x="2418" y="2236"/>
                        </a:lnTo>
                        <a:lnTo>
                          <a:pt x="2416" y="2232"/>
                        </a:lnTo>
                        <a:lnTo>
                          <a:pt x="2410" y="2230"/>
                        </a:lnTo>
                        <a:lnTo>
                          <a:pt x="2404" y="2228"/>
                        </a:lnTo>
                        <a:lnTo>
                          <a:pt x="2402" y="2224"/>
                        </a:lnTo>
                        <a:lnTo>
                          <a:pt x="2400" y="2218"/>
                        </a:lnTo>
                        <a:lnTo>
                          <a:pt x="2400" y="2214"/>
                        </a:lnTo>
                        <a:lnTo>
                          <a:pt x="2400" y="2208"/>
                        </a:lnTo>
                        <a:lnTo>
                          <a:pt x="2402" y="2204"/>
                        </a:lnTo>
                        <a:lnTo>
                          <a:pt x="2406" y="2200"/>
                        </a:lnTo>
                        <a:lnTo>
                          <a:pt x="2410" y="2198"/>
                        </a:lnTo>
                        <a:lnTo>
                          <a:pt x="2416" y="2196"/>
                        </a:lnTo>
                        <a:lnTo>
                          <a:pt x="2420" y="2192"/>
                        </a:lnTo>
                        <a:lnTo>
                          <a:pt x="2430" y="2178"/>
                        </a:lnTo>
                        <a:lnTo>
                          <a:pt x="2440" y="2160"/>
                        </a:lnTo>
                        <a:lnTo>
                          <a:pt x="2454" y="2138"/>
                        </a:lnTo>
                        <a:lnTo>
                          <a:pt x="2460" y="2130"/>
                        </a:lnTo>
                        <a:lnTo>
                          <a:pt x="2462" y="2124"/>
                        </a:lnTo>
                        <a:lnTo>
                          <a:pt x="2462" y="2120"/>
                        </a:lnTo>
                        <a:lnTo>
                          <a:pt x="2460" y="2118"/>
                        </a:lnTo>
                        <a:lnTo>
                          <a:pt x="2456" y="2116"/>
                        </a:lnTo>
                        <a:lnTo>
                          <a:pt x="2454" y="2114"/>
                        </a:lnTo>
                        <a:lnTo>
                          <a:pt x="2454" y="2110"/>
                        </a:lnTo>
                        <a:lnTo>
                          <a:pt x="2456" y="2102"/>
                        </a:lnTo>
                        <a:close/>
                        <a:moveTo>
                          <a:pt x="2684" y="808"/>
                        </a:moveTo>
                        <a:lnTo>
                          <a:pt x="2684" y="808"/>
                        </a:lnTo>
                        <a:lnTo>
                          <a:pt x="2680" y="812"/>
                        </a:lnTo>
                        <a:lnTo>
                          <a:pt x="2678" y="810"/>
                        </a:lnTo>
                        <a:lnTo>
                          <a:pt x="2682" y="802"/>
                        </a:lnTo>
                        <a:lnTo>
                          <a:pt x="2688" y="794"/>
                        </a:lnTo>
                        <a:lnTo>
                          <a:pt x="2690" y="792"/>
                        </a:lnTo>
                        <a:lnTo>
                          <a:pt x="2690" y="790"/>
                        </a:lnTo>
                        <a:lnTo>
                          <a:pt x="2688" y="788"/>
                        </a:lnTo>
                        <a:lnTo>
                          <a:pt x="2684" y="790"/>
                        </a:lnTo>
                        <a:lnTo>
                          <a:pt x="2676" y="794"/>
                        </a:lnTo>
                        <a:lnTo>
                          <a:pt x="2664" y="800"/>
                        </a:lnTo>
                        <a:lnTo>
                          <a:pt x="2658" y="804"/>
                        </a:lnTo>
                        <a:lnTo>
                          <a:pt x="2652" y="806"/>
                        </a:lnTo>
                        <a:lnTo>
                          <a:pt x="2648" y="806"/>
                        </a:lnTo>
                        <a:lnTo>
                          <a:pt x="2646" y="812"/>
                        </a:lnTo>
                        <a:lnTo>
                          <a:pt x="2644" y="814"/>
                        </a:lnTo>
                        <a:lnTo>
                          <a:pt x="2642" y="816"/>
                        </a:lnTo>
                        <a:lnTo>
                          <a:pt x="2636" y="814"/>
                        </a:lnTo>
                        <a:lnTo>
                          <a:pt x="2634" y="814"/>
                        </a:lnTo>
                        <a:lnTo>
                          <a:pt x="2634" y="816"/>
                        </a:lnTo>
                        <a:lnTo>
                          <a:pt x="2636" y="826"/>
                        </a:lnTo>
                        <a:lnTo>
                          <a:pt x="2640" y="832"/>
                        </a:lnTo>
                        <a:lnTo>
                          <a:pt x="2642" y="832"/>
                        </a:lnTo>
                        <a:lnTo>
                          <a:pt x="2656" y="822"/>
                        </a:lnTo>
                        <a:lnTo>
                          <a:pt x="2660" y="820"/>
                        </a:lnTo>
                        <a:lnTo>
                          <a:pt x="2662" y="820"/>
                        </a:lnTo>
                        <a:lnTo>
                          <a:pt x="2664" y="820"/>
                        </a:lnTo>
                        <a:lnTo>
                          <a:pt x="2666" y="822"/>
                        </a:lnTo>
                        <a:lnTo>
                          <a:pt x="2666" y="824"/>
                        </a:lnTo>
                        <a:lnTo>
                          <a:pt x="2668" y="824"/>
                        </a:lnTo>
                        <a:lnTo>
                          <a:pt x="2670" y="824"/>
                        </a:lnTo>
                        <a:lnTo>
                          <a:pt x="2678" y="820"/>
                        </a:lnTo>
                        <a:lnTo>
                          <a:pt x="2684" y="820"/>
                        </a:lnTo>
                        <a:lnTo>
                          <a:pt x="2690" y="820"/>
                        </a:lnTo>
                        <a:lnTo>
                          <a:pt x="2688" y="816"/>
                        </a:lnTo>
                        <a:lnTo>
                          <a:pt x="2688" y="810"/>
                        </a:lnTo>
                        <a:lnTo>
                          <a:pt x="2688" y="806"/>
                        </a:lnTo>
                        <a:lnTo>
                          <a:pt x="2684" y="808"/>
                        </a:lnTo>
                        <a:close/>
                        <a:moveTo>
                          <a:pt x="2600" y="1904"/>
                        </a:moveTo>
                        <a:lnTo>
                          <a:pt x="2600" y="1904"/>
                        </a:lnTo>
                        <a:lnTo>
                          <a:pt x="2596" y="1910"/>
                        </a:lnTo>
                        <a:lnTo>
                          <a:pt x="2592" y="1916"/>
                        </a:lnTo>
                        <a:lnTo>
                          <a:pt x="2586" y="1918"/>
                        </a:lnTo>
                        <a:lnTo>
                          <a:pt x="2580" y="1918"/>
                        </a:lnTo>
                        <a:lnTo>
                          <a:pt x="2574" y="1918"/>
                        </a:lnTo>
                        <a:lnTo>
                          <a:pt x="2566" y="1914"/>
                        </a:lnTo>
                        <a:lnTo>
                          <a:pt x="2548" y="1906"/>
                        </a:lnTo>
                        <a:lnTo>
                          <a:pt x="2540" y="1900"/>
                        </a:lnTo>
                        <a:lnTo>
                          <a:pt x="2534" y="1892"/>
                        </a:lnTo>
                        <a:lnTo>
                          <a:pt x="2530" y="1884"/>
                        </a:lnTo>
                        <a:lnTo>
                          <a:pt x="2528" y="1876"/>
                        </a:lnTo>
                        <a:lnTo>
                          <a:pt x="2522" y="1856"/>
                        </a:lnTo>
                        <a:lnTo>
                          <a:pt x="2518" y="1848"/>
                        </a:lnTo>
                        <a:lnTo>
                          <a:pt x="2514" y="1840"/>
                        </a:lnTo>
                        <a:lnTo>
                          <a:pt x="2508" y="1834"/>
                        </a:lnTo>
                        <a:lnTo>
                          <a:pt x="2504" y="1832"/>
                        </a:lnTo>
                        <a:lnTo>
                          <a:pt x="2504" y="1834"/>
                        </a:lnTo>
                        <a:lnTo>
                          <a:pt x="2504" y="1838"/>
                        </a:lnTo>
                        <a:lnTo>
                          <a:pt x="2506" y="1850"/>
                        </a:lnTo>
                        <a:lnTo>
                          <a:pt x="2512" y="1868"/>
                        </a:lnTo>
                        <a:lnTo>
                          <a:pt x="2514" y="1874"/>
                        </a:lnTo>
                        <a:lnTo>
                          <a:pt x="2512" y="1876"/>
                        </a:lnTo>
                        <a:lnTo>
                          <a:pt x="2506" y="1874"/>
                        </a:lnTo>
                        <a:lnTo>
                          <a:pt x="2498" y="1868"/>
                        </a:lnTo>
                        <a:lnTo>
                          <a:pt x="2490" y="1862"/>
                        </a:lnTo>
                        <a:lnTo>
                          <a:pt x="2484" y="1854"/>
                        </a:lnTo>
                        <a:lnTo>
                          <a:pt x="2482" y="1844"/>
                        </a:lnTo>
                        <a:lnTo>
                          <a:pt x="2482" y="1836"/>
                        </a:lnTo>
                        <a:lnTo>
                          <a:pt x="2482" y="1830"/>
                        </a:lnTo>
                        <a:lnTo>
                          <a:pt x="2482" y="1826"/>
                        </a:lnTo>
                        <a:lnTo>
                          <a:pt x="2478" y="1818"/>
                        </a:lnTo>
                        <a:lnTo>
                          <a:pt x="2474" y="1810"/>
                        </a:lnTo>
                        <a:lnTo>
                          <a:pt x="2472" y="1806"/>
                        </a:lnTo>
                        <a:lnTo>
                          <a:pt x="2472" y="1802"/>
                        </a:lnTo>
                        <a:lnTo>
                          <a:pt x="2472" y="1792"/>
                        </a:lnTo>
                        <a:lnTo>
                          <a:pt x="2470" y="1786"/>
                        </a:lnTo>
                        <a:lnTo>
                          <a:pt x="2466" y="1780"/>
                        </a:lnTo>
                        <a:lnTo>
                          <a:pt x="2462" y="1770"/>
                        </a:lnTo>
                        <a:lnTo>
                          <a:pt x="2454" y="1762"/>
                        </a:lnTo>
                        <a:lnTo>
                          <a:pt x="2448" y="1758"/>
                        </a:lnTo>
                        <a:lnTo>
                          <a:pt x="2440" y="1754"/>
                        </a:lnTo>
                        <a:lnTo>
                          <a:pt x="2428" y="1752"/>
                        </a:lnTo>
                        <a:lnTo>
                          <a:pt x="2424" y="1750"/>
                        </a:lnTo>
                        <a:lnTo>
                          <a:pt x="2422" y="1748"/>
                        </a:lnTo>
                        <a:lnTo>
                          <a:pt x="2418" y="1738"/>
                        </a:lnTo>
                        <a:lnTo>
                          <a:pt x="2412" y="1730"/>
                        </a:lnTo>
                        <a:lnTo>
                          <a:pt x="2408" y="1726"/>
                        </a:lnTo>
                        <a:lnTo>
                          <a:pt x="2402" y="1726"/>
                        </a:lnTo>
                        <a:lnTo>
                          <a:pt x="2394" y="1726"/>
                        </a:lnTo>
                        <a:lnTo>
                          <a:pt x="2394" y="1728"/>
                        </a:lnTo>
                        <a:lnTo>
                          <a:pt x="2394" y="1730"/>
                        </a:lnTo>
                        <a:lnTo>
                          <a:pt x="2400" y="1736"/>
                        </a:lnTo>
                        <a:lnTo>
                          <a:pt x="2410" y="1748"/>
                        </a:lnTo>
                        <a:lnTo>
                          <a:pt x="2414" y="1754"/>
                        </a:lnTo>
                        <a:lnTo>
                          <a:pt x="2416" y="1758"/>
                        </a:lnTo>
                        <a:lnTo>
                          <a:pt x="2416" y="1762"/>
                        </a:lnTo>
                        <a:lnTo>
                          <a:pt x="2416" y="1764"/>
                        </a:lnTo>
                        <a:lnTo>
                          <a:pt x="2414" y="1768"/>
                        </a:lnTo>
                        <a:lnTo>
                          <a:pt x="2420" y="1776"/>
                        </a:lnTo>
                        <a:lnTo>
                          <a:pt x="2426" y="1784"/>
                        </a:lnTo>
                        <a:lnTo>
                          <a:pt x="2430" y="1794"/>
                        </a:lnTo>
                        <a:lnTo>
                          <a:pt x="2440" y="1814"/>
                        </a:lnTo>
                        <a:lnTo>
                          <a:pt x="2444" y="1822"/>
                        </a:lnTo>
                        <a:lnTo>
                          <a:pt x="2448" y="1828"/>
                        </a:lnTo>
                        <a:lnTo>
                          <a:pt x="2452" y="1830"/>
                        </a:lnTo>
                        <a:lnTo>
                          <a:pt x="2454" y="1826"/>
                        </a:lnTo>
                        <a:lnTo>
                          <a:pt x="2456" y="1822"/>
                        </a:lnTo>
                        <a:lnTo>
                          <a:pt x="2460" y="1822"/>
                        </a:lnTo>
                        <a:lnTo>
                          <a:pt x="2464" y="1830"/>
                        </a:lnTo>
                        <a:lnTo>
                          <a:pt x="2466" y="1840"/>
                        </a:lnTo>
                        <a:lnTo>
                          <a:pt x="2466" y="1842"/>
                        </a:lnTo>
                        <a:lnTo>
                          <a:pt x="2464" y="1842"/>
                        </a:lnTo>
                        <a:lnTo>
                          <a:pt x="2458" y="1838"/>
                        </a:lnTo>
                        <a:lnTo>
                          <a:pt x="2458" y="1842"/>
                        </a:lnTo>
                        <a:lnTo>
                          <a:pt x="2474" y="1878"/>
                        </a:lnTo>
                        <a:lnTo>
                          <a:pt x="2480" y="1892"/>
                        </a:lnTo>
                        <a:lnTo>
                          <a:pt x="2482" y="1902"/>
                        </a:lnTo>
                        <a:lnTo>
                          <a:pt x="2482" y="1910"/>
                        </a:lnTo>
                        <a:lnTo>
                          <a:pt x="2482" y="1916"/>
                        </a:lnTo>
                        <a:lnTo>
                          <a:pt x="2478" y="1928"/>
                        </a:lnTo>
                        <a:lnTo>
                          <a:pt x="2476" y="1936"/>
                        </a:lnTo>
                        <a:lnTo>
                          <a:pt x="2476" y="1946"/>
                        </a:lnTo>
                        <a:lnTo>
                          <a:pt x="2476" y="1954"/>
                        </a:lnTo>
                        <a:lnTo>
                          <a:pt x="2472" y="1962"/>
                        </a:lnTo>
                        <a:lnTo>
                          <a:pt x="2466" y="1968"/>
                        </a:lnTo>
                        <a:lnTo>
                          <a:pt x="2460" y="1972"/>
                        </a:lnTo>
                        <a:lnTo>
                          <a:pt x="2446" y="1980"/>
                        </a:lnTo>
                        <a:lnTo>
                          <a:pt x="2442" y="1984"/>
                        </a:lnTo>
                        <a:lnTo>
                          <a:pt x="2440" y="1988"/>
                        </a:lnTo>
                        <a:lnTo>
                          <a:pt x="2440" y="1994"/>
                        </a:lnTo>
                        <a:lnTo>
                          <a:pt x="2444" y="2000"/>
                        </a:lnTo>
                        <a:lnTo>
                          <a:pt x="2456" y="2010"/>
                        </a:lnTo>
                        <a:lnTo>
                          <a:pt x="2474" y="2020"/>
                        </a:lnTo>
                        <a:lnTo>
                          <a:pt x="2488" y="2028"/>
                        </a:lnTo>
                        <a:lnTo>
                          <a:pt x="2494" y="2032"/>
                        </a:lnTo>
                        <a:lnTo>
                          <a:pt x="2496" y="2040"/>
                        </a:lnTo>
                        <a:lnTo>
                          <a:pt x="2498" y="2048"/>
                        </a:lnTo>
                        <a:lnTo>
                          <a:pt x="2496" y="2058"/>
                        </a:lnTo>
                        <a:lnTo>
                          <a:pt x="2492" y="2076"/>
                        </a:lnTo>
                        <a:lnTo>
                          <a:pt x="2488" y="2082"/>
                        </a:lnTo>
                        <a:lnTo>
                          <a:pt x="2484" y="2088"/>
                        </a:lnTo>
                        <a:lnTo>
                          <a:pt x="2478" y="2092"/>
                        </a:lnTo>
                        <a:lnTo>
                          <a:pt x="2474" y="2098"/>
                        </a:lnTo>
                        <a:lnTo>
                          <a:pt x="2474" y="2100"/>
                        </a:lnTo>
                        <a:lnTo>
                          <a:pt x="2476" y="2100"/>
                        </a:lnTo>
                        <a:lnTo>
                          <a:pt x="2488" y="2106"/>
                        </a:lnTo>
                        <a:lnTo>
                          <a:pt x="2492" y="2108"/>
                        </a:lnTo>
                        <a:lnTo>
                          <a:pt x="2494" y="2110"/>
                        </a:lnTo>
                        <a:lnTo>
                          <a:pt x="2498" y="2116"/>
                        </a:lnTo>
                        <a:lnTo>
                          <a:pt x="2498" y="2120"/>
                        </a:lnTo>
                        <a:lnTo>
                          <a:pt x="2502" y="2120"/>
                        </a:lnTo>
                        <a:lnTo>
                          <a:pt x="2506" y="2118"/>
                        </a:lnTo>
                        <a:lnTo>
                          <a:pt x="2512" y="2114"/>
                        </a:lnTo>
                        <a:lnTo>
                          <a:pt x="2520" y="2108"/>
                        </a:lnTo>
                        <a:lnTo>
                          <a:pt x="2530" y="2094"/>
                        </a:lnTo>
                        <a:lnTo>
                          <a:pt x="2552" y="2062"/>
                        </a:lnTo>
                        <a:lnTo>
                          <a:pt x="2560" y="2044"/>
                        </a:lnTo>
                        <a:lnTo>
                          <a:pt x="2568" y="2028"/>
                        </a:lnTo>
                        <a:lnTo>
                          <a:pt x="2570" y="2016"/>
                        </a:lnTo>
                        <a:lnTo>
                          <a:pt x="2570" y="2010"/>
                        </a:lnTo>
                        <a:lnTo>
                          <a:pt x="2568" y="2006"/>
                        </a:lnTo>
                        <a:lnTo>
                          <a:pt x="2566" y="2002"/>
                        </a:lnTo>
                        <a:lnTo>
                          <a:pt x="2568" y="1998"/>
                        </a:lnTo>
                        <a:lnTo>
                          <a:pt x="2570" y="1992"/>
                        </a:lnTo>
                        <a:lnTo>
                          <a:pt x="2574" y="1986"/>
                        </a:lnTo>
                        <a:lnTo>
                          <a:pt x="2580" y="1982"/>
                        </a:lnTo>
                        <a:lnTo>
                          <a:pt x="2586" y="1980"/>
                        </a:lnTo>
                        <a:lnTo>
                          <a:pt x="2594" y="1982"/>
                        </a:lnTo>
                        <a:lnTo>
                          <a:pt x="2602" y="1986"/>
                        </a:lnTo>
                        <a:lnTo>
                          <a:pt x="2608" y="1990"/>
                        </a:lnTo>
                        <a:lnTo>
                          <a:pt x="2610" y="1990"/>
                        </a:lnTo>
                        <a:lnTo>
                          <a:pt x="2612" y="1988"/>
                        </a:lnTo>
                        <a:lnTo>
                          <a:pt x="2612" y="1984"/>
                        </a:lnTo>
                        <a:lnTo>
                          <a:pt x="2610" y="1978"/>
                        </a:lnTo>
                        <a:lnTo>
                          <a:pt x="2608" y="1970"/>
                        </a:lnTo>
                        <a:lnTo>
                          <a:pt x="2608" y="1964"/>
                        </a:lnTo>
                        <a:lnTo>
                          <a:pt x="2610" y="1958"/>
                        </a:lnTo>
                        <a:lnTo>
                          <a:pt x="2612" y="1956"/>
                        </a:lnTo>
                        <a:lnTo>
                          <a:pt x="2614" y="1954"/>
                        </a:lnTo>
                        <a:lnTo>
                          <a:pt x="2620" y="1952"/>
                        </a:lnTo>
                        <a:lnTo>
                          <a:pt x="2624" y="1948"/>
                        </a:lnTo>
                        <a:lnTo>
                          <a:pt x="2626" y="1942"/>
                        </a:lnTo>
                        <a:lnTo>
                          <a:pt x="2626" y="1934"/>
                        </a:lnTo>
                        <a:lnTo>
                          <a:pt x="2628" y="1920"/>
                        </a:lnTo>
                        <a:lnTo>
                          <a:pt x="2628" y="1912"/>
                        </a:lnTo>
                        <a:lnTo>
                          <a:pt x="2630" y="1908"/>
                        </a:lnTo>
                        <a:lnTo>
                          <a:pt x="2632" y="1904"/>
                        </a:lnTo>
                        <a:lnTo>
                          <a:pt x="2630" y="1900"/>
                        </a:lnTo>
                        <a:lnTo>
                          <a:pt x="2626" y="1896"/>
                        </a:lnTo>
                        <a:lnTo>
                          <a:pt x="2620" y="1894"/>
                        </a:lnTo>
                        <a:lnTo>
                          <a:pt x="2614" y="1894"/>
                        </a:lnTo>
                        <a:lnTo>
                          <a:pt x="2608" y="1896"/>
                        </a:lnTo>
                        <a:lnTo>
                          <a:pt x="2604" y="1900"/>
                        </a:lnTo>
                        <a:lnTo>
                          <a:pt x="2600" y="1904"/>
                        </a:lnTo>
                        <a:close/>
                        <a:moveTo>
                          <a:pt x="2636" y="868"/>
                        </a:moveTo>
                        <a:lnTo>
                          <a:pt x="2636" y="868"/>
                        </a:lnTo>
                        <a:lnTo>
                          <a:pt x="2636" y="864"/>
                        </a:lnTo>
                        <a:lnTo>
                          <a:pt x="2634" y="860"/>
                        </a:lnTo>
                        <a:lnTo>
                          <a:pt x="2630" y="856"/>
                        </a:lnTo>
                        <a:lnTo>
                          <a:pt x="2626" y="854"/>
                        </a:lnTo>
                        <a:lnTo>
                          <a:pt x="2616" y="850"/>
                        </a:lnTo>
                        <a:lnTo>
                          <a:pt x="2606" y="852"/>
                        </a:lnTo>
                        <a:lnTo>
                          <a:pt x="2596" y="858"/>
                        </a:lnTo>
                        <a:lnTo>
                          <a:pt x="2588" y="864"/>
                        </a:lnTo>
                        <a:lnTo>
                          <a:pt x="2582" y="870"/>
                        </a:lnTo>
                        <a:lnTo>
                          <a:pt x="2580" y="876"/>
                        </a:lnTo>
                        <a:lnTo>
                          <a:pt x="2580" y="880"/>
                        </a:lnTo>
                        <a:lnTo>
                          <a:pt x="2580" y="882"/>
                        </a:lnTo>
                        <a:lnTo>
                          <a:pt x="2582" y="886"/>
                        </a:lnTo>
                        <a:lnTo>
                          <a:pt x="2586" y="888"/>
                        </a:lnTo>
                        <a:lnTo>
                          <a:pt x="2600" y="892"/>
                        </a:lnTo>
                        <a:lnTo>
                          <a:pt x="2610" y="896"/>
                        </a:lnTo>
                        <a:lnTo>
                          <a:pt x="2616" y="894"/>
                        </a:lnTo>
                        <a:lnTo>
                          <a:pt x="2620" y="890"/>
                        </a:lnTo>
                        <a:lnTo>
                          <a:pt x="2624" y="888"/>
                        </a:lnTo>
                        <a:lnTo>
                          <a:pt x="2626" y="886"/>
                        </a:lnTo>
                        <a:lnTo>
                          <a:pt x="2630" y="888"/>
                        </a:lnTo>
                        <a:lnTo>
                          <a:pt x="2636" y="890"/>
                        </a:lnTo>
                        <a:lnTo>
                          <a:pt x="2638" y="890"/>
                        </a:lnTo>
                        <a:lnTo>
                          <a:pt x="2640" y="888"/>
                        </a:lnTo>
                        <a:lnTo>
                          <a:pt x="2642" y="886"/>
                        </a:lnTo>
                        <a:lnTo>
                          <a:pt x="2640" y="882"/>
                        </a:lnTo>
                        <a:lnTo>
                          <a:pt x="2636" y="876"/>
                        </a:lnTo>
                        <a:lnTo>
                          <a:pt x="2636" y="872"/>
                        </a:lnTo>
                        <a:lnTo>
                          <a:pt x="2636" y="868"/>
                        </a:lnTo>
                        <a:close/>
                        <a:moveTo>
                          <a:pt x="2260" y="930"/>
                        </a:moveTo>
                        <a:lnTo>
                          <a:pt x="2260" y="930"/>
                        </a:lnTo>
                        <a:lnTo>
                          <a:pt x="2260" y="928"/>
                        </a:lnTo>
                        <a:lnTo>
                          <a:pt x="2262" y="924"/>
                        </a:lnTo>
                        <a:lnTo>
                          <a:pt x="2258" y="918"/>
                        </a:lnTo>
                        <a:lnTo>
                          <a:pt x="2254" y="912"/>
                        </a:lnTo>
                        <a:lnTo>
                          <a:pt x="2252" y="912"/>
                        </a:lnTo>
                        <a:lnTo>
                          <a:pt x="2248" y="914"/>
                        </a:lnTo>
                        <a:lnTo>
                          <a:pt x="2248" y="918"/>
                        </a:lnTo>
                        <a:lnTo>
                          <a:pt x="2248" y="920"/>
                        </a:lnTo>
                        <a:lnTo>
                          <a:pt x="2250" y="926"/>
                        </a:lnTo>
                        <a:lnTo>
                          <a:pt x="2256" y="930"/>
                        </a:lnTo>
                        <a:lnTo>
                          <a:pt x="2258" y="930"/>
                        </a:lnTo>
                        <a:lnTo>
                          <a:pt x="2260" y="930"/>
                        </a:lnTo>
                        <a:close/>
                        <a:moveTo>
                          <a:pt x="2258" y="948"/>
                        </a:moveTo>
                        <a:lnTo>
                          <a:pt x="2258" y="948"/>
                        </a:lnTo>
                        <a:lnTo>
                          <a:pt x="2256" y="950"/>
                        </a:lnTo>
                        <a:lnTo>
                          <a:pt x="2256" y="954"/>
                        </a:lnTo>
                        <a:lnTo>
                          <a:pt x="2258" y="960"/>
                        </a:lnTo>
                        <a:lnTo>
                          <a:pt x="2262" y="964"/>
                        </a:lnTo>
                        <a:lnTo>
                          <a:pt x="2266" y="966"/>
                        </a:lnTo>
                        <a:lnTo>
                          <a:pt x="2268" y="964"/>
                        </a:lnTo>
                        <a:lnTo>
                          <a:pt x="2268" y="962"/>
                        </a:lnTo>
                        <a:lnTo>
                          <a:pt x="2266" y="954"/>
                        </a:lnTo>
                        <a:lnTo>
                          <a:pt x="2262" y="948"/>
                        </a:lnTo>
                        <a:lnTo>
                          <a:pt x="2260" y="948"/>
                        </a:lnTo>
                        <a:lnTo>
                          <a:pt x="2258" y="948"/>
                        </a:lnTo>
                        <a:close/>
                        <a:moveTo>
                          <a:pt x="1490" y="460"/>
                        </a:moveTo>
                        <a:lnTo>
                          <a:pt x="1490" y="460"/>
                        </a:lnTo>
                        <a:lnTo>
                          <a:pt x="1492" y="462"/>
                        </a:lnTo>
                        <a:lnTo>
                          <a:pt x="1494" y="464"/>
                        </a:lnTo>
                        <a:lnTo>
                          <a:pt x="1496" y="462"/>
                        </a:lnTo>
                        <a:lnTo>
                          <a:pt x="1496" y="460"/>
                        </a:lnTo>
                        <a:lnTo>
                          <a:pt x="1496" y="454"/>
                        </a:lnTo>
                        <a:lnTo>
                          <a:pt x="1494" y="448"/>
                        </a:lnTo>
                        <a:lnTo>
                          <a:pt x="1490" y="446"/>
                        </a:lnTo>
                        <a:lnTo>
                          <a:pt x="1486" y="448"/>
                        </a:lnTo>
                        <a:lnTo>
                          <a:pt x="1486" y="452"/>
                        </a:lnTo>
                        <a:lnTo>
                          <a:pt x="1490" y="460"/>
                        </a:lnTo>
                        <a:close/>
                        <a:moveTo>
                          <a:pt x="1532" y="492"/>
                        </a:moveTo>
                        <a:lnTo>
                          <a:pt x="1532" y="492"/>
                        </a:lnTo>
                        <a:lnTo>
                          <a:pt x="1534" y="486"/>
                        </a:lnTo>
                        <a:lnTo>
                          <a:pt x="1534" y="482"/>
                        </a:lnTo>
                        <a:lnTo>
                          <a:pt x="1532" y="482"/>
                        </a:lnTo>
                        <a:lnTo>
                          <a:pt x="1530" y="482"/>
                        </a:lnTo>
                        <a:lnTo>
                          <a:pt x="1528" y="484"/>
                        </a:lnTo>
                        <a:lnTo>
                          <a:pt x="1526" y="484"/>
                        </a:lnTo>
                        <a:lnTo>
                          <a:pt x="1522" y="480"/>
                        </a:lnTo>
                        <a:lnTo>
                          <a:pt x="1518" y="478"/>
                        </a:lnTo>
                        <a:lnTo>
                          <a:pt x="1516" y="478"/>
                        </a:lnTo>
                        <a:lnTo>
                          <a:pt x="1518" y="486"/>
                        </a:lnTo>
                        <a:lnTo>
                          <a:pt x="1522" y="492"/>
                        </a:lnTo>
                        <a:lnTo>
                          <a:pt x="1528" y="496"/>
                        </a:lnTo>
                        <a:lnTo>
                          <a:pt x="1532" y="496"/>
                        </a:lnTo>
                        <a:lnTo>
                          <a:pt x="1532" y="492"/>
                        </a:lnTo>
                        <a:close/>
                        <a:moveTo>
                          <a:pt x="1520" y="466"/>
                        </a:moveTo>
                        <a:lnTo>
                          <a:pt x="1520" y="466"/>
                        </a:lnTo>
                        <a:lnTo>
                          <a:pt x="1516" y="458"/>
                        </a:lnTo>
                        <a:lnTo>
                          <a:pt x="1512" y="454"/>
                        </a:lnTo>
                        <a:lnTo>
                          <a:pt x="1508" y="454"/>
                        </a:lnTo>
                        <a:lnTo>
                          <a:pt x="1506" y="454"/>
                        </a:lnTo>
                        <a:lnTo>
                          <a:pt x="1504" y="456"/>
                        </a:lnTo>
                        <a:lnTo>
                          <a:pt x="1502" y="460"/>
                        </a:lnTo>
                        <a:lnTo>
                          <a:pt x="1500" y="468"/>
                        </a:lnTo>
                        <a:lnTo>
                          <a:pt x="1500" y="470"/>
                        </a:lnTo>
                        <a:lnTo>
                          <a:pt x="1504" y="470"/>
                        </a:lnTo>
                        <a:lnTo>
                          <a:pt x="1514" y="472"/>
                        </a:lnTo>
                        <a:lnTo>
                          <a:pt x="1518" y="470"/>
                        </a:lnTo>
                        <a:lnTo>
                          <a:pt x="1520" y="466"/>
                        </a:lnTo>
                        <a:close/>
                        <a:moveTo>
                          <a:pt x="1400" y="268"/>
                        </a:moveTo>
                        <a:lnTo>
                          <a:pt x="1400" y="268"/>
                        </a:lnTo>
                        <a:lnTo>
                          <a:pt x="1394" y="264"/>
                        </a:lnTo>
                        <a:lnTo>
                          <a:pt x="1392" y="264"/>
                        </a:lnTo>
                        <a:lnTo>
                          <a:pt x="1390" y="266"/>
                        </a:lnTo>
                        <a:lnTo>
                          <a:pt x="1392" y="272"/>
                        </a:lnTo>
                        <a:lnTo>
                          <a:pt x="1396" y="280"/>
                        </a:lnTo>
                        <a:lnTo>
                          <a:pt x="1398" y="282"/>
                        </a:lnTo>
                        <a:lnTo>
                          <a:pt x="1400" y="284"/>
                        </a:lnTo>
                        <a:lnTo>
                          <a:pt x="1402" y="282"/>
                        </a:lnTo>
                        <a:lnTo>
                          <a:pt x="1404" y="280"/>
                        </a:lnTo>
                        <a:lnTo>
                          <a:pt x="1404" y="274"/>
                        </a:lnTo>
                        <a:lnTo>
                          <a:pt x="1402" y="272"/>
                        </a:lnTo>
                        <a:lnTo>
                          <a:pt x="1400" y="268"/>
                        </a:lnTo>
                        <a:close/>
                        <a:moveTo>
                          <a:pt x="1360" y="254"/>
                        </a:moveTo>
                        <a:lnTo>
                          <a:pt x="1360" y="254"/>
                        </a:lnTo>
                        <a:lnTo>
                          <a:pt x="1360" y="256"/>
                        </a:lnTo>
                        <a:lnTo>
                          <a:pt x="1360" y="260"/>
                        </a:lnTo>
                        <a:lnTo>
                          <a:pt x="1362" y="264"/>
                        </a:lnTo>
                        <a:lnTo>
                          <a:pt x="1368" y="266"/>
                        </a:lnTo>
                        <a:lnTo>
                          <a:pt x="1372" y="264"/>
                        </a:lnTo>
                        <a:lnTo>
                          <a:pt x="1372" y="262"/>
                        </a:lnTo>
                        <a:lnTo>
                          <a:pt x="1372" y="260"/>
                        </a:lnTo>
                        <a:lnTo>
                          <a:pt x="1370" y="254"/>
                        </a:lnTo>
                        <a:lnTo>
                          <a:pt x="1366" y="252"/>
                        </a:lnTo>
                        <a:lnTo>
                          <a:pt x="1364" y="252"/>
                        </a:lnTo>
                        <a:lnTo>
                          <a:pt x="1360" y="254"/>
                        </a:lnTo>
                        <a:close/>
                        <a:moveTo>
                          <a:pt x="1320" y="218"/>
                        </a:moveTo>
                        <a:lnTo>
                          <a:pt x="1320" y="218"/>
                        </a:lnTo>
                        <a:lnTo>
                          <a:pt x="1318" y="216"/>
                        </a:lnTo>
                        <a:lnTo>
                          <a:pt x="1316" y="218"/>
                        </a:lnTo>
                        <a:lnTo>
                          <a:pt x="1314" y="220"/>
                        </a:lnTo>
                        <a:lnTo>
                          <a:pt x="1314" y="226"/>
                        </a:lnTo>
                        <a:lnTo>
                          <a:pt x="1316" y="232"/>
                        </a:lnTo>
                        <a:lnTo>
                          <a:pt x="1318" y="232"/>
                        </a:lnTo>
                        <a:lnTo>
                          <a:pt x="1320" y="232"/>
                        </a:lnTo>
                        <a:lnTo>
                          <a:pt x="1324" y="228"/>
                        </a:lnTo>
                        <a:lnTo>
                          <a:pt x="1324" y="224"/>
                        </a:lnTo>
                        <a:lnTo>
                          <a:pt x="1324" y="220"/>
                        </a:lnTo>
                        <a:lnTo>
                          <a:pt x="1320" y="218"/>
                        </a:lnTo>
                        <a:close/>
                        <a:moveTo>
                          <a:pt x="1360" y="106"/>
                        </a:moveTo>
                        <a:lnTo>
                          <a:pt x="1360" y="106"/>
                        </a:lnTo>
                        <a:lnTo>
                          <a:pt x="1370" y="106"/>
                        </a:lnTo>
                        <a:lnTo>
                          <a:pt x="1376" y="102"/>
                        </a:lnTo>
                        <a:lnTo>
                          <a:pt x="1376" y="100"/>
                        </a:lnTo>
                        <a:lnTo>
                          <a:pt x="1376" y="98"/>
                        </a:lnTo>
                        <a:lnTo>
                          <a:pt x="1374" y="98"/>
                        </a:lnTo>
                        <a:lnTo>
                          <a:pt x="1370" y="96"/>
                        </a:lnTo>
                        <a:lnTo>
                          <a:pt x="1362" y="94"/>
                        </a:lnTo>
                        <a:lnTo>
                          <a:pt x="1352" y="94"/>
                        </a:lnTo>
                        <a:lnTo>
                          <a:pt x="1344" y="96"/>
                        </a:lnTo>
                        <a:lnTo>
                          <a:pt x="1342" y="100"/>
                        </a:lnTo>
                        <a:lnTo>
                          <a:pt x="1340" y="102"/>
                        </a:lnTo>
                        <a:lnTo>
                          <a:pt x="1340" y="108"/>
                        </a:lnTo>
                        <a:lnTo>
                          <a:pt x="1344" y="108"/>
                        </a:lnTo>
                        <a:lnTo>
                          <a:pt x="1352" y="108"/>
                        </a:lnTo>
                        <a:lnTo>
                          <a:pt x="1360" y="106"/>
                        </a:lnTo>
                        <a:close/>
                        <a:moveTo>
                          <a:pt x="918" y="88"/>
                        </a:moveTo>
                        <a:lnTo>
                          <a:pt x="918" y="88"/>
                        </a:lnTo>
                        <a:lnTo>
                          <a:pt x="922" y="90"/>
                        </a:lnTo>
                        <a:lnTo>
                          <a:pt x="926" y="92"/>
                        </a:lnTo>
                        <a:lnTo>
                          <a:pt x="948" y="88"/>
                        </a:lnTo>
                        <a:lnTo>
                          <a:pt x="958" y="84"/>
                        </a:lnTo>
                        <a:lnTo>
                          <a:pt x="954" y="82"/>
                        </a:lnTo>
                        <a:lnTo>
                          <a:pt x="920" y="78"/>
                        </a:lnTo>
                        <a:lnTo>
                          <a:pt x="906" y="76"/>
                        </a:lnTo>
                        <a:lnTo>
                          <a:pt x="902" y="78"/>
                        </a:lnTo>
                        <a:lnTo>
                          <a:pt x="908" y="80"/>
                        </a:lnTo>
                        <a:lnTo>
                          <a:pt x="918" y="88"/>
                        </a:lnTo>
                        <a:close/>
                        <a:moveTo>
                          <a:pt x="910" y="44"/>
                        </a:moveTo>
                        <a:lnTo>
                          <a:pt x="910" y="44"/>
                        </a:lnTo>
                        <a:lnTo>
                          <a:pt x="912" y="46"/>
                        </a:lnTo>
                        <a:lnTo>
                          <a:pt x="914" y="48"/>
                        </a:lnTo>
                        <a:lnTo>
                          <a:pt x="914" y="54"/>
                        </a:lnTo>
                        <a:lnTo>
                          <a:pt x="916" y="56"/>
                        </a:lnTo>
                        <a:lnTo>
                          <a:pt x="918" y="56"/>
                        </a:lnTo>
                        <a:lnTo>
                          <a:pt x="922" y="58"/>
                        </a:lnTo>
                        <a:lnTo>
                          <a:pt x="930" y="56"/>
                        </a:lnTo>
                        <a:lnTo>
                          <a:pt x="936" y="54"/>
                        </a:lnTo>
                        <a:lnTo>
                          <a:pt x="938" y="52"/>
                        </a:lnTo>
                        <a:lnTo>
                          <a:pt x="936" y="50"/>
                        </a:lnTo>
                        <a:lnTo>
                          <a:pt x="928" y="46"/>
                        </a:lnTo>
                        <a:lnTo>
                          <a:pt x="924" y="44"/>
                        </a:lnTo>
                        <a:lnTo>
                          <a:pt x="920" y="38"/>
                        </a:lnTo>
                        <a:lnTo>
                          <a:pt x="916" y="34"/>
                        </a:lnTo>
                        <a:lnTo>
                          <a:pt x="906" y="30"/>
                        </a:lnTo>
                        <a:lnTo>
                          <a:pt x="896" y="30"/>
                        </a:lnTo>
                        <a:lnTo>
                          <a:pt x="894" y="30"/>
                        </a:lnTo>
                        <a:lnTo>
                          <a:pt x="896" y="32"/>
                        </a:lnTo>
                        <a:lnTo>
                          <a:pt x="902" y="38"/>
                        </a:lnTo>
                        <a:lnTo>
                          <a:pt x="910" y="44"/>
                        </a:lnTo>
                        <a:close/>
                        <a:moveTo>
                          <a:pt x="868" y="284"/>
                        </a:moveTo>
                        <a:lnTo>
                          <a:pt x="868" y="284"/>
                        </a:lnTo>
                        <a:lnTo>
                          <a:pt x="866" y="272"/>
                        </a:lnTo>
                        <a:lnTo>
                          <a:pt x="862" y="266"/>
                        </a:lnTo>
                        <a:lnTo>
                          <a:pt x="860" y="264"/>
                        </a:lnTo>
                        <a:lnTo>
                          <a:pt x="858" y="264"/>
                        </a:lnTo>
                        <a:lnTo>
                          <a:pt x="856" y="270"/>
                        </a:lnTo>
                        <a:lnTo>
                          <a:pt x="852" y="276"/>
                        </a:lnTo>
                        <a:lnTo>
                          <a:pt x="850" y="276"/>
                        </a:lnTo>
                        <a:lnTo>
                          <a:pt x="848" y="276"/>
                        </a:lnTo>
                        <a:lnTo>
                          <a:pt x="846" y="278"/>
                        </a:lnTo>
                        <a:lnTo>
                          <a:pt x="848" y="280"/>
                        </a:lnTo>
                        <a:lnTo>
                          <a:pt x="848" y="282"/>
                        </a:lnTo>
                        <a:lnTo>
                          <a:pt x="850" y="284"/>
                        </a:lnTo>
                        <a:lnTo>
                          <a:pt x="850" y="288"/>
                        </a:lnTo>
                        <a:lnTo>
                          <a:pt x="850" y="296"/>
                        </a:lnTo>
                        <a:lnTo>
                          <a:pt x="852" y="300"/>
                        </a:lnTo>
                        <a:lnTo>
                          <a:pt x="860" y="308"/>
                        </a:lnTo>
                        <a:lnTo>
                          <a:pt x="864" y="310"/>
                        </a:lnTo>
                        <a:lnTo>
                          <a:pt x="866" y="306"/>
                        </a:lnTo>
                        <a:lnTo>
                          <a:pt x="868" y="298"/>
                        </a:lnTo>
                        <a:lnTo>
                          <a:pt x="868" y="284"/>
                        </a:lnTo>
                        <a:close/>
                        <a:moveTo>
                          <a:pt x="852" y="306"/>
                        </a:moveTo>
                        <a:lnTo>
                          <a:pt x="852" y="306"/>
                        </a:lnTo>
                        <a:lnTo>
                          <a:pt x="848" y="302"/>
                        </a:lnTo>
                        <a:lnTo>
                          <a:pt x="846" y="298"/>
                        </a:lnTo>
                        <a:lnTo>
                          <a:pt x="844" y="296"/>
                        </a:lnTo>
                        <a:lnTo>
                          <a:pt x="844" y="302"/>
                        </a:lnTo>
                        <a:lnTo>
                          <a:pt x="846" y="304"/>
                        </a:lnTo>
                        <a:lnTo>
                          <a:pt x="852" y="310"/>
                        </a:lnTo>
                        <a:lnTo>
                          <a:pt x="858" y="318"/>
                        </a:lnTo>
                        <a:lnTo>
                          <a:pt x="858" y="314"/>
                        </a:lnTo>
                        <a:lnTo>
                          <a:pt x="856" y="310"/>
                        </a:lnTo>
                        <a:lnTo>
                          <a:pt x="852" y="306"/>
                        </a:lnTo>
                        <a:close/>
                        <a:moveTo>
                          <a:pt x="1028" y="396"/>
                        </a:moveTo>
                        <a:lnTo>
                          <a:pt x="1028" y="396"/>
                        </a:lnTo>
                        <a:lnTo>
                          <a:pt x="1032" y="394"/>
                        </a:lnTo>
                        <a:lnTo>
                          <a:pt x="1032" y="392"/>
                        </a:lnTo>
                        <a:lnTo>
                          <a:pt x="1036" y="380"/>
                        </a:lnTo>
                        <a:lnTo>
                          <a:pt x="1040" y="372"/>
                        </a:lnTo>
                        <a:lnTo>
                          <a:pt x="1040" y="370"/>
                        </a:lnTo>
                        <a:lnTo>
                          <a:pt x="1036" y="368"/>
                        </a:lnTo>
                        <a:lnTo>
                          <a:pt x="1034" y="366"/>
                        </a:lnTo>
                        <a:lnTo>
                          <a:pt x="1032" y="364"/>
                        </a:lnTo>
                        <a:lnTo>
                          <a:pt x="1032" y="362"/>
                        </a:lnTo>
                        <a:lnTo>
                          <a:pt x="1028" y="360"/>
                        </a:lnTo>
                        <a:lnTo>
                          <a:pt x="1024" y="358"/>
                        </a:lnTo>
                        <a:lnTo>
                          <a:pt x="1018" y="360"/>
                        </a:lnTo>
                        <a:lnTo>
                          <a:pt x="1008" y="366"/>
                        </a:lnTo>
                        <a:lnTo>
                          <a:pt x="998" y="374"/>
                        </a:lnTo>
                        <a:lnTo>
                          <a:pt x="994" y="378"/>
                        </a:lnTo>
                        <a:lnTo>
                          <a:pt x="994" y="384"/>
                        </a:lnTo>
                        <a:lnTo>
                          <a:pt x="992" y="388"/>
                        </a:lnTo>
                        <a:lnTo>
                          <a:pt x="988" y="396"/>
                        </a:lnTo>
                        <a:lnTo>
                          <a:pt x="984" y="402"/>
                        </a:lnTo>
                        <a:lnTo>
                          <a:pt x="984" y="408"/>
                        </a:lnTo>
                        <a:lnTo>
                          <a:pt x="984" y="410"/>
                        </a:lnTo>
                        <a:lnTo>
                          <a:pt x="984" y="412"/>
                        </a:lnTo>
                        <a:lnTo>
                          <a:pt x="988" y="410"/>
                        </a:lnTo>
                        <a:lnTo>
                          <a:pt x="996" y="408"/>
                        </a:lnTo>
                        <a:lnTo>
                          <a:pt x="1000" y="408"/>
                        </a:lnTo>
                        <a:lnTo>
                          <a:pt x="1006" y="410"/>
                        </a:lnTo>
                        <a:lnTo>
                          <a:pt x="1012" y="410"/>
                        </a:lnTo>
                        <a:lnTo>
                          <a:pt x="1016" y="410"/>
                        </a:lnTo>
                        <a:lnTo>
                          <a:pt x="1020" y="406"/>
                        </a:lnTo>
                        <a:lnTo>
                          <a:pt x="1024" y="400"/>
                        </a:lnTo>
                        <a:lnTo>
                          <a:pt x="1028" y="396"/>
                        </a:lnTo>
                        <a:close/>
                        <a:moveTo>
                          <a:pt x="1032" y="410"/>
                        </a:moveTo>
                        <a:lnTo>
                          <a:pt x="1032" y="410"/>
                        </a:lnTo>
                        <a:lnTo>
                          <a:pt x="1036" y="410"/>
                        </a:lnTo>
                        <a:lnTo>
                          <a:pt x="1036" y="406"/>
                        </a:lnTo>
                        <a:lnTo>
                          <a:pt x="1034" y="402"/>
                        </a:lnTo>
                        <a:lnTo>
                          <a:pt x="1032" y="400"/>
                        </a:lnTo>
                        <a:lnTo>
                          <a:pt x="1032" y="398"/>
                        </a:lnTo>
                        <a:lnTo>
                          <a:pt x="1030" y="398"/>
                        </a:lnTo>
                        <a:lnTo>
                          <a:pt x="1026" y="400"/>
                        </a:lnTo>
                        <a:lnTo>
                          <a:pt x="1024" y="404"/>
                        </a:lnTo>
                        <a:lnTo>
                          <a:pt x="1024" y="408"/>
                        </a:lnTo>
                        <a:lnTo>
                          <a:pt x="1024" y="410"/>
                        </a:lnTo>
                        <a:lnTo>
                          <a:pt x="1032" y="410"/>
                        </a:lnTo>
                        <a:close/>
                        <a:moveTo>
                          <a:pt x="1044" y="820"/>
                        </a:moveTo>
                        <a:lnTo>
                          <a:pt x="1044" y="820"/>
                        </a:lnTo>
                        <a:lnTo>
                          <a:pt x="1046" y="820"/>
                        </a:lnTo>
                        <a:lnTo>
                          <a:pt x="1050" y="820"/>
                        </a:lnTo>
                        <a:lnTo>
                          <a:pt x="1054" y="816"/>
                        </a:lnTo>
                        <a:lnTo>
                          <a:pt x="1056" y="812"/>
                        </a:lnTo>
                        <a:lnTo>
                          <a:pt x="1060" y="812"/>
                        </a:lnTo>
                        <a:lnTo>
                          <a:pt x="1064" y="810"/>
                        </a:lnTo>
                        <a:lnTo>
                          <a:pt x="1068" y="808"/>
                        </a:lnTo>
                        <a:lnTo>
                          <a:pt x="1068" y="806"/>
                        </a:lnTo>
                        <a:lnTo>
                          <a:pt x="1066" y="804"/>
                        </a:lnTo>
                        <a:lnTo>
                          <a:pt x="1064" y="802"/>
                        </a:lnTo>
                        <a:lnTo>
                          <a:pt x="1060" y="804"/>
                        </a:lnTo>
                        <a:lnTo>
                          <a:pt x="1052" y="808"/>
                        </a:lnTo>
                        <a:lnTo>
                          <a:pt x="1046" y="814"/>
                        </a:lnTo>
                        <a:lnTo>
                          <a:pt x="1044" y="818"/>
                        </a:lnTo>
                        <a:lnTo>
                          <a:pt x="1044" y="820"/>
                        </a:lnTo>
                        <a:close/>
                        <a:moveTo>
                          <a:pt x="844" y="336"/>
                        </a:moveTo>
                        <a:lnTo>
                          <a:pt x="844" y="336"/>
                        </a:lnTo>
                        <a:lnTo>
                          <a:pt x="852" y="332"/>
                        </a:lnTo>
                        <a:lnTo>
                          <a:pt x="856" y="326"/>
                        </a:lnTo>
                        <a:lnTo>
                          <a:pt x="854" y="320"/>
                        </a:lnTo>
                        <a:lnTo>
                          <a:pt x="850" y="312"/>
                        </a:lnTo>
                        <a:lnTo>
                          <a:pt x="846" y="306"/>
                        </a:lnTo>
                        <a:lnTo>
                          <a:pt x="842" y="306"/>
                        </a:lnTo>
                        <a:lnTo>
                          <a:pt x="840" y="310"/>
                        </a:lnTo>
                        <a:lnTo>
                          <a:pt x="840" y="316"/>
                        </a:lnTo>
                        <a:lnTo>
                          <a:pt x="840" y="330"/>
                        </a:lnTo>
                        <a:lnTo>
                          <a:pt x="842" y="336"/>
                        </a:lnTo>
                        <a:lnTo>
                          <a:pt x="844" y="336"/>
                        </a:lnTo>
                        <a:close/>
                        <a:moveTo>
                          <a:pt x="794" y="292"/>
                        </a:moveTo>
                        <a:lnTo>
                          <a:pt x="794" y="292"/>
                        </a:lnTo>
                        <a:lnTo>
                          <a:pt x="800" y="276"/>
                        </a:lnTo>
                        <a:lnTo>
                          <a:pt x="804" y="264"/>
                        </a:lnTo>
                        <a:lnTo>
                          <a:pt x="806" y="256"/>
                        </a:lnTo>
                        <a:lnTo>
                          <a:pt x="804" y="256"/>
                        </a:lnTo>
                        <a:lnTo>
                          <a:pt x="798" y="264"/>
                        </a:lnTo>
                        <a:lnTo>
                          <a:pt x="794" y="278"/>
                        </a:lnTo>
                        <a:lnTo>
                          <a:pt x="794" y="292"/>
                        </a:lnTo>
                        <a:close/>
                        <a:moveTo>
                          <a:pt x="1118" y="446"/>
                        </a:moveTo>
                        <a:lnTo>
                          <a:pt x="1118" y="446"/>
                        </a:lnTo>
                        <a:lnTo>
                          <a:pt x="1122" y="448"/>
                        </a:lnTo>
                        <a:lnTo>
                          <a:pt x="1128" y="450"/>
                        </a:lnTo>
                        <a:lnTo>
                          <a:pt x="1142" y="448"/>
                        </a:lnTo>
                        <a:lnTo>
                          <a:pt x="1158" y="448"/>
                        </a:lnTo>
                        <a:lnTo>
                          <a:pt x="1166" y="450"/>
                        </a:lnTo>
                        <a:lnTo>
                          <a:pt x="1172" y="452"/>
                        </a:lnTo>
                        <a:lnTo>
                          <a:pt x="1180" y="454"/>
                        </a:lnTo>
                        <a:lnTo>
                          <a:pt x="1186" y="454"/>
                        </a:lnTo>
                        <a:lnTo>
                          <a:pt x="1190" y="452"/>
                        </a:lnTo>
                        <a:lnTo>
                          <a:pt x="1194" y="450"/>
                        </a:lnTo>
                        <a:lnTo>
                          <a:pt x="1204" y="442"/>
                        </a:lnTo>
                        <a:lnTo>
                          <a:pt x="1208" y="440"/>
                        </a:lnTo>
                        <a:lnTo>
                          <a:pt x="1212" y="440"/>
                        </a:lnTo>
                        <a:lnTo>
                          <a:pt x="1216" y="440"/>
                        </a:lnTo>
                        <a:lnTo>
                          <a:pt x="1218" y="438"/>
                        </a:lnTo>
                        <a:lnTo>
                          <a:pt x="1218" y="434"/>
                        </a:lnTo>
                        <a:lnTo>
                          <a:pt x="1218" y="430"/>
                        </a:lnTo>
                        <a:lnTo>
                          <a:pt x="1214" y="420"/>
                        </a:lnTo>
                        <a:lnTo>
                          <a:pt x="1206" y="414"/>
                        </a:lnTo>
                        <a:lnTo>
                          <a:pt x="1200" y="410"/>
                        </a:lnTo>
                        <a:lnTo>
                          <a:pt x="1198" y="406"/>
                        </a:lnTo>
                        <a:lnTo>
                          <a:pt x="1200" y="406"/>
                        </a:lnTo>
                        <a:lnTo>
                          <a:pt x="1206" y="404"/>
                        </a:lnTo>
                        <a:lnTo>
                          <a:pt x="1218" y="402"/>
                        </a:lnTo>
                        <a:lnTo>
                          <a:pt x="1222" y="398"/>
                        </a:lnTo>
                        <a:lnTo>
                          <a:pt x="1222" y="394"/>
                        </a:lnTo>
                        <a:lnTo>
                          <a:pt x="1222" y="392"/>
                        </a:lnTo>
                        <a:lnTo>
                          <a:pt x="1224" y="390"/>
                        </a:lnTo>
                        <a:lnTo>
                          <a:pt x="1230" y="388"/>
                        </a:lnTo>
                        <a:lnTo>
                          <a:pt x="1232" y="388"/>
                        </a:lnTo>
                        <a:lnTo>
                          <a:pt x="1232" y="384"/>
                        </a:lnTo>
                        <a:lnTo>
                          <a:pt x="1232" y="376"/>
                        </a:lnTo>
                        <a:lnTo>
                          <a:pt x="1228" y="364"/>
                        </a:lnTo>
                        <a:lnTo>
                          <a:pt x="1234" y="372"/>
                        </a:lnTo>
                        <a:lnTo>
                          <a:pt x="1240" y="376"/>
                        </a:lnTo>
                        <a:lnTo>
                          <a:pt x="1246" y="378"/>
                        </a:lnTo>
                        <a:lnTo>
                          <a:pt x="1256" y="376"/>
                        </a:lnTo>
                        <a:lnTo>
                          <a:pt x="1268" y="372"/>
                        </a:lnTo>
                        <a:lnTo>
                          <a:pt x="1272" y="374"/>
                        </a:lnTo>
                        <a:lnTo>
                          <a:pt x="1272" y="376"/>
                        </a:lnTo>
                        <a:lnTo>
                          <a:pt x="1274" y="378"/>
                        </a:lnTo>
                        <a:lnTo>
                          <a:pt x="1278" y="382"/>
                        </a:lnTo>
                        <a:lnTo>
                          <a:pt x="1284" y="384"/>
                        </a:lnTo>
                        <a:lnTo>
                          <a:pt x="1296" y="386"/>
                        </a:lnTo>
                        <a:lnTo>
                          <a:pt x="1308" y="388"/>
                        </a:lnTo>
                        <a:lnTo>
                          <a:pt x="1316" y="392"/>
                        </a:lnTo>
                        <a:lnTo>
                          <a:pt x="1324" y="398"/>
                        </a:lnTo>
                        <a:lnTo>
                          <a:pt x="1330" y="406"/>
                        </a:lnTo>
                        <a:lnTo>
                          <a:pt x="1340" y="426"/>
                        </a:lnTo>
                        <a:lnTo>
                          <a:pt x="1348" y="438"/>
                        </a:lnTo>
                        <a:lnTo>
                          <a:pt x="1358" y="450"/>
                        </a:lnTo>
                        <a:lnTo>
                          <a:pt x="1374" y="472"/>
                        </a:lnTo>
                        <a:lnTo>
                          <a:pt x="1380" y="480"/>
                        </a:lnTo>
                        <a:lnTo>
                          <a:pt x="1384" y="486"/>
                        </a:lnTo>
                        <a:lnTo>
                          <a:pt x="1392" y="488"/>
                        </a:lnTo>
                        <a:lnTo>
                          <a:pt x="1400" y="492"/>
                        </a:lnTo>
                        <a:lnTo>
                          <a:pt x="1432" y="498"/>
                        </a:lnTo>
                        <a:lnTo>
                          <a:pt x="1450" y="502"/>
                        </a:lnTo>
                        <a:lnTo>
                          <a:pt x="1462" y="506"/>
                        </a:lnTo>
                        <a:lnTo>
                          <a:pt x="1470" y="510"/>
                        </a:lnTo>
                        <a:lnTo>
                          <a:pt x="1476" y="512"/>
                        </a:lnTo>
                        <a:lnTo>
                          <a:pt x="1482" y="518"/>
                        </a:lnTo>
                        <a:lnTo>
                          <a:pt x="1488" y="520"/>
                        </a:lnTo>
                        <a:lnTo>
                          <a:pt x="1492" y="520"/>
                        </a:lnTo>
                        <a:lnTo>
                          <a:pt x="1500" y="520"/>
                        </a:lnTo>
                        <a:lnTo>
                          <a:pt x="1506" y="518"/>
                        </a:lnTo>
                        <a:lnTo>
                          <a:pt x="1512" y="514"/>
                        </a:lnTo>
                        <a:lnTo>
                          <a:pt x="1514" y="510"/>
                        </a:lnTo>
                        <a:lnTo>
                          <a:pt x="1514" y="506"/>
                        </a:lnTo>
                        <a:lnTo>
                          <a:pt x="1512" y="502"/>
                        </a:lnTo>
                        <a:lnTo>
                          <a:pt x="1508" y="498"/>
                        </a:lnTo>
                        <a:lnTo>
                          <a:pt x="1498" y="494"/>
                        </a:lnTo>
                        <a:lnTo>
                          <a:pt x="1482" y="490"/>
                        </a:lnTo>
                        <a:lnTo>
                          <a:pt x="1474" y="484"/>
                        </a:lnTo>
                        <a:lnTo>
                          <a:pt x="1472" y="482"/>
                        </a:lnTo>
                        <a:lnTo>
                          <a:pt x="1472" y="480"/>
                        </a:lnTo>
                        <a:lnTo>
                          <a:pt x="1474" y="476"/>
                        </a:lnTo>
                        <a:lnTo>
                          <a:pt x="1478" y="472"/>
                        </a:lnTo>
                        <a:lnTo>
                          <a:pt x="1478" y="470"/>
                        </a:lnTo>
                        <a:lnTo>
                          <a:pt x="1476" y="468"/>
                        </a:lnTo>
                        <a:lnTo>
                          <a:pt x="1464" y="466"/>
                        </a:lnTo>
                        <a:lnTo>
                          <a:pt x="1454" y="464"/>
                        </a:lnTo>
                        <a:lnTo>
                          <a:pt x="1450" y="462"/>
                        </a:lnTo>
                        <a:lnTo>
                          <a:pt x="1448" y="458"/>
                        </a:lnTo>
                        <a:lnTo>
                          <a:pt x="1448" y="454"/>
                        </a:lnTo>
                        <a:lnTo>
                          <a:pt x="1450" y="448"/>
                        </a:lnTo>
                        <a:lnTo>
                          <a:pt x="1454" y="442"/>
                        </a:lnTo>
                        <a:lnTo>
                          <a:pt x="1454" y="438"/>
                        </a:lnTo>
                        <a:lnTo>
                          <a:pt x="1448" y="438"/>
                        </a:lnTo>
                        <a:lnTo>
                          <a:pt x="1436" y="440"/>
                        </a:lnTo>
                        <a:lnTo>
                          <a:pt x="1432" y="440"/>
                        </a:lnTo>
                        <a:lnTo>
                          <a:pt x="1428" y="440"/>
                        </a:lnTo>
                        <a:lnTo>
                          <a:pt x="1422" y="436"/>
                        </a:lnTo>
                        <a:lnTo>
                          <a:pt x="1416" y="428"/>
                        </a:lnTo>
                        <a:lnTo>
                          <a:pt x="1412" y="420"/>
                        </a:lnTo>
                        <a:lnTo>
                          <a:pt x="1408" y="400"/>
                        </a:lnTo>
                        <a:lnTo>
                          <a:pt x="1404" y="394"/>
                        </a:lnTo>
                        <a:lnTo>
                          <a:pt x="1400" y="390"/>
                        </a:lnTo>
                        <a:lnTo>
                          <a:pt x="1394" y="386"/>
                        </a:lnTo>
                        <a:lnTo>
                          <a:pt x="1386" y="378"/>
                        </a:lnTo>
                        <a:lnTo>
                          <a:pt x="1370" y="360"/>
                        </a:lnTo>
                        <a:lnTo>
                          <a:pt x="1364" y="350"/>
                        </a:lnTo>
                        <a:lnTo>
                          <a:pt x="1358" y="340"/>
                        </a:lnTo>
                        <a:lnTo>
                          <a:pt x="1356" y="334"/>
                        </a:lnTo>
                        <a:lnTo>
                          <a:pt x="1356" y="332"/>
                        </a:lnTo>
                        <a:lnTo>
                          <a:pt x="1358" y="330"/>
                        </a:lnTo>
                        <a:lnTo>
                          <a:pt x="1362" y="328"/>
                        </a:lnTo>
                        <a:lnTo>
                          <a:pt x="1366" y="326"/>
                        </a:lnTo>
                        <a:lnTo>
                          <a:pt x="1376" y="328"/>
                        </a:lnTo>
                        <a:lnTo>
                          <a:pt x="1388" y="328"/>
                        </a:lnTo>
                        <a:lnTo>
                          <a:pt x="1392" y="326"/>
                        </a:lnTo>
                        <a:lnTo>
                          <a:pt x="1394" y="324"/>
                        </a:lnTo>
                        <a:lnTo>
                          <a:pt x="1396" y="320"/>
                        </a:lnTo>
                        <a:lnTo>
                          <a:pt x="1396" y="314"/>
                        </a:lnTo>
                        <a:lnTo>
                          <a:pt x="1390" y="302"/>
                        </a:lnTo>
                        <a:lnTo>
                          <a:pt x="1386" y="296"/>
                        </a:lnTo>
                        <a:lnTo>
                          <a:pt x="1380" y="292"/>
                        </a:lnTo>
                        <a:lnTo>
                          <a:pt x="1374" y="290"/>
                        </a:lnTo>
                        <a:lnTo>
                          <a:pt x="1370" y="290"/>
                        </a:lnTo>
                        <a:lnTo>
                          <a:pt x="1364" y="290"/>
                        </a:lnTo>
                        <a:lnTo>
                          <a:pt x="1360" y="290"/>
                        </a:lnTo>
                        <a:lnTo>
                          <a:pt x="1354" y="284"/>
                        </a:lnTo>
                        <a:lnTo>
                          <a:pt x="1344" y="276"/>
                        </a:lnTo>
                        <a:lnTo>
                          <a:pt x="1338" y="272"/>
                        </a:lnTo>
                        <a:lnTo>
                          <a:pt x="1328" y="270"/>
                        </a:lnTo>
                        <a:lnTo>
                          <a:pt x="1312" y="264"/>
                        </a:lnTo>
                        <a:lnTo>
                          <a:pt x="1310" y="262"/>
                        </a:lnTo>
                        <a:lnTo>
                          <a:pt x="1308" y="260"/>
                        </a:lnTo>
                        <a:lnTo>
                          <a:pt x="1310" y="256"/>
                        </a:lnTo>
                        <a:lnTo>
                          <a:pt x="1312" y="246"/>
                        </a:lnTo>
                        <a:lnTo>
                          <a:pt x="1312" y="238"/>
                        </a:lnTo>
                        <a:lnTo>
                          <a:pt x="1306" y="230"/>
                        </a:lnTo>
                        <a:lnTo>
                          <a:pt x="1298" y="220"/>
                        </a:lnTo>
                        <a:lnTo>
                          <a:pt x="1288" y="210"/>
                        </a:lnTo>
                        <a:lnTo>
                          <a:pt x="1278" y="200"/>
                        </a:lnTo>
                        <a:lnTo>
                          <a:pt x="1266" y="192"/>
                        </a:lnTo>
                        <a:lnTo>
                          <a:pt x="1256" y="188"/>
                        </a:lnTo>
                        <a:lnTo>
                          <a:pt x="1248" y="186"/>
                        </a:lnTo>
                        <a:lnTo>
                          <a:pt x="1242" y="186"/>
                        </a:lnTo>
                        <a:lnTo>
                          <a:pt x="1238" y="184"/>
                        </a:lnTo>
                        <a:lnTo>
                          <a:pt x="1230" y="178"/>
                        </a:lnTo>
                        <a:lnTo>
                          <a:pt x="1220" y="170"/>
                        </a:lnTo>
                        <a:lnTo>
                          <a:pt x="1214" y="166"/>
                        </a:lnTo>
                        <a:lnTo>
                          <a:pt x="1202" y="162"/>
                        </a:lnTo>
                        <a:lnTo>
                          <a:pt x="1190" y="158"/>
                        </a:lnTo>
                        <a:lnTo>
                          <a:pt x="1174" y="152"/>
                        </a:lnTo>
                        <a:lnTo>
                          <a:pt x="1140" y="134"/>
                        </a:lnTo>
                        <a:lnTo>
                          <a:pt x="1106" y="120"/>
                        </a:lnTo>
                        <a:lnTo>
                          <a:pt x="1092" y="116"/>
                        </a:lnTo>
                        <a:lnTo>
                          <a:pt x="1078" y="116"/>
                        </a:lnTo>
                        <a:lnTo>
                          <a:pt x="1080" y="404"/>
                        </a:lnTo>
                        <a:lnTo>
                          <a:pt x="1094" y="414"/>
                        </a:lnTo>
                        <a:lnTo>
                          <a:pt x="1104" y="426"/>
                        </a:lnTo>
                        <a:lnTo>
                          <a:pt x="1118" y="446"/>
                        </a:lnTo>
                        <a:close/>
                        <a:moveTo>
                          <a:pt x="784" y="288"/>
                        </a:moveTo>
                        <a:lnTo>
                          <a:pt x="784" y="288"/>
                        </a:lnTo>
                        <a:lnTo>
                          <a:pt x="786" y="290"/>
                        </a:lnTo>
                        <a:lnTo>
                          <a:pt x="788" y="288"/>
                        </a:lnTo>
                        <a:lnTo>
                          <a:pt x="790" y="286"/>
                        </a:lnTo>
                        <a:lnTo>
                          <a:pt x="790" y="282"/>
                        </a:lnTo>
                        <a:lnTo>
                          <a:pt x="788" y="278"/>
                        </a:lnTo>
                        <a:lnTo>
                          <a:pt x="784" y="274"/>
                        </a:lnTo>
                        <a:lnTo>
                          <a:pt x="782" y="276"/>
                        </a:lnTo>
                        <a:lnTo>
                          <a:pt x="784" y="288"/>
                        </a:lnTo>
                        <a:close/>
                        <a:moveTo>
                          <a:pt x="1474" y="80"/>
                        </a:moveTo>
                        <a:lnTo>
                          <a:pt x="1474" y="80"/>
                        </a:lnTo>
                        <a:lnTo>
                          <a:pt x="1476" y="80"/>
                        </a:lnTo>
                        <a:lnTo>
                          <a:pt x="1476" y="78"/>
                        </a:lnTo>
                        <a:lnTo>
                          <a:pt x="1474" y="72"/>
                        </a:lnTo>
                        <a:lnTo>
                          <a:pt x="1468" y="68"/>
                        </a:lnTo>
                        <a:lnTo>
                          <a:pt x="1466" y="68"/>
                        </a:lnTo>
                        <a:lnTo>
                          <a:pt x="1464" y="68"/>
                        </a:lnTo>
                        <a:lnTo>
                          <a:pt x="1464" y="72"/>
                        </a:lnTo>
                        <a:lnTo>
                          <a:pt x="1464" y="76"/>
                        </a:lnTo>
                        <a:lnTo>
                          <a:pt x="1468" y="78"/>
                        </a:lnTo>
                        <a:lnTo>
                          <a:pt x="1474" y="80"/>
                        </a:lnTo>
                        <a:close/>
                        <a:moveTo>
                          <a:pt x="1436" y="292"/>
                        </a:moveTo>
                        <a:lnTo>
                          <a:pt x="1436" y="292"/>
                        </a:lnTo>
                        <a:lnTo>
                          <a:pt x="1442" y="296"/>
                        </a:lnTo>
                        <a:lnTo>
                          <a:pt x="1446" y="298"/>
                        </a:lnTo>
                        <a:lnTo>
                          <a:pt x="1448" y="298"/>
                        </a:lnTo>
                        <a:lnTo>
                          <a:pt x="1450" y="298"/>
                        </a:lnTo>
                        <a:lnTo>
                          <a:pt x="1452" y="296"/>
                        </a:lnTo>
                        <a:lnTo>
                          <a:pt x="1454" y="296"/>
                        </a:lnTo>
                        <a:lnTo>
                          <a:pt x="1458" y="298"/>
                        </a:lnTo>
                        <a:lnTo>
                          <a:pt x="1462" y="302"/>
                        </a:lnTo>
                        <a:lnTo>
                          <a:pt x="1468" y="306"/>
                        </a:lnTo>
                        <a:lnTo>
                          <a:pt x="1478" y="308"/>
                        </a:lnTo>
                        <a:lnTo>
                          <a:pt x="1490" y="306"/>
                        </a:lnTo>
                        <a:lnTo>
                          <a:pt x="1502" y="302"/>
                        </a:lnTo>
                        <a:lnTo>
                          <a:pt x="1514" y="298"/>
                        </a:lnTo>
                        <a:lnTo>
                          <a:pt x="1524" y="292"/>
                        </a:lnTo>
                        <a:lnTo>
                          <a:pt x="1534" y="284"/>
                        </a:lnTo>
                        <a:lnTo>
                          <a:pt x="1538" y="278"/>
                        </a:lnTo>
                        <a:lnTo>
                          <a:pt x="1542" y="272"/>
                        </a:lnTo>
                        <a:lnTo>
                          <a:pt x="1544" y="270"/>
                        </a:lnTo>
                        <a:lnTo>
                          <a:pt x="1548" y="270"/>
                        </a:lnTo>
                        <a:lnTo>
                          <a:pt x="1550" y="270"/>
                        </a:lnTo>
                        <a:lnTo>
                          <a:pt x="1556" y="272"/>
                        </a:lnTo>
                        <a:lnTo>
                          <a:pt x="1560" y="270"/>
                        </a:lnTo>
                        <a:lnTo>
                          <a:pt x="1566" y="268"/>
                        </a:lnTo>
                        <a:lnTo>
                          <a:pt x="1568" y="264"/>
                        </a:lnTo>
                        <a:lnTo>
                          <a:pt x="1570" y="260"/>
                        </a:lnTo>
                        <a:lnTo>
                          <a:pt x="1566" y="252"/>
                        </a:lnTo>
                        <a:lnTo>
                          <a:pt x="1564" y="246"/>
                        </a:lnTo>
                        <a:lnTo>
                          <a:pt x="1564" y="244"/>
                        </a:lnTo>
                        <a:lnTo>
                          <a:pt x="1566" y="242"/>
                        </a:lnTo>
                        <a:lnTo>
                          <a:pt x="1572" y="240"/>
                        </a:lnTo>
                        <a:lnTo>
                          <a:pt x="1574" y="238"/>
                        </a:lnTo>
                        <a:lnTo>
                          <a:pt x="1580" y="228"/>
                        </a:lnTo>
                        <a:lnTo>
                          <a:pt x="1580" y="216"/>
                        </a:lnTo>
                        <a:lnTo>
                          <a:pt x="1578" y="212"/>
                        </a:lnTo>
                        <a:lnTo>
                          <a:pt x="1576" y="208"/>
                        </a:lnTo>
                        <a:lnTo>
                          <a:pt x="1572" y="202"/>
                        </a:lnTo>
                        <a:lnTo>
                          <a:pt x="1566" y="202"/>
                        </a:lnTo>
                        <a:lnTo>
                          <a:pt x="1548" y="202"/>
                        </a:lnTo>
                        <a:lnTo>
                          <a:pt x="1546" y="204"/>
                        </a:lnTo>
                        <a:lnTo>
                          <a:pt x="1544" y="206"/>
                        </a:lnTo>
                        <a:lnTo>
                          <a:pt x="1542" y="210"/>
                        </a:lnTo>
                        <a:lnTo>
                          <a:pt x="1546" y="224"/>
                        </a:lnTo>
                        <a:lnTo>
                          <a:pt x="1550" y="236"/>
                        </a:lnTo>
                        <a:lnTo>
                          <a:pt x="1548" y="240"/>
                        </a:lnTo>
                        <a:lnTo>
                          <a:pt x="1542" y="240"/>
                        </a:lnTo>
                        <a:lnTo>
                          <a:pt x="1536" y="238"/>
                        </a:lnTo>
                        <a:lnTo>
                          <a:pt x="1530" y="242"/>
                        </a:lnTo>
                        <a:lnTo>
                          <a:pt x="1526" y="248"/>
                        </a:lnTo>
                        <a:lnTo>
                          <a:pt x="1522" y="254"/>
                        </a:lnTo>
                        <a:lnTo>
                          <a:pt x="1518" y="262"/>
                        </a:lnTo>
                        <a:lnTo>
                          <a:pt x="1514" y="266"/>
                        </a:lnTo>
                        <a:lnTo>
                          <a:pt x="1510" y="268"/>
                        </a:lnTo>
                        <a:lnTo>
                          <a:pt x="1504" y="266"/>
                        </a:lnTo>
                        <a:lnTo>
                          <a:pt x="1500" y="264"/>
                        </a:lnTo>
                        <a:lnTo>
                          <a:pt x="1498" y="264"/>
                        </a:lnTo>
                        <a:lnTo>
                          <a:pt x="1494" y="268"/>
                        </a:lnTo>
                        <a:lnTo>
                          <a:pt x="1490" y="270"/>
                        </a:lnTo>
                        <a:lnTo>
                          <a:pt x="1488" y="264"/>
                        </a:lnTo>
                        <a:lnTo>
                          <a:pt x="1486" y="256"/>
                        </a:lnTo>
                        <a:lnTo>
                          <a:pt x="1488" y="250"/>
                        </a:lnTo>
                        <a:lnTo>
                          <a:pt x="1490" y="248"/>
                        </a:lnTo>
                        <a:lnTo>
                          <a:pt x="1490" y="244"/>
                        </a:lnTo>
                        <a:lnTo>
                          <a:pt x="1488" y="242"/>
                        </a:lnTo>
                        <a:lnTo>
                          <a:pt x="1484" y="244"/>
                        </a:lnTo>
                        <a:lnTo>
                          <a:pt x="1480" y="250"/>
                        </a:lnTo>
                        <a:lnTo>
                          <a:pt x="1480" y="262"/>
                        </a:lnTo>
                        <a:lnTo>
                          <a:pt x="1478" y="266"/>
                        </a:lnTo>
                        <a:lnTo>
                          <a:pt x="1476" y="268"/>
                        </a:lnTo>
                        <a:lnTo>
                          <a:pt x="1470" y="270"/>
                        </a:lnTo>
                        <a:lnTo>
                          <a:pt x="1460" y="268"/>
                        </a:lnTo>
                        <a:lnTo>
                          <a:pt x="1448" y="266"/>
                        </a:lnTo>
                        <a:lnTo>
                          <a:pt x="1434" y="266"/>
                        </a:lnTo>
                        <a:lnTo>
                          <a:pt x="1424" y="264"/>
                        </a:lnTo>
                        <a:lnTo>
                          <a:pt x="1416" y="266"/>
                        </a:lnTo>
                        <a:lnTo>
                          <a:pt x="1414" y="268"/>
                        </a:lnTo>
                        <a:lnTo>
                          <a:pt x="1414" y="270"/>
                        </a:lnTo>
                        <a:lnTo>
                          <a:pt x="1416" y="278"/>
                        </a:lnTo>
                        <a:lnTo>
                          <a:pt x="1420" y="280"/>
                        </a:lnTo>
                        <a:lnTo>
                          <a:pt x="1428" y="284"/>
                        </a:lnTo>
                        <a:lnTo>
                          <a:pt x="1436" y="292"/>
                        </a:lnTo>
                        <a:close/>
                        <a:moveTo>
                          <a:pt x="1546" y="156"/>
                        </a:moveTo>
                        <a:lnTo>
                          <a:pt x="1546" y="156"/>
                        </a:lnTo>
                        <a:lnTo>
                          <a:pt x="1552" y="162"/>
                        </a:lnTo>
                        <a:lnTo>
                          <a:pt x="1562" y="170"/>
                        </a:lnTo>
                        <a:lnTo>
                          <a:pt x="1572" y="178"/>
                        </a:lnTo>
                        <a:lnTo>
                          <a:pt x="1582" y="190"/>
                        </a:lnTo>
                        <a:lnTo>
                          <a:pt x="1586" y="196"/>
                        </a:lnTo>
                        <a:lnTo>
                          <a:pt x="1588" y="202"/>
                        </a:lnTo>
                        <a:lnTo>
                          <a:pt x="1590" y="210"/>
                        </a:lnTo>
                        <a:lnTo>
                          <a:pt x="1590" y="220"/>
                        </a:lnTo>
                        <a:lnTo>
                          <a:pt x="1592" y="224"/>
                        </a:lnTo>
                        <a:lnTo>
                          <a:pt x="1594" y="232"/>
                        </a:lnTo>
                        <a:lnTo>
                          <a:pt x="1598" y="236"/>
                        </a:lnTo>
                        <a:lnTo>
                          <a:pt x="1602" y="234"/>
                        </a:lnTo>
                        <a:lnTo>
                          <a:pt x="1604" y="230"/>
                        </a:lnTo>
                        <a:lnTo>
                          <a:pt x="1608" y="222"/>
                        </a:lnTo>
                        <a:lnTo>
                          <a:pt x="1608" y="214"/>
                        </a:lnTo>
                        <a:lnTo>
                          <a:pt x="1608" y="206"/>
                        </a:lnTo>
                        <a:lnTo>
                          <a:pt x="1604" y="196"/>
                        </a:lnTo>
                        <a:lnTo>
                          <a:pt x="1596" y="190"/>
                        </a:lnTo>
                        <a:lnTo>
                          <a:pt x="1582" y="178"/>
                        </a:lnTo>
                        <a:lnTo>
                          <a:pt x="1574" y="168"/>
                        </a:lnTo>
                        <a:lnTo>
                          <a:pt x="1566" y="160"/>
                        </a:lnTo>
                        <a:lnTo>
                          <a:pt x="1556" y="154"/>
                        </a:lnTo>
                        <a:lnTo>
                          <a:pt x="1538" y="142"/>
                        </a:lnTo>
                        <a:lnTo>
                          <a:pt x="1526" y="132"/>
                        </a:lnTo>
                        <a:lnTo>
                          <a:pt x="1518" y="126"/>
                        </a:lnTo>
                        <a:lnTo>
                          <a:pt x="1516" y="126"/>
                        </a:lnTo>
                        <a:lnTo>
                          <a:pt x="1514" y="128"/>
                        </a:lnTo>
                        <a:lnTo>
                          <a:pt x="1510" y="132"/>
                        </a:lnTo>
                        <a:lnTo>
                          <a:pt x="1508" y="134"/>
                        </a:lnTo>
                        <a:lnTo>
                          <a:pt x="1510" y="136"/>
                        </a:lnTo>
                        <a:lnTo>
                          <a:pt x="1516" y="138"/>
                        </a:lnTo>
                        <a:lnTo>
                          <a:pt x="1530" y="144"/>
                        </a:lnTo>
                        <a:lnTo>
                          <a:pt x="1538" y="150"/>
                        </a:lnTo>
                        <a:lnTo>
                          <a:pt x="1546" y="156"/>
                        </a:lnTo>
                        <a:close/>
                        <a:moveTo>
                          <a:pt x="1500" y="128"/>
                        </a:moveTo>
                        <a:lnTo>
                          <a:pt x="1500" y="128"/>
                        </a:lnTo>
                        <a:lnTo>
                          <a:pt x="1502" y="126"/>
                        </a:lnTo>
                        <a:lnTo>
                          <a:pt x="1502" y="122"/>
                        </a:lnTo>
                        <a:lnTo>
                          <a:pt x="1496" y="116"/>
                        </a:lnTo>
                        <a:lnTo>
                          <a:pt x="1492" y="114"/>
                        </a:lnTo>
                        <a:lnTo>
                          <a:pt x="1490" y="114"/>
                        </a:lnTo>
                        <a:lnTo>
                          <a:pt x="1486" y="114"/>
                        </a:lnTo>
                        <a:lnTo>
                          <a:pt x="1484" y="118"/>
                        </a:lnTo>
                        <a:lnTo>
                          <a:pt x="1484" y="120"/>
                        </a:lnTo>
                        <a:lnTo>
                          <a:pt x="1484" y="124"/>
                        </a:lnTo>
                        <a:lnTo>
                          <a:pt x="1488" y="128"/>
                        </a:lnTo>
                        <a:lnTo>
                          <a:pt x="1494" y="130"/>
                        </a:lnTo>
                        <a:lnTo>
                          <a:pt x="1498" y="130"/>
                        </a:lnTo>
                        <a:lnTo>
                          <a:pt x="1500" y="128"/>
                        </a:lnTo>
                        <a:close/>
                        <a:moveTo>
                          <a:pt x="726" y="46"/>
                        </a:moveTo>
                        <a:lnTo>
                          <a:pt x="726" y="46"/>
                        </a:lnTo>
                        <a:lnTo>
                          <a:pt x="726" y="50"/>
                        </a:lnTo>
                        <a:lnTo>
                          <a:pt x="724" y="54"/>
                        </a:lnTo>
                        <a:lnTo>
                          <a:pt x="716" y="62"/>
                        </a:lnTo>
                        <a:lnTo>
                          <a:pt x="714" y="66"/>
                        </a:lnTo>
                        <a:lnTo>
                          <a:pt x="716" y="70"/>
                        </a:lnTo>
                        <a:lnTo>
                          <a:pt x="718" y="72"/>
                        </a:lnTo>
                        <a:lnTo>
                          <a:pt x="726" y="72"/>
                        </a:lnTo>
                        <a:lnTo>
                          <a:pt x="738" y="72"/>
                        </a:lnTo>
                        <a:lnTo>
                          <a:pt x="742" y="74"/>
                        </a:lnTo>
                        <a:lnTo>
                          <a:pt x="746" y="78"/>
                        </a:lnTo>
                        <a:lnTo>
                          <a:pt x="752" y="88"/>
                        </a:lnTo>
                        <a:lnTo>
                          <a:pt x="758" y="104"/>
                        </a:lnTo>
                        <a:lnTo>
                          <a:pt x="762" y="106"/>
                        </a:lnTo>
                        <a:lnTo>
                          <a:pt x="764" y="108"/>
                        </a:lnTo>
                        <a:lnTo>
                          <a:pt x="774" y="110"/>
                        </a:lnTo>
                        <a:lnTo>
                          <a:pt x="786" y="110"/>
                        </a:lnTo>
                        <a:lnTo>
                          <a:pt x="798" y="110"/>
                        </a:lnTo>
                        <a:lnTo>
                          <a:pt x="810" y="108"/>
                        </a:lnTo>
                        <a:lnTo>
                          <a:pt x="820" y="108"/>
                        </a:lnTo>
                        <a:lnTo>
                          <a:pt x="828" y="110"/>
                        </a:lnTo>
                        <a:lnTo>
                          <a:pt x="830" y="112"/>
                        </a:lnTo>
                        <a:lnTo>
                          <a:pt x="830" y="114"/>
                        </a:lnTo>
                        <a:lnTo>
                          <a:pt x="830" y="120"/>
                        </a:lnTo>
                        <a:lnTo>
                          <a:pt x="826" y="122"/>
                        </a:lnTo>
                        <a:lnTo>
                          <a:pt x="822" y="122"/>
                        </a:lnTo>
                        <a:lnTo>
                          <a:pt x="816" y="120"/>
                        </a:lnTo>
                        <a:lnTo>
                          <a:pt x="808" y="120"/>
                        </a:lnTo>
                        <a:lnTo>
                          <a:pt x="802" y="118"/>
                        </a:lnTo>
                        <a:lnTo>
                          <a:pt x="798" y="120"/>
                        </a:lnTo>
                        <a:lnTo>
                          <a:pt x="794" y="124"/>
                        </a:lnTo>
                        <a:lnTo>
                          <a:pt x="790" y="130"/>
                        </a:lnTo>
                        <a:lnTo>
                          <a:pt x="784" y="134"/>
                        </a:lnTo>
                        <a:lnTo>
                          <a:pt x="778" y="134"/>
                        </a:lnTo>
                        <a:lnTo>
                          <a:pt x="772" y="132"/>
                        </a:lnTo>
                        <a:lnTo>
                          <a:pt x="766" y="130"/>
                        </a:lnTo>
                        <a:lnTo>
                          <a:pt x="760" y="130"/>
                        </a:lnTo>
                        <a:lnTo>
                          <a:pt x="756" y="132"/>
                        </a:lnTo>
                        <a:lnTo>
                          <a:pt x="756" y="138"/>
                        </a:lnTo>
                        <a:lnTo>
                          <a:pt x="756" y="142"/>
                        </a:lnTo>
                        <a:lnTo>
                          <a:pt x="760" y="144"/>
                        </a:lnTo>
                        <a:lnTo>
                          <a:pt x="768" y="146"/>
                        </a:lnTo>
                        <a:lnTo>
                          <a:pt x="780" y="156"/>
                        </a:lnTo>
                        <a:lnTo>
                          <a:pt x="786" y="164"/>
                        </a:lnTo>
                        <a:lnTo>
                          <a:pt x="790" y="170"/>
                        </a:lnTo>
                        <a:lnTo>
                          <a:pt x="790" y="174"/>
                        </a:lnTo>
                        <a:lnTo>
                          <a:pt x="788" y="176"/>
                        </a:lnTo>
                        <a:lnTo>
                          <a:pt x="784" y="180"/>
                        </a:lnTo>
                        <a:lnTo>
                          <a:pt x="784" y="184"/>
                        </a:lnTo>
                        <a:lnTo>
                          <a:pt x="784" y="188"/>
                        </a:lnTo>
                        <a:lnTo>
                          <a:pt x="788" y="194"/>
                        </a:lnTo>
                        <a:lnTo>
                          <a:pt x="792" y="196"/>
                        </a:lnTo>
                        <a:lnTo>
                          <a:pt x="796" y="198"/>
                        </a:lnTo>
                        <a:lnTo>
                          <a:pt x="802" y="198"/>
                        </a:lnTo>
                        <a:lnTo>
                          <a:pt x="806" y="196"/>
                        </a:lnTo>
                        <a:lnTo>
                          <a:pt x="810" y="192"/>
                        </a:lnTo>
                        <a:lnTo>
                          <a:pt x="814" y="186"/>
                        </a:lnTo>
                        <a:lnTo>
                          <a:pt x="816" y="178"/>
                        </a:lnTo>
                        <a:lnTo>
                          <a:pt x="822" y="158"/>
                        </a:lnTo>
                        <a:lnTo>
                          <a:pt x="826" y="150"/>
                        </a:lnTo>
                        <a:lnTo>
                          <a:pt x="828" y="150"/>
                        </a:lnTo>
                        <a:lnTo>
                          <a:pt x="828" y="154"/>
                        </a:lnTo>
                        <a:lnTo>
                          <a:pt x="824" y="168"/>
                        </a:lnTo>
                        <a:lnTo>
                          <a:pt x="824" y="174"/>
                        </a:lnTo>
                        <a:lnTo>
                          <a:pt x="824" y="178"/>
                        </a:lnTo>
                        <a:lnTo>
                          <a:pt x="828" y="180"/>
                        </a:lnTo>
                        <a:lnTo>
                          <a:pt x="832" y="184"/>
                        </a:lnTo>
                        <a:lnTo>
                          <a:pt x="844" y="188"/>
                        </a:lnTo>
                        <a:lnTo>
                          <a:pt x="852" y="192"/>
                        </a:lnTo>
                        <a:lnTo>
                          <a:pt x="860" y="198"/>
                        </a:lnTo>
                        <a:lnTo>
                          <a:pt x="870" y="206"/>
                        </a:lnTo>
                        <a:lnTo>
                          <a:pt x="878" y="212"/>
                        </a:lnTo>
                        <a:lnTo>
                          <a:pt x="886" y="214"/>
                        </a:lnTo>
                        <a:lnTo>
                          <a:pt x="892" y="216"/>
                        </a:lnTo>
                        <a:lnTo>
                          <a:pt x="906" y="218"/>
                        </a:lnTo>
                        <a:lnTo>
                          <a:pt x="916" y="220"/>
                        </a:lnTo>
                        <a:lnTo>
                          <a:pt x="926" y="226"/>
                        </a:lnTo>
                        <a:lnTo>
                          <a:pt x="940" y="232"/>
                        </a:lnTo>
                        <a:lnTo>
                          <a:pt x="954" y="238"/>
                        </a:lnTo>
                        <a:lnTo>
                          <a:pt x="966" y="242"/>
                        </a:lnTo>
                        <a:lnTo>
                          <a:pt x="980" y="252"/>
                        </a:lnTo>
                        <a:lnTo>
                          <a:pt x="988" y="258"/>
                        </a:lnTo>
                        <a:lnTo>
                          <a:pt x="994" y="266"/>
                        </a:lnTo>
                        <a:lnTo>
                          <a:pt x="1004" y="284"/>
                        </a:lnTo>
                        <a:lnTo>
                          <a:pt x="1014" y="302"/>
                        </a:lnTo>
                        <a:lnTo>
                          <a:pt x="1024" y="318"/>
                        </a:lnTo>
                        <a:lnTo>
                          <a:pt x="1028" y="324"/>
                        </a:lnTo>
                        <a:lnTo>
                          <a:pt x="1030" y="328"/>
                        </a:lnTo>
                        <a:lnTo>
                          <a:pt x="1028" y="330"/>
                        </a:lnTo>
                        <a:lnTo>
                          <a:pt x="1026" y="332"/>
                        </a:lnTo>
                        <a:lnTo>
                          <a:pt x="1022" y="336"/>
                        </a:lnTo>
                        <a:lnTo>
                          <a:pt x="1020" y="338"/>
                        </a:lnTo>
                        <a:lnTo>
                          <a:pt x="1020" y="344"/>
                        </a:lnTo>
                        <a:lnTo>
                          <a:pt x="1024" y="350"/>
                        </a:lnTo>
                        <a:lnTo>
                          <a:pt x="1028" y="354"/>
                        </a:lnTo>
                        <a:lnTo>
                          <a:pt x="1036" y="360"/>
                        </a:lnTo>
                        <a:lnTo>
                          <a:pt x="1040" y="364"/>
                        </a:lnTo>
                        <a:lnTo>
                          <a:pt x="1044" y="368"/>
                        </a:lnTo>
                        <a:lnTo>
                          <a:pt x="1044" y="372"/>
                        </a:lnTo>
                        <a:lnTo>
                          <a:pt x="1040" y="380"/>
                        </a:lnTo>
                        <a:lnTo>
                          <a:pt x="1036" y="394"/>
                        </a:lnTo>
                        <a:lnTo>
                          <a:pt x="1036" y="396"/>
                        </a:lnTo>
                        <a:lnTo>
                          <a:pt x="1038" y="398"/>
                        </a:lnTo>
                        <a:lnTo>
                          <a:pt x="1044" y="396"/>
                        </a:lnTo>
                        <a:lnTo>
                          <a:pt x="1046" y="396"/>
                        </a:lnTo>
                        <a:lnTo>
                          <a:pt x="1050" y="396"/>
                        </a:lnTo>
                        <a:lnTo>
                          <a:pt x="1052" y="398"/>
                        </a:lnTo>
                        <a:lnTo>
                          <a:pt x="1054" y="398"/>
                        </a:lnTo>
                        <a:lnTo>
                          <a:pt x="1060" y="398"/>
                        </a:lnTo>
                        <a:lnTo>
                          <a:pt x="1068" y="398"/>
                        </a:lnTo>
                        <a:lnTo>
                          <a:pt x="1074" y="400"/>
                        </a:lnTo>
                        <a:lnTo>
                          <a:pt x="1080" y="404"/>
                        </a:lnTo>
                        <a:lnTo>
                          <a:pt x="1078" y="116"/>
                        </a:lnTo>
                        <a:lnTo>
                          <a:pt x="1070" y="114"/>
                        </a:lnTo>
                        <a:lnTo>
                          <a:pt x="1060" y="110"/>
                        </a:lnTo>
                        <a:lnTo>
                          <a:pt x="1038" y="100"/>
                        </a:lnTo>
                        <a:lnTo>
                          <a:pt x="1002" y="76"/>
                        </a:lnTo>
                        <a:lnTo>
                          <a:pt x="996" y="72"/>
                        </a:lnTo>
                        <a:lnTo>
                          <a:pt x="988" y="72"/>
                        </a:lnTo>
                        <a:lnTo>
                          <a:pt x="982" y="74"/>
                        </a:lnTo>
                        <a:lnTo>
                          <a:pt x="976" y="76"/>
                        </a:lnTo>
                        <a:lnTo>
                          <a:pt x="970" y="80"/>
                        </a:lnTo>
                        <a:lnTo>
                          <a:pt x="966" y="84"/>
                        </a:lnTo>
                        <a:lnTo>
                          <a:pt x="964" y="88"/>
                        </a:lnTo>
                        <a:lnTo>
                          <a:pt x="964" y="92"/>
                        </a:lnTo>
                        <a:lnTo>
                          <a:pt x="966" y="96"/>
                        </a:lnTo>
                        <a:lnTo>
                          <a:pt x="964" y="100"/>
                        </a:lnTo>
                        <a:lnTo>
                          <a:pt x="956" y="106"/>
                        </a:lnTo>
                        <a:lnTo>
                          <a:pt x="946" y="110"/>
                        </a:lnTo>
                        <a:lnTo>
                          <a:pt x="942" y="110"/>
                        </a:lnTo>
                        <a:lnTo>
                          <a:pt x="938" y="108"/>
                        </a:lnTo>
                        <a:lnTo>
                          <a:pt x="936" y="108"/>
                        </a:lnTo>
                        <a:lnTo>
                          <a:pt x="934" y="110"/>
                        </a:lnTo>
                        <a:lnTo>
                          <a:pt x="928" y="116"/>
                        </a:lnTo>
                        <a:lnTo>
                          <a:pt x="914" y="138"/>
                        </a:lnTo>
                        <a:lnTo>
                          <a:pt x="906" y="148"/>
                        </a:lnTo>
                        <a:lnTo>
                          <a:pt x="898" y="158"/>
                        </a:lnTo>
                        <a:lnTo>
                          <a:pt x="890" y="164"/>
                        </a:lnTo>
                        <a:lnTo>
                          <a:pt x="886" y="164"/>
                        </a:lnTo>
                        <a:lnTo>
                          <a:pt x="882" y="164"/>
                        </a:lnTo>
                        <a:lnTo>
                          <a:pt x="876" y="160"/>
                        </a:lnTo>
                        <a:lnTo>
                          <a:pt x="872" y="156"/>
                        </a:lnTo>
                        <a:lnTo>
                          <a:pt x="870" y="150"/>
                        </a:lnTo>
                        <a:lnTo>
                          <a:pt x="868" y="144"/>
                        </a:lnTo>
                        <a:lnTo>
                          <a:pt x="864" y="132"/>
                        </a:lnTo>
                        <a:lnTo>
                          <a:pt x="862" y="126"/>
                        </a:lnTo>
                        <a:lnTo>
                          <a:pt x="860" y="120"/>
                        </a:lnTo>
                        <a:lnTo>
                          <a:pt x="856" y="118"/>
                        </a:lnTo>
                        <a:lnTo>
                          <a:pt x="854" y="118"/>
                        </a:lnTo>
                        <a:lnTo>
                          <a:pt x="852" y="124"/>
                        </a:lnTo>
                        <a:lnTo>
                          <a:pt x="852" y="126"/>
                        </a:lnTo>
                        <a:lnTo>
                          <a:pt x="846" y="114"/>
                        </a:lnTo>
                        <a:lnTo>
                          <a:pt x="842" y="102"/>
                        </a:lnTo>
                        <a:lnTo>
                          <a:pt x="842" y="94"/>
                        </a:lnTo>
                        <a:lnTo>
                          <a:pt x="842" y="86"/>
                        </a:lnTo>
                        <a:lnTo>
                          <a:pt x="844" y="80"/>
                        </a:lnTo>
                        <a:lnTo>
                          <a:pt x="846" y="66"/>
                        </a:lnTo>
                        <a:lnTo>
                          <a:pt x="846" y="58"/>
                        </a:lnTo>
                        <a:lnTo>
                          <a:pt x="844" y="48"/>
                        </a:lnTo>
                        <a:lnTo>
                          <a:pt x="840" y="40"/>
                        </a:lnTo>
                        <a:lnTo>
                          <a:pt x="838" y="36"/>
                        </a:lnTo>
                        <a:lnTo>
                          <a:pt x="834" y="36"/>
                        </a:lnTo>
                        <a:lnTo>
                          <a:pt x="830" y="36"/>
                        </a:lnTo>
                        <a:lnTo>
                          <a:pt x="826" y="36"/>
                        </a:lnTo>
                        <a:lnTo>
                          <a:pt x="818" y="36"/>
                        </a:lnTo>
                        <a:lnTo>
                          <a:pt x="810" y="32"/>
                        </a:lnTo>
                        <a:lnTo>
                          <a:pt x="798" y="26"/>
                        </a:lnTo>
                        <a:lnTo>
                          <a:pt x="786" y="18"/>
                        </a:lnTo>
                        <a:lnTo>
                          <a:pt x="776" y="16"/>
                        </a:lnTo>
                        <a:lnTo>
                          <a:pt x="770" y="16"/>
                        </a:lnTo>
                        <a:lnTo>
                          <a:pt x="764" y="20"/>
                        </a:lnTo>
                        <a:lnTo>
                          <a:pt x="756" y="28"/>
                        </a:lnTo>
                        <a:lnTo>
                          <a:pt x="752" y="32"/>
                        </a:lnTo>
                        <a:lnTo>
                          <a:pt x="748" y="34"/>
                        </a:lnTo>
                        <a:lnTo>
                          <a:pt x="740" y="36"/>
                        </a:lnTo>
                        <a:lnTo>
                          <a:pt x="732" y="38"/>
                        </a:lnTo>
                        <a:lnTo>
                          <a:pt x="728" y="40"/>
                        </a:lnTo>
                        <a:lnTo>
                          <a:pt x="726" y="42"/>
                        </a:lnTo>
                        <a:lnTo>
                          <a:pt x="726" y="46"/>
                        </a:lnTo>
                        <a:close/>
                        <a:moveTo>
                          <a:pt x="1600" y="438"/>
                        </a:moveTo>
                        <a:lnTo>
                          <a:pt x="1600" y="438"/>
                        </a:lnTo>
                        <a:lnTo>
                          <a:pt x="1594" y="436"/>
                        </a:lnTo>
                        <a:lnTo>
                          <a:pt x="1588" y="434"/>
                        </a:lnTo>
                        <a:lnTo>
                          <a:pt x="1586" y="436"/>
                        </a:lnTo>
                        <a:lnTo>
                          <a:pt x="1588" y="438"/>
                        </a:lnTo>
                        <a:lnTo>
                          <a:pt x="1590" y="442"/>
                        </a:lnTo>
                        <a:lnTo>
                          <a:pt x="1590" y="444"/>
                        </a:lnTo>
                        <a:lnTo>
                          <a:pt x="1592" y="446"/>
                        </a:lnTo>
                        <a:lnTo>
                          <a:pt x="1596" y="448"/>
                        </a:lnTo>
                        <a:lnTo>
                          <a:pt x="1600" y="448"/>
                        </a:lnTo>
                        <a:lnTo>
                          <a:pt x="1604" y="446"/>
                        </a:lnTo>
                        <a:lnTo>
                          <a:pt x="1604" y="444"/>
                        </a:lnTo>
                        <a:lnTo>
                          <a:pt x="1600" y="438"/>
                        </a:lnTo>
                        <a:close/>
                        <a:moveTo>
                          <a:pt x="1606" y="1248"/>
                        </a:moveTo>
                        <a:lnTo>
                          <a:pt x="1606" y="1248"/>
                        </a:lnTo>
                        <a:lnTo>
                          <a:pt x="1606" y="1252"/>
                        </a:lnTo>
                        <a:lnTo>
                          <a:pt x="1604" y="1260"/>
                        </a:lnTo>
                        <a:lnTo>
                          <a:pt x="1604" y="1268"/>
                        </a:lnTo>
                        <a:lnTo>
                          <a:pt x="1604" y="1272"/>
                        </a:lnTo>
                        <a:lnTo>
                          <a:pt x="1606" y="1274"/>
                        </a:lnTo>
                        <a:lnTo>
                          <a:pt x="1608" y="1274"/>
                        </a:lnTo>
                        <a:lnTo>
                          <a:pt x="1610" y="1270"/>
                        </a:lnTo>
                        <a:lnTo>
                          <a:pt x="1610" y="1260"/>
                        </a:lnTo>
                        <a:lnTo>
                          <a:pt x="1614" y="1250"/>
                        </a:lnTo>
                        <a:lnTo>
                          <a:pt x="1620" y="1240"/>
                        </a:lnTo>
                        <a:lnTo>
                          <a:pt x="1620" y="1236"/>
                        </a:lnTo>
                        <a:lnTo>
                          <a:pt x="1618" y="1232"/>
                        </a:lnTo>
                        <a:lnTo>
                          <a:pt x="1618" y="1228"/>
                        </a:lnTo>
                        <a:lnTo>
                          <a:pt x="1616" y="1224"/>
                        </a:lnTo>
                        <a:lnTo>
                          <a:pt x="1616" y="1220"/>
                        </a:lnTo>
                        <a:lnTo>
                          <a:pt x="1614" y="1220"/>
                        </a:lnTo>
                        <a:lnTo>
                          <a:pt x="1612" y="1224"/>
                        </a:lnTo>
                        <a:lnTo>
                          <a:pt x="1612" y="1230"/>
                        </a:lnTo>
                        <a:lnTo>
                          <a:pt x="1612" y="1234"/>
                        </a:lnTo>
                        <a:lnTo>
                          <a:pt x="1612" y="1236"/>
                        </a:lnTo>
                        <a:lnTo>
                          <a:pt x="1608" y="1240"/>
                        </a:lnTo>
                        <a:lnTo>
                          <a:pt x="1606" y="1244"/>
                        </a:lnTo>
                        <a:lnTo>
                          <a:pt x="1604" y="1246"/>
                        </a:lnTo>
                        <a:lnTo>
                          <a:pt x="1606" y="1248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29" name="Freeform 6153">
                    <a:extLst>
                      <a:ext uri="{FF2B5EF4-FFF2-40B4-BE49-F238E27FC236}">
                        <a16:creationId xmlns:a16="http://schemas.microsoft.com/office/drawing/2014/main" id="{28DDD29D-162C-45EE-995D-02B522DDCD1C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490913" y="2755900"/>
                    <a:ext cx="1762125" cy="2303463"/>
                  </a:xfrm>
                  <a:custGeom>
                    <a:avLst/>
                    <a:gdLst>
                      <a:gd name="T0" fmla="*/ 1666909 w 2776"/>
                      <a:gd name="T1" fmla="*/ 1643154 h 3628"/>
                      <a:gd name="T2" fmla="*/ 1572963 w 2776"/>
                      <a:gd name="T3" fmla="*/ 1734581 h 3628"/>
                      <a:gd name="T4" fmla="*/ 1567885 w 2776"/>
                      <a:gd name="T5" fmla="*/ 1859024 h 3628"/>
                      <a:gd name="T6" fmla="*/ 1595815 w 2776"/>
                      <a:gd name="T7" fmla="*/ 1991086 h 3628"/>
                      <a:gd name="T8" fmla="*/ 1712613 w 2776"/>
                      <a:gd name="T9" fmla="*/ 1728232 h 3628"/>
                      <a:gd name="T10" fmla="*/ 1736734 w 2776"/>
                      <a:gd name="T11" fmla="*/ 1666011 h 3628"/>
                      <a:gd name="T12" fmla="*/ 1698648 w 2776"/>
                      <a:gd name="T13" fmla="*/ 844434 h 3628"/>
                      <a:gd name="T14" fmla="*/ 1576772 w 2776"/>
                      <a:gd name="T15" fmla="*/ 868560 h 3628"/>
                      <a:gd name="T16" fmla="*/ 1533607 w 2776"/>
                      <a:gd name="T17" fmla="*/ 784752 h 3628"/>
                      <a:gd name="T18" fmla="*/ 1484095 w 2776"/>
                      <a:gd name="T19" fmla="*/ 730150 h 3628"/>
                      <a:gd name="T20" fmla="*/ 1434583 w 2776"/>
                      <a:gd name="T21" fmla="*/ 633643 h 3628"/>
                      <a:gd name="T22" fmla="*/ 1401575 w 2776"/>
                      <a:gd name="T23" fmla="*/ 539676 h 3628"/>
                      <a:gd name="T24" fmla="*/ 1353332 w 2776"/>
                      <a:gd name="T25" fmla="*/ 454597 h 3628"/>
                      <a:gd name="T26" fmla="*/ 1301281 w 2776"/>
                      <a:gd name="T27" fmla="*/ 313647 h 3628"/>
                      <a:gd name="T28" fmla="*/ 1263195 w 2776"/>
                      <a:gd name="T29" fmla="*/ 199363 h 3628"/>
                      <a:gd name="T30" fmla="*/ 1197179 w 2776"/>
                      <a:gd name="T31" fmla="*/ 219680 h 3628"/>
                      <a:gd name="T32" fmla="*/ 1090537 w 2776"/>
                      <a:gd name="T33" fmla="*/ 195553 h 3628"/>
                      <a:gd name="T34" fmla="*/ 983895 w 2776"/>
                      <a:gd name="T35" fmla="*/ 156189 h 3628"/>
                      <a:gd name="T36" fmla="*/ 873445 w 2776"/>
                      <a:gd name="T37" fmla="*/ 208251 h 3628"/>
                      <a:gd name="T38" fmla="*/ 743952 w 2776"/>
                      <a:gd name="T39" fmla="*/ 142220 h 3628"/>
                      <a:gd name="T40" fmla="*/ 731256 w 2776"/>
                      <a:gd name="T41" fmla="*/ 69840 h 3628"/>
                      <a:gd name="T42" fmla="*/ 712213 w 2776"/>
                      <a:gd name="T43" fmla="*/ 20317 h 3628"/>
                      <a:gd name="T44" fmla="*/ 633502 w 2776"/>
                      <a:gd name="T45" fmla="*/ 8889 h 3628"/>
                      <a:gd name="T46" fmla="*/ 534477 w 2776"/>
                      <a:gd name="T47" fmla="*/ 17778 h 3628"/>
                      <a:gd name="T48" fmla="*/ 424027 w 2776"/>
                      <a:gd name="T49" fmla="*/ 54602 h 3628"/>
                      <a:gd name="T50" fmla="*/ 344046 w 2776"/>
                      <a:gd name="T51" fmla="*/ 72380 h 3628"/>
                      <a:gd name="T52" fmla="*/ 210744 w 2776"/>
                      <a:gd name="T53" fmla="*/ 162538 h 3628"/>
                      <a:gd name="T54" fmla="*/ 124415 w 2776"/>
                      <a:gd name="T55" fmla="*/ 312377 h 3628"/>
                      <a:gd name="T56" fmla="*/ 38086 w 2776"/>
                      <a:gd name="T57" fmla="*/ 453328 h 3628"/>
                      <a:gd name="T58" fmla="*/ 15235 w 2776"/>
                      <a:gd name="T59" fmla="*/ 537136 h 3628"/>
                      <a:gd name="T60" fmla="*/ 38086 w 2776"/>
                      <a:gd name="T61" fmla="*/ 626024 h 3628"/>
                      <a:gd name="T62" fmla="*/ 25391 w 2776"/>
                      <a:gd name="T63" fmla="*/ 775863 h 3628"/>
                      <a:gd name="T64" fmla="*/ 34278 w 2776"/>
                      <a:gd name="T65" fmla="*/ 802530 h 3628"/>
                      <a:gd name="T66" fmla="*/ 34278 w 2776"/>
                      <a:gd name="T67" fmla="*/ 825386 h 3628"/>
                      <a:gd name="T68" fmla="*/ 54590 w 2776"/>
                      <a:gd name="T69" fmla="*/ 848243 h 3628"/>
                      <a:gd name="T70" fmla="*/ 71094 w 2776"/>
                      <a:gd name="T71" fmla="*/ 863481 h 3628"/>
                      <a:gd name="T72" fmla="*/ 106642 w 2776"/>
                      <a:gd name="T73" fmla="*/ 909195 h 3628"/>
                      <a:gd name="T74" fmla="*/ 115528 w 2776"/>
                      <a:gd name="T75" fmla="*/ 940941 h 3628"/>
                      <a:gd name="T76" fmla="*/ 171388 w 2776"/>
                      <a:gd name="T77" fmla="*/ 996813 h 3628"/>
                      <a:gd name="T78" fmla="*/ 319925 w 2776"/>
                      <a:gd name="T79" fmla="*/ 1036177 h 3628"/>
                      <a:gd name="T80" fmla="*/ 411332 w 2776"/>
                      <a:gd name="T81" fmla="*/ 1038717 h 3628"/>
                      <a:gd name="T82" fmla="*/ 535747 w 2776"/>
                      <a:gd name="T83" fmla="*/ 993003 h 3628"/>
                      <a:gd name="T84" fmla="*/ 632232 w 2776"/>
                      <a:gd name="T85" fmla="*/ 1052685 h 3628"/>
                      <a:gd name="T86" fmla="*/ 690631 w 2776"/>
                      <a:gd name="T87" fmla="*/ 1069193 h 3628"/>
                      <a:gd name="T88" fmla="*/ 686822 w 2776"/>
                      <a:gd name="T89" fmla="*/ 1158081 h 3628"/>
                      <a:gd name="T90" fmla="*/ 700787 w 2776"/>
                      <a:gd name="T91" fmla="*/ 1193636 h 3628"/>
                      <a:gd name="T92" fmla="*/ 690631 w 2776"/>
                      <a:gd name="T93" fmla="*/ 1262206 h 3628"/>
                      <a:gd name="T94" fmla="*/ 766804 w 2776"/>
                      <a:gd name="T95" fmla="*/ 1376491 h 3628"/>
                      <a:gd name="T96" fmla="*/ 797273 w 2776"/>
                      <a:gd name="T97" fmla="*/ 1521251 h 3628"/>
                      <a:gd name="T98" fmla="*/ 746491 w 2776"/>
                      <a:gd name="T99" fmla="*/ 1737121 h 3628"/>
                      <a:gd name="T100" fmla="*/ 846785 w 2776"/>
                      <a:gd name="T101" fmla="*/ 2073625 h 3628"/>
                      <a:gd name="T102" fmla="*/ 903914 w 2776"/>
                      <a:gd name="T103" fmla="*/ 2242511 h 3628"/>
                      <a:gd name="T104" fmla="*/ 934383 w 2776"/>
                      <a:gd name="T105" fmla="*/ 2289495 h 3628"/>
                      <a:gd name="T106" fmla="*/ 1009286 w 2776"/>
                      <a:gd name="T107" fmla="*/ 2284416 h 3628"/>
                      <a:gd name="T108" fmla="*/ 1104502 w 2776"/>
                      <a:gd name="T109" fmla="*/ 2269178 h 3628"/>
                      <a:gd name="T110" fmla="*/ 1280968 w 2776"/>
                      <a:gd name="T111" fmla="*/ 2079974 h 3628"/>
                      <a:gd name="T112" fmla="*/ 1354602 w 2776"/>
                      <a:gd name="T113" fmla="*/ 1940293 h 3628"/>
                      <a:gd name="T114" fmla="*/ 1338098 w 2776"/>
                      <a:gd name="T115" fmla="*/ 1812041 h 3628"/>
                      <a:gd name="T116" fmla="*/ 1482826 w 2776"/>
                      <a:gd name="T117" fmla="*/ 1673630 h 3628"/>
                      <a:gd name="T118" fmla="*/ 1475208 w 2776"/>
                      <a:gd name="T119" fmla="*/ 1513632 h 3628"/>
                      <a:gd name="T120" fmla="*/ 1448548 w 2776"/>
                      <a:gd name="T121" fmla="*/ 1400617 h 3628"/>
                      <a:gd name="T122" fmla="*/ 1491712 w 2776"/>
                      <a:gd name="T123" fmla="*/ 1268555 h 3628"/>
                      <a:gd name="T124" fmla="*/ 1679605 w 2776"/>
                      <a:gd name="T125" fmla="*/ 1045066 h 3628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2776"/>
                      <a:gd name="T190" fmla="*/ 0 h 3628"/>
                      <a:gd name="T191" fmla="*/ 2776 w 2776"/>
                      <a:gd name="T192" fmla="*/ 3628 h 3628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2776" h="3628">
                        <a:moveTo>
                          <a:pt x="2710" y="2504"/>
                        </a:moveTo>
                        <a:lnTo>
                          <a:pt x="2710" y="2504"/>
                        </a:lnTo>
                        <a:lnTo>
                          <a:pt x="2706" y="2498"/>
                        </a:lnTo>
                        <a:lnTo>
                          <a:pt x="2702" y="2492"/>
                        </a:lnTo>
                        <a:lnTo>
                          <a:pt x="2698" y="2476"/>
                        </a:lnTo>
                        <a:lnTo>
                          <a:pt x="2696" y="2470"/>
                        </a:lnTo>
                        <a:lnTo>
                          <a:pt x="2692" y="2466"/>
                        </a:lnTo>
                        <a:lnTo>
                          <a:pt x="2690" y="2468"/>
                        </a:lnTo>
                        <a:lnTo>
                          <a:pt x="2684" y="2472"/>
                        </a:lnTo>
                        <a:lnTo>
                          <a:pt x="2680" y="2480"/>
                        </a:lnTo>
                        <a:lnTo>
                          <a:pt x="2678" y="2486"/>
                        </a:lnTo>
                        <a:lnTo>
                          <a:pt x="2676" y="2508"/>
                        </a:lnTo>
                        <a:lnTo>
                          <a:pt x="2674" y="2518"/>
                        </a:lnTo>
                        <a:lnTo>
                          <a:pt x="2672" y="2526"/>
                        </a:lnTo>
                        <a:lnTo>
                          <a:pt x="2668" y="2532"/>
                        </a:lnTo>
                        <a:lnTo>
                          <a:pt x="2664" y="2536"/>
                        </a:lnTo>
                        <a:lnTo>
                          <a:pt x="2656" y="2542"/>
                        </a:lnTo>
                        <a:lnTo>
                          <a:pt x="2648" y="2544"/>
                        </a:lnTo>
                        <a:lnTo>
                          <a:pt x="2634" y="2546"/>
                        </a:lnTo>
                        <a:lnTo>
                          <a:pt x="2632" y="2548"/>
                        </a:lnTo>
                        <a:lnTo>
                          <a:pt x="2632" y="2554"/>
                        </a:lnTo>
                        <a:lnTo>
                          <a:pt x="2638" y="2566"/>
                        </a:lnTo>
                        <a:lnTo>
                          <a:pt x="2636" y="2572"/>
                        </a:lnTo>
                        <a:lnTo>
                          <a:pt x="2636" y="2576"/>
                        </a:lnTo>
                        <a:lnTo>
                          <a:pt x="2626" y="2588"/>
                        </a:lnTo>
                        <a:lnTo>
                          <a:pt x="2606" y="2608"/>
                        </a:lnTo>
                        <a:lnTo>
                          <a:pt x="2596" y="2618"/>
                        </a:lnTo>
                        <a:lnTo>
                          <a:pt x="2588" y="2628"/>
                        </a:lnTo>
                        <a:lnTo>
                          <a:pt x="2578" y="2640"/>
                        </a:lnTo>
                        <a:lnTo>
                          <a:pt x="2572" y="2646"/>
                        </a:lnTo>
                        <a:lnTo>
                          <a:pt x="2564" y="2650"/>
                        </a:lnTo>
                        <a:lnTo>
                          <a:pt x="2554" y="2652"/>
                        </a:lnTo>
                        <a:lnTo>
                          <a:pt x="2538" y="2656"/>
                        </a:lnTo>
                        <a:lnTo>
                          <a:pt x="2530" y="2658"/>
                        </a:lnTo>
                        <a:lnTo>
                          <a:pt x="2526" y="2660"/>
                        </a:lnTo>
                        <a:lnTo>
                          <a:pt x="2522" y="2664"/>
                        </a:lnTo>
                        <a:lnTo>
                          <a:pt x="2520" y="2668"/>
                        </a:lnTo>
                        <a:lnTo>
                          <a:pt x="2516" y="2670"/>
                        </a:lnTo>
                        <a:lnTo>
                          <a:pt x="2512" y="2670"/>
                        </a:lnTo>
                        <a:lnTo>
                          <a:pt x="2506" y="2670"/>
                        </a:lnTo>
                        <a:lnTo>
                          <a:pt x="2500" y="2670"/>
                        </a:lnTo>
                        <a:lnTo>
                          <a:pt x="2496" y="2670"/>
                        </a:lnTo>
                        <a:lnTo>
                          <a:pt x="2496" y="2672"/>
                        </a:lnTo>
                        <a:lnTo>
                          <a:pt x="2496" y="2676"/>
                        </a:lnTo>
                        <a:lnTo>
                          <a:pt x="2494" y="2690"/>
                        </a:lnTo>
                        <a:lnTo>
                          <a:pt x="2492" y="2700"/>
                        </a:lnTo>
                        <a:lnTo>
                          <a:pt x="2486" y="2712"/>
                        </a:lnTo>
                        <a:lnTo>
                          <a:pt x="2480" y="2724"/>
                        </a:lnTo>
                        <a:lnTo>
                          <a:pt x="2478" y="2732"/>
                        </a:lnTo>
                        <a:lnTo>
                          <a:pt x="2478" y="2738"/>
                        </a:lnTo>
                        <a:lnTo>
                          <a:pt x="2478" y="2742"/>
                        </a:lnTo>
                        <a:lnTo>
                          <a:pt x="2482" y="2750"/>
                        </a:lnTo>
                        <a:lnTo>
                          <a:pt x="2482" y="2754"/>
                        </a:lnTo>
                        <a:lnTo>
                          <a:pt x="2482" y="2762"/>
                        </a:lnTo>
                        <a:lnTo>
                          <a:pt x="2480" y="2772"/>
                        </a:lnTo>
                        <a:lnTo>
                          <a:pt x="2480" y="2778"/>
                        </a:lnTo>
                        <a:lnTo>
                          <a:pt x="2484" y="2790"/>
                        </a:lnTo>
                        <a:lnTo>
                          <a:pt x="2488" y="2798"/>
                        </a:lnTo>
                        <a:lnTo>
                          <a:pt x="2488" y="2802"/>
                        </a:lnTo>
                        <a:lnTo>
                          <a:pt x="2488" y="2806"/>
                        </a:lnTo>
                        <a:lnTo>
                          <a:pt x="2488" y="2814"/>
                        </a:lnTo>
                        <a:lnTo>
                          <a:pt x="2490" y="2820"/>
                        </a:lnTo>
                        <a:lnTo>
                          <a:pt x="2494" y="2832"/>
                        </a:lnTo>
                        <a:lnTo>
                          <a:pt x="2498" y="2848"/>
                        </a:lnTo>
                        <a:lnTo>
                          <a:pt x="2498" y="2860"/>
                        </a:lnTo>
                        <a:lnTo>
                          <a:pt x="2496" y="2868"/>
                        </a:lnTo>
                        <a:lnTo>
                          <a:pt x="2492" y="2876"/>
                        </a:lnTo>
                        <a:lnTo>
                          <a:pt x="2488" y="2884"/>
                        </a:lnTo>
                        <a:lnTo>
                          <a:pt x="2480" y="2900"/>
                        </a:lnTo>
                        <a:lnTo>
                          <a:pt x="2476" y="2908"/>
                        </a:lnTo>
                        <a:lnTo>
                          <a:pt x="2474" y="2916"/>
                        </a:lnTo>
                        <a:lnTo>
                          <a:pt x="2472" y="2924"/>
                        </a:lnTo>
                        <a:lnTo>
                          <a:pt x="2470" y="2928"/>
                        </a:lnTo>
                        <a:lnTo>
                          <a:pt x="2466" y="2928"/>
                        </a:lnTo>
                        <a:lnTo>
                          <a:pt x="2464" y="2928"/>
                        </a:lnTo>
                        <a:lnTo>
                          <a:pt x="2462" y="2930"/>
                        </a:lnTo>
                        <a:lnTo>
                          <a:pt x="2458" y="2934"/>
                        </a:lnTo>
                        <a:lnTo>
                          <a:pt x="2454" y="2942"/>
                        </a:lnTo>
                        <a:lnTo>
                          <a:pt x="2450" y="2954"/>
                        </a:lnTo>
                        <a:lnTo>
                          <a:pt x="2448" y="2968"/>
                        </a:lnTo>
                        <a:lnTo>
                          <a:pt x="2446" y="2980"/>
                        </a:lnTo>
                        <a:lnTo>
                          <a:pt x="2448" y="2990"/>
                        </a:lnTo>
                        <a:lnTo>
                          <a:pt x="2448" y="2998"/>
                        </a:lnTo>
                        <a:lnTo>
                          <a:pt x="2456" y="3012"/>
                        </a:lnTo>
                        <a:lnTo>
                          <a:pt x="2464" y="3026"/>
                        </a:lnTo>
                        <a:lnTo>
                          <a:pt x="2466" y="3034"/>
                        </a:lnTo>
                        <a:lnTo>
                          <a:pt x="2466" y="3040"/>
                        </a:lnTo>
                        <a:lnTo>
                          <a:pt x="2466" y="3054"/>
                        </a:lnTo>
                        <a:lnTo>
                          <a:pt x="2464" y="3062"/>
                        </a:lnTo>
                        <a:lnTo>
                          <a:pt x="2466" y="3072"/>
                        </a:lnTo>
                        <a:lnTo>
                          <a:pt x="2468" y="3084"/>
                        </a:lnTo>
                        <a:lnTo>
                          <a:pt x="2474" y="3100"/>
                        </a:lnTo>
                        <a:lnTo>
                          <a:pt x="2480" y="3114"/>
                        </a:lnTo>
                        <a:lnTo>
                          <a:pt x="2486" y="3122"/>
                        </a:lnTo>
                        <a:lnTo>
                          <a:pt x="2492" y="3126"/>
                        </a:lnTo>
                        <a:lnTo>
                          <a:pt x="2498" y="3130"/>
                        </a:lnTo>
                        <a:lnTo>
                          <a:pt x="2510" y="3134"/>
                        </a:lnTo>
                        <a:lnTo>
                          <a:pt x="2514" y="3136"/>
                        </a:lnTo>
                        <a:lnTo>
                          <a:pt x="2520" y="3142"/>
                        </a:lnTo>
                        <a:lnTo>
                          <a:pt x="2522" y="3144"/>
                        </a:lnTo>
                        <a:lnTo>
                          <a:pt x="2526" y="3146"/>
                        </a:lnTo>
                        <a:lnTo>
                          <a:pt x="2534" y="3146"/>
                        </a:lnTo>
                        <a:lnTo>
                          <a:pt x="2544" y="3144"/>
                        </a:lnTo>
                        <a:lnTo>
                          <a:pt x="2554" y="3140"/>
                        </a:lnTo>
                        <a:lnTo>
                          <a:pt x="2574" y="3128"/>
                        </a:lnTo>
                        <a:lnTo>
                          <a:pt x="2584" y="3124"/>
                        </a:lnTo>
                        <a:lnTo>
                          <a:pt x="2594" y="3122"/>
                        </a:lnTo>
                        <a:lnTo>
                          <a:pt x="2598" y="3120"/>
                        </a:lnTo>
                        <a:lnTo>
                          <a:pt x="2602" y="3116"/>
                        </a:lnTo>
                        <a:lnTo>
                          <a:pt x="2610" y="3096"/>
                        </a:lnTo>
                        <a:lnTo>
                          <a:pt x="2620" y="3068"/>
                        </a:lnTo>
                        <a:lnTo>
                          <a:pt x="2628" y="3034"/>
                        </a:lnTo>
                        <a:lnTo>
                          <a:pt x="2648" y="2952"/>
                        </a:lnTo>
                        <a:lnTo>
                          <a:pt x="2668" y="2870"/>
                        </a:lnTo>
                        <a:lnTo>
                          <a:pt x="2682" y="2822"/>
                        </a:lnTo>
                        <a:lnTo>
                          <a:pt x="2694" y="2792"/>
                        </a:lnTo>
                        <a:lnTo>
                          <a:pt x="2696" y="2780"/>
                        </a:lnTo>
                        <a:lnTo>
                          <a:pt x="2700" y="2768"/>
                        </a:lnTo>
                        <a:lnTo>
                          <a:pt x="2700" y="2756"/>
                        </a:lnTo>
                        <a:lnTo>
                          <a:pt x="2698" y="2742"/>
                        </a:lnTo>
                        <a:lnTo>
                          <a:pt x="2698" y="2730"/>
                        </a:lnTo>
                        <a:lnTo>
                          <a:pt x="2698" y="2722"/>
                        </a:lnTo>
                        <a:lnTo>
                          <a:pt x="2700" y="2718"/>
                        </a:lnTo>
                        <a:lnTo>
                          <a:pt x="2704" y="2714"/>
                        </a:lnTo>
                        <a:lnTo>
                          <a:pt x="2710" y="2710"/>
                        </a:lnTo>
                        <a:lnTo>
                          <a:pt x="2712" y="2706"/>
                        </a:lnTo>
                        <a:lnTo>
                          <a:pt x="2710" y="2700"/>
                        </a:lnTo>
                        <a:lnTo>
                          <a:pt x="2710" y="2690"/>
                        </a:lnTo>
                        <a:lnTo>
                          <a:pt x="2712" y="2684"/>
                        </a:lnTo>
                        <a:lnTo>
                          <a:pt x="2712" y="2674"/>
                        </a:lnTo>
                        <a:lnTo>
                          <a:pt x="2712" y="2670"/>
                        </a:lnTo>
                        <a:lnTo>
                          <a:pt x="2710" y="2662"/>
                        </a:lnTo>
                        <a:lnTo>
                          <a:pt x="2706" y="2654"/>
                        </a:lnTo>
                        <a:lnTo>
                          <a:pt x="2706" y="2648"/>
                        </a:lnTo>
                        <a:lnTo>
                          <a:pt x="2706" y="2642"/>
                        </a:lnTo>
                        <a:lnTo>
                          <a:pt x="2708" y="2638"/>
                        </a:lnTo>
                        <a:lnTo>
                          <a:pt x="2710" y="2636"/>
                        </a:lnTo>
                        <a:lnTo>
                          <a:pt x="2714" y="2640"/>
                        </a:lnTo>
                        <a:lnTo>
                          <a:pt x="2718" y="2646"/>
                        </a:lnTo>
                        <a:lnTo>
                          <a:pt x="2722" y="2658"/>
                        </a:lnTo>
                        <a:lnTo>
                          <a:pt x="2724" y="2662"/>
                        </a:lnTo>
                        <a:lnTo>
                          <a:pt x="2728" y="2662"/>
                        </a:lnTo>
                        <a:lnTo>
                          <a:pt x="2732" y="2658"/>
                        </a:lnTo>
                        <a:lnTo>
                          <a:pt x="2734" y="2652"/>
                        </a:lnTo>
                        <a:lnTo>
                          <a:pt x="2736" y="2644"/>
                        </a:lnTo>
                        <a:lnTo>
                          <a:pt x="2738" y="2634"/>
                        </a:lnTo>
                        <a:lnTo>
                          <a:pt x="2736" y="2624"/>
                        </a:lnTo>
                        <a:lnTo>
                          <a:pt x="2734" y="2614"/>
                        </a:lnTo>
                        <a:lnTo>
                          <a:pt x="2732" y="2604"/>
                        </a:lnTo>
                        <a:lnTo>
                          <a:pt x="2730" y="2590"/>
                        </a:lnTo>
                        <a:lnTo>
                          <a:pt x="2724" y="2556"/>
                        </a:lnTo>
                        <a:lnTo>
                          <a:pt x="2720" y="2522"/>
                        </a:lnTo>
                        <a:lnTo>
                          <a:pt x="2716" y="2510"/>
                        </a:lnTo>
                        <a:lnTo>
                          <a:pt x="2710" y="2504"/>
                        </a:lnTo>
                        <a:close/>
                        <a:moveTo>
                          <a:pt x="2770" y="1364"/>
                        </a:moveTo>
                        <a:lnTo>
                          <a:pt x="2770" y="1364"/>
                        </a:lnTo>
                        <a:lnTo>
                          <a:pt x="2764" y="1352"/>
                        </a:lnTo>
                        <a:lnTo>
                          <a:pt x="2762" y="1342"/>
                        </a:lnTo>
                        <a:lnTo>
                          <a:pt x="2764" y="1332"/>
                        </a:lnTo>
                        <a:lnTo>
                          <a:pt x="2766" y="1322"/>
                        </a:lnTo>
                        <a:lnTo>
                          <a:pt x="2770" y="1316"/>
                        </a:lnTo>
                        <a:lnTo>
                          <a:pt x="2770" y="1308"/>
                        </a:lnTo>
                        <a:lnTo>
                          <a:pt x="2768" y="1304"/>
                        </a:lnTo>
                        <a:lnTo>
                          <a:pt x="2762" y="1300"/>
                        </a:lnTo>
                        <a:lnTo>
                          <a:pt x="2752" y="1300"/>
                        </a:lnTo>
                        <a:lnTo>
                          <a:pt x="2746" y="1302"/>
                        </a:lnTo>
                        <a:lnTo>
                          <a:pt x="2730" y="1314"/>
                        </a:lnTo>
                        <a:lnTo>
                          <a:pt x="2720" y="1320"/>
                        </a:lnTo>
                        <a:lnTo>
                          <a:pt x="2708" y="1326"/>
                        </a:lnTo>
                        <a:lnTo>
                          <a:pt x="2694" y="1330"/>
                        </a:lnTo>
                        <a:lnTo>
                          <a:pt x="2676" y="1330"/>
                        </a:lnTo>
                        <a:lnTo>
                          <a:pt x="2660" y="1332"/>
                        </a:lnTo>
                        <a:lnTo>
                          <a:pt x="2650" y="1332"/>
                        </a:lnTo>
                        <a:lnTo>
                          <a:pt x="2646" y="1334"/>
                        </a:lnTo>
                        <a:lnTo>
                          <a:pt x="2646" y="1336"/>
                        </a:lnTo>
                        <a:lnTo>
                          <a:pt x="2646" y="1338"/>
                        </a:lnTo>
                        <a:lnTo>
                          <a:pt x="2644" y="1340"/>
                        </a:lnTo>
                        <a:lnTo>
                          <a:pt x="2640" y="1340"/>
                        </a:lnTo>
                        <a:lnTo>
                          <a:pt x="2630" y="1340"/>
                        </a:lnTo>
                        <a:lnTo>
                          <a:pt x="2618" y="1340"/>
                        </a:lnTo>
                        <a:lnTo>
                          <a:pt x="2608" y="1342"/>
                        </a:lnTo>
                        <a:lnTo>
                          <a:pt x="2602" y="1346"/>
                        </a:lnTo>
                        <a:lnTo>
                          <a:pt x="2596" y="1352"/>
                        </a:lnTo>
                        <a:lnTo>
                          <a:pt x="2590" y="1356"/>
                        </a:lnTo>
                        <a:lnTo>
                          <a:pt x="2584" y="1360"/>
                        </a:lnTo>
                        <a:lnTo>
                          <a:pt x="2574" y="1360"/>
                        </a:lnTo>
                        <a:lnTo>
                          <a:pt x="2564" y="1358"/>
                        </a:lnTo>
                        <a:lnTo>
                          <a:pt x="2552" y="1356"/>
                        </a:lnTo>
                        <a:lnTo>
                          <a:pt x="2542" y="1356"/>
                        </a:lnTo>
                        <a:lnTo>
                          <a:pt x="2534" y="1360"/>
                        </a:lnTo>
                        <a:lnTo>
                          <a:pt x="2528" y="1366"/>
                        </a:lnTo>
                        <a:lnTo>
                          <a:pt x="2520" y="1370"/>
                        </a:lnTo>
                        <a:lnTo>
                          <a:pt x="2512" y="1374"/>
                        </a:lnTo>
                        <a:lnTo>
                          <a:pt x="2504" y="1376"/>
                        </a:lnTo>
                        <a:lnTo>
                          <a:pt x="2494" y="1374"/>
                        </a:lnTo>
                        <a:lnTo>
                          <a:pt x="2484" y="1368"/>
                        </a:lnTo>
                        <a:lnTo>
                          <a:pt x="2476" y="1362"/>
                        </a:lnTo>
                        <a:lnTo>
                          <a:pt x="2470" y="1356"/>
                        </a:lnTo>
                        <a:lnTo>
                          <a:pt x="2466" y="1350"/>
                        </a:lnTo>
                        <a:lnTo>
                          <a:pt x="2458" y="1334"/>
                        </a:lnTo>
                        <a:lnTo>
                          <a:pt x="2454" y="1328"/>
                        </a:lnTo>
                        <a:lnTo>
                          <a:pt x="2448" y="1320"/>
                        </a:lnTo>
                        <a:lnTo>
                          <a:pt x="2444" y="1318"/>
                        </a:lnTo>
                        <a:lnTo>
                          <a:pt x="2438" y="1316"/>
                        </a:lnTo>
                        <a:lnTo>
                          <a:pt x="2428" y="1316"/>
                        </a:lnTo>
                        <a:lnTo>
                          <a:pt x="2426" y="1316"/>
                        </a:lnTo>
                        <a:lnTo>
                          <a:pt x="2428" y="1314"/>
                        </a:lnTo>
                        <a:lnTo>
                          <a:pt x="2444" y="1302"/>
                        </a:lnTo>
                        <a:lnTo>
                          <a:pt x="2450" y="1298"/>
                        </a:lnTo>
                        <a:lnTo>
                          <a:pt x="2452" y="1294"/>
                        </a:lnTo>
                        <a:lnTo>
                          <a:pt x="2452" y="1288"/>
                        </a:lnTo>
                        <a:lnTo>
                          <a:pt x="2452" y="1284"/>
                        </a:lnTo>
                        <a:lnTo>
                          <a:pt x="2448" y="1272"/>
                        </a:lnTo>
                        <a:lnTo>
                          <a:pt x="2440" y="1260"/>
                        </a:lnTo>
                        <a:lnTo>
                          <a:pt x="2436" y="1256"/>
                        </a:lnTo>
                        <a:lnTo>
                          <a:pt x="2432" y="1254"/>
                        </a:lnTo>
                        <a:lnTo>
                          <a:pt x="2426" y="1252"/>
                        </a:lnTo>
                        <a:lnTo>
                          <a:pt x="2422" y="1244"/>
                        </a:lnTo>
                        <a:lnTo>
                          <a:pt x="2418" y="1238"/>
                        </a:lnTo>
                        <a:lnTo>
                          <a:pt x="2416" y="1236"/>
                        </a:lnTo>
                        <a:lnTo>
                          <a:pt x="2414" y="1232"/>
                        </a:lnTo>
                        <a:lnTo>
                          <a:pt x="2410" y="1224"/>
                        </a:lnTo>
                        <a:lnTo>
                          <a:pt x="2404" y="1214"/>
                        </a:lnTo>
                        <a:lnTo>
                          <a:pt x="2402" y="1214"/>
                        </a:lnTo>
                        <a:lnTo>
                          <a:pt x="2402" y="1216"/>
                        </a:lnTo>
                        <a:lnTo>
                          <a:pt x="2396" y="1208"/>
                        </a:lnTo>
                        <a:lnTo>
                          <a:pt x="2394" y="1204"/>
                        </a:lnTo>
                        <a:lnTo>
                          <a:pt x="2392" y="1202"/>
                        </a:lnTo>
                        <a:lnTo>
                          <a:pt x="2388" y="1202"/>
                        </a:lnTo>
                        <a:lnTo>
                          <a:pt x="2384" y="1202"/>
                        </a:lnTo>
                        <a:lnTo>
                          <a:pt x="2382" y="1198"/>
                        </a:lnTo>
                        <a:lnTo>
                          <a:pt x="2378" y="1192"/>
                        </a:lnTo>
                        <a:lnTo>
                          <a:pt x="2372" y="1182"/>
                        </a:lnTo>
                        <a:lnTo>
                          <a:pt x="2366" y="1172"/>
                        </a:lnTo>
                        <a:lnTo>
                          <a:pt x="2362" y="1166"/>
                        </a:lnTo>
                        <a:lnTo>
                          <a:pt x="2358" y="1164"/>
                        </a:lnTo>
                        <a:lnTo>
                          <a:pt x="2356" y="1164"/>
                        </a:lnTo>
                        <a:lnTo>
                          <a:pt x="2354" y="1166"/>
                        </a:lnTo>
                        <a:lnTo>
                          <a:pt x="2352" y="1166"/>
                        </a:lnTo>
                        <a:lnTo>
                          <a:pt x="2348" y="1162"/>
                        </a:lnTo>
                        <a:lnTo>
                          <a:pt x="2344" y="1156"/>
                        </a:lnTo>
                        <a:lnTo>
                          <a:pt x="2340" y="1150"/>
                        </a:lnTo>
                        <a:lnTo>
                          <a:pt x="2338" y="1150"/>
                        </a:lnTo>
                        <a:lnTo>
                          <a:pt x="2334" y="1150"/>
                        </a:lnTo>
                        <a:lnTo>
                          <a:pt x="2332" y="1152"/>
                        </a:lnTo>
                        <a:lnTo>
                          <a:pt x="2330" y="1152"/>
                        </a:lnTo>
                        <a:lnTo>
                          <a:pt x="2326" y="1150"/>
                        </a:lnTo>
                        <a:lnTo>
                          <a:pt x="2322" y="1144"/>
                        </a:lnTo>
                        <a:lnTo>
                          <a:pt x="2316" y="1132"/>
                        </a:lnTo>
                        <a:lnTo>
                          <a:pt x="2312" y="1124"/>
                        </a:lnTo>
                        <a:lnTo>
                          <a:pt x="2310" y="1122"/>
                        </a:lnTo>
                        <a:lnTo>
                          <a:pt x="2308" y="1124"/>
                        </a:lnTo>
                        <a:lnTo>
                          <a:pt x="2308" y="1128"/>
                        </a:lnTo>
                        <a:lnTo>
                          <a:pt x="2308" y="1140"/>
                        </a:lnTo>
                        <a:lnTo>
                          <a:pt x="2308" y="1144"/>
                        </a:lnTo>
                        <a:lnTo>
                          <a:pt x="2306" y="1146"/>
                        </a:lnTo>
                        <a:lnTo>
                          <a:pt x="2304" y="1142"/>
                        </a:lnTo>
                        <a:lnTo>
                          <a:pt x="2300" y="1136"/>
                        </a:lnTo>
                        <a:lnTo>
                          <a:pt x="2298" y="1126"/>
                        </a:lnTo>
                        <a:lnTo>
                          <a:pt x="2290" y="1110"/>
                        </a:lnTo>
                        <a:lnTo>
                          <a:pt x="2286" y="1100"/>
                        </a:lnTo>
                        <a:lnTo>
                          <a:pt x="2284" y="1086"/>
                        </a:lnTo>
                        <a:lnTo>
                          <a:pt x="2280" y="1058"/>
                        </a:lnTo>
                        <a:lnTo>
                          <a:pt x="2276" y="1042"/>
                        </a:lnTo>
                        <a:lnTo>
                          <a:pt x="2272" y="1026"/>
                        </a:lnTo>
                        <a:lnTo>
                          <a:pt x="2268" y="1012"/>
                        </a:lnTo>
                        <a:lnTo>
                          <a:pt x="2260" y="998"/>
                        </a:lnTo>
                        <a:lnTo>
                          <a:pt x="2252" y="988"/>
                        </a:lnTo>
                        <a:lnTo>
                          <a:pt x="2248" y="984"/>
                        </a:lnTo>
                        <a:lnTo>
                          <a:pt x="2244" y="986"/>
                        </a:lnTo>
                        <a:lnTo>
                          <a:pt x="2242" y="986"/>
                        </a:lnTo>
                        <a:lnTo>
                          <a:pt x="2240" y="984"/>
                        </a:lnTo>
                        <a:lnTo>
                          <a:pt x="2236" y="976"/>
                        </a:lnTo>
                        <a:lnTo>
                          <a:pt x="2230" y="968"/>
                        </a:lnTo>
                        <a:lnTo>
                          <a:pt x="2226" y="966"/>
                        </a:lnTo>
                        <a:lnTo>
                          <a:pt x="2222" y="966"/>
                        </a:lnTo>
                        <a:lnTo>
                          <a:pt x="2220" y="966"/>
                        </a:lnTo>
                        <a:lnTo>
                          <a:pt x="2218" y="964"/>
                        </a:lnTo>
                        <a:lnTo>
                          <a:pt x="2212" y="956"/>
                        </a:lnTo>
                        <a:lnTo>
                          <a:pt x="2208" y="944"/>
                        </a:lnTo>
                        <a:lnTo>
                          <a:pt x="2206" y="928"/>
                        </a:lnTo>
                        <a:lnTo>
                          <a:pt x="2202" y="900"/>
                        </a:lnTo>
                        <a:lnTo>
                          <a:pt x="2200" y="890"/>
                        </a:lnTo>
                        <a:lnTo>
                          <a:pt x="2202" y="884"/>
                        </a:lnTo>
                        <a:lnTo>
                          <a:pt x="2204" y="876"/>
                        </a:lnTo>
                        <a:lnTo>
                          <a:pt x="2204" y="870"/>
                        </a:lnTo>
                        <a:lnTo>
                          <a:pt x="2200" y="858"/>
                        </a:lnTo>
                        <a:lnTo>
                          <a:pt x="2198" y="850"/>
                        </a:lnTo>
                        <a:lnTo>
                          <a:pt x="2200" y="848"/>
                        </a:lnTo>
                        <a:lnTo>
                          <a:pt x="2204" y="850"/>
                        </a:lnTo>
                        <a:lnTo>
                          <a:pt x="2208" y="850"/>
                        </a:lnTo>
                        <a:lnTo>
                          <a:pt x="2210" y="848"/>
                        </a:lnTo>
                        <a:lnTo>
                          <a:pt x="2204" y="842"/>
                        </a:lnTo>
                        <a:lnTo>
                          <a:pt x="2198" y="826"/>
                        </a:lnTo>
                        <a:lnTo>
                          <a:pt x="2194" y="816"/>
                        </a:lnTo>
                        <a:lnTo>
                          <a:pt x="2192" y="802"/>
                        </a:lnTo>
                        <a:lnTo>
                          <a:pt x="2190" y="794"/>
                        </a:lnTo>
                        <a:lnTo>
                          <a:pt x="2188" y="790"/>
                        </a:lnTo>
                        <a:lnTo>
                          <a:pt x="2184" y="786"/>
                        </a:lnTo>
                        <a:lnTo>
                          <a:pt x="2176" y="784"/>
                        </a:lnTo>
                        <a:lnTo>
                          <a:pt x="2174" y="782"/>
                        </a:lnTo>
                        <a:lnTo>
                          <a:pt x="2170" y="780"/>
                        </a:lnTo>
                        <a:lnTo>
                          <a:pt x="2166" y="772"/>
                        </a:lnTo>
                        <a:lnTo>
                          <a:pt x="2162" y="766"/>
                        </a:lnTo>
                        <a:lnTo>
                          <a:pt x="2160" y="764"/>
                        </a:lnTo>
                        <a:lnTo>
                          <a:pt x="2154" y="764"/>
                        </a:lnTo>
                        <a:lnTo>
                          <a:pt x="2150" y="762"/>
                        </a:lnTo>
                        <a:lnTo>
                          <a:pt x="2146" y="758"/>
                        </a:lnTo>
                        <a:lnTo>
                          <a:pt x="2138" y="746"/>
                        </a:lnTo>
                        <a:lnTo>
                          <a:pt x="2134" y="752"/>
                        </a:lnTo>
                        <a:lnTo>
                          <a:pt x="2138" y="746"/>
                        </a:lnTo>
                        <a:lnTo>
                          <a:pt x="2134" y="732"/>
                        </a:lnTo>
                        <a:lnTo>
                          <a:pt x="2132" y="716"/>
                        </a:lnTo>
                        <a:lnTo>
                          <a:pt x="2132" y="710"/>
                        </a:lnTo>
                        <a:lnTo>
                          <a:pt x="2134" y="706"/>
                        </a:lnTo>
                        <a:lnTo>
                          <a:pt x="2136" y="702"/>
                        </a:lnTo>
                        <a:lnTo>
                          <a:pt x="2142" y="702"/>
                        </a:lnTo>
                        <a:lnTo>
                          <a:pt x="2144" y="702"/>
                        </a:lnTo>
                        <a:lnTo>
                          <a:pt x="2138" y="698"/>
                        </a:lnTo>
                        <a:lnTo>
                          <a:pt x="2134" y="692"/>
                        </a:lnTo>
                        <a:lnTo>
                          <a:pt x="2128" y="684"/>
                        </a:lnTo>
                        <a:lnTo>
                          <a:pt x="2120" y="674"/>
                        </a:lnTo>
                        <a:lnTo>
                          <a:pt x="2116" y="662"/>
                        </a:lnTo>
                        <a:lnTo>
                          <a:pt x="2108" y="642"/>
                        </a:lnTo>
                        <a:lnTo>
                          <a:pt x="2098" y="624"/>
                        </a:lnTo>
                        <a:lnTo>
                          <a:pt x="2082" y="594"/>
                        </a:lnTo>
                        <a:lnTo>
                          <a:pt x="2072" y="572"/>
                        </a:lnTo>
                        <a:lnTo>
                          <a:pt x="2070" y="564"/>
                        </a:lnTo>
                        <a:lnTo>
                          <a:pt x="2070" y="556"/>
                        </a:lnTo>
                        <a:lnTo>
                          <a:pt x="2070" y="550"/>
                        </a:lnTo>
                        <a:lnTo>
                          <a:pt x="2070" y="544"/>
                        </a:lnTo>
                        <a:lnTo>
                          <a:pt x="2064" y="534"/>
                        </a:lnTo>
                        <a:lnTo>
                          <a:pt x="2058" y="526"/>
                        </a:lnTo>
                        <a:lnTo>
                          <a:pt x="2056" y="520"/>
                        </a:lnTo>
                        <a:lnTo>
                          <a:pt x="2056" y="512"/>
                        </a:lnTo>
                        <a:lnTo>
                          <a:pt x="2054" y="504"/>
                        </a:lnTo>
                        <a:lnTo>
                          <a:pt x="2050" y="494"/>
                        </a:lnTo>
                        <a:lnTo>
                          <a:pt x="2036" y="474"/>
                        </a:lnTo>
                        <a:lnTo>
                          <a:pt x="2022" y="452"/>
                        </a:lnTo>
                        <a:lnTo>
                          <a:pt x="2018" y="442"/>
                        </a:lnTo>
                        <a:lnTo>
                          <a:pt x="2016" y="434"/>
                        </a:lnTo>
                        <a:lnTo>
                          <a:pt x="2016" y="426"/>
                        </a:lnTo>
                        <a:lnTo>
                          <a:pt x="2014" y="422"/>
                        </a:lnTo>
                        <a:lnTo>
                          <a:pt x="2010" y="416"/>
                        </a:lnTo>
                        <a:lnTo>
                          <a:pt x="2008" y="412"/>
                        </a:lnTo>
                        <a:lnTo>
                          <a:pt x="2008" y="408"/>
                        </a:lnTo>
                        <a:lnTo>
                          <a:pt x="2010" y="402"/>
                        </a:lnTo>
                        <a:lnTo>
                          <a:pt x="2014" y="394"/>
                        </a:lnTo>
                        <a:lnTo>
                          <a:pt x="2000" y="332"/>
                        </a:lnTo>
                        <a:lnTo>
                          <a:pt x="1998" y="332"/>
                        </a:lnTo>
                        <a:lnTo>
                          <a:pt x="1996" y="328"/>
                        </a:lnTo>
                        <a:lnTo>
                          <a:pt x="1992" y="326"/>
                        </a:lnTo>
                        <a:lnTo>
                          <a:pt x="1990" y="326"/>
                        </a:lnTo>
                        <a:lnTo>
                          <a:pt x="1986" y="326"/>
                        </a:lnTo>
                        <a:lnTo>
                          <a:pt x="1984" y="324"/>
                        </a:lnTo>
                        <a:lnTo>
                          <a:pt x="1984" y="322"/>
                        </a:lnTo>
                        <a:lnTo>
                          <a:pt x="1984" y="320"/>
                        </a:lnTo>
                        <a:lnTo>
                          <a:pt x="1986" y="318"/>
                        </a:lnTo>
                        <a:lnTo>
                          <a:pt x="1988" y="316"/>
                        </a:lnTo>
                        <a:lnTo>
                          <a:pt x="1990" y="314"/>
                        </a:lnTo>
                        <a:lnTo>
                          <a:pt x="1992" y="316"/>
                        </a:lnTo>
                        <a:lnTo>
                          <a:pt x="1998" y="320"/>
                        </a:lnTo>
                        <a:lnTo>
                          <a:pt x="1996" y="316"/>
                        </a:lnTo>
                        <a:lnTo>
                          <a:pt x="1990" y="310"/>
                        </a:lnTo>
                        <a:lnTo>
                          <a:pt x="1988" y="308"/>
                        </a:lnTo>
                        <a:lnTo>
                          <a:pt x="1986" y="308"/>
                        </a:lnTo>
                        <a:lnTo>
                          <a:pt x="1980" y="312"/>
                        </a:lnTo>
                        <a:lnTo>
                          <a:pt x="1976" y="314"/>
                        </a:lnTo>
                        <a:lnTo>
                          <a:pt x="1974" y="314"/>
                        </a:lnTo>
                        <a:lnTo>
                          <a:pt x="1966" y="310"/>
                        </a:lnTo>
                        <a:lnTo>
                          <a:pt x="1958" y="306"/>
                        </a:lnTo>
                        <a:lnTo>
                          <a:pt x="1954" y="306"/>
                        </a:lnTo>
                        <a:lnTo>
                          <a:pt x="1948" y="308"/>
                        </a:lnTo>
                        <a:lnTo>
                          <a:pt x="1938" y="312"/>
                        </a:lnTo>
                        <a:lnTo>
                          <a:pt x="1932" y="312"/>
                        </a:lnTo>
                        <a:lnTo>
                          <a:pt x="1928" y="312"/>
                        </a:lnTo>
                        <a:lnTo>
                          <a:pt x="1922" y="318"/>
                        </a:lnTo>
                        <a:lnTo>
                          <a:pt x="1920" y="320"/>
                        </a:lnTo>
                        <a:lnTo>
                          <a:pt x="1916" y="322"/>
                        </a:lnTo>
                        <a:lnTo>
                          <a:pt x="1908" y="326"/>
                        </a:lnTo>
                        <a:lnTo>
                          <a:pt x="1892" y="340"/>
                        </a:lnTo>
                        <a:lnTo>
                          <a:pt x="1886" y="346"/>
                        </a:lnTo>
                        <a:lnTo>
                          <a:pt x="1880" y="346"/>
                        </a:lnTo>
                        <a:lnTo>
                          <a:pt x="1874" y="346"/>
                        </a:lnTo>
                        <a:lnTo>
                          <a:pt x="1866" y="344"/>
                        </a:lnTo>
                        <a:lnTo>
                          <a:pt x="1854" y="336"/>
                        </a:lnTo>
                        <a:lnTo>
                          <a:pt x="1848" y="334"/>
                        </a:lnTo>
                        <a:lnTo>
                          <a:pt x="1844" y="334"/>
                        </a:lnTo>
                        <a:lnTo>
                          <a:pt x="1836" y="332"/>
                        </a:lnTo>
                        <a:lnTo>
                          <a:pt x="1830" y="330"/>
                        </a:lnTo>
                        <a:lnTo>
                          <a:pt x="1826" y="326"/>
                        </a:lnTo>
                        <a:lnTo>
                          <a:pt x="1822" y="326"/>
                        </a:lnTo>
                        <a:lnTo>
                          <a:pt x="1818" y="326"/>
                        </a:lnTo>
                        <a:lnTo>
                          <a:pt x="1812" y="326"/>
                        </a:lnTo>
                        <a:lnTo>
                          <a:pt x="1812" y="324"/>
                        </a:lnTo>
                        <a:lnTo>
                          <a:pt x="1808" y="322"/>
                        </a:lnTo>
                        <a:lnTo>
                          <a:pt x="1804" y="318"/>
                        </a:lnTo>
                        <a:lnTo>
                          <a:pt x="1794" y="314"/>
                        </a:lnTo>
                        <a:lnTo>
                          <a:pt x="1778" y="310"/>
                        </a:lnTo>
                        <a:lnTo>
                          <a:pt x="1762" y="308"/>
                        </a:lnTo>
                        <a:lnTo>
                          <a:pt x="1750" y="306"/>
                        </a:lnTo>
                        <a:lnTo>
                          <a:pt x="1734" y="308"/>
                        </a:lnTo>
                        <a:lnTo>
                          <a:pt x="1724" y="310"/>
                        </a:lnTo>
                        <a:lnTo>
                          <a:pt x="1718" y="310"/>
                        </a:lnTo>
                        <a:lnTo>
                          <a:pt x="1718" y="308"/>
                        </a:lnTo>
                        <a:lnTo>
                          <a:pt x="1716" y="302"/>
                        </a:lnTo>
                        <a:lnTo>
                          <a:pt x="1714" y="292"/>
                        </a:lnTo>
                        <a:lnTo>
                          <a:pt x="1710" y="288"/>
                        </a:lnTo>
                        <a:lnTo>
                          <a:pt x="1706" y="286"/>
                        </a:lnTo>
                        <a:lnTo>
                          <a:pt x="1700" y="284"/>
                        </a:lnTo>
                        <a:lnTo>
                          <a:pt x="1692" y="284"/>
                        </a:lnTo>
                        <a:lnTo>
                          <a:pt x="1678" y="284"/>
                        </a:lnTo>
                        <a:lnTo>
                          <a:pt x="1672" y="282"/>
                        </a:lnTo>
                        <a:lnTo>
                          <a:pt x="1666" y="280"/>
                        </a:lnTo>
                        <a:lnTo>
                          <a:pt x="1654" y="278"/>
                        </a:lnTo>
                        <a:lnTo>
                          <a:pt x="1648" y="276"/>
                        </a:lnTo>
                        <a:lnTo>
                          <a:pt x="1644" y="274"/>
                        </a:lnTo>
                        <a:lnTo>
                          <a:pt x="1640" y="266"/>
                        </a:lnTo>
                        <a:lnTo>
                          <a:pt x="1638" y="262"/>
                        </a:lnTo>
                        <a:lnTo>
                          <a:pt x="1632" y="256"/>
                        </a:lnTo>
                        <a:lnTo>
                          <a:pt x="1624" y="250"/>
                        </a:lnTo>
                        <a:lnTo>
                          <a:pt x="1612" y="242"/>
                        </a:lnTo>
                        <a:lnTo>
                          <a:pt x="1596" y="236"/>
                        </a:lnTo>
                        <a:lnTo>
                          <a:pt x="1584" y="236"/>
                        </a:lnTo>
                        <a:lnTo>
                          <a:pt x="1574" y="238"/>
                        </a:lnTo>
                        <a:lnTo>
                          <a:pt x="1568" y="242"/>
                        </a:lnTo>
                        <a:lnTo>
                          <a:pt x="1564" y="244"/>
                        </a:lnTo>
                        <a:lnTo>
                          <a:pt x="1560" y="246"/>
                        </a:lnTo>
                        <a:lnTo>
                          <a:pt x="1550" y="246"/>
                        </a:lnTo>
                        <a:lnTo>
                          <a:pt x="1544" y="248"/>
                        </a:lnTo>
                        <a:lnTo>
                          <a:pt x="1536" y="252"/>
                        </a:lnTo>
                        <a:lnTo>
                          <a:pt x="1528" y="260"/>
                        </a:lnTo>
                        <a:lnTo>
                          <a:pt x="1516" y="274"/>
                        </a:lnTo>
                        <a:lnTo>
                          <a:pt x="1510" y="284"/>
                        </a:lnTo>
                        <a:lnTo>
                          <a:pt x="1508" y="292"/>
                        </a:lnTo>
                        <a:lnTo>
                          <a:pt x="1508" y="302"/>
                        </a:lnTo>
                        <a:lnTo>
                          <a:pt x="1510" y="314"/>
                        </a:lnTo>
                        <a:lnTo>
                          <a:pt x="1512" y="324"/>
                        </a:lnTo>
                        <a:lnTo>
                          <a:pt x="1514" y="334"/>
                        </a:lnTo>
                        <a:lnTo>
                          <a:pt x="1512" y="344"/>
                        </a:lnTo>
                        <a:lnTo>
                          <a:pt x="1506" y="354"/>
                        </a:lnTo>
                        <a:lnTo>
                          <a:pt x="1498" y="362"/>
                        </a:lnTo>
                        <a:lnTo>
                          <a:pt x="1492" y="368"/>
                        </a:lnTo>
                        <a:lnTo>
                          <a:pt x="1484" y="374"/>
                        </a:lnTo>
                        <a:lnTo>
                          <a:pt x="1478" y="376"/>
                        </a:lnTo>
                        <a:lnTo>
                          <a:pt x="1470" y="376"/>
                        </a:lnTo>
                        <a:lnTo>
                          <a:pt x="1464" y="374"/>
                        </a:lnTo>
                        <a:lnTo>
                          <a:pt x="1458" y="368"/>
                        </a:lnTo>
                        <a:lnTo>
                          <a:pt x="1452" y="362"/>
                        </a:lnTo>
                        <a:lnTo>
                          <a:pt x="1446" y="356"/>
                        </a:lnTo>
                        <a:lnTo>
                          <a:pt x="1438" y="350"/>
                        </a:lnTo>
                        <a:lnTo>
                          <a:pt x="1418" y="338"/>
                        </a:lnTo>
                        <a:lnTo>
                          <a:pt x="1398" y="330"/>
                        </a:lnTo>
                        <a:lnTo>
                          <a:pt x="1376" y="328"/>
                        </a:lnTo>
                        <a:lnTo>
                          <a:pt x="1358" y="326"/>
                        </a:lnTo>
                        <a:lnTo>
                          <a:pt x="1350" y="324"/>
                        </a:lnTo>
                        <a:lnTo>
                          <a:pt x="1344" y="320"/>
                        </a:lnTo>
                        <a:lnTo>
                          <a:pt x="1338" y="316"/>
                        </a:lnTo>
                        <a:lnTo>
                          <a:pt x="1334" y="310"/>
                        </a:lnTo>
                        <a:lnTo>
                          <a:pt x="1330" y="300"/>
                        </a:lnTo>
                        <a:lnTo>
                          <a:pt x="1326" y="288"/>
                        </a:lnTo>
                        <a:lnTo>
                          <a:pt x="1324" y="276"/>
                        </a:lnTo>
                        <a:lnTo>
                          <a:pt x="1320" y="268"/>
                        </a:lnTo>
                        <a:lnTo>
                          <a:pt x="1314" y="262"/>
                        </a:lnTo>
                        <a:lnTo>
                          <a:pt x="1306" y="260"/>
                        </a:lnTo>
                        <a:lnTo>
                          <a:pt x="1294" y="258"/>
                        </a:lnTo>
                        <a:lnTo>
                          <a:pt x="1288" y="256"/>
                        </a:lnTo>
                        <a:lnTo>
                          <a:pt x="1284" y="254"/>
                        </a:lnTo>
                        <a:lnTo>
                          <a:pt x="1272" y="248"/>
                        </a:lnTo>
                        <a:lnTo>
                          <a:pt x="1256" y="242"/>
                        </a:lnTo>
                        <a:lnTo>
                          <a:pt x="1238" y="240"/>
                        </a:lnTo>
                        <a:lnTo>
                          <a:pt x="1230" y="240"/>
                        </a:lnTo>
                        <a:lnTo>
                          <a:pt x="1224" y="240"/>
                        </a:lnTo>
                        <a:lnTo>
                          <a:pt x="1216" y="242"/>
                        </a:lnTo>
                        <a:lnTo>
                          <a:pt x="1210" y="242"/>
                        </a:lnTo>
                        <a:lnTo>
                          <a:pt x="1196" y="236"/>
                        </a:lnTo>
                        <a:lnTo>
                          <a:pt x="1182" y="230"/>
                        </a:lnTo>
                        <a:lnTo>
                          <a:pt x="1172" y="224"/>
                        </a:lnTo>
                        <a:lnTo>
                          <a:pt x="1160" y="218"/>
                        </a:lnTo>
                        <a:lnTo>
                          <a:pt x="1156" y="214"/>
                        </a:lnTo>
                        <a:lnTo>
                          <a:pt x="1154" y="206"/>
                        </a:lnTo>
                        <a:lnTo>
                          <a:pt x="1152" y="198"/>
                        </a:lnTo>
                        <a:lnTo>
                          <a:pt x="1150" y="198"/>
                        </a:lnTo>
                        <a:lnTo>
                          <a:pt x="1148" y="198"/>
                        </a:lnTo>
                        <a:lnTo>
                          <a:pt x="1144" y="200"/>
                        </a:lnTo>
                        <a:lnTo>
                          <a:pt x="1142" y="200"/>
                        </a:lnTo>
                        <a:lnTo>
                          <a:pt x="1140" y="198"/>
                        </a:lnTo>
                        <a:lnTo>
                          <a:pt x="1132" y="196"/>
                        </a:lnTo>
                        <a:lnTo>
                          <a:pt x="1124" y="194"/>
                        </a:lnTo>
                        <a:lnTo>
                          <a:pt x="1118" y="194"/>
                        </a:lnTo>
                        <a:lnTo>
                          <a:pt x="1114" y="190"/>
                        </a:lnTo>
                        <a:lnTo>
                          <a:pt x="1110" y="184"/>
                        </a:lnTo>
                        <a:lnTo>
                          <a:pt x="1108" y="176"/>
                        </a:lnTo>
                        <a:lnTo>
                          <a:pt x="1110" y="170"/>
                        </a:lnTo>
                        <a:lnTo>
                          <a:pt x="1116" y="162"/>
                        </a:lnTo>
                        <a:lnTo>
                          <a:pt x="1134" y="144"/>
                        </a:lnTo>
                        <a:lnTo>
                          <a:pt x="1142" y="134"/>
                        </a:lnTo>
                        <a:lnTo>
                          <a:pt x="1150" y="124"/>
                        </a:lnTo>
                        <a:lnTo>
                          <a:pt x="1154" y="116"/>
                        </a:lnTo>
                        <a:lnTo>
                          <a:pt x="1154" y="114"/>
                        </a:lnTo>
                        <a:lnTo>
                          <a:pt x="1152" y="110"/>
                        </a:lnTo>
                        <a:lnTo>
                          <a:pt x="1150" y="106"/>
                        </a:lnTo>
                        <a:lnTo>
                          <a:pt x="1148" y="102"/>
                        </a:lnTo>
                        <a:lnTo>
                          <a:pt x="1148" y="96"/>
                        </a:lnTo>
                        <a:lnTo>
                          <a:pt x="1148" y="92"/>
                        </a:lnTo>
                        <a:lnTo>
                          <a:pt x="1146" y="90"/>
                        </a:lnTo>
                        <a:lnTo>
                          <a:pt x="1142" y="86"/>
                        </a:lnTo>
                        <a:lnTo>
                          <a:pt x="1136" y="82"/>
                        </a:lnTo>
                        <a:lnTo>
                          <a:pt x="1132" y="78"/>
                        </a:lnTo>
                        <a:lnTo>
                          <a:pt x="1128" y="74"/>
                        </a:lnTo>
                        <a:lnTo>
                          <a:pt x="1124" y="64"/>
                        </a:lnTo>
                        <a:lnTo>
                          <a:pt x="1124" y="60"/>
                        </a:lnTo>
                        <a:lnTo>
                          <a:pt x="1124" y="56"/>
                        </a:lnTo>
                        <a:lnTo>
                          <a:pt x="1126" y="52"/>
                        </a:lnTo>
                        <a:lnTo>
                          <a:pt x="1130" y="50"/>
                        </a:lnTo>
                        <a:lnTo>
                          <a:pt x="1140" y="42"/>
                        </a:lnTo>
                        <a:lnTo>
                          <a:pt x="1148" y="34"/>
                        </a:lnTo>
                        <a:lnTo>
                          <a:pt x="1152" y="26"/>
                        </a:lnTo>
                        <a:lnTo>
                          <a:pt x="1152" y="20"/>
                        </a:lnTo>
                        <a:lnTo>
                          <a:pt x="1152" y="16"/>
                        </a:lnTo>
                        <a:lnTo>
                          <a:pt x="1148" y="14"/>
                        </a:lnTo>
                        <a:lnTo>
                          <a:pt x="1146" y="16"/>
                        </a:lnTo>
                        <a:lnTo>
                          <a:pt x="1136" y="22"/>
                        </a:lnTo>
                        <a:lnTo>
                          <a:pt x="1128" y="30"/>
                        </a:lnTo>
                        <a:lnTo>
                          <a:pt x="1124" y="32"/>
                        </a:lnTo>
                        <a:lnTo>
                          <a:pt x="1122" y="32"/>
                        </a:lnTo>
                        <a:lnTo>
                          <a:pt x="1120" y="30"/>
                        </a:lnTo>
                        <a:lnTo>
                          <a:pt x="1118" y="26"/>
                        </a:lnTo>
                        <a:lnTo>
                          <a:pt x="1118" y="18"/>
                        </a:lnTo>
                        <a:lnTo>
                          <a:pt x="1116" y="10"/>
                        </a:lnTo>
                        <a:lnTo>
                          <a:pt x="1112" y="6"/>
                        </a:lnTo>
                        <a:lnTo>
                          <a:pt x="1108" y="4"/>
                        </a:lnTo>
                        <a:lnTo>
                          <a:pt x="1096" y="0"/>
                        </a:lnTo>
                        <a:lnTo>
                          <a:pt x="1088" y="2"/>
                        </a:lnTo>
                        <a:lnTo>
                          <a:pt x="1080" y="4"/>
                        </a:lnTo>
                        <a:lnTo>
                          <a:pt x="1074" y="6"/>
                        </a:lnTo>
                        <a:lnTo>
                          <a:pt x="1064" y="16"/>
                        </a:lnTo>
                        <a:lnTo>
                          <a:pt x="1058" y="22"/>
                        </a:lnTo>
                        <a:lnTo>
                          <a:pt x="1052" y="22"/>
                        </a:lnTo>
                        <a:lnTo>
                          <a:pt x="1040" y="22"/>
                        </a:lnTo>
                        <a:lnTo>
                          <a:pt x="1034" y="22"/>
                        </a:lnTo>
                        <a:lnTo>
                          <a:pt x="1026" y="24"/>
                        </a:lnTo>
                        <a:lnTo>
                          <a:pt x="1022" y="28"/>
                        </a:lnTo>
                        <a:lnTo>
                          <a:pt x="1018" y="24"/>
                        </a:lnTo>
                        <a:lnTo>
                          <a:pt x="1014" y="20"/>
                        </a:lnTo>
                        <a:lnTo>
                          <a:pt x="1006" y="14"/>
                        </a:lnTo>
                        <a:lnTo>
                          <a:pt x="1002" y="12"/>
                        </a:lnTo>
                        <a:lnTo>
                          <a:pt x="998" y="14"/>
                        </a:lnTo>
                        <a:lnTo>
                          <a:pt x="994" y="18"/>
                        </a:lnTo>
                        <a:lnTo>
                          <a:pt x="992" y="20"/>
                        </a:lnTo>
                        <a:lnTo>
                          <a:pt x="988" y="22"/>
                        </a:lnTo>
                        <a:lnTo>
                          <a:pt x="984" y="22"/>
                        </a:lnTo>
                        <a:lnTo>
                          <a:pt x="978" y="20"/>
                        </a:lnTo>
                        <a:lnTo>
                          <a:pt x="966" y="16"/>
                        </a:lnTo>
                        <a:lnTo>
                          <a:pt x="962" y="16"/>
                        </a:lnTo>
                        <a:lnTo>
                          <a:pt x="960" y="18"/>
                        </a:lnTo>
                        <a:lnTo>
                          <a:pt x="954" y="22"/>
                        </a:lnTo>
                        <a:lnTo>
                          <a:pt x="942" y="26"/>
                        </a:lnTo>
                        <a:lnTo>
                          <a:pt x="936" y="28"/>
                        </a:lnTo>
                        <a:lnTo>
                          <a:pt x="930" y="30"/>
                        </a:lnTo>
                        <a:lnTo>
                          <a:pt x="924" y="36"/>
                        </a:lnTo>
                        <a:lnTo>
                          <a:pt x="920" y="38"/>
                        </a:lnTo>
                        <a:lnTo>
                          <a:pt x="918" y="38"/>
                        </a:lnTo>
                        <a:lnTo>
                          <a:pt x="914" y="36"/>
                        </a:lnTo>
                        <a:lnTo>
                          <a:pt x="910" y="32"/>
                        </a:lnTo>
                        <a:lnTo>
                          <a:pt x="906" y="28"/>
                        </a:lnTo>
                        <a:lnTo>
                          <a:pt x="900" y="26"/>
                        </a:lnTo>
                        <a:lnTo>
                          <a:pt x="886" y="22"/>
                        </a:lnTo>
                        <a:lnTo>
                          <a:pt x="870" y="24"/>
                        </a:lnTo>
                        <a:lnTo>
                          <a:pt x="854" y="26"/>
                        </a:lnTo>
                        <a:lnTo>
                          <a:pt x="848" y="28"/>
                        </a:lnTo>
                        <a:lnTo>
                          <a:pt x="842" y="28"/>
                        </a:lnTo>
                        <a:lnTo>
                          <a:pt x="832" y="28"/>
                        </a:lnTo>
                        <a:lnTo>
                          <a:pt x="822" y="28"/>
                        </a:lnTo>
                        <a:lnTo>
                          <a:pt x="820" y="30"/>
                        </a:lnTo>
                        <a:lnTo>
                          <a:pt x="816" y="32"/>
                        </a:lnTo>
                        <a:lnTo>
                          <a:pt x="812" y="38"/>
                        </a:lnTo>
                        <a:lnTo>
                          <a:pt x="804" y="40"/>
                        </a:lnTo>
                        <a:lnTo>
                          <a:pt x="776" y="42"/>
                        </a:lnTo>
                        <a:lnTo>
                          <a:pt x="754" y="46"/>
                        </a:lnTo>
                        <a:lnTo>
                          <a:pt x="732" y="52"/>
                        </a:lnTo>
                        <a:lnTo>
                          <a:pt x="724" y="58"/>
                        </a:lnTo>
                        <a:lnTo>
                          <a:pt x="716" y="64"/>
                        </a:lnTo>
                        <a:lnTo>
                          <a:pt x="710" y="70"/>
                        </a:lnTo>
                        <a:lnTo>
                          <a:pt x="706" y="76"/>
                        </a:lnTo>
                        <a:lnTo>
                          <a:pt x="704" y="82"/>
                        </a:lnTo>
                        <a:lnTo>
                          <a:pt x="700" y="86"/>
                        </a:lnTo>
                        <a:lnTo>
                          <a:pt x="698" y="86"/>
                        </a:lnTo>
                        <a:lnTo>
                          <a:pt x="696" y="84"/>
                        </a:lnTo>
                        <a:lnTo>
                          <a:pt x="690" y="80"/>
                        </a:lnTo>
                        <a:lnTo>
                          <a:pt x="686" y="82"/>
                        </a:lnTo>
                        <a:lnTo>
                          <a:pt x="682" y="84"/>
                        </a:lnTo>
                        <a:lnTo>
                          <a:pt x="680" y="86"/>
                        </a:lnTo>
                        <a:lnTo>
                          <a:pt x="676" y="88"/>
                        </a:lnTo>
                        <a:lnTo>
                          <a:pt x="670" y="86"/>
                        </a:lnTo>
                        <a:lnTo>
                          <a:pt x="668" y="86"/>
                        </a:lnTo>
                        <a:lnTo>
                          <a:pt x="664" y="88"/>
                        </a:lnTo>
                        <a:lnTo>
                          <a:pt x="662" y="90"/>
                        </a:lnTo>
                        <a:lnTo>
                          <a:pt x="656" y="96"/>
                        </a:lnTo>
                        <a:lnTo>
                          <a:pt x="650" y="104"/>
                        </a:lnTo>
                        <a:lnTo>
                          <a:pt x="640" y="114"/>
                        </a:lnTo>
                        <a:lnTo>
                          <a:pt x="634" y="118"/>
                        </a:lnTo>
                        <a:lnTo>
                          <a:pt x="628" y="120"/>
                        </a:lnTo>
                        <a:lnTo>
                          <a:pt x="622" y="120"/>
                        </a:lnTo>
                        <a:lnTo>
                          <a:pt x="616" y="120"/>
                        </a:lnTo>
                        <a:lnTo>
                          <a:pt x="600" y="120"/>
                        </a:lnTo>
                        <a:lnTo>
                          <a:pt x="596" y="118"/>
                        </a:lnTo>
                        <a:lnTo>
                          <a:pt x="592" y="116"/>
                        </a:lnTo>
                        <a:lnTo>
                          <a:pt x="588" y="112"/>
                        </a:lnTo>
                        <a:lnTo>
                          <a:pt x="586" y="108"/>
                        </a:lnTo>
                        <a:lnTo>
                          <a:pt x="586" y="104"/>
                        </a:lnTo>
                        <a:lnTo>
                          <a:pt x="584" y="104"/>
                        </a:lnTo>
                        <a:lnTo>
                          <a:pt x="580" y="108"/>
                        </a:lnTo>
                        <a:lnTo>
                          <a:pt x="578" y="110"/>
                        </a:lnTo>
                        <a:lnTo>
                          <a:pt x="574" y="112"/>
                        </a:lnTo>
                        <a:lnTo>
                          <a:pt x="570" y="114"/>
                        </a:lnTo>
                        <a:lnTo>
                          <a:pt x="562" y="112"/>
                        </a:lnTo>
                        <a:lnTo>
                          <a:pt x="558" y="110"/>
                        </a:lnTo>
                        <a:lnTo>
                          <a:pt x="552" y="110"/>
                        </a:lnTo>
                        <a:lnTo>
                          <a:pt x="542" y="114"/>
                        </a:lnTo>
                        <a:lnTo>
                          <a:pt x="536" y="116"/>
                        </a:lnTo>
                        <a:lnTo>
                          <a:pt x="530" y="118"/>
                        </a:lnTo>
                        <a:lnTo>
                          <a:pt x="520" y="116"/>
                        </a:lnTo>
                        <a:lnTo>
                          <a:pt x="510" y="112"/>
                        </a:lnTo>
                        <a:lnTo>
                          <a:pt x="502" y="108"/>
                        </a:lnTo>
                        <a:lnTo>
                          <a:pt x="498" y="102"/>
                        </a:lnTo>
                        <a:lnTo>
                          <a:pt x="494" y="98"/>
                        </a:lnTo>
                        <a:lnTo>
                          <a:pt x="492" y="94"/>
                        </a:lnTo>
                        <a:lnTo>
                          <a:pt x="464" y="96"/>
                        </a:lnTo>
                        <a:lnTo>
                          <a:pt x="454" y="122"/>
                        </a:lnTo>
                        <a:lnTo>
                          <a:pt x="444" y="152"/>
                        </a:lnTo>
                        <a:lnTo>
                          <a:pt x="436" y="166"/>
                        </a:lnTo>
                        <a:lnTo>
                          <a:pt x="426" y="180"/>
                        </a:lnTo>
                        <a:lnTo>
                          <a:pt x="414" y="190"/>
                        </a:lnTo>
                        <a:lnTo>
                          <a:pt x="400" y="200"/>
                        </a:lnTo>
                        <a:lnTo>
                          <a:pt x="380" y="206"/>
                        </a:lnTo>
                        <a:lnTo>
                          <a:pt x="368" y="212"/>
                        </a:lnTo>
                        <a:lnTo>
                          <a:pt x="360" y="218"/>
                        </a:lnTo>
                        <a:lnTo>
                          <a:pt x="356" y="222"/>
                        </a:lnTo>
                        <a:lnTo>
                          <a:pt x="352" y="232"/>
                        </a:lnTo>
                        <a:lnTo>
                          <a:pt x="348" y="238"/>
                        </a:lnTo>
                        <a:lnTo>
                          <a:pt x="342" y="244"/>
                        </a:lnTo>
                        <a:lnTo>
                          <a:pt x="334" y="252"/>
                        </a:lnTo>
                        <a:lnTo>
                          <a:pt x="332" y="256"/>
                        </a:lnTo>
                        <a:lnTo>
                          <a:pt x="330" y="260"/>
                        </a:lnTo>
                        <a:lnTo>
                          <a:pt x="330" y="264"/>
                        </a:lnTo>
                        <a:lnTo>
                          <a:pt x="330" y="270"/>
                        </a:lnTo>
                        <a:lnTo>
                          <a:pt x="330" y="274"/>
                        </a:lnTo>
                        <a:lnTo>
                          <a:pt x="326" y="282"/>
                        </a:lnTo>
                        <a:lnTo>
                          <a:pt x="320" y="292"/>
                        </a:lnTo>
                        <a:lnTo>
                          <a:pt x="312" y="306"/>
                        </a:lnTo>
                        <a:lnTo>
                          <a:pt x="308" y="320"/>
                        </a:lnTo>
                        <a:lnTo>
                          <a:pt x="308" y="336"/>
                        </a:lnTo>
                        <a:lnTo>
                          <a:pt x="310" y="350"/>
                        </a:lnTo>
                        <a:lnTo>
                          <a:pt x="314" y="376"/>
                        </a:lnTo>
                        <a:lnTo>
                          <a:pt x="314" y="388"/>
                        </a:lnTo>
                        <a:lnTo>
                          <a:pt x="310" y="398"/>
                        </a:lnTo>
                        <a:lnTo>
                          <a:pt x="298" y="420"/>
                        </a:lnTo>
                        <a:lnTo>
                          <a:pt x="288" y="434"/>
                        </a:lnTo>
                        <a:lnTo>
                          <a:pt x="282" y="442"/>
                        </a:lnTo>
                        <a:lnTo>
                          <a:pt x="276" y="446"/>
                        </a:lnTo>
                        <a:lnTo>
                          <a:pt x="264" y="452"/>
                        </a:lnTo>
                        <a:lnTo>
                          <a:pt x="258" y="456"/>
                        </a:lnTo>
                        <a:lnTo>
                          <a:pt x="250" y="466"/>
                        </a:lnTo>
                        <a:lnTo>
                          <a:pt x="240" y="478"/>
                        </a:lnTo>
                        <a:lnTo>
                          <a:pt x="228" y="484"/>
                        </a:lnTo>
                        <a:lnTo>
                          <a:pt x="218" y="488"/>
                        </a:lnTo>
                        <a:lnTo>
                          <a:pt x="206" y="490"/>
                        </a:lnTo>
                        <a:lnTo>
                          <a:pt x="196" y="492"/>
                        </a:lnTo>
                        <a:lnTo>
                          <a:pt x="188" y="496"/>
                        </a:lnTo>
                        <a:lnTo>
                          <a:pt x="180" y="500"/>
                        </a:lnTo>
                        <a:lnTo>
                          <a:pt x="174" y="510"/>
                        </a:lnTo>
                        <a:lnTo>
                          <a:pt x="164" y="538"/>
                        </a:lnTo>
                        <a:lnTo>
                          <a:pt x="156" y="556"/>
                        </a:lnTo>
                        <a:lnTo>
                          <a:pt x="148" y="566"/>
                        </a:lnTo>
                        <a:lnTo>
                          <a:pt x="140" y="572"/>
                        </a:lnTo>
                        <a:lnTo>
                          <a:pt x="134" y="574"/>
                        </a:lnTo>
                        <a:lnTo>
                          <a:pt x="128" y="578"/>
                        </a:lnTo>
                        <a:lnTo>
                          <a:pt x="124" y="584"/>
                        </a:lnTo>
                        <a:lnTo>
                          <a:pt x="120" y="596"/>
                        </a:lnTo>
                        <a:lnTo>
                          <a:pt x="116" y="610"/>
                        </a:lnTo>
                        <a:lnTo>
                          <a:pt x="114" y="614"/>
                        </a:lnTo>
                        <a:lnTo>
                          <a:pt x="110" y="620"/>
                        </a:lnTo>
                        <a:lnTo>
                          <a:pt x="108" y="640"/>
                        </a:lnTo>
                        <a:lnTo>
                          <a:pt x="104" y="660"/>
                        </a:lnTo>
                        <a:lnTo>
                          <a:pt x="102" y="666"/>
                        </a:lnTo>
                        <a:lnTo>
                          <a:pt x="98" y="670"/>
                        </a:lnTo>
                        <a:lnTo>
                          <a:pt x="90" y="678"/>
                        </a:lnTo>
                        <a:lnTo>
                          <a:pt x="78" y="692"/>
                        </a:lnTo>
                        <a:lnTo>
                          <a:pt x="64" y="706"/>
                        </a:lnTo>
                        <a:lnTo>
                          <a:pt x="58" y="712"/>
                        </a:lnTo>
                        <a:lnTo>
                          <a:pt x="58" y="714"/>
                        </a:lnTo>
                        <a:lnTo>
                          <a:pt x="60" y="714"/>
                        </a:lnTo>
                        <a:lnTo>
                          <a:pt x="64" y="714"/>
                        </a:lnTo>
                        <a:lnTo>
                          <a:pt x="66" y="714"/>
                        </a:lnTo>
                        <a:lnTo>
                          <a:pt x="66" y="716"/>
                        </a:lnTo>
                        <a:lnTo>
                          <a:pt x="60" y="726"/>
                        </a:lnTo>
                        <a:lnTo>
                          <a:pt x="54" y="740"/>
                        </a:lnTo>
                        <a:lnTo>
                          <a:pt x="52" y="750"/>
                        </a:lnTo>
                        <a:lnTo>
                          <a:pt x="50" y="762"/>
                        </a:lnTo>
                        <a:lnTo>
                          <a:pt x="48" y="772"/>
                        </a:lnTo>
                        <a:lnTo>
                          <a:pt x="46" y="778"/>
                        </a:lnTo>
                        <a:lnTo>
                          <a:pt x="42" y="782"/>
                        </a:lnTo>
                        <a:lnTo>
                          <a:pt x="36" y="786"/>
                        </a:lnTo>
                        <a:lnTo>
                          <a:pt x="32" y="788"/>
                        </a:lnTo>
                        <a:lnTo>
                          <a:pt x="28" y="794"/>
                        </a:lnTo>
                        <a:lnTo>
                          <a:pt x="24" y="800"/>
                        </a:lnTo>
                        <a:lnTo>
                          <a:pt x="20" y="812"/>
                        </a:lnTo>
                        <a:lnTo>
                          <a:pt x="16" y="834"/>
                        </a:lnTo>
                        <a:lnTo>
                          <a:pt x="14" y="850"/>
                        </a:lnTo>
                        <a:lnTo>
                          <a:pt x="16" y="858"/>
                        </a:lnTo>
                        <a:lnTo>
                          <a:pt x="16" y="860"/>
                        </a:lnTo>
                        <a:lnTo>
                          <a:pt x="18" y="860"/>
                        </a:lnTo>
                        <a:lnTo>
                          <a:pt x="20" y="860"/>
                        </a:lnTo>
                        <a:lnTo>
                          <a:pt x="22" y="858"/>
                        </a:lnTo>
                        <a:lnTo>
                          <a:pt x="22" y="852"/>
                        </a:lnTo>
                        <a:lnTo>
                          <a:pt x="24" y="846"/>
                        </a:lnTo>
                        <a:lnTo>
                          <a:pt x="24" y="844"/>
                        </a:lnTo>
                        <a:lnTo>
                          <a:pt x="26" y="844"/>
                        </a:lnTo>
                        <a:lnTo>
                          <a:pt x="30" y="846"/>
                        </a:lnTo>
                        <a:lnTo>
                          <a:pt x="30" y="850"/>
                        </a:lnTo>
                        <a:lnTo>
                          <a:pt x="32" y="860"/>
                        </a:lnTo>
                        <a:lnTo>
                          <a:pt x="34" y="868"/>
                        </a:lnTo>
                        <a:lnTo>
                          <a:pt x="36" y="868"/>
                        </a:lnTo>
                        <a:lnTo>
                          <a:pt x="38" y="868"/>
                        </a:lnTo>
                        <a:lnTo>
                          <a:pt x="42" y="868"/>
                        </a:lnTo>
                        <a:lnTo>
                          <a:pt x="44" y="868"/>
                        </a:lnTo>
                        <a:lnTo>
                          <a:pt x="48" y="878"/>
                        </a:lnTo>
                        <a:lnTo>
                          <a:pt x="50" y="890"/>
                        </a:lnTo>
                        <a:lnTo>
                          <a:pt x="50" y="902"/>
                        </a:lnTo>
                        <a:lnTo>
                          <a:pt x="50" y="910"/>
                        </a:lnTo>
                        <a:lnTo>
                          <a:pt x="46" y="918"/>
                        </a:lnTo>
                        <a:lnTo>
                          <a:pt x="42" y="926"/>
                        </a:lnTo>
                        <a:lnTo>
                          <a:pt x="38" y="930"/>
                        </a:lnTo>
                        <a:lnTo>
                          <a:pt x="40" y="932"/>
                        </a:lnTo>
                        <a:lnTo>
                          <a:pt x="42" y="936"/>
                        </a:lnTo>
                        <a:lnTo>
                          <a:pt x="46" y="940"/>
                        </a:lnTo>
                        <a:lnTo>
                          <a:pt x="50" y="948"/>
                        </a:lnTo>
                        <a:lnTo>
                          <a:pt x="54" y="958"/>
                        </a:lnTo>
                        <a:lnTo>
                          <a:pt x="58" y="972"/>
                        </a:lnTo>
                        <a:lnTo>
                          <a:pt x="60" y="986"/>
                        </a:lnTo>
                        <a:lnTo>
                          <a:pt x="60" y="1002"/>
                        </a:lnTo>
                        <a:lnTo>
                          <a:pt x="58" y="1016"/>
                        </a:lnTo>
                        <a:lnTo>
                          <a:pt x="54" y="1030"/>
                        </a:lnTo>
                        <a:lnTo>
                          <a:pt x="42" y="1066"/>
                        </a:lnTo>
                        <a:lnTo>
                          <a:pt x="40" y="1076"/>
                        </a:lnTo>
                        <a:lnTo>
                          <a:pt x="40" y="1086"/>
                        </a:lnTo>
                        <a:lnTo>
                          <a:pt x="40" y="1102"/>
                        </a:lnTo>
                        <a:lnTo>
                          <a:pt x="34" y="1122"/>
                        </a:lnTo>
                        <a:lnTo>
                          <a:pt x="28" y="1132"/>
                        </a:lnTo>
                        <a:lnTo>
                          <a:pt x="22" y="1142"/>
                        </a:lnTo>
                        <a:lnTo>
                          <a:pt x="16" y="1150"/>
                        </a:lnTo>
                        <a:lnTo>
                          <a:pt x="6" y="1156"/>
                        </a:lnTo>
                        <a:lnTo>
                          <a:pt x="2" y="1160"/>
                        </a:lnTo>
                        <a:lnTo>
                          <a:pt x="0" y="1162"/>
                        </a:lnTo>
                        <a:lnTo>
                          <a:pt x="2" y="1164"/>
                        </a:lnTo>
                        <a:lnTo>
                          <a:pt x="10" y="1164"/>
                        </a:lnTo>
                        <a:lnTo>
                          <a:pt x="14" y="1164"/>
                        </a:lnTo>
                        <a:lnTo>
                          <a:pt x="16" y="1168"/>
                        </a:lnTo>
                        <a:lnTo>
                          <a:pt x="22" y="1184"/>
                        </a:lnTo>
                        <a:lnTo>
                          <a:pt x="30" y="1202"/>
                        </a:lnTo>
                        <a:lnTo>
                          <a:pt x="34" y="1210"/>
                        </a:lnTo>
                        <a:lnTo>
                          <a:pt x="38" y="1218"/>
                        </a:lnTo>
                        <a:lnTo>
                          <a:pt x="40" y="1222"/>
                        </a:lnTo>
                        <a:lnTo>
                          <a:pt x="44" y="1224"/>
                        </a:lnTo>
                        <a:lnTo>
                          <a:pt x="46" y="1226"/>
                        </a:lnTo>
                        <a:lnTo>
                          <a:pt x="52" y="1226"/>
                        </a:lnTo>
                        <a:lnTo>
                          <a:pt x="64" y="1224"/>
                        </a:lnTo>
                        <a:lnTo>
                          <a:pt x="80" y="1224"/>
                        </a:lnTo>
                        <a:lnTo>
                          <a:pt x="62" y="1228"/>
                        </a:lnTo>
                        <a:lnTo>
                          <a:pt x="50" y="1232"/>
                        </a:lnTo>
                        <a:lnTo>
                          <a:pt x="40" y="1232"/>
                        </a:lnTo>
                        <a:lnTo>
                          <a:pt x="38" y="1232"/>
                        </a:lnTo>
                        <a:lnTo>
                          <a:pt x="36" y="1228"/>
                        </a:lnTo>
                        <a:lnTo>
                          <a:pt x="34" y="1226"/>
                        </a:lnTo>
                        <a:lnTo>
                          <a:pt x="32" y="1224"/>
                        </a:lnTo>
                        <a:lnTo>
                          <a:pt x="28" y="1228"/>
                        </a:lnTo>
                        <a:lnTo>
                          <a:pt x="26" y="1234"/>
                        </a:lnTo>
                        <a:lnTo>
                          <a:pt x="28" y="1242"/>
                        </a:lnTo>
                        <a:lnTo>
                          <a:pt x="30" y="1252"/>
                        </a:lnTo>
                        <a:lnTo>
                          <a:pt x="30" y="1260"/>
                        </a:lnTo>
                        <a:lnTo>
                          <a:pt x="30" y="1264"/>
                        </a:lnTo>
                        <a:lnTo>
                          <a:pt x="32" y="1264"/>
                        </a:lnTo>
                        <a:lnTo>
                          <a:pt x="34" y="1264"/>
                        </a:lnTo>
                        <a:lnTo>
                          <a:pt x="40" y="1262"/>
                        </a:lnTo>
                        <a:lnTo>
                          <a:pt x="44" y="1264"/>
                        </a:lnTo>
                        <a:lnTo>
                          <a:pt x="48" y="1266"/>
                        </a:lnTo>
                        <a:lnTo>
                          <a:pt x="54" y="1264"/>
                        </a:lnTo>
                        <a:lnTo>
                          <a:pt x="60" y="1264"/>
                        </a:lnTo>
                        <a:lnTo>
                          <a:pt x="64" y="1264"/>
                        </a:lnTo>
                        <a:lnTo>
                          <a:pt x="70" y="1268"/>
                        </a:lnTo>
                        <a:lnTo>
                          <a:pt x="76" y="1268"/>
                        </a:lnTo>
                        <a:lnTo>
                          <a:pt x="64" y="1270"/>
                        </a:lnTo>
                        <a:lnTo>
                          <a:pt x="54" y="1270"/>
                        </a:lnTo>
                        <a:lnTo>
                          <a:pt x="44" y="1268"/>
                        </a:lnTo>
                        <a:lnTo>
                          <a:pt x="38" y="1266"/>
                        </a:lnTo>
                        <a:lnTo>
                          <a:pt x="36" y="1268"/>
                        </a:lnTo>
                        <a:lnTo>
                          <a:pt x="32" y="1270"/>
                        </a:lnTo>
                        <a:lnTo>
                          <a:pt x="30" y="1274"/>
                        </a:lnTo>
                        <a:lnTo>
                          <a:pt x="30" y="1276"/>
                        </a:lnTo>
                        <a:lnTo>
                          <a:pt x="34" y="1278"/>
                        </a:lnTo>
                        <a:lnTo>
                          <a:pt x="38" y="1282"/>
                        </a:lnTo>
                        <a:lnTo>
                          <a:pt x="40" y="1286"/>
                        </a:lnTo>
                        <a:lnTo>
                          <a:pt x="42" y="1286"/>
                        </a:lnTo>
                        <a:lnTo>
                          <a:pt x="48" y="1284"/>
                        </a:lnTo>
                        <a:lnTo>
                          <a:pt x="52" y="1284"/>
                        </a:lnTo>
                        <a:lnTo>
                          <a:pt x="50" y="1290"/>
                        </a:lnTo>
                        <a:lnTo>
                          <a:pt x="46" y="1296"/>
                        </a:lnTo>
                        <a:lnTo>
                          <a:pt x="48" y="1298"/>
                        </a:lnTo>
                        <a:lnTo>
                          <a:pt x="48" y="1300"/>
                        </a:lnTo>
                        <a:lnTo>
                          <a:pt x="54" y="1300"/>
                        </a:lnTo>
                        <a:lnTo>
                          <a:pt x="60" y="1300"/>
                        </a:lnTo>
                        <a:lnTo>
                          <a:pt x="64" y="1298"/>
                        </a:lnTo>
                        <a:lnTo>
                          <a:pt x="64" y="1300"/>
                        </a:lnTo>
                        <a:lnTo>
                          <a:pt x="64" y="1306"/>
                        </a:lnTo>
                        <a:lnTo>
                          <a:pt x="64" y="1312"/>
                        </a:lnTo>
                        <a:lnTo>
                          <a:pt x="66" y="1312"/>
                        </a:lnTo>
                        <a:lnTo>
                          <a:pt x="70" y="1310"/>
                        </a:lnTo>
                        <a:lnTo>
                          <a:pt x="78" y="1304"/>
                        </a:lnTo>
                        <a:lnTo>
                          <a:pt x="86" y="1300"/>
                        </a:lnTo>
                        <a:lnTo>
                          <a:pt x="88" y="1300"/>
                        </a:lnTo>
                        <a:lnTo>
                          <a:pt x="88" y="1302"/>
                        </a:lnTo>
                        <a:lnTo>
                          <a:pt x="82" y="1304"/>
                        </a:lnTo>
                        <a:lnTo>
                          <a:pt x="80" y="1306"/>
                        </a:lnTo>
                        <a:lnTo>
                          <a:pt x="78" y="1308"/>
                        </a:lnTo>
                        <a:lnTo>
                          <a:pt x="80" y="1312"/>
                        </a:lnTo>
                        <a:lnTo>
                          <a:pt x="82" y="1318"/>
                        </a:lnTo>
                        <a:lnTo>
                          <a:pt x="84" y="1320"/>
                        </a:lnTo>
                        <a:lnTo>
                          <a:pt x="82" y="1324"/>
                        </a:lnTo>
                        <a:lnTo>
                          <a:pt x="80" y="1328"/>
                        </a:lnTo>
                        <a:lnTo>
                          <a:pt x="82" y="1328"/>
                        </a:lnTo>
                        <a:lnTo>
                          <a:pt x="84" y="1328"/>
                        </a:lnTo>
                        <a:lnTo>
                          <a:pt x="86" y="1332"/>
                        </a:lnTo>
                        <a:lnTo>
                          <a:pt x="86" y="1336"/>
                        </a:lnTo>
                        <a:lnTo>
                          <a:pt x="88" y="1336"/>
                        </a:lnTo>
                        <a:lnTo>
                          <a:pt x="90" y="1338"/>
                        </a:lnTo>
                        <a:lnTo>
                          <a:pt x="90" y="1342"/>
                        </a:lnTo>
                        <a:lnTo>
                          <a:pt x="92" y="1346"/>
                        </a:lnTo>
                        <a:lnTo>
                          <a:pt x="94" y="1344"/>
                        </a:lnTo>
                        <a:lnTo>
                          <a:pt x="100" y="1336"/>
                        </a:lnTo>
                        <a:lnTo>
                          <a:pt x="98" y="1344"/>
                        </a:lnTo>
                        <a:lnTo>
                          <a:pt x="100" y="1348"/>
                        </a:lnTo>
                        <a:lnTo>
                          <a:pt x="98" y="1352"/>
                        </a:lnTo>
                        <a:lnTo>
                          <a:pt x="100" y="1356"/>
                        </a:lnTo>
                        <a:lnTo>
                          <a:pt x="102" y="1356"/>
                        </a:lnTo>
                        <a:lnTo>
                          <a:pt x="104" y="1352"/>
                        </a:lnTo>
                        <a:lnTo>
                          <a:pt x="108" y="1346"/>
                        </a:lnTo>
                        <a:lnTo>
                          <a:pt x="110" y="1344"/>
                        </a:lnTo>
                        <a:lnTo>
                          <a:pt x="114" y="1344"/>
                        </a:lnTo>
                        <a:lnTo>
                          <a:pt x="116" y="1344"/>
                        </a:lnTo>
                        <a:lnTo>
                          <a:pt x="112" y="1346"/>
                        </a:lnTo>
                        <a:lnTo>
                          <a:pt x="110" y="1350"/>
                        </a:lnTo>
                        <a:lnTo>
                          <a:pt x="110" y="1354"/>
                        </a:lnTo>
                        <a:lnTo>
                          <a:pt x="110" y="1358"/>
                        </a:lnTo>
                        <a:lnTo>
                          <a:pt x="112" y="1360"/>
                        </a:lnTo>
                        <a:lnTo>
                          <a:pt x="114" y="1360"/>
                        </a:lnTo>
                        <a:lnTo>
                          <a:pt x="118" y="1356"/>
                        </a:lnTo>
                        <a:lnTo>
                          <a:pt x="118" y="1354"/>
                        </a:lnTo>
                        <a:lnTo>
                          <a:pt x="118" y="1362"/>
                        </a:lnTo>
                        <a:lnTo>
                          <a:pt x="118" y="1372"/>
                        </a:lnTo>
                        <a:lnTo>
                          <a:pt x="120" y="1378"/>
                        </a:lnTo>
                        <a:lnTo>
                          <a:pt x="124" y="1384"/>
                        </a:lnTo>
                        <a:lnTo>
                          <a:pt x="128" y="1386"/>
                        </a:lnTo>
                        <a:lnTo>
                          <a:pt x="134" y="1388"/>
                        </a:lnTo>
                        <a:lnTo>
                          <a:pt x="140" y="1392"/>
                        </a:lnTo>
                        <a:lnTo>
                          <a:pt x="146" y="1398"/>
                        </a:lnTo>
                        <a:lnTo>
                          <a:pt x="154" y="1402"/>
                        </a:lnTo>
                        <a:lnTo>
                          <a:pt x="158" y="1404"/>
                        </a:lnTo>
                        <a:lnTo>
                          <a:pt x="158" y="1406"/>
                        </a:lnTo>
                        <a:lnTo>
                          <a:pt x="158" y="1408"/>
                        </a:lnTo>
                        <a:lnTo>
                          <a:pt x="156" y="1414"/>
                        </a:lnTo>
                        <a:lnTo>
                          <a:pt x="154" y="1418"/>
                        </a:lnTo>
                        <a:lnTo>
                          <a:pt x="156" y="1420"/>
                        </a:lnTo>
                        <a:lnTo>
                          <a:pt x="162" y="1424"/>
                        </a:lnTo>
                        <a:lnTo>
                          <a:pt x="166" y="1426"/>
                        </a:lnTo>
                        <a:lnTo>
                          <a:pt x="166" y="1430"/>
                        </a:lnTo>
                        <a:lnTo>
                          <a:pt x="168" y="1432"/>
                        </a:lnTo>
                        <a:lnTo>
                          <a:pt x="170" y="1434"/>
                        </a:lnTo>
                        <a:lnTo>
                          <a:pt x="172" y="1436"/>
                        </a:lnTo>
                        <a:lnTo>
                          <a:pt x="170" y="1438"/>
                        </a:lnTo>
                        <a:lnTo>
                          <a:pt x="170" y="1440"/>
                        </a:lnTo>
                        <a:lnTo>
                          <a:pt x="170" y="1442"/>
                        </a:lnTo>
                        <a:lnTo>
                          <a:pt x="176" y="1448"/>
                        </a:lnTo>
                        <a:lnTo>
                          <a:pt x="176" y="1450"/>
                        </a:lnTo>
                        <a:lnTo>
                          <a:pt x="174" y="1450"/>
                        </a:lnTo>
                        <a:lnTo>
                          <a:pt x="172" y="1452"/>
                        </a:lnTo>
                        <a:lnTo>
                          <a:pt x="170" y="1454"/>
                        </a:lnTo>
                        <a:lnTo>
                          <a:pt x="172" y="1458"/>
                        </a:lnTo>
                        <a:lnTo>
                          <a:pt x="174" y="1462"/>
                        </a:lnTo>
                        <a:lnTo>
                          <a:pt x="176" y="1462"/>
                        </a:lnTo>
                        <a:lnTo>
                          <a:pt x="180" y="1462"/>
                        </a:lnTo>
                        <a:lnTo>
                          <a:pt x="186" y="1464"/>
                        </a:lnTo>
                        <a:lnTo>
                          <a:pt x="182" y="1468"/>
                        </a:lnTo>
                        <a:lnTo>
                          <a:pt x="178" y="1470"/>
                        </a:lnTo>
                        <a:lnTo>
                          <a:pt x="172" y="1470"/>
                        </a:lnTo>
                        <a:lnTo>
                          <a:pt x="170" y="1468"/>
                        </a:lnTo>
                        <a:lnTo>
                          <a:pt x="170" y="1472"/>
                        </a:lnTo>
                        <a:lnTo>
                          <a:pt x="174" y="1480"/>
                        </a:lnTo>
                        <a:lnTo>
                          <a:pt x="178" y="1482"/>
                        </a:lnTo>
                        <a:lnTo>
                          <a:pt x="182" y="1482"/>
                        </a:lnTo>
                        <a:lnTo>
                          <a:pt x="184" y="1486"/>
                        </a:lnTo>
                        <a:lnTo>
                          <a:pt x="186" y="1492"/>
                        </a:lnTo>
                        <a:lnTo>
                          <a:pt x="184" y="1494"/>
                        </a:lnTo>
                        <a:lnTo>
                          <a:pt x="182" y="1496"/>
                        </a:lnTo>
                        <a:lnTo>
                          <a:pt x="182" y="1498"/>
                        </a:lnTo>
                        <a:lnTo>
                          <a:pt x="186" y="1502"/>
                        </a:lnTo>
                        <a:lnTo>
                          <a:pt x="192" y="1504"/>
                        </a:lnTo>
                        <a:lnTo>
                          <a:pt x="196" y="1506"/>
                        </a:lnTo>
                        <a:lnTo>
                          <a:pt x="202" y="1510"/>
                        </a:lnTo>
                        <a:lnTo>
                          <a:pt x="204" y="1512"/>
                        </a:lnTo>
                        <a:lnTo>
                          <a:pt x="204" y="1514"/>
                        </a:lnTo>
                        <a:lnTo>
                          <a:pt x="202" y="1518"/>
                        </a:lnTo>
                        <a:lnTo>
                          <a:pt x="200" y="1520"/>
                        </a:lnTo>
                        <a:lnTo>
                          <a:pt x="202" y="1520"/>
                        </a:lnTo>
                        <a:lnTo>
                          <a:pt x="208" y="1524"/>
                        </a:lnTo>
                        <a:lnTo>
                          <a:pt x="228" y="1534"/>
                        </a:lnTo>
                        <a:lnTo>
                          <a:pt x="236" y="1538"/>
                        </a:lnTo>
                        <a:lnTo>
                          <a:pt x="242" y="1546"/>
                        </a:lnTo>
                        <a:lnTo>
                          <a:pt x="246" y="1552"/>
                        </a:lnTo>
                        <a:lnTo>
                          <a:pt x="250" y="1556"/>
                        </a:lnTo>
                        <a:lnTo>
                          <a:pt x="260" y="1562"/>
                        </a:lnTo>
                        <a:lnTo>
                          <a:pt x="268" y="1566"/>
                        </a:lnTo>
                        <a:lnTo>
                          <a:pt x="270" y="1570"/>
                        </a:lnTo>
                        <a:lnTo>
                          <a:pt x="272" y="1574"/>
                        </a:lnTo>
                        <a:lnTo>
                          <a:pt x="272" y="1576"/>
                        </a:lnTo>
                        <a:lnTo>
                          <a:pt x="274" y="1578"/>
                        </a:lnTo>
                        <a:lnTo>
                          <a:pt x="282" y="1582"/>
                        </a:lnTo>
                        <a:lnTo>
                          <a:pt x="294" y="1590"/>
                        </a:lnTo>
                        <a:lnTo>
                          <a:pt x="302" y="1596"/>
                        </a:lnTo>
                        <a:lnTo>
                          <a:pt x="310" y="1606"/>
                        </a:lnTo>
                        <a:lnTo>
                          <a:pt x="328" y="1626"/>
                        </a:lnTo>
                        <a:lnTo>
                          <a:pt x="346" y="1644"/>
                        </a:lnTo>
                        <a:lnTo>
                          <a:pt x="364" y="1654"/>
                        </a:lnTo>
                        <a:lnTo>
                          <a:pt x="380" y="1660"/>
                        </a:lnTo>
                        <a:lnTo>
                          <a:pt x="388" y="1664"/>
                        </a:lnTo>
                        <a:lnTo>
                          <a:pt x="392" y="1668"/>
                        </a:lnTo>
                        <a:lnTo>
                          <a:pt x="396" y="1670"/>
                        </a:lnTo>
                        <a:lnTo>
                          <a:pt x="402" y="1672"/>
                        </a:lnTo>
                        <a:lnTo>
                          <a:pt x="408" y="1670"/>
                        </a:lnTo>
                        <a:lnTo>
                          <a:pt x="412" y="1666"/>
                        </a:lnTo>
                        <a:lnTo>
                          <a:pt x="422" y="1658"/>
                        </a:lnTo>
                        <a:lnTo>
                          <a:pt x="436" y="1648"/>
                        </a:lnTo>
                        <a:lnTo>
                          <a:pt x="448" y="1642"/>
                        </a:lnTo>
                        <a:lnTo>
                          <a:pt x="462" y="1638"/>
                        </a:lnTo>
                        <a:lnTo>
                          <a:pt x="488" y="1634"/>
                        </a:lnTo>
                        <a:lnTo>
                          <a:pt x="504" y="1632"/>
                        </a:lnTo>
                        <a:lnTo>
                          <a:pt x="516" y="1632"/>
                        </a:lnTo>
                        <a:lnTo>
                          <a:pt x="530" y="1630"/>
                        </a:lnTo>
                        <a:lnTo>
                          <a:pt x="540" y="1628"/>
                        </a:lnTo>
                        <a:lnTo>
                          <a:pt x="554" y="1630"/>
                        </a:lnTo>
                        <a:lnTo>
                          <a:pt x="566" y="1630"/>
                        </a:lnTo>
                        <a:lnTo>
                          <a:pt x="572" y="1630"/>
                        </a:lnTo>
                        <a:lnTo>
                          <a:pt x="576" y="1630"/>
                        </a:lnTo>
                        <a:lnTo>
                          <a:pt x="580" y="1630"/>
                        </a:lnTo>
                        <a:lnTo>
                          <a:pt x="590" y="1632"/>
                        </a:lnTo>
                        <a:lnTo>
                          <a:pt x="592" y="1632"/>
                        </a:lnTo>
                        <a:lnTo>
                          <a:pt x="590" y="1632"/>
                        </a:lnTo>
                        <a:lnTo>
                          <a:pt x="582" y="1634"/>
                        </a:lnTo>
                        <a:lnTo>
                          <a:pt x="578" y="1634"/>
                        </a:lnTo>
                        <a:lnTo>
                          <a:pt x="576" y="1636"/>
                        </a:lnTo>
                        <a:lnTo>
                          <a:pt x="578" y="1636"/>
                        </a:lnTo>
                        <a:lnTo>
                          <a:pt x="594" y="1640"/>
                        </a:lnTo>
                        <a:lnTo>
                          <a:pt x="606" y="1644"/>
                        </a:lnTo>
                        <a:lnTo>
                          <a:pt x="618" y="1650"/>
                        </a:lnTo>
                        <a:lnTo>
                          <a:pt x="622" y="1652"/>
                        </a:lnTo>
                        <a:lnTo>
                          <a:pt x="626" y="1652"/>
                        </a:lnTo>
                        <a:lnTo>
                          <a:pt x="636" y="1644"/>
                        </a:lnTo>
                        <a:lnTo>
                          <a:pt x="648" y="1636"/>
                        </a:lnTo>
                        <a:lnTo>
                          <a:pt x="656" y="1632"/>
                        </a:lnTo>
                        <a:lnTo>
                          <a:pt x="664" y="1630"/>
                        </a:lnTo>
                        <a:lnTo>
                          <a:pt x="674" y="1628"/>
                        </a:lnTo>
                        <a:lnTo>
                          <a:pt x="680" y="1624"/>
                        </a:lnTo>
                        <a:lnTo>
                          <a:pt x="690" y="1614"/>
                        </a:lnTo>
                        <a:lnTo>
                          <a:pt x="698" y="1610"/>
                        </a:lnTo>
                        <a:lnTo>
                          <a:pt x="706" y="1606"/>
                        </a:lnTo>
                        <a:lnTo>
                          <a:pt x="716" y="1602"/>
                        </a:lnTo>
                        <a:lnTo>
                          <a:pt x="730" y="1600"/>
                        </a:lnTo>
                        <a:lnTo>
                          <a:pt x="742" y="1598"/>
                        </a:lnTo>
                        <a:lnTo>
                          <a:pt x="746" y="1596"/>
                        </a:lnTo>
                        <a:lnTo>
                          <a:pt x="746" y="1594"/>
                        </a:lnTo>
                        <a:lnTo>
                          <a:pt x="748" y="1590"/>
                        </a:lnTo>
                        <a:lnTo>
                          <a:pt x="754" y="1586"/>
                        </a:lnTo>
                        <a:lnTo>
                          <a:pt x="760" y="1582"/>
                        </a:lnTo>
                        <a:lnTo>
                          <a:pt x="774" y="1578"/>
                        </a:lnTo>
                        <a:lnTo>
                          <a:pt x="796" y="1574"/>
                        </a:lnTo>
                        <a:lnTo>
                          <a:pt x="814" y="1572"/>
                        </a:lnTo>
                        <a:lnTo>
                          <a:pt x="832" y="1572"/>
                        </a:lnTo>
                        <a:lnTo>
                          <a:pt x="838" y="1570"/>
                        </a:lnTo>
                        <a:lnTo>
                          <a:pt x="840" y="1568"/>
                        </a:lnTo>
                        <a:lnTo>
                          <a:pt x="844" y="1564"/>
                        </a:lnTo>
                        <a:lnTo>
                          <a:pt x="846" y="1566"/>
                        </a:lnTo>
                        <a:lnTo>
                          <a:pt x="850" y="1570"/>
                        </a:lnTo>
                        <a:lnTo>
                          <a:pt x="860" y="1570"/>
                        </a:lnTo>
                        <a:lnTo>
                          <a:pt x="874" y="1570"/>
                        </a:lnTo>
                        <a:lnTo>
                          <a:pt x="884" y="1574"/>
                        </a:lnTo>
                        <a:lnTo>
                          <a:pt x="890" y="1578"/>
                        </a:lnTo>
                        <a:lnTo>
                          <a:pt x="896" y="1584"/>
                        </a:lnTo>
                        <a:lnTo>
                          <a:pt x="908" y="1600"/>
                        </a:lnTo>
                        <a:lnTo>
                          <a:pt x="916" y="1616"/>
                        </a:lnTo>
                        <a:lnTo>
                          <a:pt x="924" y="1642"/>
                        </a:lnTo>
                        <a:lnTo>
                          <a:pt x="930" y="1654"/>
                        </a:lnTo>
                        <a:lnTo>
                          <a:pt x="936" y="1664"/>
                        </a:lnTo>
                        <a:lnTo>
                          <a:pt x="944" y="1670"/>
                        </a:lnTo>
                        <a:lnTo>
                          <a:pt x="948" y="1672"/>
                        </a:lnTo>
                        <a:lnTo>
                          <a:pt x="954" y="1672"/>
                        </a:lnTo>
                        <a:lnTo>
                          <a:pt x="970" y="1672"/>
                        </a:lnTo>
                        <a:lnTo>
                          <a:pt x="976" y="1672"/>
                        </a:lnTo>
                        <a:lnTo>
                          <a:pt x="984" y="1670"/>
                        </a:lnTo>
                        <a:lnTo>
                          <a:pt x="990" y="1668"/>
                        </a:lnTo>
                        <a:lnTo>
                          <a:pt x="992" y="1664"/>
                        </a:lnTo>
                        <a:lnTo>
                          <a:pt x="992" y="1662"/>
                        </a:lnTo>
                        <a:lnTo>
                          <a:pt x="992" y="1658"/>
                        </a:lnTo>
                        <a:lnTo>
                          <a:pt x="992" y="1656"/>
                        </a:lnTo>
                        <a:lnTo>
                          <a:pt x="996" y="1658"/>
                        </a:lnTo>
                        <a:lnTo>
                          <a:pt x="1002" y="1660"/>
                        </a:lnTo>
                        <a:lnTo>
                          <a:pt x="1008" y="1662"/>
                        </a:lnTo>
                        <a:lnTo>
                          <a:pt x="1018" y="1662"/>
                        </a:lnTo>
                        <a:lnTo>
                          <a:pt x="1028" y="1662"/>
                        </a:lnTo>
                        <a:lnTo>
                          <a:pt x="1036" y="1660"/>
                        </a:lnTo>
                        <a:lnTo>
                          <a:pt x="1040" y="1656"/>
                        </a:lnTo>
                        <a:lnTo>
                          <a:pt x="1042" y="1654"/>
                        </a:lnTo>
                        <a:lnTo>
                          <a:pt x="1042" y="1650"/>
                        </a:lnTo>
                        <a:lnTo>
                          <a:pt x="1036" y="1640"/>
                        </a:lnTo>
                        <a:lnTo>
                          <a:pt x="1048" y="1650"/>
                        </a:lnTo>
                        <a:lnTo>
                          <a:pt x="1048" y="1658"/>
                        </a:lnTo>
                        <a:lnTo>
                          <a:pt x="1050" y="1662"/>
                        </a:lnTo>
                        <a:lnTo>
                          <a:pt x="1052" y="1662"/>
                        </a:lnTo>
                        <a:lnTo>
                          <a:pt x="1056" y="1662"/>
                        </a:lnTo>
                        <a:lnTo>
                          <a:pt x="1060" y="1660"/>
                        </a:lnTo>
                        <a:lnTo>
                          <a:pt x="1062" y="1662"/>
                        </a:lnTo>
                        <a:lnTo>
                          <a:pt x="1064" y="1666"/>
                        </a:lnTo>
                        <a:lnTo>
                          <a:pt x="1066" y="1682"/>
                        </a:lnTo>
                        <a:lnTo>
                          <a:pt x="1070" y="1684"/>
                        </a:lnTo>
                        <a:lnTo>
                          <a:pt x="1076" y="1688"/>
                        </a:lnTo>
                        <a:lnTo>
                          <a:pt x="1082" y="1690"/>
                        </a:lnTo>
                        <a:lnTo>
                          <a:pt x="1084" y="1690"/>
                        </a:lnTo>
                        <a:lnTo>
                          <a:pt x="1086" y="1686"/>
                        </a:lnTo>
                        <a:lnTo>
                          <a:pt x="1088" y="1684"/>
                        </a:lnTo>
                        <a:lnTo>
                          <a:pt x="1090" y="1684"/>
                        </a:lnTo>
                        <a:lnTo>
                          <a:pt x="1094" y="1684"/>
                        </a:lnTo>
                        <a:lnTo>
                          <a:pt x="1096" y="1688"/>
                        </a:lnTo>
                        <a:lnTo>
                          <a:pt x="1096" y="1690"/>
                        </a:lnTo>
                        <a:lnTo>
                          <a:pt x="1094" y="1694"/>
                        </a:lnTo>
                        <a:lnTo>
                          <a:pt x="1090" y="1698"/>
                        </a:lnTo>
                        <a:lnTo>
                          <a:pt x="1090" y="1700"/>
                        </a:lnTo>
                        <a:lnTo>
                          <a:pt x="1092" y="1704"/>
                        </a:lnTo>
                        <a:lnTo>
                          <a:pt x="1096" y="1708"/>
                        </a:lnTo>
                        <a:lnTo>
                          <a:pt x="1094" y="1708"/>
                        </a:lnTo>
                        <a:lnTo>
                          <a:pt x="1094" y="1712"/>
                        </a:lnTo>
                        <a:lnTo>
                          <a:pt x="1100" y="1718"/>
                        </a:lnTo>
                        <a:lnTo>
                          <a:pt x="1102" y="1724"/>
                        </a:lnTo>
                        <a:lnTo>
                          <a:pt x="1104" y="1730"/>
                        </a:lnTo>
                        <a:lnTo>
                          <a:pt x="1104" y="1742"/>
                        </a:lnTo>
                        <a:lnTo>
                          <a:pt x="1100" y="1756"/>
                        </a:lnTo>
                        <a:lnTo>
                          <a:pt x="1100" y="1770"/>
                        </a:lnTo>
                        <a:lnTo>
                          <a:pt x="1100" y="1782"/>
                        </a:lnTo>
                        <a:lnTo>
                          <a:pt x="1098" y="1790"/>
                        </a:lnTo>
                        <a:lnTo>
                          <a:pt x="1094" y="1798"/>
                        </a:lnTo>
                        <a:lnTo>
                          <a:pt x="1090" y="1804"/>
                        </a:lnTo>
                        <a:lnTo>
                          <a:pt x="1084" y="1814"/>
                        </a:lnTo>
                        <a:lnTo>
                          <a:pt x="1082" y="1820"/>
                        </a:lnTo>
                        <a:lnTo>
                          <a:pt x="1082" y="1824"/>
                        </a:lnTo>
                        <a:lnTo>
                          <a:pt x="1082" y="1828"/>
                        </a:lnTo>
                        <a:lnTo>
                          <a:pt x="1084" y="1828"/>
                        </a:lnTo>
                        <a:lnTo>
                          <a:pt x="1088" y="1828"/>
                        </a:lnTo>
                        <a:lnTo>
                          <a:pt x="1092" y="1828"/>
                        </a:lnTo>
                        <a:lnTo>
                          <a:pt x="1090" y="1834"/>
                        </a:lnTo>
                        <a:lnTo>
                          <a:pt x="1090" y="1838"/>
                        </a:lnTo>
                        <a:lnTo>
                          <a:pt x="1092" y="1844"/>
                        </a:lnTo>
                        <a:lnTo>
                          <a:pt x="1094" y="1848"/>
                        </a:lnTo>
                        <a:lnTo>
                          <a:pt x="1092" y="1852"/>
                        </a:lnTo>
                        <a:lnTo>
                          <a:pt x="1090" y="1852"/>
                        </a:lnTo>
                        <a:lnTo>
                          <a:pt x="1088" y="1850"/>
                        </a:lnTo>
                        <a:lnTo>
                          <a:pt x="1086" y="1848"/>
                        </a:lnTo>
                        <a:lnTo>
                          <a:pt x="1082" y="1852"/>
                        </a:lnTo>
                        <a:lnTo>
                          <a:pt x="1082" y="1854"/>
                        </a:lnTo>
                        <a:lnTo>
                          <a:pt x="1082" y="1858"/>
                        </a:lnTo>
                        <a:lnTo>
                          <a:pt x="1086" y="1864"/>
                        </a:lnTo>
                        <a:lnTo>
                          <a:pt x="1094" y="1868"/>
                        </a:lnTo>
                        <a:lnTo>
                          <a:pt x="1106" y="1872"/>
                        </a:lnTo>
                        <a:lnTo>
                          <a:pt x="1110" y="1872"/>
                        </a:lnTo>
                        <a:lnTo>
                          <a:pt x="1110" y="1874"/>
                        </a:lnTo>
                        <a:lnTo>
                          <a:pt x="1110" y="1876"/>
                        </a:lnTo>
                        <a:lnTo>
                          <a:pt x="1106" y="1878"/>
                        </a:lnTo>
                        <a:lnTo>
                          <a:pt x="1104" y="1880"/>
                        </a:lnTo>
                        <a:lnTo>
                          <a:pt x="1098" y="1880"/>
                        </a:lnTo>
                        <a:lnTo>
                          <a:pt x="1094" y="1878"/>
                        </a:lnTo>
                        <a:lnTo>
                          <a:pt x="1090" y="1874"/>
                        </a:lnTo>
                        <a:lnTo>
                          <a:pt x="1084" y="1868"/>
                        </a:lnTo>
                        <a:lnTo>
                          <a:pt x="1082" y="1866"/>
                        </a:lnTo>
                        <a:lnTo>
                          <a:pt x="1080" y="1866"/>
                        </a:lnTo>
                        <a:lnTo>
                          <a:pt x="1080" y="1872"/>
                        </a:lnTo>
                        <a:lnTo>
                          <a:pt x="1080" y="1882"/>
                        </a:lnTo>
                        <a:lnTo>
                          <a:pt x="1078" y="1898"/>
                        </a:lnTo>
                        <a:lnTo>
                          <a:pt x="1074" y="1910"/>
                        </a:lnTo>
                        <a:lnTo>
                          <a:pt x="1072" y="1914"/>
                        </a:lnTo>
                        <a:lnTo>
                          <a:pt x="1068" y="1918"/>
                        </a:lnTo>
                        <a:lnTo>
                          <a:pt x="1066" y="1918"/>
                        </a:lnTo>
                        <a:lnTo>
                          <a:pt x="1062" y="1914"/>
                        </a:lnTo>
                        <a:lnTo>
                          <a:pt x="1056" y="1910"/>
                        </a:lnTo>
                        <a:lnTo>
                          <a:pt x="1056" y="1912"/>
                        </a:lnTo>
                        <a:lnTo>
                          <a:pt x="1058" y="1922"/>
                        </a:lnTo>
                        <a:lnTo>
                          <a:pt x="1064" y="1936"/>
                        </a:lnTo>
                        <a:lnTo>
                          <a:pt x="1076" y="1964"/>
                        </a:lnTo>
                        <a:lnTo>
                          <a:pt x="1080" y="1974"/>
                        </a:lnTo>
                        <a:lnTo>
                          <a:pt x="1084" y="1982"/>
                        </a:lnTo>
                        <a:lnTo>
                          <a:pt x="1088" y="1988"/>
                        </a:lnTo>
                        <a:lnTo>
                          <a:pt x="1094" y="1996"/>
                        </a:lnTo>
                        <a:lnTo>
                          <a:pt x="1100" y="2006"/>
                        </a:lnTo>
                        <a:lnTo>
                          <a:pt x="1110" y="2018"/>
                        </a:lnTo>
                        <a:lnTo>
                          <a:pt x="1132" y="2042"/>
                        </a:lnTo>
                        <a:lnTo>
                          <a:pt x="1140" y="2052"/>
                        </a:lnTo>
                        <a:lnTo>
                          <a:pt x="1142" y="2058"/>
                        </a:lnTo>
                        <a:lnTo>
                          <a:pt x="1150" y="2070"/>
                        </a:lnTo>
                        <a:lnTo>
                          <a:pt x="1172" y="2092"/>
                        </a:lnTo>
                        <a:lnTo>
                          <a:pt x="1178" y="2100"/>
                        </a:lnTo>
                        <a:lnTo>
                          <a:pt x="1180" y="2110"/>
                        </a:lnTo>
                        <a:lnTo>
                          <a:pt x="1184" y="2118"/>
                        </a:lnTo>
                        <a:lnTo>
                          <a:pt x="1190" y="2128"/>
                        </a:lnTo>
                        <a:lnTo>
                          <a:pt x="1194" y="2136"/>
                        </a:lnTo>
                        <a:lnTo>
                          <a:pt x="1196" y="2142"/>
                        </a:lnTo>
                        <a:lnTo>
                          <a:pt x="1194" y="2148"/>
                        </a:lnTo>
                        <a:lnTo>
                          <a:pt x="1194" y="2156"/>
                        </a:lnTo>
                        <a:lnTo>
                          <a:pt x="1194" y="2158"/>
                        </a:lnTo>
                        <a:lnTo>
                          <a:pt x="1196" y="2160"/>
                        </a:lnTo>
                        <a:lnTo>
                          <a:pt x="1198" y="2164"/>
                        </a:lnTo>
                        <a:lnTo>
                          <a:pt x="1200" y="2168"/>
                        </a:lnTo>
                        <a:lnTo>
                          <a:pt x="1204" y="2170"/>
                        </a:lnTo>
                        <a:lnTo>
                          <a:pt x="1208" y="2168"/>
                        </a:lnTo>
                        <a:lnTo>
                          <a:pt x="1216" y="2164"/>
                        </a:lnTo>
                        <a:lnTo>
                          <a:pt x="1222" y="2162"/>
                        </a:lnTo>
                        <a:lnTo>
                          <a:pt x="1226" y="2162"/>
                        </a:lnTo>
                        <a:lnTo>
                          <a:pt x="1234" y="2162"/>
                        </a:lnTo>
                        <a:lnTo>
                          <a:pt x="1226" y="2168"/>
                        </a:lnTo>
                        <a:lnTo>
                          <a:pt x="1220" y="2172"/>
                        </a:lnTo>
                        <a:lnTo>
                          <a:pt x="1208" y="2174"/>
                        </a:lnTo>
                        <a:lnTo>
                          <a:pt x="1202" y="2176"/>
                        </a:lnTo>
                        <a:lnTo>
                          <a:pt x="1200" y="2178"/>
                        </a:lnTo>
                        <a:lnTo>
                          <a:pt x="1202" y="2182"/>
                        </a:lnTo>
                        <a:lnTo>
                          <a:pt x="1212" y="2202"/>
                        </a:lnTo>
                        <a:lnTo>
                          <a:pt x="1226" y="2240"/>
                        </a:lnTo>
                        <a:lnTo>
                          <a:pt x="1232" y="2260"/>
                        </a:lnTo>
                        <a:lnTo>
                          <a:pt x="1238" y="2278"/>
                        </a:lnTo>
                        <a:lnTo>
                          <a:pt x="1238" y="2294"/>
                        </a:lnTo>
                        <a:lnTo>
                          <a:pt x="1236" y="2300"/>
                        </a:lnTo>
                        <a:lnTo>
                          <a:pt x="1234" y="2306"/>
                        </a:lnTo>
                        <a:lnTo>
                          <a:pt x="1230" y="2314"/>
                        </a:lnTo>
                        <a:lnTo>
                          <a:pt x="1230" y="2324"/>
                        </a:lnTo>
                        <a:lnTo>
                          <a:pt x="1230" y="2336"/>
                        </a:lnTo>
                        <a:lnTo>
                          <a:pt x="1234" y="2346"/>
                        </a:lnTo>
                        <a:lnTo>
                          <a:pt x="1246" y="2372"/>
                        </a:lnTo>
                        <a:lnTo>
                          <a:pt x="1256" y="2396"/>
                        </a:lnTo>
                        <a:lnTo>
                          <a:pt x="1260" y="2408"/>
                        </a:lnTo>
                        <a:lnTo>
                          <a:pt x="1262" y="2422"/>
                        </a:lnTo>
                        <a:lnTo>
                          <a:pt x="1262" y="2436"/>
                        </a:lnTo>
                        <a:lnTo>
                          <a:pt x="1262" y="2450"/>
                        </a:lnTo>
                        <a:lnTo>
                          <a:pt x="1258" y="2464"/>
                        </a:lnTo>
                        <a:lnTo>
                          <a:pt x="1254" y="2476"/>
                        </a:lnTo>
                        <a:lnTo>
                          <a:pt x="1246" y="2486"/>
                        </a:lnTo>
                        <a:lnTo>
                          <a:pt x="1238" y="2494"/>
                        </a:lnTo>
                        <a:lnTo>
                          <a:pt x="1230" y="2502"/>
                        </a:lnTo>
                        <a:lnTo>
                          <a:pt x="1222" y="2510"/>
                        </a:lnTo>
                        <a:lnTo>
                          <a:pt x="1218" y="2518"/>
                        </a:lnTo>
                        <a:lnTo>
                          <a:pt x="1212" y="2528"/>
                        </a:lnTo>
                        <a:lnTo>
                          <a:pt x="1206" y="2548"/>
                        </a:lnTo>
                        <a:lnTo>
                          <a:pt x="1202" y="2570"/>
                        </a:lnTo>
                        <a:lnTo>
                          <a:pt x="1196" y="2610"/>
                        </a:lnTo>
                        <a:lnTo>
                          <a:pt x="1192" y="2626"/>
                        </a:lnTo>
                        <a:lnTo>
                          <a:pt x="1188" y="2640"/>
                        </a:lnTo>
                        <a:lnTo>
                          <a:pt x="1182" y="2652"/>
                        </a:lnTo>
                        <a:lnTo>
                          <a:pt x="1178" y="2662"/>
                        </a:lnTo>
                        <a:lnTo>
                          <a:pt x="1176" y="2670"/>
                        </a:lnTo>
                        <a:lnTo>
                          <a:pt x="1176" y="2680"/>
                        </a:lnTo>
                        <a:lnTo>
                          <a:pt x="1178" y="2700"/>
                        </a:lnTo>
                        <a:lnTo>
                          <a:pt x="1178" y="2712"/>
                        </a:lnTo>
                        <a:lnTo>
                          <a:pt x="1178" y="2726"/>
                        </a:lnTo>
                        <a:lnTo>
                          <a:pt x="1176" y="2736"/>
                        </a:lnTo>
                        <a:lnTo>
                          <a:pt x="1176" y="2746"/>
                        </a:lnTo>
                        <a:lnTo>
                          <a:pt x="1180" y="2764"/>
                        </a:lnTo>
                        <a:lnTo>
                          <a:pt x="1188" y="2784"/>
                        </a:lnTo>
                        <a:lnTo>
                          <a:pt x="1200" y="2804"/>
                        </a:lnTo>
                        <a:lnTo>
                          <a:pt x="1222" y="2850"/>
                        </a:lnTo>
                        <a:lnTo>
                          <a:pt x="1234" y="2876"/>
                        </a:lnTo>
                        <a:lnTo>
                          <a:pt x="1242" y="2904"/>
                        </a:lnTo>
                        <a:lnTo>
                          <a:pt x="1250" y="2930"/>
                        </a:lnTo>
                        <a:lnTo>
                          <a:pt x="1260" y="2946"/>
                        </a:lnTo>
                        <a:lnTo>
                          <a:pt x="1268" y="2958"/>
                        </a:lnTo>
                        <a:lnTo>
                          <a:pt x="1276" y="2966"/>
                        </a:lnTo>
                        <a:lnTo>
                          <a:pt x="1284" y="2976"/>
                        </a:lnTo>
                        <a:lnTo>
                          <a:pt x="1288" y="2990"/>
                        </a:lnTo>
                        <a:lnTo>
                          <a:pt x="1288" y="3008"/>
                        </a:lnTo>
                        <a:lnTo>
                          <a:pt x="1286" y="3038"/>
                        </a:lnTo>
                        <a:lnTo>
                          <a:pt x="1284" y="3052"/>
                        </a:lnTo>
                        <a:lnTo>
                          <a:pt x="1286" y="3070"/>
                        </a:lnTo>
                        <a:lnTo>
                          <a:pt x="1294" y="3112"/>
                        </a:lnTo>
                        <a:lnTo>
                          <a:pt x="1304" y="3156"/>
                        </a:lnTo>
                        <a:lnTo>
                          <a:pt x="1308" y="3178"/>
                        </a:lnTo>
                        <a:lnTo>
                          <a:pt x="1310" y="3200"/>
                        </a:lnTo>
                        <a:lnTo>
                          <a:pt x="1312" y="3220"/>
                        </a:lnTo>
                        <a:lnTo>
                          <a:pt x="1318" y="3238"/>
                        </a:lnTo>
                        <a:lnTo>
                          <a:pt x="1326" y="3254"/>
                        </a:lnTo>
                        <a:lnTo>
                          <a:pt x="1334" y="3266"/>
                        </a:lnTo>
                        <a:lnTo>
                          <a:pt x="1342" y="3278"/>
                        </a:lnTo>
                        <a:lnTo>
                          <a:pt x="1352" y="3286"/>
                        </a:lnTo>
                        <a:lnTo>
                          <a:pt x="1366" y="3302"/>
                        </a:lnTo>
                        <a:lnTo>
                          <a:pt x="1376" y="3316"/>
                        </a:lnTo>
                        <a:lnTo>
                          <a:pt x="1384" y="3330"/>
                        </a:lnTo>
                        <a:lnTo>
                          <a:pt x="1388" y="3344"/>
                        </a:lnTo>
                        <a:lnTo>
                          <a:pt x="1392" y="3358"/>
                        </a:lnTo>
                        <a:lnTo>
                          <a:pt x="1396" y="3374"/>
                        </a:lnTo>
                        <a:lnTo>
                          <a:pt x="1402" y="3392"/>
                        </a:lnTo>
                        <a:lnTo>
                          <a:pt x="1410" y="3414"/>
                        </a:lnTo>
                        <a:lnTo>
                          <a:pt x="1424" y="3436"/>
                        </a:lnTo>
                        <a:lnTo>
                          <a:pt x="1436" y="3458"/>
                        </a:lnTo>
                        <a:lnTo>
                          <a:pt x="1444" y="3474"/>
                        </a:lnTo>
                        <a:lnTo>
                          <a:pt x="1446" y="3490"/>
                        </a:lnTo>
                        <a:lnTo>
                          <a:pt x="1446" y="3502"/>
                        </a:lnTo>
                        <a:lnTo>
                          <a:pt x="1442" y="3510"/>
                        </a:lnTo>
                        <a:lnTo>
                          <a:pt x="1438" y="3516"/>
                        </a:lnTo>
                        <a:lnTo>
                          <a:pt x="1434" y="3518"/>
                        </a:lnTo>
                        <a:lnTo>
                          <a:pt x="1432" y="3518"/>
                        </a:lnTo>
                        <a:lnTo>
                          <a:pt x="1430" y="3516"/>
                        </a:lnTo>
                        <a:lnTo>
                          <a:pt x="1426" y="3518"/>
                        </a:lnTo>
                        <a:lnTo>
                          <a:pt x="1424" y="3518"/>
                        </a:lnTo>
                        <a:lnTo>
                          <a:pt x="1424" y="3522"/>
                        </a:lnTo>
                        <a:lnTo>
                          <a:pt x="1424" y="3526"/>
                        </a:lnTo>
                        <a:lnTo>
                          <a:pt x="1424" y="3532"/>
                        </a:lnTo>
                        <a:lnTo>
                          <a:pt x="1428" y="3538"/>
                        </a:lnTo>
                        <a:lnTo>
                          <a:pt x="1432" y="3546"/>
                        </a:lnTo>
                        <a:lnTo>
                          <a:pt x="1442" y="3558"/>
                        </a:lnTo>
                        <a:lnTo>
                          <a:pt x="1446" y="3568"/>
                        </a:lnTo>
                        <a:lnTo>
                          <a:pt x="1448" y="3574"/>
                        </a:lnTo>
                        <a:lnTo>
                          <a:pt x="1444" y="3580"/>
                        </a:lnTo>
                        <a:lnTo>
                          <a:pt x="1442" y="3582"/>
                        </a:lnTo>
                        <a:lnTo>
                          <a:pt x="1442" y="3588"/>
                        </a:lnTo>
                        <a:lnTo>
                          <a:pt x="1442" y="3596"/>
                        </a:lnTo>
                        <a:lnTo>
                          <a:pt x="1446" y="3602"/>
                        </a:lnTo>
                        <a:lnTo>
                          <a:pt x="1448" y="3602"/>
                        </a:lnTo>
                        <a:lnTo>
                          <a:pt x="1448" y="3598"/>
                        </a:lnTo>
                        <a:lnTo>
                          <a:pt x="1450" y="3594"/>
                        </a:lnTo>
                        <a:lnTo>
                          <a:pt x="1452" y="3590"/>
                        </a:lnTo>
                        <a:lnTo>
                          <a:pt x="1454" y="3588"/>
                        </a:lnTo>
                        <a:lnTo>
                          <a:pt x="1458" y="3588"/>
                        </a:lnTo>
                        <a:lnTo>
                          <a:pt x="1460" y="3588"/>
                        </a:lnTo>
                        <a:lnTo>
                          <a:pt x="1462" y="3590"/>
                        </a:lnTo>
                        <a:lnTo>
                          <a:pt x="1464" y="3592"/>
                        </a:lnTo>
                        <a:lnTo>
                          <a:pt x="1464" y="3596"/>
                        </a:lnTo>
                        <a:lnTo>
                          <a:pt x="1464" y="3602"/>
                        </a:lnTo>
                        <a:lnTo>
                          <a:pt x="1466" y="3604"/>
                        </a:lnTo>
                        <a:lnTo>
                          <a:pt x="1470" y="3606"/>
                        </a:lnTo>
                        <a:lnTo>
                          <a:pt x="1472" y="3606"/>
                        </a:lnTo>
                        <a:lnTo>
                          <a:pt x="1478" y="3606"/>
                        </a:lnTo>
                        <a:lnTo>
                          <a:pt x="1480" y="3608"/>
                        </a:lnTo>
                        <a:lnTo>
                          <a:pt x="1482" y="3612"/>
                        </a:lnTo>
                        <a:lnTo>
                          <a:pt x="1484" y="3618"/>
                        </a:lnTo>
                        <a:lnTo>
                          <a:pt x="1486" y="3620"/>
                        </a:lnTo>
                        <a:lnTo>
                          <a:pt x="1490" y="3620"/>
                        </a:lnTo>
                        <a:lnTo>
                          <a:pt x="1494" y="3624"/>
                        </a:lnTo>
                        <a:lnTo>
                          <a:pt x="1496" y="3628"/>
                        </a:lnTo>
                        <a:lnTo>
                          <a:pt x="1500" y="3626"/>
                        </a:lnTo>
                        <a:lnTo>
                          <a:pt x="1506" y="3626"/>
                        </a:lnTo>
                        <a:lnTo>
                          <a:pt x="1510" y="3626"/>
                        </a:lnTo>
                        <a:lnTo>
                          <a:pt x="1514" y="3628"/>
                        </a:lnTo>
                        <a:lnTo>
                          <a:pt x="1516" y="3626"/>
                        </a:lnTo>
                        <a:lnTo>
                          <a:pt x="1520" y="3620"/>
                        </a:lnTo>
                        <a:lnTo>
                          <a:pt x="1526" y="3612"/>
                        </a:lnTo>
                        <a:lnTo>
                          <a:pt x="1532" y="3610"/>
                        </a:lnTo>
                        <a:lnTo>
                          <a:pt x="1540" y="3608"/>
                        </a:lnTo>
                        <a:lnTo>
                          <a:pt x="1552" y="3606"/>
                        </a:lnTo>
                        <a:lnTo>
                          <a:pt x="1558" y="3608"/>
                        </a:lnTo>
                        <a:lnTo>
                          <a:pt x="1564" y="3608"/>
                        </a:lnTo>
                        <a:lnTo>
                          <a:pt x="1576" y="3604"/>
                        </a:lnTo>
                        <a:lnTo>
                          <a:pt x="1584" y="3602"/>
                        </a:lnTo>
                        <a:lnTo>
                          <a:pt x="1590" y="3598"/>
                        </a:lnTo>
                        <a:lnTo>
                          <a:pt x="1594" y="3592"/>
                        </a:lnTo>
                        <a:lnTo>
                          <a:pt x="1600" y="3586"/>
                        </a:lnTo>
                        <a:lnTo>
                          <a:pt x="1602" y="3586"/>
                        </a:lnTo>
                        <a:lnTo>
                          <a:pt x="1608" y="3584"/>
                        </a:lnTo>
                        <a:lnTo>
                          <a:pt x="1620" y="3584"/>
                        </a:lnTo>
                        <a:lnTo>
                          <a:pt x="1632" y="3588"/>
                        </a:lnTo>
                        <a:lnTo>
                          <a:pt x="1642" y="3590"/>
                        </a:lnTo>
                        <a:lnTo>
                          <a:pt x="1648" y="3590"/>
                        </a:lnTo>
                        <a:lnTo>
                          <a:pt x="1652" y="3586"/>
                        </a:lnTo>
                        <a:lnTo>
                          <a:pt x="1656" y="3586"/>
                        </a:lnTo>
                        <a:lnTo>
                          <a:pt x="1664" y="3586"/>
                        </a:lnTo>
                        <a:lnTo>
                          <a:pt x="1678" y="3592"/>
                        </a:lnTo>
                        <a:lnTo>
                          <a:pt x="1686" y="3594"/>
                        </a:lnTo>
                        <a:lnTo>
                          <a:pt x="1694" y="3594"/>
                        </a:lnTo>
                        <a:lnTo>
                          <a:pt x="1702" y="3594"/>
                        </a:lnTo>
                        <a:lnTo>
                          <a:pt x="1706" y="3590"/>
                        </a:lnTo>
                        <a:lnTo>
                          <a:pt x="1712" y="3584"/>
                        </a:lnTo>
                        <a:lnTo>
                          <a:pt x="1718" y="3582"/>
                        </a:lnTo>
                        <a:lnTo>
                          <a:pt x="1724" y="3584"/>
                        </a:lnTo>
                        <a:lnTo>
                          <a:pt x="1730" y="3584"/>
                        </a:lnTo>
                        <a:lnTo>
                          <a:pt x="1738" y="3586"/>
                        </a:lnTo>
                        <a:lnTo>
                          <a:pt x="1740" y="3584"/>
                        </a:lnTo>
                        <a:lnTo>
                          <a:pt x="1740" y="3580"/>
                        </a:lnTo>
                        <a:lnTo>
                          <a:pt x="1740" y="3574"/>
                        </a:lnTo>
                        <a:lnTo>
                          <a:pt x="1742" y="3572"/>
                        </a:lnTo>
                        <a:lnTo>
                          <a:pt x="1748" y="3572"/>
                        </a:lnTo>
                        <a:lnTo>
                          <a:pt x="1756" y="3572"/>
                        </a:lnTo>
                        <a:lnTo>
                          <a:pt x="1764" y="3572"/>
                        </a:lnTo>
                        <a:lnTo>
                          <a:pt x="1774" y="3570"/>
                        </a:lnTo>
                        <a:lnTo>
                          <a:pt x="1782" y="3568"/>
                        </a:lnTo>
                        <a:lnTo>
                          <a:pt x="1792" y="3562"/>
                        </a:lnTo>
                        <a:lnTo>
                          <a:pt x="1810" y="3550"/>
                        </a:lnTo>
                        <a:lnTo>
                          <a:pt x="1832" y="3532"/>
                        </a:lnTo>
                        <a:lnTo>
                          <a:pt x="1858" y="3506"/>
                        </a:lnTo>
                        <a:lnTo>
                          <a:pt x="1870" y="3490"/>
                        </a:lnTo>
                        <a:lnTo>
                          <a:pt x="1884" y="3472"/>
                        </a:lnTo>
                        <a:lnTo>
                          <a:pt x="1892" y="3462"/>
                        </a:lnTo>
                        <a:lnTo>
                          <a:pt x="1898" y="3456"/>
                        </a:lnTo>
                        <a:lnTo>
                          <a:pt x="1912" y="3442"/>
                        </a:lnTo>
                        <a:lnTo>
                          <a:pt x="1920" y="3432"/>
                        </a:lnTo>
                        <a:lnTo>
                          <a:pt x="1930" y="3418"/>
                        </a:lnTo>
                        <a:lnTo>
                          <a:pt x="1940" y="3398"/>
                        </a:lnTo>
                        <a:lnTo>
                          <a:pt x="1952" y="3372"/>
                        </a:lnTo>
                        <a:lnTo>
                          <a:pt x="1968" y="3344"/>
                        </a:lnTo>
                        <a:lnTo>
                          <a:pt x="1980" y="3324"/>
                        </a:lnTo>
                        <a:lnTo>
                          <a:pt x="1992" y="3314"/>
                        </a:lnTo>
                        <a:lnTo>
                          <a:pt x="2002" y="3304"/>
                        </a:lnTo>
                        <a:lnTo>
                          <a:pt x="2010" y="3294"/>
                        </a:lnTo>
                        <a:lnTo>
                          <a:pt x="2018" y="3276"/>
                        </a:lnTo>
                        <a:lnTo>
                          <a:pt x="2026" y="3250"/>
                        </a:lnTo>
                        <a:lnTo>
                          <a:pt x="2030" y="3210"/>
                        </a:lnTo>
                        <a:lnTo>
                          <a:pt x="2034" y="3182"/>
                        </a:lnTo>
                        <a:lnTo>
                          <a:pt x="2032" y="3176"/>
                        </a:lnTo>
                        <a:lnTo>
                          <a:pt x="2030" y="3176"/>
                        </a:lnTo>
                        <a:lnTo>
                          <a:pt x="2026" y="3176"/>
                        </a:lnTo>
                        <a:lnTo>
                          <a:pt x="2024" y="3176"/>
                        </a:lnTo>
                        <a:lnTo>
                          <a:pt x="2022" y="3170"/>
                        </a:lnTo>
                        <a:lnTo>
                          <a:pt x="2020" y="3164"/>
                        </a:lnTo>
                        <a:lnTo>
                          <a:pt x="2024" y="3156"/>
                        </a:lnTo>
                        <a:lnTo>
                          <a:pt x="2028" y="3148"/>
                        </a:lnTo>
                        <a:lnTo>
                          <a:pt x="2036" y="3140"/>
                        </a:lnTo>
                        <a:lnTo>
                          <a:pt x="2046" y="3132"/>
                        </a:lnTo>
                        <a:lnTo>
                          <a:pt x="2056" y="3126"/>
                        </a:lnTo>
                        <a:lnTo>
                          <a:pt x="2070" y="3118"/>
                        </a:lnTo>
                        <a:lnTo>
                          <a:pt x="2084" y="3114"/>
                        </a:lnTo>
                        <a:lnTo>
                          <a:pt x="2096" y="3108"/>
                        </a:lnTo>
                        <a:lnTo>
                          <a:pt x="2108" y="3100"/>
                        </a:lnTo>
                        <a:lnTo>
                          <a:pt x="2118" y="3094"/>
                        </a:lnTo>
                        <a:lnTo>
                          <a:pt x="2126" y="3086"/>
                        </a:lnTo>
                        <a:lnTo>
                          <a:pt x="2132" y="3078"/>
                        </a:lnTo>
                        <a:lnTo>
                          <a:pt x="2136" y="3070"/>
                        </a:lnTo>
                        <a:lnTo>
                          <a:pt x="2136" y="3062"/>
                        </a:lnTo>
                        <a:lnTo>
                          <a:pt x="2134" y="3056"/>
                        </a:lnTo>
                        <a:lnTo>
                          <a:pt x="2130" y="3050"/>
                        </a:lnTo>
                        <a:lnTo>
                          <a:pt x="2130" y="3044"/>
                        </a:lnTo>
                        <a:lnTo>
                          <a:pt x="2132" y="3034"/>
                        </a:lnTo>
                        <a:lnTo>
                          <a:pt x="2136" y="3016"/>
                        </a:lnTo>
                        <a:lnTo>
                          <a:pt x="2138" y="3006"/>
                        </a:lnTo>
                        <a:lnTo>
                          <a:pt x="2138" y="2990"/>
                        </a:lnTo>
                        <a:lnTo>
                          <a:pt x="2136" y="2972"/>
                        </a:lnTo>
                        <a:lnTo>
                          <a:pt x="2136" y="2970"/>
                        </a:lnTo>
                        <a:lnTo>
                          <a:pt x="2134" y="2972"/>
                        </a:lnTo>
                        <a:lnTo>
                          <a:pt x="2132" y="2974"/>
                        </a:lnTo>
                        <a:lnTo>
                          <a:pt x="2130" y="2974"/>
                        </a:lnTo>
                        <a:lnTo>
                          <a:pt x="2128" y="2972"/>
                        </a:lnTo>
                        <a:lnTo>
                          <a:pt x="2126" y="2962"/>
                        </a:lnTo>
                        <a:lnTo>
                          <a:pt x="2120" y="2934"/>
                        </a:lnTo>
                        <a:lnTo>
                          <a:pt x="2120" y="2920"/>
                        </a:lnTo>
                        <a:lnTo>
                          <a:pt x="2118" y="2910"/>
                        </a:lnTo>
                        <a:lnTo>
                          <a:pt x="2108" y="2896"/>
                        </a:lnTo>
                        <a:lnTo>
                          <a:pt x="2104" y="2890"/>
                        </a:lnTo>
                        <a:lnTo>
                          <a:pt x="2102" y="2886"/>
                        </a:lnTo>
                        <a:lnTo>
                          <a:pt x="2102" y="2878"/>
                        </a:lnTo>
                        <a:lnTo>
                          <a:pt x="2104" y="2870"/>
                        </a:lnTo>
                        <a:lnTo>
                          <a:pt x="2104" y="2860"/>
                        </a:lnTo>
                        <a:lnTo>
                          <a:pt x="2104" y="2854"/>
                        </a:lnTo>
                        <a:lnTo>
                          <a:pt x="2108" y="2854"/>
                        </a:lnTo>
                        <a:lnTo>
                          <a:pt x="2114" y="2852"/>
                        </a:lnTo>
                        <a:lnTo>
                          <a:pt x="2120" y="2848"/>
                        </a:lnTo>
                        <a:lnTo>
                          <a:pt x="2126" y="2842"/>
                        </a:lnTo>
                        <a:lnTo>
                          <a:pt x="2136" y="2832"/>
                        </a:lnTo>
                        <a:lnTo>
                          <a:pt x="2144" y="2822"/>
                        </a:lnTo>
                        <a:lnTo>
                          <a:pt x="2150" y="2816"/>
                        </a:lnTo>
                        <a:lnTo>
                          <a:pt x="2160" y="2812"/>
                        </a:lnTo>
                        <a:lnTo>
                          <a:pt x="2166" y="2808"/>
                        </a:lnTo>
                        <a:lnTo>
                          <a:pt x="2170" y="2804"/>
                        </a:lnTo>
                        <a:lnTo>
                          <a:pt x="2178" y="2794"/>
                        </a:lnTo>
                        <a:lnTo>
                          <a:pt x="2186" y="2780"/>
                        </a:lnTo>
                        <a:lnTo>
                          <a:pt x="2196" y="2764"/>
                        </a:lnTo>
                        <a:lnTo>
                          <a:pt x="2206" y="2750"/>
                        </a:lnTo>
                        <a:lnTo>
                          <a:pt x="2216" y="2740"/>
                        </a:lnTo>
                        <a:lnTo>
                          <a:pt x="2226" y="2734"/>
                        </a:lnTo>
                        <a:lnTo>
                          <a:pt x="2236" y="2728"/>
                        </a:lnTo>
                        <a:lnTo>
                          <a:pt x="2246" y="2724"/>
                        </a:lnTo>
                        <a:lnTo>
                          <a:pt x="2266" y="2718"/>
                        </a:lnTo>
                        <a:lnTo>
                          <a:pt x="2276" y="2714"/>
                        </a:lnTo>
                        <a:lnTo>
                          <a:pt x="2284" y="2708"/>
                        </a:lnTo>
                        <a:lnTo>
                          <a:pt x="2294" y="2700"/>
                        </a:lnTo>
                        <a:lnTo>
                          <a:pt x="2302" y="2690"/>
                        </a:lnTo>
                        <a:lnTo>
                          <a:pt x="2320" y="2666"/>
                        </a:lnTo>
                        <a:lnTo>
                          <a:pt x="2336" y="2636"/>
                        </a:lnTo>
                        <a:lnTo>
                          <a:pt x="2344" y="2622"/>
                        </a:lnTo>
                        <a:lnTo>
                          <a:pt x="2344" y="2620"/>
                        </a:lnTo>
                        <a:lnTo>
                          <a:pt x="2344" y="2616"/>
                        </a:lnTo>
                        <a:lnTo>
                          <a:pt x="2348" y="2606"/>
                        </a:lnTo>
                        <a:lnTo>
                          <a:pt x="2350" y="2598"/>
                        </a:lnTo>
                        <a:lnTo>
                          <a:pt x="2352" y="2594"/>
                        </a:lnTo>
                        <a:lnTo>
                          <a:pt x="2350" y="2590"/>
                        </a:lnTo>
                        <a:lnTo>
                          <a:pt x="2348" y="2586"/>
                        </a:lnTo>
                        <a:lnTo>
                          <a:pt x="2344" y="2582"/>
                        </a:lnTo>
                        <a:lnTo>
                          <a:pt x="2340" y="2576"/>
                        </a:lnTo>
                        <a:lnTo>
                          <a:pt x="2338" y="2566"/>
                        </a:lnTo>
                        <a:lnTo>
                          <a:pt x="2338" y="2552"/>
                        </a:lnTo>
                        <a:lnTo>
                          <a:pt x="2338" y="2500"/>
                        </a:lnTo>
                        <a:lnTo>
                          <a:pt x="2338" y="2478"/>
                        </a:lnTo>
                        <a:lnTo>
                          <a:pt x="2334" y="2454"/>
                        </a:lnTo>
                        <a:lnTo>
                          <a:pt x="2334" y="2440"/>
                        </a:lnTo>
                        <a:lnTo>
                          <a:pt x="2334" y="2432"/>
                        </a:lnTo>
                        <a:lnTo>
                          <a:pt x="2338" y="2426"/>
                        </a:lnTo>
                        <a:lnTo>
                          <a:pt x="2342" y="2424"/>
                        </a:lnTo>
                        <a:lnTo>
                          <a:pt x="2344" y="2420"/>
                        </a:lnTo>
                        <a:lnTo>
                          <a:pt x="2344" y="2414"/>
                        </a:lnTo>
                        <a:lnTo>
                          <a:pt x="2340" y="2406"/>
                        </a:lnTo>
                        <a:lnTo>
                          <a:pt x="2334" y="2394"/>
                        </a:lnTo>
                        <a:lnTo>
                          <a:pt x="2324" y="2384"/>
                        </a:lnTo>
                        <a:lnTo>
                          <a:pt x="2318" y="2380"/>
                        </a:lnTo>
                        <a:lnTo>
                          <a:pt x="2312" y="2376"/>
                        </a:lnTo>
                        <a:lnTo>
                          <a:pt x="2308" y="2368"/>
                        </a:lnTo>
                        <a:lnTo>
                          <a:pt x="2304" y="2358"/>
                        </a:lnTo>
                        <a:lnTo>
                          <a:pt x="2302" y="2348"/>
                        </a:lnTo>
                        <a:lnTo>
                          <a:pt x="2300" y="2334"/>
                        </a:lnTo>
                        <a:lnTo>
                          <a:pt x="2292" y="2310"/>
                        </a:lnTo>
                        <a:lnTo>
                          <a:pt x="2288" y="2298"/>
                        </a:lnTo>
                        <a:lnTo>
                          <a:pt x="2288" y="2290"/>
                        </a:lnTo>
                        <a:lnTo>
                          <a:pt x="2288" y="2286"/>
                        </a:lnTo>
                        <a:lnTo>
                          <a:pt x="2290" y="2280"/>
                        </a:lnTo>
                        <a:lnTo>
                          <a:pt x="2292" y="2278"/>
                        </a:lnTo>
                        <a:lnTo>
                          <a:pt x="2294" y="2274"/>
                        </a:lnTo>
                        <a:lnTo>
                          <a:pt x="2294" y="2268"/>
                        </a:lnTo>
                        <a:lnTo>
                          <a:pt x="2292" y="2258"/>
                        </a:lnTo>
                        <a:lnTo>
                          <a:pt x="2288" y="2248"/>
                        </a:lnTo>
                        <a:lnTo>
                          <a:pt x="2288" y="2240"/>
                        </a:lnTo>
                        <a:lnTo>
                          <a:pt x="2290" y="2236"/>
                        </a:lnTo>
                        <a:lnTo>
                          <a:pt x="2292" y="2232"/>
                        </a:lnTo>
                        <a:lnTo>
                          <a:pt x="2294" y="2230"/>
                        </a:lnTo>
                        <a:lnTo>
                          <a:pt x="2296" y="2228"/>
                        </a:lnTo>
                        <a:lnTo>
                          <a:pt x="2296" y="2226"/>
                        </a:lnTo>
                        <a:lnTo>
                          <a:pt x="2294" y="2220"/>
                        </a:lnTo>
                        <a:lnTo>
                          <a:pt x="2282" y="2206"/>
                        </a:lnTo>
                        <a:lnTo>
                          <a:pt x="2272" y="2192"/>
                        </a:lnTo>
                        <a:lnTo>
                          <a:pt x="2268" y="2184"/>
                        </a:lnTo>
                        <a:lnTo>
                          <a:pt x="2266" y="2174"/>
                        </a:lnTo>
                        <a:lnTo>
                          <a:pt x="2268" y="2164"/>
                        </a:lnTo>
                        <a:lnTo>
                          <a:pt x="2272" y="2150"/>
                        </a:lnTo>
                        <a:lnTo>
                          <a:pt x="2276" y="2138"/>
                        </a:lnTo>
                        <a:lnTo>
                          <a:pt x="2278" y="2130"/>
                        </a:lnTo>
                        <a:lnTo>
                          <a:pt x="2282" y="2122"/>
                        </a:lnTo>
                        <a:lnTo>
                          <a:pt x="2288" y="2108"/>
                        </a:lnTo>
                        <a:lnTo>
                          <a:pt x="2304" y="2084"/>
                        </a:lnTo>
                        <a:lnTo>
                          <a:pt x="2308" y="2074"/>
                        </a:lnTo>
                        <a:lnTo>
                          <a:pt x="2310" y="2058"/>
                        </a:lnTo>
                        <a:lnTo>
                          <a:pt x="2312" y="2052"/>
                        </a:lnTo>
                        <a:lnTo>
                          <a:pt x="2314" y="2048"/>
                        </a:lnTo>
                        <a:lnTo>
                          <a:pt x="2320" y="2046"/>
                        </a:lnTo>
                        <a:lnTo>
                          <a:pt x="2322" y="2044"/>
                        </a:lnTo>
                        <a:lnTo>
                          <a:pt x="2324" y="2042"/>
                        </a:lnTo>
                        <a:lnTo>
                          <a:pt x="2324" y="2036"/>
                        </a:lnTo>
                        <a:lnTo>
                          <a:pt x="2322" y="2026"/>
                        </a:lnTo>
                        <a:lnTo>
                          <a:pt x="2324" y="2016"/>
                        </a:lnTo>
                        <a:lnTo>
                          <a:pt x="2326" y="2008"/>
                        </a:lnTo>
                        <a:lnTo>
                          <a:pt x="2332" y="2004"/>
                        </a:lnTo>
                        <a:lnTo>
                          <a:pt x="2338" y="2002"/>
                        </a:lnTo>
                        <a:lnTo>
                          <a:pt x="2350" y="1998"/>
                        </a:lnTo>
                        <a:lnTo>
                          <a:pt x="2354" y="1994"/>
                        </a:lnTo>
                        <a:lnTo>
                          <a:pt x="2354" y="1988"/>
                        </a:lnTo>
                        <a:lnTo>
                          <a:pt x="2352" y="1980"/>
                        </a:lnTo>
                        <a:lnTo>
                          <a:pt x="2356" y="1980"/>
                        </a:lnTo>
                        <a:lnTo>
                          <a:pt x="2360" y="1980"/>
                        </a:lnTo>
                        <a:lnTo>
                          <a:pt x="2366" y="1978"/>
                        </a:lnTo>
                        <a:lnTo>
                          <a:pt x="2372" y="1972"/>
                        </a:lnTo>
                        <a:lnTo>
                          <a:pt x="2380" y="1962"/>
                        </a:lnTo>
                        <a:lnTo>
                          <a:pt x="2388" y="1950"/>
                        </a:lnTo>
                        <a:lnTo>
                          <a:pt x="2390" y="1944"/>
                        </a:lnTo>
                        <a:lnTo>
                          <a:pt x="2394" y="1932"/>
                        </a:lnTo>
                        <a:lnTo>
                          <a:pt x="2396" y="1926"/>
                        </a:lnTo>
                        <a:lnTo>
                          <a:pt x="2400" y="1918"/>
                        </a:lnTo>
                        <a:lnTo>
                          <a:pt x="2408" y="1908"/>
                        </a:lnTo>
                        <a:lnTo>
                          <a:pt x="2422" y="1892"/>
                        </a:lnTo>
                        <a:lnTo>
                          <a:pt x="2450" y="1860"/>
                        </a:lnTo>
                        <a:lnTo>
                          <a:pt x="2470" y="1836"/>
                        </a:lnTo>
                        <a:lnTo>
                          <a:pt x="2494" y="1812"/>
                        </a:lnTo>
                        <a:lnTo>
                          <a:pt x="2532" y="1780"/>
                        </a:lnTo>
                        <a:lnTo>
                          <a:pt x="2556" y="1760"/>
                        </a:lnTo>
                        <a:lnTo>
                          <a:pt x="2580" y="1736"/>
                        </a:lnTo>
                        <a:lnTo>
                          <a:pt x="2604" y="1710"/>
                        </a:lnTo>
                        <a:lnTo>
                          <a:pt x="2626" y="1680"/>
                        </a:lnTo>
                        <a:lnTo>
                          <a:pt x="2646" y="1646"/>
                        </a:lnTo>
                        <a:lnTo>
                          <a:pt x="2666" y="1610"/>
                        </a:lnTo>
                        <a:lnTo>
                          <a:pt x="2686" y="1570"/>
                        </a:lnTo>
                        <a:lnTo>
                          <a:pt x="2702" y="1526"/>
                        </a:lnTo>
                        <a:lnTo>
                          <a:pt x="2712" y="1502"/>
                        </a:lnTo>
                        <a:lnTo>
                          <a:pt x="2722" y="1482"/>
                        </a:lnTo>
                        <a:lnTo>
                          <a:pt x="2738" y="1452"/>
                        </a:lnTo>
                        <a:lnTo>
                          <a:pt x="2750" y="1426"/>
                        </a:lnTo>
                        <a:lnTo>
                          <a:pt x="2752" y="1416"/>
                        </a:lnTo>
                        <a:lnTo>
                          <a:pt x="2754" y="1404"/>
                        </a:lnTo>
                        <a:lnTo>
                          <a:pt x="2758" y="1388"/>
                        </a:lnTo>
                        <a:lnTo>
                          <a:pt x="2762" y="1378"/>
                        </a:lnTo>
                        <a:lnTo>
                          <a:pt x="2768" y="1376"/>
                        </a:lnTo>
                        <a:lnTo>
                          <a:pt x="2772" y="1376"/>
                        </a:lnTo>
                        <a:lnTo>
                          <a:pt x="2776" y="1376"/>
                        </a:lnTo>
                        <a:lnTo>
                          <a:pt x="2770" y="1364"/>
                        </a:lnTo>
                        <a:close/>
                      </a:path>
                    </a:pathLst>
                  </a:custGeom>
                  <a:solidFill>
                    <a:srgbClr val="83BD00">
                      <a:lumMod val="75000"/>
                    </a:srgbClr>
                  </a:solidFill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0" name="Freeform 6155">
                    <a:extLst>
                      <a:ext uri="{FF2B5EF4-FFF2-40B4-BE49-F238E27FC236}">
                        <a16:creationId xmlns:a16="http://schemas.microsoft.com/office/drawing/2014/main" id="{F76F5096-C13F-4827-B6CA-B3D65C0236C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668697" y="954107"/>
                    <a:ext cx="1798643" cy="2608252"/>
                  </a:xfrm>
                  <a:custGeom>
                    <a:avLst/>
                    <a:gdLst>
                      <a:gd name="T0" fmla="*/ 794599 w 2834"/>
                      <a:gd name="T1" fmla="*/ 115556 h 4108"/>
                      <a:gd name="T2" fmla="*/ 750173 w 2834"/>
                      <a:gd name="T3" fmla="*/ 64762 h 4108"/>
                      <a:gd name="T4" fmla="*/ 742557 w 2834"/>
                      <a:gd name="T5" fmla="*/ 528256 h 4108"/>
                      <a:gd name="T6" fmla="*/ 842833 w 2834"/>
                      <a:gd name="T7" fmla="*/ 165080 h 4108"/>
                      <a:gd name="T8" fmla="*/ 708285 w 2834"/>
                      <a:gd name="T9" fmla="*/ 563811 h 4108"/>
                      <a:gd name="T10" fmla="*/ 635933 w 2834"/>
                      <a:gd name="T11" fmla="*/ 595557 h 4108"/>
                      <a:gd name="T12" fmla="*/ 684167 w 2834"/>
                      <a:gd name="T13" fmla="*/ 565081 h 4108"/>
                      <a:gd name="T14" fmla="*/ 836487 w 2834"/>
                      <a:gd name="T15" fmla="*/ 25397 h 4108"/>
                      <a:gd name="T16" fmla="*/ 91392 w 2834"/>
                      <a:gd name="T17" fmla="*/ 1043813 h 4108"/>
                      <a:gd name="T18" fmla="*/ 44426 w 2834"/>
                      <a:gd name="T19" fmla="*/ 1184766 h 4108"/>
                      <a:gd name="T20" fmla="*/ 107893 w 2834"/>
                      <a:gd name="T21" fmla="*/ 1048892 h 4108"/>
                      <a:gd name="T22" fmla="*/ 119317 w 2834"/>
                      <a:gd name="T23" fmla="*/ 1116194 h 4108"/>
                      <a:gd name="T24" fmla="*/ 171359 w 2834"/>
                      <a:gd name="T25" fmla="*/ 1036194 h 4108"/>
                      <a:gd name="T26" fmla="*/ 129471 w 2834"/>
                      <a:gd name="T27" fmla="*/ 1116194 h 4108"/>
                      <a:gd name="T28" fmla="*/ 148511 w 2834"/>
                      <a:gd name="T29" fmla="*/ 1240639 h 4108"/>
                      <a:gd name="T30" fmla="*/ 200554 w 2834"/>
                      <a:gd name="T31" fmla="*/ 1323179 h 4108"/>
                      <a:gd name="T32" fmla="*/ 397299 w 2834"/>
                      <a:gd name="T33" fmla="*/ 877463 h 4108"/>
                      <a:gd name="T34" fmla="*/ 224671 w 2834"/>
                      <a:gd name="T35" fmla="*/ 943495 h 4108"/>
                      <a:gd name="T36" fmla="*/ 331294 w 2834"/>
                      <a:gd name="T37" fmla="*/ 721272 h 4108"/>
                      <a:gd name="T38" fmla="*/ 114239 w 2834"/>
                      <a:gd name="T39" fmla="*/ 665399 h 4108"/>
                      <a:gd name="T40" fmla="*/ 151050 w 2834"/>
                      <a:gd name="T41" fmla="*/ 1219051 h 4108"/>
                      <a:gd name="T42" fmla="*/ 576275 w 2834"/>
                      <a:gd name="T43" fmla="*/ 1158099 h 4108"/>
                      <a:gd name="T44" fmla="*/ 580083 w 2834"/>
                      <a:gd name="T45" fmla="*/ 1159369 h 4108"/>
                      <a:gd name="T46" fmla="*/ 694322 w 2834"/>
                      <a:gd name="T47" fmla="*/ 1079368 h 4108"/>
                      <a:gd name="T48" fmla="*/ 401107 w 2834"/>
                      <a:gd name="T49" fmla="*/ 961273 h 4108"/>
                      <a:gd name="T50" fmla="*/ 840295 w 2834"/>
                      <a:gd name="T51" fmla="*/ 1010797 h 4108"/>
                      <a:gd name="T52" fmla="*/ 605469 w 2834"/>
                      <a:gd name="T53" fmla="*/ 1771434 h 4108"/>
                      <a:gd name="T54" fmla="*/ 799676 w 2834"/>
                      <a:gd name="T55" fmla="*/ 1789212 h 4108"/>
                      <a:gd name="T56" fmla="*/ 858065 w 2834"/>
                      <a:gd name="T57" fmla="*/ 1842545 h 4108"/>
                      <a:gd name="T58" fmla="*/ 1586659 w 2834"/>
                      <a:gd name="T59" fmla="*/ 2201912 h 4108"/>
                      <a:gd name="T60" fmla="*/ 1488921 w 2834"/>
                      <a:gd name="T61" fmla="*/ 2069848 h 4108"/>
                      <a:gd name="T62" fmla="*/ 1391183 w 2834"/>
                      <a:gd name="T63" fmla="*/ 620954 h 4108"/>
                      <a:gd name="T64" fmla="*/ 1212208 w 2834"/>
                      <a:gd name="T65" fmla="*/ 568891 h 4108"/>
                      <a:gd name="T66" fmla="*/ 974843 w 2834"/>
                      <a:gd name="T67" fmla="*/ 468573 h 4108"/>
                      <a:gd name="T68" fmla="*/ 856796 w 2834"/>
                      <a:gd name="T69" fmla="*/ 514287 h 4108"/>
                      <a:gd name="T70" fmla="*/ 732402 w 2834"/>
                      <a:gd name="T71" fmla="*/ 544764 h 4108"/>
                      <a:gd name="T72" fmla="*/ 657512 w 2834"/>
                      <a:gd name="T73" fmla="*/ 642542 h 4108"/>
                      <a:gd name="T74" fmla="*/ 562312 w 2834"/>
                      <a:gd name="T75" fmla="*/ 758098 h 4108"/>
                      <a:gd name="T76" fmla="*/ 446803 w 2834"/>
                      <a:gd name="T77" fmla="*/ 830479 h 4108"/>
                      <a:gd name="T78" fmla="*/ 396030 w 2834"/>
                      <a:gd name="T79" fmla="*/ 911749 h 4108"/>
                      <a:gd name="T80" fmla="*/ 482344 w 2834"/>
                      <a:gd name="T81" fmla="*/ 1027305 h 4108"/>
                      <a:gd name="T82" fmla="*/ 679090 w 2834"/>
                      <a:gd name="T83" fmla="*/ 1102226 h 4108"/>
                      <a:gd name="T84" fmla="*/ 728594 w 2834"/>
                      <a:gd name="T85" fmla="*/ 845717 h 4108"/>
                      <a:gd name="T86" fmla="*/ 818716 w 2834"/>
                      <a:gd name="T87" fmla="*/ 825399 h 4108"/>
                      <a:gd name="T88" fmla="*/ 984998 w 2834"/>
                      <a:gd name="T89" fmla="*/ 975241 h 4108"/>
                      <a:gd name="T90" fmla="*/ 748903 w 2834"/>
                      <a:gd name="T91" fmla="*/ 1168258 h 4108"/>
                      <a:gd name="T92" fmla="*/ 514078 w 2834"/>
                      <a:gd name="T93" fmla="*/ 1158099 h 4108"/>
                      <a:gd name="T94" fmla="*/ 486152 w 2834"/>
                      <a:gd name="T95" fmla="*/ 1146670 h 4108"/>
                      <a:gd name="T96" fmla="*/ 392222 w 2834"/>
                      <a:gd name="T97" fmla="*/ 1235559 h 4108"/>
                      <a:gd name="T98" fmla="*/ 185322 w 2834"/>
                      <a:gd name="T99" fmla="*/ 1389211 h 4108"/>
                      <a:gd name="T100" fmla="*/ 171359 w 2834"/>
                      <a:gd name="T101" fmla="*/ 1584767 h 4108"/>
                      <a:gd name="T102" fmla="*/ 180244 w 2834"/>
                      <a:gd name="T103" fmla="*/ 1823498 h 4108"/>
                      <a:gd name="T104" fmla="*/ 542003 w 2834"/>
                      <a:gd name="T105" fmla="*/ 1610164 h 4108"/>
                      <a:gd name="T106" fmla="*/ 628317 w 2834"/>
                      <a:gd name="T107" fmla="*/ 1615243 h 4108"/>
                      <a:gd name="T108" fmla="*/ 786983 w 2834"/>
                      <a:gd name="T109" fmla="*/ 1730799 h 4108"/>
                      <a:gd name="T110" fmla="*/ 884721 w 2834"/>
                      <a:gd name="T111" fmla="*/ 1789212 h 4108"/>
                      <a:gd name="T112" fmla="*/ 972305 w 2834"/>
                      <a:gd name="T113" fmla="*/ 1674926 h 4108"/>
                      <a:gd name="T114" fmla="*/ 1124624 w 2834"/>
                      <a:gd name="T115" fmla="*/ 1530163 h 4108"/>
                      <a:gd name="T116" fmla="*/ 1213477 w 2834"/>
                      <a:gd name="T117" fmla="*/ 1530163 h 4108"/>
                      <a:gd name="T118" fmla="*/ 976113 w 2834"/>
                      <a:gd name="T119" fmla="*/ 1692704 h 4108"/>
                      <a:gd name="T120" fmla="*/ 1042118 w 2834"/>
                      <a:gd name="T121" fmla="*/ 1838736 h 4108"/>
                      <a:gd name="T122" fmla="*/ 1153819 w 2834"/>
                      <a:gd name="T123" fmla="*/ 2114292 h 4108"/>
                      <a:gd name="T124" fmla="*/ 1426724 w 2834"/>
                      <a:gd name="T125" fmla="*/ 2595564 h 4108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2834"/>
                      <a:gd name="T190" fmla="*/ 0 h 4108"/>
                      <a:gd name="T191" fmla="*/ 2834 w 2834"/>
                      <a:gd name="T192" fmla="*/ 4108 h 4108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2834" h="4108">
                        <a:moveTo>
                          <a:pt x="1216" y="808"/>
                        </a:moveTo>
                        <a:lnTo>
                          <a:pt x="1216" y="808"/>
                        </a:lnTo>
                        <a:lnTo>
                          <a:pt x="1216" y="806"/>
                        </a:lnTo>
                        <a:lnTo>
                          <a:pt x="1212" y="804"/>
                        </a:lnTo>
                        <a:lnTo>
                          <a:pt x="1208" y="804"/>
                        </a:lnTo>
                        <a:lnTo>
                          <a:pt x="1206" y="804"/>
                        </a:lnTo>
                        <a:lnTo>
                          <a:pt x="1206" y="806"/>
                        </a:lnTo>
                        <a:lnTo>
                          <a:pt x="1210" y="808"/>
                        </a:lnTo>
                        <a:lnTo>
                          <a:pt x="1214" y="808"/>
                        </a:lnTo>
                        <a:lnTo>
                          <a:pt x="1216" y="808"/>
                        </a:lnTo>
                        <a:close/>
                        <a:moveTo>
                          <a:pt x="1202" y="798"/>
                        </a:moveTo>
                        <a:lnTo>
                          <a:pt x="1202" y="798"/>
                        </a:lnTo>
                        <a:lnTo>
                          <a:pt x="1198" y="798"/>
                        </a:lnTo>
                        <a:lnTo>
                          <a:pt x="1194" y="802"/>
                        </a:lnTo>
                        <a:lnTo>
                          <a:pt x="1194" y="806"/>
                        </a:lnTo>
                        <a:lnTo>
                          <a:pt x="1196" y="806"/>
                        </a:lnTo>
                        <a:lnTo>
                          <a:pt x="1200" y="806"/>
                        </a:lnTo>
                        <a:lnTo>
                          <a:pt x="1202" y="802"/>
                        </a:lnTo>
                        <a:lnTo>
                          <a:pt x="1202" y="800"/>
                        </a:lnTo>
                        <a:lnTo>
                          <a:pt x="1202" y="798"/>
                        </a:lnTo>
                        <a:close/>
                        <a:moveTo>
                          <a:pt x="1082" y="898"/>
                        </a:moveTo>
                        <a:lnTo>
                          <a:pt x="1082" y="898"/>
                        </a:lnTo>
                        <a:lnTo>
                          <a:pt x="1078" y="896"/>
                        </a:lnTo>
                        <a:lnTo>
                          <a:pt x="1074" y="900"/>
                        </a:lnTo>
                        <a:lnTo>
                          <a:pt x="1072" y="902"/>
                        </a:lnTo>
                        <a:lnTo>
                          <a:pt x="1072" y="906"/>
                        </a:lnTo>
                        <a:lnTo>
                          <a:pt x="1072" y="910"/>
                        </a:lnTo>
                        <a:lnTo>
                          <a:pt x="1066" y="914"/>
                        </a:lnTo>
                        <a:lnTo>
                          <a:pt x="1062" y="916"/>
                        </a:lnTo>
                        <a:lnTo>
                          <a:pt x="1064" y="914"/>
                        </a:lnTo>
                        <a:lnTo>
                          <a:pt x="1066" y="910"/>
                        </a:lnTo>
                        <a:lnTo>
                          <a:pt x="1064" y="908"/>
                        </a:lnTo>
                        <a:lnTo>
                          <a:pt x="1062" y="908"/>
                        </a:lnTo>
                        <a:lnTo>
                          <a:pt x="1060" y="908"/>
                        </a:lnTo>
                        <a:lnTo>
                          <a:pt x="1060" y="906"/>
                        </a:lnTo>
                        <a:lnTo>
                          <a:pt x="1062" y="902"/>
                        </a:lnTo>
                        <a:lnTo>
                          <a:pt x="1066" y="896"/>
                        </a:lnTo>
                        <a:lnTo>
                          <a:pt x="1066" y="894"/>
                        </a:lnTo>
                        <a:lnTo>
                          <a:pt x="1064" y="892"/>
                        </a:lnTo>
                        <a:lnTo>
                          <a:pt x="1058" y="892"/>
                        </a:lnTo>
                        <a:lnTo>
                          <a:pt x="1054" y="896"/>
                        </a:lnTo>
                        <a:lnTo>
                          <a:pt x="1048" y="900"/>
                        </a:lnTo>
                        <a:lnTo>
                          <a:pt x="1046" y="906"/>
                        </a:lnTo>
                        <a:lnTo>
                          <a:pt x="1046" y="912"/>
                        </a:lnTo>
                        <a:lnTo>
                          <a:pt x="1046" y="916"/>
                        </a:lnTo>
                        <a:lnTo>
                          <a:pt x="1046" y="918"/>
                        </a:lnTo>
                        <a:lnTo>
                          <a:pt x="1042" y="920"/>
                        </a:lnTo>
                        <a:lnTo>
                          <a:pt x="1036" y="922"/>
                        </a:lnTo>
                        <a:lnTo>
                          <a:pt x="1036" y="924"/>
                        </a:lnTo>
                        <a:lnTo>
                          <a:pt x="1036" y="928"/>
                        </a:lnTo>
                        <a:lnTo>
                          <a:pt x="1032" y="938"/>
                        </a:lnTo>
                        <a:lnTo>
                          <a:pt x="1030" y="942"/>
                        </a:lnTo>
                        <a:lnTo>
                          <a:pt x="1034" y="940"/>
                        </a:lnTo>
                        <a:lnTo>
                          <a:pt x="1040" y="938"/>
                        </a:lnTo>
                        <a:lnTo>
                          <a:pt x="1044" y="938"/>
                        </a:lnTo>
                        <a:lnTo>
                          <a:pt x="1048" y="940"/>
                        </a:lnTo>
                        <a:lnTo>
                          <a:pt x="1050" y="940"/>
                        </a:lnTo>
                        <a:lnTo>
                          <a:pt x="1052" y="940"/>
                        </a:lnTo>
                        <a:lnTo>
                          <a:pt x="1054" y="936"/>
                        </a:lnTo>
                        <a:lnTo>
                          <a:pt x="1056" y="934"/>
                        </a:lnTo>
                        <a:lnTo>
                          <a:pt x="1058" y="932"/>
                        </a:lnTo>
                        <a:lnTo>
                          <a:pt x="1060" y="934"/>
                        </a:lnTo>
                        <a:lnTo>
                          <a:pt x="1062" y="936"/>
                        </a:lnTo>
                        <a:lnTo>
                          <a:pt x="1064" y="936"/>
                        </a:lnTo>
                        <a:lnTo>
                          <a:pt x="1068" y="930"/>
                        </a:lnTo>
                        <a:lnTo>
                          <a:pt x="1070" y="926"/>
                        </a:lnTo>
                        <a:lnTo>
                          <a:pt x="1072" y="924"/>
                        </a:lnTo>
                        <a:lnTo>
                          <a:pt x="1076" y="920"/>
                        </a:lnTo>
                        <a:lnTo>
                          <a:pt x="1084" y="920"/>
                        </a:lnTo>
                        <a:lnTo>
                          <a:pt x="1088" y="918"/>
                        </a:lnTo>
                        <a:lnTo>
                          <a:pt x="1090" y="916"/>
                        </a:lnTo>
                        <a:lnTo>
                          <a:pt x="1090" y="914"/>
                        </a:lnTo>
                        <a:lnTo>
                          <a:pt x="1090" y="910"/>
                        </a:lnTo>
                        <a:lnTo>
                          <a:pt x="1086" y="904"/>
                        </a:lnTo>
                        <a:lnTo>
                          <a:pt x="1082" y="898"/>
                        </a:lnTo>
                        <a:close/>
                        <a:moveTo>
                          <a:pt x="1190" y="808"/>
                        </a:moveTo>
                        <a:lnTo>
                          <a:pt x="1190" y="808"/>
                        </a:lnTo>
                        <a:lnTo>
                          <a:pt x="1188" y="808"/>
                        </a:lnTo>
                        <a:lnTo>
                          <a:pt x="1186" y="808"/>
                        </a:lnTo>
                        <a:lnTo>
                          <a:pt x="1184" y="808"/>
                        </a:lnTo>
                        <a:lnTo>
                          <a:pt x="1182" y="808"/>
                        </a:lnTo>
                        <a:lnTo>
                          <a:pt x="1180" y="808"/>
                        </a:lnTo>
                        <a:lnTo>
                          <a:pt x="1178" y="810"/>
                        </a:lnTo>
                        <a:lnTo>
                          <a:pt x="1176" y="814"/>
                        </a:lnTo>
                        <a:lnTo>
                          <a:pt x="1178" y="814"/>
                        </a:lnTo>
                        <a:lnTo>
                          <a:pt x="1178" y="816"/>
                        </a:lnTo>
                        <a:lnTo>
                          <a:pt x="1184" y="814"/>
                        </a:lnTo>
                        <a:lnTo>
                          <a:pt x="1188" y="810"/>
                        </a:lnTo>
                        <a:lnTo>
                          <a:pt x="1190" y="808"/>
                        </a:lnTo>
                        <a:close/>
                        <a:moveTo>
                          <a:pt x="1400" y="746"/>
                        </a:moveTo>
                        <a:lnTo>
                          <a:pt x="1400" y="746"/>
                        </a:lnTo>
                        <a:lnTo>
                          <a:pt x="1394" y="744"/>
                        </a:lnTo>
                        <a:lnTo>
                          <a:pt x="1390" y="744"/>
                        </a:lnTo>
                        <a:lnTo>
                          <a:pt x="1388" y="744"/>
                        </a:lnTo>
                        <a:lnTo>
                          <a:pt x="1390" y="748"/>
                        </a:lnTo>
                        <a:lnTo>
                          <a:pt x="1394" y="750"/>
                        </a:lnTo>
                        <a:lnTo>
                          <a:pt x="1398" y="750"/>
                        </a:lnTo>
                        <a:lnTo>
                          <a:pt x="1400" y="748"/>
                        </a:lnTo>
                        <a:lnTo>
                          <a:pt x="1400" y="746"/>
                        </a:lnTo>
                        <a:close/>
                        <a:moveTo>
                          <a:pt x="1252" y="182"/>
                        </a:moveTo>
                        <a:lnTo>
                          <a:pt x="1252" y="182"/>
                        </a:lnTo>
                        <a:lnTo>
                          <a:pt x="1256" y="186"/>
                        </a:lnTo>
                        <a:lnTo>
                          <a:pt x="1256" y="188"/>
                        </a:lnTo>
                        <a:lnTo>
                          <a:pt x="1258" y="190"/>
                        </a:lnTo>
                        <a:lnTo>
                          <a:pt x="1258" y="192"/>
                        </a:lnTo>
                        <a:lnTo>
                          <a:pt x="1262" y="192"/>
                        </a:lnTo>
                        <a:lnTo>
                          <a:pt x="1272" y="190"/>
                        </a:lnTo>
                        <a:lnTo>
                          <a:pt x="1290" y="186"/>
                        </a:lnTo>
                        <a:lnTo>
                          <a:pt x="1306" y="186"/>
                        </a:lnTo>
                        <a:lnTo>
                          <a:pt x="1312" y="184"/>
                        </a:lnTo>
                        <a:lnTo>
                          <a:pt x="1316" y="182"/>
                        </a:lnTo>
                        <a:lnTo>
                          <a:pt x="1318" y="178"/>
                        </a:lnTo>
                        <a:lnTo>
                          <a:pt x="1318" y="172"/>
                        </a:lnTo>
                        <a:lnTo>
                          <a:pt x="1316" y="166"/>
                        </a:lnTo>
                        <a:lnTo>
                          <a:pt x="1312" y="162"/>
                        </a:lnTo>
                        <a:lnTo>
                          <a:pt x="1306" y="160"/>
                        </a:lnTo>
                        <a:lnTo>
                          <a:pt x="1300" y="158"/>
                        </a:lnTo>
                        <a:lnTo>
                          <a:pt x="1284" y="158"/>
                        </a:lnTo>
                        <a:lnTo>
                          <a:pt x="1266" y="162"/>
                        </a:lnTo>
                        <a:lnTo>
                          <a:pt x="1250" y="166"/>
                        </a:lnTo>
                        <a:lnTo>
                          <a:pt x="1238" y="168"/>
                        </a:lnTo>
                        <a:lnTo>
                          <a:pt x="1238" y="170"/>
                        </a:lnTo>
                        <a:lnTo>
                          <a:pt x="1238" y="174"/>
                        </a:lnTo>
                        <a:lnTo>
                          <a:pt x="1252" y="182"/>
                        </a:lnTo>
                        <a:close/>
                        <a:moveTo>
                          <a:pt x="1236" y="808"/>
                        </a:moveTo>
                        <a:lnTo>
                          <a:pt x="1236" y="808"/>
                        </a:lnTo>
                        <a:lnTo>
                          <a:pt x="1238" y="806"/>
                        </a:lnTo>
                        <a:lnTo>
                          <a:pt x="1236" y="804"/>
                        </a:lnTo>
                        <a:lnTo>
                          <a:pt x="1228" y="802"/>
                        </a:lnTo>
                        <a:lnTo>
                          <a:pt x="1224" y="798"/>
                        </a:lnTo>
                        <a:lnTo>
                          <a:pt x="1220" y="796"/>
                        </a:lnTo>
                        <a:lnTo>
                          <a:pt x="1216" y="794"/>
                        </a:lnTo>
                        <a:lnTo>
                          <a:pt x="1216" y="798"/>
                        </a:lnTo>
                        <a:lnTo>
                          <a:pt x="1216" y="802"/>
                        </a:lnTo>
                        <a:lnTo>
                          <a:pt x="1220" y="806"/>
                        </a:lnTo>
                        <a:lnTo>
                          <a:pt x="1228" y="810"/>
                        </a:lnTo>
                        <a:lnTo>
                          <a:pt x="1236" y="808"/>
                        </a:lnTo>
                        <a:close/>
                        <a:moveTo>
                          <a:pt x="902" y="108"/>
                        </a:moveTo>
                        <a:lnTo>
                          <a:pt x="902" y="108"/>
                        </a:lnTo>
                        <a:lnTo>
                          <a:pt x="902" y="114"/>
                        </a:lnTo>
                        <a:lnTo>
                          <a:pt x="904" y="120"/>
                        </a:lnTo>
                        <a:lnTo>
                          <a:pt x="906" y="124"/>
                        </a:lnTo>
                        <a:lnTo>
                          <a:pt x="910" y="126"/>
                        </a:lnTo>
                        <a:lnTo>
                          <a:pt x="912" y="128"/>
                        </a:lnTo>
                        <a:lnTo>
                          <a:pt x="910" y="128"/>
                        </a:lnTo>
                        <a:lnTo>
                          <a:pt x="900" y="130"/>
                        </a:lnTo>
                        <a:lnTo>
                          <a:pt x="886" y="130"/>
                        </a:lnTo>
                        <a:lnTo>
                          <a:pt x="884" y="132"/>
                        </a:lnTo>
                        <a:lnTo>
                          <a:pt x="886" y="136"/>
                        </a:lnTo>
                        <a:lnTo>
                          <a:pt x="898" y="148"/>
                        </a:lnTo>
                        <a:lnTo>
                          <a:pt x="922" y="172"/>
                        </a:lnTo>
                        <a:lnTo>
                          <a:pt x="936" y="184"/>
                        </a:lnTo>
                        <a:lnTo>
                          <a:pt x="948" y="192"/>
                        </a:lnTo>
                        <a:lnTo>
                          <a:pt x="960" y="194"/>
                        </a:lnTo>
                        <a:lnTo>
                          <a:pt x="970" y="192"/>
                        </a:lnTo>
                        <a:lnTo>
                          <a:pt x="980" y="188"/>
                        </a:lnTo>
                        <a:lnTo>
                          <a:pt x="990" y="182"/>
                        </a:lnTo>
                        <a:lnTo>
                          <a:pt x="1018" y="164"/>
                        </a:lnTo>
                        <a:lnTo>
                          <a:pt x="1038" y="152"/>
                        </a:lnTo>
                        <a:lnTo>
                          <a:pt x="1040" y="152"/>
                        </a:lnTo>
                        <a:lnTo>
                          <a:pt x="1042" y="154"/>
                        </a:lnTo>
                        <a:lnTo>
                          <a:pt x="1042" y="158"/>
                        </a:lnTo>
                        <a:lnTo>
                          <a:pt x="1048" y="160"/>
                        </a:lnTo>
                        <a:lnTo>
                          <a:pt x="1056" y="164"/>
                        </a:lnTo>
                        <a:lnTo>
                          <a:pt x="1072" y="166"/>
                        </a:lnTo>
                        <a:lnTo>
                          <a:pt x="1088" y="168"/>
                        </a:lnTo>
                        <a:lnTo>
                          <a:pt x="1096" y="170"/>
                        </a:lnTo>
                        <a:lnTo>
                          <a:pt x="1094" y="172"/>
                        </a:lnTo>
                        <a:lnTo>
                          <a:pt x="1088" y="176"/>
                        </a:lnTo>
                        <a:lnTo>
                          <a:pt x="1058" y="186"/>
                        </a:lnTo>
                        <a:lnTo>
                          <a:pt x="1014" y="198"/>
                        </a:lnTo>
                        <a:lnTo>
                          <a:pt x="994" y="206"/>
                        </a:lnTo>
                        <a:lnTo>
                          <a:pt x="980" y="210"/>
                        </a:lnTo>
                        <a:lnTo>
                          <a:pt x="972" y="216"/>
                        </a:lnTo>
                        <a:lnTo>
                          <a:pt x="970" y="218"/>
                        </a:lnTo>
                        <a:lnTo>
                          <a:pt x="970" y="220"/>
                        </a:lnTo>
                        <a:lnTo>
                          <a:pt x="976" y="222"/>
                        </a:lnTo>
                        <a:lnTo>
                          <a:pt x="988" y="224"/>
                        </a:lnTo>
                        <a:lnTo>
                          <a:pt x="1008" y="224"/>
                        </a:lnTo>
                        <a:lnTo>
                          <a:pt x="1034" y="222"/>
                        </a:lnTo>
                        <a:lnTo>
                          <a:pt x="1058" y="220"/>
                        </a:lnTo>
                        <a:lnTo>
                          <a:pt x="1072" y="220"/>
                        </a:lnTo>
                        <a:lnTo>
                          <a:pt x="1074" y="222"/>
                        </a:lnTo>
                        <a:lnTo>
                          <a:pt x="1076" y="222"/>
                        </a:lnTo>
                        <a:lnTo>
                          <a:pt x="1072" y="226"/>
                        </a:lnTo>
                        <a:lnTo>
                          <a:pt x="1064" y="232"/>
                        </a:lnTo>
                        <a:lnTo>
                          <a:pt x="1050" y="236"/>
                        </a:lnTo>
                        <a:lnTo>
                          <a:pt x="1036" y="242"/>
                        </a:lnTo>
                        <a:lnTo>
                          <a:pt x="1018" y="244"/>
                        </a:lnTo>
                        <a:lnTo>
                          <a:pt x="994" y="250"/>
                        </a:lnTo>
                        <a:lnTo>
                          <a:pt x="988" y="252"/>
                        </a:lnTo>
                        <a:lnTo>
                          <a:pt x="984" y="256"/>
                        </a:lnTo>
                        <a:lnTo>
                          <a:pt x="986" y="260"/>
                        </a:lnTo>
                        <a:lnTo>
                          <a:pt x="990" y="264"/>
                        </a:lnTo>
                        <a:lnTo>
                          <a:pt x="1014" y="274"/>
                        </a:lnTo>
                        <a:lnTo>
                          <a:pt x="1028" y="280"/>
                        </a:lnTo>
                        <a:lnTo>
                          <a:pt x="1036" y="286"/>
                        </a:lnTo>
                        <a:lnTo>
                          <a:pt x="1048" y="296"/>
                        </a:lnTo>
                        <a:lnTo>
                          <a:pt x="1052" y="302"/>
                        </a:lnTo>
                        <a:lnTo>
                          <a:pt x="1060" y="308"/>
                        </a:lnTo>
                        <a:lnTo>
                          <a:pt x="1072" y="312"/>
                        </a:lnTo>
                        <a:lnTo>
                          <a:pt x="1090" y="318"/>
                        </a:lnTo>
                        <a:lnTo>
                          <a:pt x="1098" y="320"/>
                        </a:lnTo>
                        <a:lnTo>
                          <a:pt x="1104" y="320"/>
                        </a:lnTo>
                        <a:lnTo>
                          <a:pt x="1110" y="318"/>
                        </a:lnTo>
                        <a:lnTo>
                          <a:pt x="1114" y="316"/>
                        </a:lnTo>
                        <a:lnTo>
                          <a:pt x="1116" y="312"/>
                        </a:lnTo>
                        <a:lnTo>
                          <a:pt x="1116" y="306"/>
                        </a:lnTo>
                        <a:lnTo>
                          <a:pt x="1118" y="294"/>
                        </a:lnTo>
                        <a:lnTo>
                          <a:pt x="1120" y="282"/>
                        </a:lnTo>
                        <a:lnTo>
                          <a:pt x="1124" y="268"/>
                        </a:lnTo>
                        <a:lnTo>
                          <a:pt x="1128" y="262"/>
                        </a:lnTo>
                        <a:lnTo>
                          <a:pt x="1132" y="256"/>
                        </a:lnTo>
                        <a:lnTo>
                          <a:pt x="1138" y="252"/>
                        </a:lnTo>
                        <a:lnTo>
                          <a:pt x="1146" y="248"/>
                        </a:lnTo>
                        <a:lnTo>
                          <a:pt x="1160" y="242"/>
                        </a:lnTo>
                        <a:lnTo>
                          <a:pt x="1166" y="236"/>
                        </a:lnTo>
                        <a:lnTo>
                          <a:pt x="1166" y="230"/>
                        </a:lnTo>
                        <a:lnTo>
                          <a:pt x="1164" y="224"/>
                        </a:lnTo>
                        <a:lnTo>
                          <a:pt x="1162" y="218"/>
                        </a:lnTo>
                        <a:lnTo>
                          <a:pt x="1162" y="214"/>
                        </a:lnTo>
                        <a:lnTo>
                          <a:pt x="1162" y="212"/>
                        </a:lnTo>
                        <a:lnTo>
                          <a:pt x="1166" y="208"/>
                        </a:lnTo>
                        <a:lnTo>
                          <a:pt x="1176" y="204"/>
                        </a:lnTo>
                        <a:lnTo>
                          <a:pt x="1182" y="202"/>
                        </a:lnTo>
                        <a:lnTo>
                          <a:pt x="1188" y="200"/>
                        </a:lnTo>
                        <a:lnTo>
                          <a:pt x="1190" y="196"/>
                        </a:lnTo>
                        <a:lnTo>
                          <a:pt x="1192" y="192"/>
                        </a:lnTo>
                        <a:lnTo>
                          <a:pt x="1194" y="186"/>
                        </a:lnTo>
                        <a:lnTo>
                          <a:pt x="1194" y="178"/>
                        </a:lnTo>
                        <a:lnTo>
                          <a:pt x="1196" y="170"/>
                        </a:lnTo>
                        <a:lnTo>
                          <a:pt x="1198" y="166"/>
                        </a:lnTo>
                        <a:lnTo>
                          <a:pt x="1202" y="164"/>
                        </a:lnTo>
                        <a:lnTo>
                          <a:pt x="1206" y="160"/>
                        </a:lnTo>
                        <a:lnTo>
                          <a:pt x="1212" y="158"/>
                        </a:lnTo>
                        <a:lnTo>
                          <a:pt x="1234" y="156"/>
                        </a:lnTo>
                        <a:lnTo>
                          <a:pt x="1272" y="152"/>
                        </a:lnTo>
                        <a:lnTo>
                          <a:pt x="1284" y="148"/>
                        </a:lnTo>
                        <a:lnTo>
                          <a:pt x="1290" y="146"/>
                        </a:lnTo>
                        <a:lnTo>
                          <a:pt x="1290" y="144"/>
                        </a:lnTo>
                        <a:lnTo>
                          <a:pt x="1290" y="142"/>
                        </a:lnTo>
                        <a:lnTo>
                          <a:pt x="1284" y="138"/>
                        </a:lnTo>
                        <a:lnTo>
                          <a:pt x="1274" y="136"/>
                        </a:lnTo>
                        <a:lnTo>
                          <a:pt x="1260" y="130"/>
                        </a:lnTo>
                        <a:lnTo>
                          <a:pt x="1244" y="126"/>
                        </a:lnTo>
                        <a:lnTo>
                          <a:pt x="1236" y="124"/>
                        </a:lnTo>
                        <a:lnTo>
                          <a:pt x="1226" y="118"/>
                        </a:lnTo>
                        <a:lnTo>
                          <a:pt x="1224" y="116"/>
                        </a:lnTo>
                        <a:lnTo>
                          <a:pt x="1220" y="114"/>
                        </a:lnTo>
                        <a:lnTo>
                          <a:pt x="1202" y="114"/>
                        </a:lnTo>
                        <a:lnTo>
                          <a:pt x="1190" y="112"/>
                        </a:lnTo>
                        <a:lnTo>
                          <a:pt x="1186" y="110"/>
                        </a:lnTo>
                        <a:lnTo>
                          <a:pt x="1184" y="106"/>
                        </a:lnTo>
                        <a:lnTo>
                          <a:pt x="1182" y="102"/>
                        </a:lnTo>
                        <a:lnTo>
                          <a:pt x="1182" y="96"/>
                        </a:lnTo>
                        <a:lnTo>
                          <a:pt x="1182" y="90"/>
                        </a:lnTo>
                        <a:lnTo>
                          <a:pt x="1178" y="84"/>
                        </a:lnTo>
                        <a:lnTo>
                          <a:pt x="1170" y="78"/>
                        </a:lnTo>
                        <a:lnTo>
                          <a:pt x="1162" y="74"/>
                        </a:lnTo>
                        <a:lnTo>
                          <a:pt x="1156" y="76"/>
                        </a:lnTo>
                        <a:lnTo>
                          <a:pt x="1152" y="82"/>
                        </a:lnTo>
                        <a:lnTo>
                          <a:pt x="1148" y="88"/>
                        </a:lnTo>
                        <a:lnTo>
                          <a:pt x="1144" y="96"/>
                        </a:lnTo>
                        <a:lnTo>
                          <a:pt x="1144" y="98"/>
                        </a:lnTo>
                        <a:lnTo>
                          <a:pt x="1142" y="94"/>
                        </a:lnTo>
                        <a:lnTo>
                          <a:pt x="1140" y="84"/>
                        </a:lnTo>
                        <a:lnTo>
                          <a:pt x="1140" y="78"/>
                        </a:lnTo>
                        <a:lnTo>
                          <a:pt x="1142" y="74"/>
                        </a:lnTo>
                        <a:lnTo>
                          <a:pt x="1144" y="70"/>
                        </a:lnTo>
                        <a:lnTo>
                          <a:pt x="1150" y="66"/>
                        </a:lnTo>
                        <a:lnTo>
                          <a:pt x="1152" y="64"/>
                        </a:lnTo>
                        <a:lnTo>
                          <a:pt x="1132" y="54"/>
                        </a:lnTo>
                        <a:lnTo>
                          <a:pt x="1124" y="50"/>
                        </a:lnTo>
                        <a:lnTo>
                          <a:pt x="1108" y="50"/>
                        </a:lnTo>
                        <a:lnTo>
                          <a:pt x="1100" y="50"/>
                        </a:lnTo>
                        <a:lnTo>
                          <a:pt x="1092" y="48"/>
                        </a:lnTo>
                        <a:lnTo>
                          <a:pt x="1084" y="42"/>
                        </a:lnTo>
                        <a:lnTo>
                          <a:pt x="1080" y="40"/>
                        </a:lnTo>
                        <a:lnTo>
                          <a:pt x="1076" y="40"/>
                        </a:lnTo>
                        <a:lnTo>
                          <a:pt x="1070" y="40"/>
                        </a:lnTo>
                        <a:lnTo>
                          <a:pt x="1062" y="44"/>
                        </a:lnTo>
                        <a:lnTo>
                          <a:pt x="1058" y="48"/>
                        </a:lnTo>
                        <a:lnTo>
                          <a:pt x="1056" y="54"/>
                        </a:lnTo>
                        <a:lnTo>
                          <a:pt x="1054" y="58"/>
                        </a:lnTo>
                        <a:lnTo>
                          <a:pt x="1056" y="66"/>
                        </a:lnTo>
                        <a:lnTo>
                          <a:pt x="1060" y="80"/>
                        </a:lnTo>
                        <a:lnTo>
                          <a:pt x="1068" y="94"/>
                        </a:lnTo>
                        <a:lnTo>
                          <a:pt x="1084" y="120"/>
                        </a:lnTo>
                        <a:lnTo>
                          <a:pt x="1086" y="130"/>
                        </a:lnTo>
                        <a:lnTo>
                          <a:pt x="1086" y="132"/>
                        </a:lnTo>
                        <a:lnTo>
                          <a:pt x="1084" y="132"/>
                        </a:lnTo>
                        <a:lnTo>
                          <a:pt x="1080" y="132"/>
                        </a:lnTo>
                        <a:lnTo>
                          <a:pt x="1076" y="130"/>
                        </a:lnTo>
                        <a:lnTo>
                          <a:pt x="1068" y="122"/>
                        </a:lnTo>
                        <a:lnTo>
                          <a:pt x="1048" y="96"/>
                        </a:lnTo>
                        <a:lnTo>
                          <a:pt x="1036" y="82"/>
                        </a:lnTo>
                        <a:lnTo>
                          <a:pt x="1026" y="72"/>
                        </a:lnTo>
                        <a:lnTo>
                          <a:pt x="1020" y="68"/>
                        </a:lnTo>
                        <a:lnTo>
                          <a:pt x="1014" y="66"/>
                        </a:lnTo>
                        <a:lnTo>
                          <a:pt x="1008" y="64"/>
                        </a:lnTo>
                        <a:lnTo>
                          <a:pt x="1004" y="66"/>
                        </a:lnTo>
                        <a:lnTo>
                          <a:pt x="998" y="68"/>
                        </a:lnTo>
                        <a:lnTo>
                          <a:pt x="994" y="70"/>
                        </a:lnTo>
                        <a:lnTo>
                          <a:pt x="990" y="78"/>
                        </a:lnTo>
                        <a:lnTo>
                          <a:pt x="988" y="88"/>
                        </a:lnTo>
                        <a:lnTo>
                          <a:pt x="986" y="96"/>
                        </a:lnTo>
                        <a:lnTo>
                          <a:pt x="986" y="108"/>
                        </a:lnTo>
                        <a:lnTo>
                          <a:pt x="984" y="106"/>
                        </a:lnTo>
                        <a:lnTo>
                          <a:pt x="980" y="100"/>
                        </a:lnTo>
                        <a:lnTo>
                          <a:pt x="974" y="90"/>
                        </a:lnTo>
                        <a:lnTo>
                          <a:pt x="968" y="84"/>
                        </a:lnTo>
                        <a:lnTo>
                          <a:pt x="960" y="80"/>
                        </a:lnTo>
                        <a:lnTo>
                          <a:pt x="954" y="78"/>
                        </a:lnTo>
                        <a:lnTo>
                          <a:pt x="950" y="76"/>
                        </a:lnTo>
                        <a:lnTo>
                          <a:pt x="948" y="76"/>
                        </a:lnTo>
                        <a:lnTo>
                          <a:pt x="960" y="72"/>
                        </a:lnTo>
                        <a:lnTo>
                          <a:pt x="972" y="70"/>
                        </a:lnTo>
                        <a:lnTo>
                          <a:pt x="978" y="66"/>
                        </a:lnTo>
                        <a:lnTo>
                          <a:pt x="984" y="62"/>
                        </a:lnTo>
                        <a:lnTo>
                          <a:pt x="984" y="60"/>
                        </a:lnTo>
                        <a:lnTo>
                          <a:pt x="982" y="56"/>
                        </a:lnTo>
                        <a:lnTo>
                          <a:pt x="978" y="56"/>
                        </a:lnTo>
                        <a:lnTo>
                          <a:pt x="970" y="56"/>
                        </a:lnTo>
                        <a:lnTo>
                          <a:pt x="958" y="60"/>
                        </a:lnTo>
                        <a:lnTo>
                          <a:pt x="946" y="62"/>
                        </a:lnTo>
                        <a:lnTo>
                          <a:pt x="938" y="62"/>
                        </a:lnTo>
                        <a:lnTo>
                          <a:pt x="934" y="62"/>
                        </a:lnTo>
                        <a:lnTo>
                          <a:pt x="930" y="58"/>
                        </a:lnTo>
                        <a:lnTo>
                          <a:pt x="928" y="56"/>
                        </a:lnTo>
                        <a:lnTo>
                          <a:pt x="926" y="56"/>
                        </a:lnTo>
                        <a:lnTo>
                          <a:pt x="922" y="58"/>
                        </a:lnTo>
                        <a:lnTo>
                          <a:pt x="916" y="60"/>
                        </a:lnTo>
                        <a:lnTo>
                          <a:pt x="908" y="64"/>
                        </a:lnTo>
                        <a:lnTo>
                          <a:pt x="904" y="64"/>
                        </a:lnTo>
                        <a:lnTo>
                          <a:pt x="902" y="64"/>
                        </a:lnTo>
                        <a:lnTo>
                          <a:pt x="900" y="60"/>
                        </a:lnTo>
                        <a:lnTo>
                          <a:pt x="896" y="58"/>
                        </a:lnTo>
                        <a:lnTo>
                          <a:pt x="892" y="58"/>
                        </a:lnTo>
                        <a:lnTo>
                          <a:pt x="884" y="60"/>
                        </a:lnTo>
                        <a:lnTo>
                          <a:pt x="874" y="64"/>
                        </a:lnTo>
                        <a:lnTo>
                          <a:pt x="862" y="72"/>
                        </a:lnTo>
                        <a:lnTo>
                          <a:pt x="856" y="78"/>
                        </a:lnTo>
                        <a:lnTo>
                          <a:pt x="854" y="82"/>
                        </a:lnTo>
                        <a:lnTo>
                          <a:pt x="854" y="88"/>
                        </a:lnTo>
                        <a:lnTo>
                          <a:pt x="858" y="92"/>
                        </a:lnTo>
                        <a:lnTo>
                          <a:pt x="862" y="98"/>
                        </a:lnTo>
                        <a:lnTo>
                          <a:pt x="872" y="112"/>
                        </a:lnTo>
                        <a:lnTo>
                          <a:pt x="878" y="116"/>
                        </a:lnTo>
                        <a:lnTo>
                          <a:pt x="884" y="118"/>
                        </a:lnTo>
                        <a:lnTo>
                          <a:pt x="890" y="114"/>
                        </a:lnTo>
                        <a:lnTo>
                          <a:pt x="894" y="110"/>
                        </a:lnTo>
                        <a:lnTo>
                          <a:pt x="902" y="104"/>
                        </a:lnTo>
                        <a:lnTo>
                          <a:pt x="902" y="108"/>
                        </a:lnTo>
                        <a:close/>
                        <a:moveTo>
                          <a:pt x="1272" y="818"/>
                        </a:moveTo>
                        <a:lnTo>
                          <a:pt x="1272" y="818"/>
                        </a:lnTo>
                        <a:lnTo>
                          <a:pt x="1272" y="816"/>
                        </a:lnTo>
                        <a:lnTo>
                          <a:pt x="1270" y="814"/>
                        </a:lnTo>
                        <a:lnTo>
                          <a:pt x="1266" y="812"/>
                        </a:lnTo>
                        <a:lnTo>
                          <a:pt x="1264" y="814"/>
                        </a:lnTo>
                        <a:lnTo>
                          <a:pt x="1264" y="818"/>
                        </a:lnTo>
                        <a:lnTo>
                          <a:pt x="1264" y="820"/>
                        </a:lnTo>
                        <a:lnTo>
                          <a:pt x="1272" y="818"/>
                        </a:lnTo>
                        <a:close/>
                        <a:moveTo>
                          <a:pt x="1168" y="848"/>
                        </a:moveTo>
                        <a:lnTo>
                          <a:pt x="1168" y="848"/>
                        </a:lnTo>
                        <a:lnTo>
                          <a:pt x="1176" y="848"/>
                        </a:lnTo>
                        <a:lnTo>
                          <a:pt x="1180" y="848"/>
                        </a:lnTo>
                        <a:lnTo>
                          <a:pt x="1182" y="844"/>
                        </a:lnTo>
                        <a:lnTo>
                          <a:pt x="1184" y="840"/>
                        </a:lnTo>
                        <a:lnTo>
                          <a:pt x="1190" y="836"/>
                        </a:lnTo>
                        <a:lnTo>
                          <a:pt x="1192" y="834"/>
                        </a:lnTo>
                        <a:lnTo>
                          <a:pt x="1192" y="832"/>
                        </a:lnTo>
                        <a:lnTo>
                          <a:pt x="1192" y="830"/>
                        </a:lnTo>
                        <a:lnTo>
                          <a:pt x="1188" y="828"/>
                        </a:lnTo>
                        <a:lnTo>
                          <a:pt x="1182" y="826"/>
                        </a:lnTo>
                        <a:lnTo>
                          <a:pt x="1180" y="826"/>
                        </a:lnTo>
                        <a:lnTo>
                          <a:pt x="1180" y="828"/>
                        </a:lnTo>
                        <a:lnTo>
                          <a:pt x="1176" y="830"/>
                        </a:lnTo>
                        <a:lnTo>
                          <a:pt x="1174" y="830"/>
                        </a:lnTo>
                        <a:lnTo>
                          <a:pt x="1172" y="832"/>
                        </a:lnTo>
                        <a:lnTo>
                          <a:pt x="1170" y="832"/>
                        </a:lnTo>
                        <a:lnTo>
                          <a:pt x="1166" y="832"/>
                        </a:lnTo>
                        <a:lnTo>
                          <a:pt x="1164" y="832"/>
                        </a:lnTo>
                        <a:lnTo>
                          <a:pt x="1162" y="834"/>
                        </a:lnTo>
                        <a:lnTo>
                          <a:pt x="1162" y="838"/>
                        </a:lnTo>
                        <a:lnTo>
                          <a:pt x="1160" y="842"/>
                        </a:lnTo>
                        <a:lnTo>
                          <a:pt x="1156" y="842"/>
                        </a:lnTo>
                        <a:lnTo>
                          <a:pt x="1154" y="842"/>
                        </a:lnTo>
                        <a:lnTo>
                          <a:pt x="1152" y="844"/>
                        </a:lnTo>
                        <a:lnTo>
                          <a:pt x="1152" y="846"/>
                        </a:lnTo>
                        <a:lnTo>
                          <a:pt x="1154" y="848"/>
                        </a:lnTo>
                        <a:lnTo>
                          <a:pt x="1168" y="848"/>
                        </a:lnTo>
                        <a:close/>
                        <a:moveTo>
                          <a:pt x="1214" y="822"/>
                        </a:moveTo>
                        <a:lnTo>
                          <a:pt x="1214" y="822"/>
                        </a:lnTo>
                        <a:lnTo>
                          <a:pt x="1218" y="816"/>
                        </a:lnTo>
                        <a:lnTo>
                          <a:pt x="1218" y="814"/>
                        </a:lnTo>
                        <a:lnTo>
                          <a:pt x="1216" y="814"/>
                        </a:lnTo>
                        <a:lnTo>
                          <a:pt x="1212" y="812"/>
                        </a:lnTo>
                        <a:lnTo>
                          <a:pt x="1208" y="814"/>
                        </a:lnTo>
                        <a:lnTo>
                          <a:pt x="1206" y="814"/>
                        </a:lnTo>
                        <a:lnTo>
                          <a:pt x="1202" y="812"/>
                        </a:lnTo>
                        <a:lnTo>
                          <a:pt x="1198" y="810"/>
                        </a:lnTo>
                        <a:lnTo>
                          <a:pt x="1196" y="812"/>
                        </a:lnTo>
                        <a:lnTo>
                          <a:pt x="1192" y="814"/>
                        </a:lnTo>
                        <a:lnTo>
                          <a:pt x="1190" y="814"/>
                        </a:lnTo>
                        <a:lnTo>
                          <a:pt x="1188" y="814"/>
                        </a:lnTo>
                        <a:lnTo>
                          <a:pt x="1188" y="816"/>
                        </a:lnTo>
                        <a:lnTo>
                          <a:pt x="1184" y="820"/>
                        </a:lnTo>
                        <a:lnTo>
                          <a:pt x="1182" y="822"/>
                        </a:lnTo>
                        <a:lnTo>
                          <a:pt x="1184" y="824"/>
                        </a:lnTo>
                        <a:lnTo>
                          <a:pt x="1190" y="824"/>
                        </a:lnTo>
                        <a:lnTo>
                          <a:pt x="1196" y="828"/>
                        </a:lnTo>
                        <a:lnTo>
                          <a:pt x="1200" y="830"/>
                        </a:lnTo>
                        <a:lnTo>
                          <a:pt x="1204" y="830"/>
                        </a:lnTo>
                        <a:lnTo>
                          <a:pt x="1214" y="822"/>
                        </a:lnTo>
                        <a:close/>
                        <a:moveTo>
                          <a:pt x="1352" y="792"/>
                        </a:moveTo>
                        <a:lnTo>
                          <a:pt x="1352" y="792"/>
                        </a:lnTo>
                        <a:lnTo>
                          <a:pt x="1348" y="790"/>
                        </a:lnTo>
                        <a:lnTo>
                          <a:pt x="1344" y="788"/>
                        </a:lnTo>
                        <a:lnTo>
                          <a:pt x="1338" y="788"/>
                        </a:lnTo>
                        <a:lnTo>
                          <a:pt x="1330" y="790"/>
                        </a:lnTo>
                        <a:lnTo>
                          <a:pt x="1328" y="792"/>
                        </a:lnTo>
                        <a:lnTo>
                          <a:pt x="1330" y="794"/>
                        </a:lnTo>
                        <a:lnTo>
                          <a:pt x="1340" y="798"/>
                        </a:lnTo>
                        <a:lnTo>
                          <a:pt x="1350" y="796"/>
                        </a:lnTo>
                        <a:lnTo>
                          <a:pt x="1352" y="796"/>
                        </a:lnTo>
                        <a:lnTo>
                          <a:pt x="1352" y="792"/>
                        </a:lnTo>
                        <a:close/>
                        <a:moveTo>
                          <a:pt x="1326" y="780"/>
                        </a:moveTo>
                        <a:lnTo>
                          <a:pt x="1326" y="780"/>
                        </a:lnTo>
                        <a:lnTo>
                          <a:pt x="1330" y="778"/>
                        </a:lnTo>
                        <a:lnTo>
                          <a:pt x="1334" y="776"/>
                        </a:lnTo>
                        <a:lnTo>
                          <a:pt x="1338" y="776"/>
                        </a:lnTo>
                        <a:lnTo>
                          <a:pt x="1342" y="776"/>
                        </a:lnTo>
                        <a:lnTo>
                          <a:pt x="1346" y="778"/>
                        </a:lnTo>
                        <a:lnTo>
                          <a:pt x="1350" y="776"/>
                        </a:lnTo>
                        <a:lnTo>
                          <a:pt x="1364" y="766"/>
                        </a:lnTo>
                        <a:lnTo>
                          <a:pt x="1372" y="760"/>
                        </a:lnTo>
                        <a:lnTo>
                          <a:pt x="1372" y="758"/>
                        </a:lnTo>
                        <a:lnTo>
                          <a:pt x="1372" y="756"/>
                        </a:lnTo>
                        <a:lnTo>
                          <a:pt x="1368" y="756"/>
                        </a:lnTo>
                        <a:lnTo>
                          <a:pt x="1362" y="756"/>
                        </a:lnTo>
                        <a:lnTo>
                          <a:pt x="1356" y="758"/>
                        </a:lnTo>
                        <a:lnTo>
                          <a:pt x="1358" y="760"/>
                        </a:lnTo>
                        <a:lnTo>
                          <a:pt x="1358" y="762"/>
                        </a:lnTo>
                        <a:lnTo>
                          <a:pt x="1356" y="764"/>
                        </a:lnTo>
                        <a:lnTo>
                          <a:pt x="1350" y="762"/>
                        </a:lnTo>
                        <a:lnTo>
                          <a:pt x="1348" y="762"/>
                        </a:lnTo>
                        <a:lnTo>
                          <a:pt x="1346" y="762"/>
                        </a:lnTo>
                        <a:lnTo>
                          <a:pt x="1342" y="766"/>
                        </a:lnTo>
                        <a:lnTo>
                          <a:pt x="1342" y="770"/>
                        </a:lnTo>
                        <a:lnTo>
                          <a:pt x="1340" y="768"/>
                        </a:lnTo>
                        <a:lnTo>
                          <a:pt x="1338" y="766"/>
                        </a:lnTo>
                        <a:lnTo>
                          <a:pt x="1332" y="766"/>
                        </a:lnTo>
                        <a:lnTo>
                          <a:pt x="1318" y="770"/>
                        </a:lnTo>
                        <a:lnTo>
                          <a:pt x="1314" y="774"/>
                        </a:lnTo>
                        <a:lnTo>
                          <a:pt x="1318" y="776"/>
                        </a:lnTo>
                        <a:lnTo>
                          <a:pt x="1320" y="776"/>
                        </a:lnTo>
                        <a:lnTo>
                          <a:pt x="1322" y="778"/>
                        </a:lnTo>
                        <a:lnTo>
                          <a:pt x="1320" y="780"/>
                        </a:lnTo>
                        <a:lnTo>
                          <a:pt x="1326" y="780"/>
                        </a:lnTo>
                        <a:close/>
                        <a:moveTo>
                          <a:pt x="1414" y="220"/>
                        </a:moveTo>
                        <a:lnTo>
                          <a:pt x="1414" y="220"/>
                        </a:lnTo>
                        <a:lnTo>
                          <a:pt x="1408" y="216"/>
                        </a:lnTo>
                        <a:lnTo>
                          <a:pt x="1402" y="216"/>
                        </a:lnTo>
                        <a:lnTo>
                          <a:pt x="1392" y="218"/>
                        </a:lnTo>
                        <a:lnTo>
                          <a:pt x="1388" y="220"/>
                        </a:lnTo>
                        <a:lnTo>
                          <a:pt x="1382" y="220"/>
                        </a:lnTo>
                        <a:lnTo>
                          <a:pt x="1374" y="218"/>
                        </a:lnTo>
                        <a:lnTo>
                          <a:pt x="1364" y="214"/>
                        </a:lnTo>
                        <a:lnTo>
                          <a:pt x="1356" y="208"/>
                        </a:lnTo>
                        <a:lnTo>
                          <a:pt x="1354" y="204"/>
                        </a:lnTo>
                        <a:lnTo>
                          <a:pt x="1356" y="200"/>
                        </a:lnTo>
                        <a:lnTo>
                          <a:pt x="1360" y="198"/>
                        </a:lnTo>
                        <a:lnTo>
                          <a:pt x="1370" y="194"/>
                        </a:lnTo>
                        <a:lnTo>
                          <a:pt x="1370" y="192"/>
                        </a:lnTo>
                        <a:lnTo>
                          <a:pt x="1366" y="190"/>
                        </a:lnTo>
                        <a:lnTo>
                          <a:pt x="1354" y="188"/>
                        </a:lnTo>
                        <a:lnTo>
                          <a:pt x="1336" y="188"/>
                        </a:lnTo>
                        <a:lnTo>
                          <a:pt x="1316" y="188"/>
                        </a:lnTo>
                        <a:lnTo>
                          <a:pt x="1296" y="190"/>
                        </a:lnTo>
                        <a:lnTo>
                          <a:pt x="1280" y="194"/>
                        </a:lnTo>
                        <a:lnTo>
                          <a:pt x="1274" y="196"/>
                        </a:lnTo>
                        <a:lnTo>
                          <a:pt x="1270" y="198"/>
                        </a:lnTo>
                        <a:lnTo>
                          <a:pt x="1270" y="202"/>
                        </a:lnTo>
                        <a:lnTo>
                          <a:pt x="1272" y="204"/>
                        </a:lnTo>
                        <a:lnTo>
                          <a:pt x="1276" y="208"/>
                        </a:lnTo>
                        <a:lnTo>
                          <a:pt x="1286" y="212"/>
                        </a:lnTo>
                        <a:lnTo>
                          <a:pt x="1292" y="214"/>
                        </a:lnTo>
                        <a:lnTo>
                          <a:pt x="1292" y="216"/>
                        </a:lnTo>
                        <a:lnTo>
                          <a:pt x="1292" y="218"/>
                        </a:lnTo>
                        <a:lnTo>
                          <a:pt x="1286" y="224"/>
                        </a:lnTo>
                        <a:lnTo>
                          <a:pt x="1272" y="236"/>
                        </a:lnTo>
                        <a:lnTo>
                          <a:pt x="1264" y="242"/>
                        </a:lnTo>
                        <a:lnTo>
                          <a:pt x="1262" y="246"/>
                        </a:lnTo>
                        <a:lnTo>
                          <a:pt x="1264" y="248"/>
                        </a:lnTo>
                        <a:lnTo>
                          <a:pt x="1270" y="250"/>
                        </a:lnTo>
                        <a:lnTo>
                          <a:pt x="1288" y="250"/>
                        </a:lnTo>
                        <a:lnTo>
                          <a:pt x="1314" y="246"/>
                        </a:lnTo>
                        <a:lnTo>
                          <a:pt x="1324" y="248"/>
                        </a:lnTo>
                        <a:lnTo>
                          <a:pt x="1328" y="248"/>
                        </a:lnTo>
                        <a:lnTo>
                          <a:pt x="1328" y="250"/>
                        </a:lnTo>
                        <a:lnTo>
                          <a:pt x="1328" y="256"/>
                        </a:lnTo>
                        <a:lnTo>
                          <a:pt x="1328" y="260"/>
                        </a:lnTo>
                        <a:lnTo>
                          <a:pt x="1326" y="264"/>
                        </a:lnTo>
                        <a:lnTo>
                          <a:pt x="1326" y="266"/>
                        </a:lnTo>
                        <a:lnTo>
                          <a:pt x="1328" y="266"/>
                        </a:lnTo>
                        <a:lnTo>
                          <a:pt x="1336" y="266"/>
                        </a:lnTo>
                        <a:lnTo>
                          <a:pt x="1350" y="260"/>
                        </a:lnTo>
                        <a:lnTo>
                          <a:pt x="1376" y="250"/>
                        </a:lnTo>
                        <a:lnTo>
                          <a:pt x="1402" y="238"/>
                        </a:lnTo>
                        <a:lnTo>
                          <a:pt x="1412" y="234"/>
                        </a:lnTo>
                        <a:lnTo>
                          <a:pt x="1418" y="228"/>
                        </a:lnTo>
                        <a:lnTo>
                          <a:pt x="1420" y="226"/>
                        </a:lnTo>
                        <a:lnTo>
                          <a:pt x="1420" y="224"/>
                        </a:lnTo>
                        <a:lnTo>
                          <a:pt x="1418" y="222"/>
                        </a:lnTo>
                        <a:lnTo>
                          <a:pt x="1414" y="220"/>
                        </a:lnTo>
                        <a:close/>
                        <a:moveTo>
                          <a:pt x="1370" y="792"/>
                        </a:moveTo>
                        <a:lnTo>
                          <a:pt x="1370" y="792"/>
                        </a:lnTo>
                        <a:lnTo>
                          <a:pt x="1378" y="782"/>
                        </a:lnTo>
                        <a:lnTo>
                          <a:pt x="1380" y="776"/>
                        </a:lnTo>
                        <a:lnTo>
                          <a:pt x="1378" y="774"/>
                        </a:lnTo>
                        <a:lnTo>
                          <a:pt x="1376" y="772"/>
                        </a:lnTo>
                        <a:lnTo>
                          <a:pt x="1372" y="770"/>
                        </a:lnTo>
                        <a:lnTo>
                          <a:pt x="1370" y="774"/>
                        </a:lnTo>
                        <a:lnTo>
                          <a:pt x="1362" y="776"/>
                        </a:lnTo>
                        <a:lnTo>
                          <a:pt x="1354" y="780"/>
                        </a:lnTo>
                        <a:lnTo>
                          <a:pt x="1350" y="784"/>
                        </a:lnTo>
                        <a:lnTo>
                          <a:pt x="1350" y="786"/>
                        </a:lnTo>
                        <a:lnTo>
                          <a:pt x="1350" y="788"/>
                        </a:lnTo>
                        <a:lnTo>
                          <a:pt x="1356" y="792"/>
                        </a:lnTo>
                        <a:lnTo>
                          <a:pt x="1364" y="794"/>
                        </a:lnTo>
                        <a:lnTo>
                          <a:pt x="1366" y="794"/>
                        </a:lnTo>
                        <a:lnTo>
                          <a:pt x="1370" y="792"/>
                        </a:lnTo>
                        <a:close/>
                        <a:moveTo>
                          <a:pt x="1388" y="762"/>
                        </a:moveTo>
                        <a:lnTo>
                          <a:pt x="1388" y="762"/>
                        </a:lnTo>
                        <a:lnTo>
                          <a:pt x="1384" y="762"/>
                        </a:lnTo>
                        <a:lnTo>
                          <a:pt x="1380" y="764"/>
                        </a:lnTo>
                        <a:lnTo>
                          <a:pt x="1380" y="766"/>
                        </a:lnTo>
                        <a:lnTo>
                          <a:pt x="1380" y="770"/>
                        </a:lnTo>
                        <a:lnTo>
                          <a:pt x="1384" y="776"/>
                        </a:lnTo>
                        <a:lnTo>
                          <a:pt x="1386" y="778"/>
                        </a:lnTo>
                        <a:lnTo>
                          <a:pt x="1388" y="778"/>
                        </a:lnTo>
                        <a:lnTo>
                          <a:pt x="1394" y="776"/>
                        </a:lnTo>
                        <a:lnTo>
                          <a:pt x="1396" y="772"/>
                        </a:lnTo>
                        <a:lnTo>
                          <a:pt x="1396" y="770"/>
                        </a:lnTo>
                        <a:lnTo>
                          <a:pt x="1396" y="766"/>
                        </a:lnTo>
                        <a:lnTo>
                          <a:pt x="1392" y="764"/>
                        </a:lnTo>
                        <a:lnTo>
                          <a:pt x="1388" y="762"/>
                        </a:lnTo>
                        <a:close/>
                        <a:moveTo>
                          <a:pt x="1264" y="804"/>
                        </a:moveTo>
                        <a:lnTo>
                          <a:pt x="1264" y="804"/>
                        </a:lnTo>
                        <a:lnTo>
                          <a:pt x="1264" y="800"/>
                        </a:lnTo>
                        <a:lnTo>
                          <a:pt x="1262" y="798"/>
                        </a:lnTo>
                        <a:lnTo>
                          <a:pt x="1258" y="798"/>
                        </a:lnTo>
                        <a:lnTo>
                          <a:pt x="1252" y="802"/>
                        </a:lnTo>
                        <a:lnTo>
                          <a:pt x="1248" y="804"/>
                        </a:lnTo>
                        <a:lnTo>
                          <a:pt x="1248" y="808"/>
                        </a:lnTo>
                        <a:lnTo>
                          <a:pt x="1250" y="810"/>
                        </a:lnTo>
                        <a:lnTo>
                          <a:pt x="1254" y="812"/>
                        </a:lnTo>
                        <a:lnTo>
                          <a:pt x="1260" y="814"/>
                        </a:lnTo>
                        <a:lnTo>
                          <a:pt x="1262" y="812"/>
                        </a:lnTo>
                        <a:lnTo>
                          <a:pt x="1264" y="804"/>
                        </a:lnTo>
                        <a:close/>
                        <a:moveTo>
                          <a:pt x="1102" y="904"/>
                        </a:moveTo>
                        <a:lnTo>
                          <a:pt x="1102" y="904"/>
                        </a:lnTo>
                        <a:lnTo>
                          <a:pt x="1102" y="908"/>
                        </a:lnTo>
                        <a:lnTo>
                          <a:pt x="1104" y="908"/>
                        </a:lnTo>
                        <a:lnTo>
                          <a:pt x="1112" y="908"/>
                        </a:lnTo>
                        <a:lnTo>
                          <a:pt x="1114" y="906"/>
                        </a:lnTo>
                        <a:lnTo>
                          <a:pt x="1112" y="902"/>
                        </a:lnTo>
                        <a:lnTo>
                          <a:pt x="1106" y="902"/>
                        </a:lnTo>
                        <a:lnTo>
                          <a:pt x="1104" y="902"/>
                        </a:lnTo>
                        <a:lnTo>
                          <a:pt x="1102" y="904"/>
                        </a:lnTo>
                        <a:close/>
                        <a:moveTo>
                          <a:pt x="1116" y="898"/>
                        </a:moveTo>
                        <a:lnTo>
                          <a:pt x="1116" y="898"/>
                        </a:lnTo>
                        <a:lnTo>
                          <a:pt x="1120" y="900"/>
                        </a:lnTo>
                        <a:lnTo>
                          <a:pt x="1122" y="898"/>
                        </a:lnTo>
                        <a:lnTo>
                          <a:pt x="1124" y="896"/>
                        </a:lnTo>
                        <a:lnTo>
                          <a:pt x="1124" y="894"/>
                        </a:lnTo>
                        <a:lnTo>
                          <a:pt x="1120" y="892"/>
                        </a:lnTo>
                        <a:lnTo>
                          <a:pt x="1116" y="894"/>
                        </a:lnTo>
                        <a:lnTo>
                          <a:pt x="1114" y="896"/>
                        </a:lnTo>
                        <a:lnTo>
                          <a:pt x="1116" y="898"/>
                        </a:lnTo>
                        <a:close/>
                        <a:moveTo>
                          <a:pt x="1150" y="850"/>
                        </a:moveTo>
                        <a:lnTo>
                          <a:pt x="1150" y="850"/>
                        </a:lnTo>
                        <a:lnTo>
                          <a:pt x="1148" y="850"/>
                        </a:lnTo>
                        <a:lnTo>
                          <a:pt x="1148" y="848"/>
                        </a:lnTo>
                        <a:lnTo>
                          <a:pt x="1146" y="846"/>
                        </a:lnTo>
                        <a:lnTo>
                          <a:pt x="1144" y="846"/>
                        </a:lnTo>
                        <a:lnTo>
                          <a:pt x="1142" y="848"/>
                        </a:lnTo>
                        <a:lnTo>
                          <a:pt x="1140" y="846"/>
                        </a:lnTo>
                        <a:lnTo>
                          <a:pt x="1138" y="844"/>
                        </a:lnTo>
                        <a:lnTo>
                          <a:pt x="1136" y="846"/>
                        </a:lnTo>
                        <a:lnTo>
                          <a:pt x="1136" y="848"/>
                        </a:lnTo>
                        <a:lnTo>
                          <a:pt x="1132" y="848"/>
                        </a:lnTo>
                        <a:lnTo>
                          <a:pt x="1130" y="846"/>
                        </a:lnTo>
                        <a:lnTo>
                          <a:pt x="1130" y="850"/>
                        </a:lnTo>
                        <a:lnTo>
                          <a:pt x="1130" y="852"/>
                        </a:lnTo>
                        <a:lnTo>
                          <a:pt x="1128" y="850"/>
                        </a:lnTo>
                        <a:lnTo>
                          <a:pt x="1124" y="850"/>
                        </a:lnTo>
                        <a:lnTo>
                          <a:pt x="1120" y="850"/>
                        </a:lnTo>
                        <a:lnTo>
                          <a:pt x="1118" y="854"/>
                        </a:lnTo>
                        <a:lnTo>
                          <a:pt x="1120" y="856"/>
                        </a:lnTo>
                        <a:lnTo>
                          <a:pt x="1124" y="856"/>
                        </a:lnTo>
                        <a:lnTo>
                          <a:pt x="1124" y="858"/>
                        </a:lnTo>
                        <a:lnTo>
                          <a:pt x="1120" y="860"/>
                        </a:lnTo>
                        <a:lnTo>
                          <a:pt x="1114" y="860"/>
                        </a:lnTo>
                        <a:lnTo>
                          <a:pt x="1108" y="860"/>
                        </a:lnTo>
                        <a:lnTo>
                          <a:pt x="1108" y="862"/>
                        </a:lnTo>
                        <a:lnTo>
                          <a:pt x="1110" y="862"/>
                        </a:lnTo>
                        <a:lnTo>
                          <a:pt x="1110" y="864"/>
                        </a:lnTo>
                        <a:lnTo>
                          <a:pt x="1108" y="866"/>
                        </a:lnTo>
                        <a:lnTo>
                          <a:pt x="1106" y="866"/>
                        </a:lnTo>
                        <a:lnTo>
                          <a:pt x="1108" y="868"/>
                        </a:lnTo>
                        <a:lnTo>
                          <a:pt x="1110" y="870"/>
                        </a:lnTo>
                        <a:lnTo>
                          <a:pt x="1108" y="870"/>
                        </a:lnTo>
                        <a:lnTo>
                          <a:pt x="1108" y="872"/>
                        </a:lnTo>
                        <a:lnTo>
                          <a:pt x="1108" y="874"/>
                        </a:lnTo>
                        <a:lnTo>
                          <a:pt x="1108" y="876"/>
                        </a:lnTo>
                        <a:lnTo>
                          <a:pt x="1108" y="878"/>
                        </a:lnTo>
                        <a:lnTo>
                          <a:pt x="1106" y="880"/>
                        </a:lnTo>
                        <a:lnTo>
                          <a:pt x="1104" y="882"/>
                        </a:lnTo>
                        <a:lnTo>
                          <a:pt x="1108" y="884"/>
                        </a:lnTo>
                        <a:lnTo>
                          <a:pt x="1114" y="884"/>
                        </a:lnTo>
                        <a:lnTo>
                          <a:pt x="1114" y="886"/>
                        </a:lnTo>
                        <a:lnTo>
                          <a:pt x="1114" y="888"/>
                        </a:lnTo>
                        <a:lnTo>
                          <a:pt x="1116" y="888"/>
                        </a:lnTo>
                        <a:lnTo>
                          <a:pt x="1120" y="884"/>
                        </a:lnTo>
                        <a:lnTo>
                          <a:pt x="1122" y="880"/>
                        </a:lnTo>
                        <a:lnTo>
                          <a:pt x="1126" y="876"/>
                        </a:lnTo>
                        <a:lnTo>
                          <a:pt x="1130" y="874"/>
                        </a:lnTo>
                        <a:lnTo>
                          <a:pt x="1132" y="876"/>
                        </a:lnTo>
                        <a:lnTo>
                          <a:pt x="1132" y="878"/>
                        </a:lnTo>
                        <a:lnTo>
                          <a:pt x="1134" y="878"/>
                        </a:lnTo>
                        <a:lnTo>
                          <a:pt x="1142" y="878"/>
                        </a:lnTo>
                        <a:lnTo>
                          <a:pt x="1146" y="876"/>
                        </a:lnTo>
                        <a:lnTo>
                          <a:pt x="1148" y="874"/>
                        </a:lnTo>
                        <a:lnTo>
                          <a:pt x="1146" y="870"/>
                        </a:lnTo>
                        <a:lnTo>
                          <a:pt x="1146" y="866"/>
                        </a:lnTo>
                        <a:lnTo>
                          <a:pt x="1148" y="864"/>
                        </a:lnTo>
                        <a:lnTo>
                          <a:pt x="1150" y="862"/>
                        </a:lnTo>
                        <a:lnTo>
                          <a:pt x="1150" y="860"/>
                        </a:lnTo>
                        <a:lnTo>
                          <a:pt x="1152" y="852"/>
                        </a:lnTo>
                        <a:lnTo>
                          <a:pt x="1152" y="850"/>
                        </a:lnTo>
                        <a:lnTo>
                          <a:pt x="1150" y="850"/>
                        </a:lnTo>
                        <a:close/>
                        <a:moveTo>
                          <a:pt x="1254" y="830"/>
                        </a:moveTo>
                        <a:lnTo>
                          <a:pt x="1254" y="830"/>
                        </a:lnTo>
                        <a:lnTo>
                          <a:pt x="1260" y="826"/>
                        </a:lnTo>
                        <a:lnTo>
                          <a:pt x="1262" y="824"/>
                        </a:lnTo>
                        <a:lnTo>
                          <a:pt x="1260" y="820"/>
                        </a:lnTo>
                        <a:lnTo>
                          <a:pt x="1258" y="822"/>
                        </a:lnTo>
                        <a:lnTo>
                          <a:pt x="1256" y="826"/>
                        </a:lnTo>
                        <a:lnTo>
                          <a:pt x="1254" y="830"/>
                        </a:lnTo>
                        <a:close/>
                        <a:moveTo>
                          <a:pt x="1226" y="818"/>
                        </a:moveTo>
                        <a:lnTo>
                          <a:pt x="1226" y="818"/>
                        </a:lnTo>
                        <a:lnTo>
                          <a:pt x="1222" y="818"/>
                        </a:lnTo>
                        <a:lnTo>
                          <a:pt x="1218" y="820"/>
                        </a:lnTo>
                        <a:lnTo>
                          <a:pt x="1214" y="826"/>
                        </a:lnTo>
                        <a:lnTo>
                          <a:pt x="1216" y="826"/>
                        </a:lnTo>
                        <a:lnTo>
                          <a:pt x="1220" y="824"/>
                        </a:lnTo>
                        <a:lnTo>
                          <a:pt x="1224" y="822"/>
                        </a:lnTo>
                        <a:lnTo>
                          <a:pt x="1226" y="818"/>
                        </a:lnTo>
                        <a:close/>
                        <a:moveTo>
                          <a:pt x="1074" y="928"/>
                        </a:moveTo>
                        <a:lnTo>
                          <a:pt x="1074" y="928"/>
                        </a:lnTo>
                        <a:lnTo>
                          <a:pt x="1074" y="930"/>
                        </a:lnTo>
                        <a:lnTo>
                          <a:pt x="1074" y="932"/>
                        </a:lnTo>
                        <a:lnTo>
                          <a:pt x="1078" y="932"/>
                        </a:lnTo>
                        <a:lnTo>
                          <a:pt x="1082" y="930"/>
                        </a:lnTo>
                        <a:lnTo>
                          <a:pt x="1084" y="926"/>
                        </a:lnTo>
                        <a:lnTo>
                          <a:pt x="1084" y="924"/>
                        </a:lnTo>
                        <a:lnTo>
                          <a:pt x="1080" y="924"/>
                        </a:lnTo>
                        <a:lnTo>
                          <a:pt x="1076" y="924"/>
                        </a:lnTo>
                        <a:lnTo>
                          <a:pt x="1074" y="928"/>
                        </a:lnTo>
                        <a:close/>
                        <a:moveTo>
                          <a:pt x="772" y="1274"/>
                        </a:moveTo>
                        <a:lnTo>
                          <a:pt x="772" y="1274"/>
                        </a:lnTo>
                        <a:lnTo>
                          <a:pt x="784" y="1270"/>
                        </a:lnTo>
                        <a:lnTo>
                          <a:pt x="788" y="1270"/>
                        </a:lnTo>
                        <a:lnTo>
                          <a:pt x="790" y="1268"/>
                        </a:lnTo>
                        <a:lnTo>
                          <a:pt x="790" y="1266"/>
                        </a:lnTo>
                        <a:lnTo>
                          <a:pt x="788" y="1264"/>
                        </a:lnTo>
                        <a:lnTo>
                          <a:pt x="786" y="1264"/>
                        </a:lnTo>
                        <a:lnTo>
                          <a:pt x="784" y="1262"/>
                        </a:lnTo>
                        <a:lnTo>
                          <a:pt x="784" y="1260"/>
                        </a:lnTo>
                        <a:lnTo>
                          <a:pt x="778" y="1262"/>
                        </a:lnTo>
                        <a:lnTo>
                          <a:pt x="768" y="1266"/>
                        </a:lnTo>
                        <a:lnTo>
                          <a:pt x="760" y="1268"/>
                        </a:lnTo>
                        <a:lnTo>
                          <a:pt x="758" y="1270"/>
                        </a:lnTo>
                        <a:lnTo>
                          <a:pt x="756" y="1274"/>
                        </a:lnTo>
                        <a:lnTo>
                          <a:pt x="758" y="1276"/>
                        </a:lnTo>
                        <a:lnTo>
                          <a:pt x="760" y="1276"/>
                        </a:lnTo>
                        <a:lnTo>
                          <a:pt x="772" y="1274"/>
                        </a:lnTo>
                        <a:close/>
                        <a:moveTo>
                          <a:pt x="776" y="1258"/>
                        </a:moveTo>
                        <a:lnTo>
                          <a:pt x="776" y="1258"/>
                        </a:lnTo>
                        <a:lnTo>
                          <a:pt x="780" y="1256"/>
                        </a:lnTo>
                        <a:lnTo>
                          <a:pt x="778" y="1252"/>
                        </a:lnTo>
                        <a:lnTo>
                          <a:pt x="776" y="1250"/>
                        </a:lnTo>
                        <a:lnTo>
                          <a:pt x="774" y="1252"/>
                        </a:lnTo>
                        <a:lnTo>
                          <a:pt x="772" y="1254"/>
                        </a:lnTo>
                        <a:lnTo>
                          <a:pt x="764" y="1256"/>
                        </a:lnTo>
                        <a:lnTo>
                          <a:pt x="760" y="1258"/>
                        </a:lnTo>
                        <a:lnTo>
                          <a:pt x="758" y="1258"/>
                        </a:lnTo>
                        <a:lnTo>
                          <a:pt x="758" y="1260"/>
                        </a:lnTo>
                        <a:lnTo>
                          <a:pt x="764" y="1260"/>
                        </a:lnTo>
                        <a:lnTo>
                          <a:pt x="776" y="1258"/>
                        </a:lnTo>
                        <a:close/>
                        <a:moveTo>
                          <a:pt x="892" y="180"/>
                        </a:moveTo>
                        <a:lnTo>
                          <a:pt x="892" y="180"/>
                        </a:lnTo>
                        <a:lnTo>
                          <a:pt x="904" y="186"/>
                        </a:lnTo>
                        <a:lnTo>
                          <a:pt x="912" y="188"/>
                        </a:lnTo>
                        <a:lnTo>
                          <a:pt x="912" y="186"/>
                        </a:lnTo>
                        <a:lnTo>
                          <a:pt x="910" y="182"/>
                        </a:lnTo>
                        <a:lnTo>
                          <a:pt x="906" y="176"/>
                        </a:lnTo>
                        <a:lnTo>
                          <a:pt x="900" y="170"/>
                        </a:lnTo>
                        <a:lnTo>
                          <a:pt x="894" y="164"/>
                        </a:lnTo>
                        <a:lnTo>
                          <a:pt x="888" y="164"/>
                        </a:lnTo>
                        <a:lnTo>
                          <a:pt x="882" y="162"/>
                        </a:lnTo>
                        <a:lnTo>
                          <a:pt x="878" y="158"/>
                        </a:lnTo>
                        <a:lnTo>
                          <a:pt x="870" y="144"/>
                        </a:lnTo>
                        <a:lnTo>
                          <a:pt x="866" y="138"/>
                        </a:lnTo>
                        <a:lnTo>
                          <a:pt x="860" y="134"/>
                        </a:lnTo>
                        <a:lnTo>
                          <a:pt x="856" y="132"/>
                        </a:lnTo>
                        <a:lnTo>
                          <a:pt x="850" y="132"/>
                        </a:lnTo>
                        <a:lnTo>
                          <a:pt x="846" y="136"/>
                        </a:lnTo>
                        <a:lnTo>
                          <a:pt x="846" y="142"/>
                        </a:lnTo>
                        <a:lnTo>
                          <a:pt x="860" y="164"/>
                        </a:lnTo>
                        <a:lnTo>
                          <a:pt x="866" y="174"/>
                        </a:lnTo>
                        <a:lnTo>
                          <a:pt x="868" y="174"/>
                        </a:lnTo>
                        <a:lnTo>
                          <a:pt x="870" y="174"/>
                        </a:lnTo>
                        <a:lnTo>
                          <a:pt x="872" y="172"/>
                        </a:lnTo>
                        <a:lnTo>
                          <a:pt x="876" y="172"/>
                        </a:lnTo>
                        <a:lnTo>
                          <a:pt x="884" y="174"/>
                        </a:lnTo>
                        <a:lnTo>
                          <a:pt x="892" y="180"/>
                        </a:lnTo>
                        <a:close/>
                        <a:moveTo>
                          <a:pt x="1006" y="948"/>
                        </a:moveTo>
                        <a:lnTo>
                          <a:pt x="1006" y="948"/>
                        </a:lnTo>
                        <a:lnTo>
                          <a:pt x="1016" y="944"/>
                        </a:lnTo>
                        <a:lnTo>
                          <a:pt x="1026" y="934"/>
                        </a:lnTo>
                        <a:lnTo>
                          <a:pt x="1030" y="932"/>
                        </a:lnTo>
                        <a:lnTo>
                          <a:pt x="1030" y="930"/>
                        </a:lnTo>
                        <a:lnTo>
                          <a:pt x="1026" y="930"/>
                        </a:lnTo>
                        <a:lnTo>
                          <a:pt x="1018" y="930"/>
                        </a:lnTo>
                        <a:lnTo>
                          <a:pt x="1008" y="932"/>
                        </a:lnTo>
                        <a:lnTo>
                          <a:pt x="1004" y="934"/>
                        </a:lnTo>
                        <a:lnTo>
                          <a:pt x="1006" y="936"/>
                        </a:lnTo>
                        <a:lnTo>
                          <a:pt x="1006" y="938"/>
                        </a:lnTo>
                        <a:lnTo>
                          <a:pt x="1002" y="938"/>
                        </a:lnTo>
                        <a:lnTo>
                          <a:pt x="998" y="938"/>
                        </a:lnTo>
                        <a:lnTo>
                          <a:pt x="998" y="940"/>
                        </a:lnTo>
                        <a:lnTo>
                          <a:pt x="1000" y="942"/>
                        </a:lnTo>
                        <a:lnTo>
                          <a:pt x="998" y="946"/>
                        </a:lnTo>
                        <a:lnTo>
                          <a:pt x="996" y="948"/>
                        </a:lnTo>
                        <a:lnTo>
                          <a:pt x="1000" y="948"/>
                        </a:lnTo>
                        <a:lnTo>
                          <a:pt x="1006" y="948"/>
                        </a:lnTo>
                        <a:close/>
                        <a:moveTo>
                          <a:pt x="1028" y="900"/>
                        </a:moveTo>
                        <a:lnTo>
                          <a:pt x="1028" y="900"/>
                        </a:lnTo>
                        <a:lnTo>
                          <a:pt x="1024" y="900"/>
                        </a:lnTo>
                        <a:lnTo>
                          <a:pt x="1022" y="902"/>
                        </a:lnTo>
                        <a:lnTo>
                          <a:pt x="1022" y="904"/>
                        </a:lnTo>
                        <a:lnTo>
                          <a:pt x="1018" y="906"/>
                        </a:lnTo>
                        <a:lnTo>
                          <a:pt x="1016" y="904"/>
                        </a:lnTo>
                        <a:lnTo>
                          <a:pt x="1014" y="902"/>
                        </a:lnTo>
                        <a:lnTo>
                          <a:pt x="1012" y="902"/>
                        </a:lnTo>
                        <a:lnTo>
                          <a:pt x="1010" y="904"/>
                        </a:lnTo>
                        <a:lnTo>
                          <a:pt x="1008" y="904"/>
                        </a:lnTo>
                        <a:lnTo>
                          <a:pt x="1006" y="904"/>
                        </a:lnTo>
                        <a:lnTo>
                          <a:pt x="1004" y="906"/>
                        </a:lnTo>
                        <a:lnTo>
                          <a:pt x="1004" y="910"/>
                        </a:lnTo>
                        <a:lnTo>
                          <a:pt x="1002" y="912"/>
                        </a:lnTo>
                        <a:lnTo>
                          <a:pt x="1002" y="914"/>
                        </a:lnTo>
                        <a:lnTo>
                          <a:pt x="1004" y="916"/>
                        </a:lnTo>
                        <a:lnTo>
                          <a:pt x="1008" y="918"/>
                        </a:lnTo>
                        <a:lnTo>
                          <a:pt x="1012" y="916"/>
                        </a:lnTo>
                        <a:lnTo>
                          <a:pt x="1016" y="914"/>
                        </a:lnTo>
                        <a:lnTo>
                          <a:pt x="1026" y="910"/>
                        </a:lnTo>
                        <a:lnTo>
                          <a:pt x="1030" y="910"/>
                        </a:lnTo>
                        <a:lnTo>
                          <a:pt x="1026" y="914"/>
                        </a:lnTo>
                        <a:lnTo>
                          <a:pt x="1020" y="918"/>
                        </a:lnTo>
                        <a:lnTo>
                          <a:pt x="1020" y="920"/>
                        </a:lnTo>
                        <a:lnTo>
                          <a:pt x="1030" y="918"/>
                        </a:lnTo>
                        <a:lnTo>
                          <a:pt x="1040" y="916"/>
                        </a:lnTo>
                        <a:lnTo>
                          <a:pt x="1042" y="914"/>
                        </a:lnTo>
                        <a:lnTo>
                          <a:pt x="1042" y="912"/>
                        </a:lnTo>
                        <a:lnTo>
                          <a:pt x="1042" y="910"/>
                        </a:lnTo>
                        <a:lnTo>
                          <a:pt x="1040" y="906"/>
                        </a:lnTo>
                        <a:lnTo>
                          <a:pt x="1040" y="904"/>
                        </a:lnTo>
                        <a:lnTo>
                          <a:pt x="1042" y="902"/>
                        </a:lnTo>
                        <a:lnTo>
                          <a:pt x="1042" y="900"/>
                        </a:lnTo>
                        <a:lnTo>
                          <a:pt x="1038" y="896"/>
                        </a:lnTo>
                        <a:lnTo>
                          <a:pt x="1034" y="890"/>
                        </a:lnTo>
                        <a:lnTo>
                          <a:pt x="1032" y="890"/>
                        </a:lnTo>
                        <a:lnTo>
                          <a:pt x="1030" y="890"/>
                        </a:lnTo>
                        <a:lnTo>
                          <a:pt x="1028" y="890"/>
                        </a:lnTo>
                        <a:lnTo>
                          <a:pt x="1028" y="892"/>
                        </a:lnTo>
                        <a:lnTo>
                          <a:pt x="1030" y="896"/>
                        </a:lnTo>
                        <a:lnTo>
                          <a:pt x="1032" y="900"/>
                        </a:lnTo>
                        <a:lnTo>
                          <a:pt x="1028" y="900"/>
                        </a:lnTo>
                        <a:close/>
                        <a:moveTo>
                          <a:pt x="996" y="942"/>
                        </a:moveTo>
                        <a:lnTo>
                          <a:pt x="996" y="942"/>
                        </a:lnTo>
                        <a:lnTo>
                          <a:pt x="996" y="940"/>
                        </a:lnTo>
                        <a:lnTo>
                          <a:pt x="994" y="938"/>
                        </a:lnTo>
                        <a:lnTo>
                          <a:pt x="990" y="938"/>
                        </a:lnTo>
                        <a:lnTo>
                          <a:pt x="988" y="938"/>
                        </a:lnTo>
                        <a:lnTo>
                          <a:pt x="990" y="940"/>
                        </a:lnTo>
                        <a:lnTo>
                          <a:pt x="992" y="942"/>
                        </a:lnTo>
                        <a:lnTo>
                          <a:pt x="994" y="942"/>
                        </a:lnTo>
                        <a:lnTo>
                          <a:pt x="996" y="942"/>
                        </a:lnTo>
                        <a:close/>
                        <a:moveTo>
                          <a:pt x="942" y="966"/>
                        </a:moveTo>
                        <a:lnTo>
                          <a:pt x="942" y="966"/>
                        </a:lnTo>
                        <a:lnTo>
                          <a:pt x="940" y="974"/>
                        </a:lnTo>
                        <a:lnTo>
                          <a:pt x="946" y="970"/>
                        </a:lnTo>
                        <a:lnTo>
                          <a:pt x="948" y="968"/>
                        </a:lnTo>
                        <a:lnTo>
                          <a:pt x="950" y="964"/>
                        </a:lnTo>
                        <a:lnTo>
                          <a:pt x="950" y="958"/>
                        </a:lnTo>
                        <a:lnTo>
                          <a:pt x="950" y="956"/>
                        </a:lnTo>
                        <a:lnTo>
                          <a:pt x="948" y="956"/>
                        </a:lnTo>
                        <a:lnTo>
                          <a:pt x="942" y="966"/>
                        </a:lnTo>
                        <a:close/>
                        <a:moveTo>
                          <a:pt x="970" y="956"/>
                        </a:moveTo>
                        <a:lnTo>
                          <a:pt x="970" y="956"/>
                        </a:lnTo>
                        <a:lnTo>
                          <a:pt x="972" y="956"/>
                        </a:lnTo>
                        <a:lnTo>
                          <a:pt x="974" y="956"/>
                        </a:lnTo>
                        <a:lnTo>
                          <a:pt x="976" y="956"/>
                        </a:lnTo>
                        <a:lnTo>
                          <a:pt x="978" y="954"/>
                        </a:lnTo>
                        <a:lnTo>
                          <a:pt x="982" y="952"/>
                        </a:lnTo>
                        <a:lnTo>
                          <a:pt x="984" y="950"/>
                        </a:lnTo>
                        <a:lnTo>
                          <a:pt x="988" y="946"/>
                        </a:lnTo>
                        <a:lnTo>
                          <a:pt x="992" y="946"/>
                        </a:lnTo>
                        <a:lnTo>
                          <a:pt x="990" y="944"/>
                        </a:lnTo>
                        <a:lnTo>
                          <a:pt x="980" y="942"/>
                        </a:lnTo>
                        <a:lnTo>
                          <a:pt x="976" y="940"/>
                        </a:lnTo>
                        <a:lnTo>
                          <a:pt x="972" y="942"/>
                        </a:lnTo>
                        <a:lnTo>
                          <a:pt x="970" y="944"/>
                        </a:lnTo>
                        <a:lnTo>
                          <a:pt x="966" y="948"/>
                        </a:lnTo>
                        <a:lnTo>
                          <a:pt x="966" y="952"/>
                        </a:lnTo>
                        <a:lnTo>
                          <a:pt x="966" y="954"/>
                        </a:lnTo>
                        <a:lnTo>
                          <a:pt x="964" y="956"/>
                        </a:lnTo>
                        <a:lnTo>
                          <a:pt x="966" y="958"/>
                        </a:lnTo>
                        <a:lnTo>
                          <a:pt x="968" y="958"/>
                        </a:lnTo>
                        <a:lnTo>
                          <a:pt x="970" y="956"/>
                        </a:lnTo>
                        <a:close/>
                        <a:moveTo>
                          <a:pt x="958" y="954"/>
                        </a:moveTo>
                        <a:lnTo>
                          <a:pt x="958" y="954"/>
                        </a:lnTo>
                        <a:lnTo>
                          <a:pt x="958" y="956"/>
                        </a:lnTo>
                        <a:lnTo>
                          <a:pt x="956" y="956"/>
                        </a:lnTo>
                        <a:lnTo>
                          <a:pt x="954" y="956"/>
                        </a:lnTo>
                        <a:lnTo>
                          <a:pt x="954" y="960"/>
                        </a:lnTo>
                        <a:lnTo>
                          <a:pt x="956" y="962"/>
                        </a:lnTo>
                        <a:lnTo>
                          <a:pt x="962" y="958"/>
                        </a:lnTo>
                        <a:lnTo>
                          <a:pt x="964" y="954"/>
                        </a:lnTo>
                        <a:lnTo>
                          <a:pt x="962" y="950"/>
                        </a:lnTo>
                        <a:lnTo>
                          <a:pt x="960" y="950"/>
                        </a:lnTo>
                        <a:lnTo>
                          <a:pt x="958" y="954"/>
                        </a:lnTo>
                        <a:close/>
                        <a:moveTo>
                          <a:pt x="1028" y="966"/>
                        </a:moveTo>
                        <a:lnTo>
                          <a:pt x="1028" y="966"/>
                        </a:lnTo>
                        <a:lnTo>
                          <a:pt x="1032" y="966"/>
                        </a:lnTo>
                        <a:lnTo>
                          <a:pt x="1034" y="964"/>
                        </a:lnTo>
                        <a:lnTo>
                          <a:pt x="1030" y="962"/>
                        </a:lnTo>
                        <a:lnTo>
                          <a:pt x="1028" y="962"/>
                        </a:lnTo>
                        <a:lnTo>
                          <a:pt x="1026" y="964"/>
                        </a:lnTo>
                        <a:lnTo>
                          <a:pt x="1026" y="966"/>
                        </a:lnTo>
                        <a:lnTo>
                          <a:pt x="1028" y="966"/>
                        </a:lnTo>
                        <a:close/>
                        <a:moveTo>
                          <a:pt x="1078" y="890"/>
                        </a:moveTo>
                        <a:lnTo>
                          <a:pt x="1078" y="890"/>
                        </a:lnTo>
                        <a:lnTo>
                          <a:pt x="1080" y="892"/>
                        </a:lnTo>
                        <a:lnTo>
                          <a:pt x="1082" y="894"/>
                        </a:lnTo>
                        <a:lnTo>
                          <a:pt x="1088" y="896"/>
                        </a:lnTo>
                        <a:lnTo>
                          <a:pt x="1092" y="896"/>
                        </a:lnTo>
                        <a:lnTo>
                          <a:pt x="1092" y="894"/>
                        </a:lnTo>
                        <a:lnTo>
                          <a:pt x="1088" y="892"/>
                        </a:lnTo>
                        <a:lnTo>
                          <a:pt x="1082" y="890"/>
                        </a:lnTo>
                        <a:lnTo>
                          <a:pt x="1078" y="890"/>
                        </a:lnTo>
                        <a:close/>
                        <a:moveTo>
                          <a:pt x="1054" y="890"/>
                        </a:moveTo>
                        <a:lnTo>
                          <a:pt x="1054" y="890"/>
                        </a:lnTo>
                        <a:lnTo>
                          <a:pt x="1060" y="890"/>
                        </a:lnTo>
                        <a:lnTo>
                          <a:pt x="1062" y="888"/>
                        </a:lnTo>
                        <a:lnTo>
                          <a:pt x="1068" y="878"/>
                        </a:lnTo>
                        <a:lnTo>
                          <a:pt x="1072" y="872"/>
                        </a:lnTo>
                        <a:lnTo>
                          <a:pt x="1074" y="868"/>
                        </a:lnTo>
                        <a:lnTo>
                          <a:pt x="1072" y="868"/>
                        </a:lnTo>
                        <a:lnTo>
                          <a:pt x="1066" y="870"/>
                        </a:lnTo>
                        <a:lnTo>
                          <a:pt x="1054" y="878"/>
                        </a:lnTo>
                        <a:lnTo>
                          <a:pt x="1050" y="882"/>
                        </a:lnTo>
                        <a:lnTo>
                          <a:pt x="1046" y="890"/>
                        </a:lnTo>
                        <a:lnTo>
                          <a:pt x="1044" y="894"/>
                        </a:lnTo>
                        <a:lnTo>
                          <a:pt x="1044" y="896"/>
                        </a:lnTo>
                        <a:lnTo>
                          <a:pt x="1046" y="898"/>
                        </a:lnTo>
                        <a:lnTo>
                          <a:pt x="1048" y="898"/>
                        </a:lnTo>
                        <a:lnTo>
                          <a:pt x="1048" y="894"/>
                        </a:lnTo>
                        <a:lnTo>
                          <a:pt x="1050" y="892"/>
                        </a:lnTo>
                        <a:lnTo>
                          <a:pt x="1054" y="890"/>
                        </a:lnTo>
                        <a:close/>
                        <a:moveTo>
                          <a:pt x="752" y="1276"/>
                        </a:moveTo>
                        <a:lnTo>
                          <a:pt x="752" y="1276"/>
                        </a:lnTo>
                        <a:lnTo>
                          <a:pt x="750" y="1274"/>
                        </a:lnTo>
                        <a:lnTo>
                          <a:pt x="742" y="1274"/>
                        </a:lnTo>
                        <a:lnTo>
                          <a:pt x="738" y="1276"/>
                        </a:lnTo>
                        <a:lnTo>
                          <a:pt x="736" y="1278"/>
                        </a:lnTo>
                        <a:lnTo>
                          <a:pt x="742" y="1282"/>
                        </a:lnTo>
                        <a:lnTo>
                          <a:pt x="748" y="1282"/>
                        </a:lnTo>
                        <a:lnTo>
                          <a:pt x="750" y="1278"/>
                        </a:lnTo>
                        <a:lnTo>
                          <a:pt x="752" y="1276"/>
                        </a:lnTo>
                        <a:close/>
                        <a:moveTo>
                          <a:pt x="1156" y="42"/>
                        </a:moveTo>
                        <a:lnTo>
                          <a:pt x="1156" y="42"/>
                        </a:lnTo>
                        <a:lnTo>
                          <a:pt x="1164" y="44"/>
                        </a:lnTo>
                        <a:lnTo>
                          <a:pt x="1166" y="46"/>
                        </a:lnTo>
                        <a:lnTo>
                          <a:pt x="1164" y="48"/>
                        </a:lnTo>
                        <a:lnTo>
                          <a:pt x="1162" y="48"/>
                        </a:lnTo>
                        <a:lnTo>
                          <a:pt x="1160" y="50"/>
                        </a:lnTo>
                        <a:lnTo>
                          <a:pt x="1162" y="52"/>
                        </a:lnTo>
                        <a:lnTo>
                          <a:pt x="1166" y="56"/>
                        </a:lnTo>
                        <a:lnTo>
                          <a:pt x="1176" y="62"/>
                        </a:lnTo>
                        <a:lnTo>
                          <a:pt x="1186" y="66"/>
                        </a:lnTo>
                        <a:lnTo>
                          <a:pt x="1194" y="68"/>
                        </a:lnTo>
                        <a:lnTo>
                          <a:pt x="1204" y="68"/>
                        </a:lnTo>
                        <a:lnTo>
                          <a:pt x="1214" y="66"/>
                        </a:lnTo>
                        <a:lnTo>
                          <a:pt x="1238" y="62"/>
                        </a:lnTo>
                        <a:lnTo>
                          <a:pt x="1252" y="60"/>
                        </a:lnTo>
                        <a:lnTo>
                          <a:pt x="1270" y="58"/>
                        </a:lnTo>
                        <a:lnTo>
                          <a:pt x="1296" y="58"/>
                        </a:lnTo>
                        <a:lnTo>
                          <a:pt x="1298" y="60"/>
                        </a:lnTo>
                        <a:lnTo>
                          <a:pt x="1294" y="62"/>
                        </a:lnTo>
                        <a:lnTo>
                          <a:pt x="1274" y="66"/>
                        </a:lnTo>
                        <a:lnTo>
                          <a:pt x="1236" y="74"/>
                        </a:lnTo>
                        <a:lnTo>
                          <a:pt x="1220" y="78"/>
                        </a:lnTo>
                        <a:lnTo>
                          <a:pt x="1216" y="80"/>
                        </a:lnTo>
                        <a:lnTo>
                          <a:pt x="1216" y="82"/>
                        </a:lnTo>
                        <a:lnTo>
                          <a:pt x="1216" y="84"/>
                        </a:lnTo>
                        <a:lnTo>
                          <a:pt x="1220" y="86"/>
                        </a:lnTo>
                        <a:lnTo>
                          <a:pt x="1232" y="88"/>
                        </a:lnTo>
                        <a:lnTo>
                          <a:pt x="1270" y="92"/>
                        </a:lnTo>
                        <a:lnTo>
                          <a:pt x="1308" y="94"/>
                        </a:lnTo>
                        <a:lnTo>
                          <a:pt x="1324" y="96"/>
                        </a:lnTo>
                        <a:lnTo>
                          <a:pt x="1336" y="100"/>
                        </a:lnTo>
                        <a:lnTo>
                          <a:pt x="1360" y="110"/>
                        </a:lnTo>
                        <a:lnTo>
                          <a:pt x="1370" y="114"/>
                        </a:lnTo>
                        <a:lnTo>
                          <a:pt x="1380" y="114"/>
                        </a:lnTo>
                        <a:lnTo>
                          <a:pt x="1390" y="112"/>
                        </a:lnTo>
                        <a:lnTo>
                          <a:pt x="1402" y="106"/>
                        </a:lnTo>
                        <a:lnTo>
                          <a:pt x="1412" y="98"/>
                        </a:lnTo>
                        <a:lnTo>
                          <a:pt x="1420" y="96"/>
                        </a:lnTo>
                        <a:lnTo>
                          <a:pt x="1424" y="94"/>
                        </a:lnTo>
                        <a:lnTo>
                          <a:pt x="1430" y="96"/>
                        </a:lnTo>
                        <a:lnTo>
                          <a:pt x="1438" y="98"/>
                        </a:lnTo>
                        <a:lnTo>
                          <a:pt x="1446" y="98"/>
                        </a:lnTo>
                        <a:lnTo>
                          <a:pt x="1456" y="96"/>
                        </a:lnTo>
                        <a:lnTo>
                          <a:pt x="1464" y="92"/>
                        </a:lnTo>
                        <a:lnTo>
                          <a:pt x="1468" y="88"/>
                        </a:lnTo>
                        <a:lnTo>
                          <a:pt x="1468" y="84"/>
                        </a:lnTo>
                        <a:lnTo>
                          <a:pt x="1468" y="80"/>
                        </a:lnTo>
                        <a:lnTo>
                          <a:pt x="1470" y="76"/>
                        </a:lnTo>
                        <a:lnTo>
                          <a:pt x="1476" y="72"/>
                        </a:lnTo>
                        <a:lnTo>
                          <a:pt x="1488" y="66"/>
                        </a:lnTo>
                        <a:lnTo>
                          <a:pt x="1506" y="58"/>
                        </a:lnTo>
                        <a:lnTo>
                          <a:pt x="1516" y="54"/>
                        </a:lnTo>
                        <a:lnTo>
                          <a:pt x="1522" y="48"/>
                        </a:lnTo>
                        <a:lnTo>
                          <a:pt x="1520" y="42"/>
                        </a:lnTo>
                        <a:lnTo>
                          <a:pt x="1516" y="38"/>
                        </a:lnTo>
                        <a:lnTo>
                          <a:pt x="1510" y="34"/>
                        </a:lnTo>
                        <a:lnTo>
                          <a:pt x="1502" y="30"/>
                        </a:lnTo>
                        <a:lnTo>
                          <a:pt x="1492" y="28"/>
                        </a:lnTo>
                        <a:lnTo>
                          <a:pt x="1484" y="28"/>
                        </a:lnTo>
                        <a:lnTo>
                          <a:pt x="1468" y="28"/>
                        </a:lnTo>
                        <a:lnTo>
                          <a:pt x="1450" y="24"/>
                        </a:lnTo>
                        <a:lnTo>
                          <a:pt x="1430" y="18"/>
                        </a:lnTo>
                        <a:lnTo>
                          <a:pt x="1406" y="14"/>
                        </a:lnTo>
                        <a:lnTo>
                          <a:pt x="1394" y="12"/>
                        </a:lnTo>
                        <a:lnTo>
                          <a:pt x="1388" y="14"/>
                        </a:lnTo>
                        <a:lnTo>
                          <a:pt x="1384" y="16"/>
                        </a:lnTo>
                        <a:lnTo>
                          <a:pt x="1382" y="20"/>
                        </a:lnTo>
                        <a:lnTo>
                          <a:pt x="1378" y="28"/>
                        </a:lnTo>
                        <a:lnTo>
                          <a:pt x="1374" y="30"/>
                        </a:lnTo>
                        <a:lnTo>
                          <a:pt x="1366" y="30"/>
                        </a:lnTo>
                        <a:lnTo>
                          <a:pt x="1360" y="28"/>
                        </a:lnTo>
                        <a:lnTo>
                          <a:pt x="1358" y="24"/>
                        </a:lnTo>
                        <a:lnTo>
                          <a:pt x="1358" y="20"/>
                        </a:lnTo>
                        <a:lnTo>
                          <a:pt x="1360" y="16"/>
                        </a:lnTo>
                        <a:lnTo>
                          <a:pt x="1362" y="10"/>
                        </a:lnTo>
                        <a:lnTo>
                          <a:pt x="1362" y="6"/>
                        </a:lnTo>
                        <a:lnTo>
                          <a:pt x="1360" y="4"/>
                        </a:lnTo>
                        <a:lnTo>
                          <a:pt x="1350" y="0"/>
                        </a:lnTo>
                        <a:lnTo>
                          <a:pt x="1344" y="0"/>
                        </a:lnTo>
                        <a:lnTo>
                          <a:pt x="1340" y="2"/>
                        </a:lnTo>
                        <a:lnTo>
                          <a:pt x="1334" y="4"/>
                        </a:lnTo>
                        <a:lnTo>
                          <a:pt x="1332" y="8"/>
                        </a:lnTo>
                        <a:lnTo>
                          <a:pt x="1328" y="14"/>
                        </a:lnTo>
                        <a:lnTo>
                          <a:pt x="1326" y="22"/>
                        </a:lnTo>
                        <a:lnTo>
                          <a:pt x="1324" y="36"/>
                        </a:lnTo>
                        <a:lnTo>
                          <a:pt x="1322" y="40"/>
                        </a:lnTo>
                        <a:lnTo>
                          <a:pt x="1320" y="40"/>
                        </a:lnTo>
                        <a:lnTo>
                          <a:pt x="1318" y="40"/>
                        </a:lnTo>
                        <a:lnTo>
                          <a:pt x="1314" y="36"/>
                        </a:lnTo>
                        <a:lnTo>
                          <a:pt x="1306" y="24"/>
                        </a:lnTo>
                        <a:lnTo>
                          <a:pt x="1300" y="20"/>
                        </a:lnTo>
                        <a:lnTo>
                          <a:pt x="1296" y="18"/>
                        </a:lnTo>
                        <a:lnTo>
                          <a:pt x="1292" y="18"/>
                        </a:lnTo>
                        <a:lnTo>
                          <a:pt x="1286" y="18"/>
                        </a:lnTo>
                        <a:lnTo>
                          <a:pt x="1278" y="20"/>
                        </a:lnTo>
                        <a:lnTo>
                          <a:pt x="1268" y="18"/>
                        </a:lnTo>
                        <a:lnTo>
                          <a:pt x="1252" y="16"/>
                        </a:lnTo>
                        <a:lnTo>
                          <a:pt x="1232" y="8"/>
                        </a:lnTo>
                        <a:lnTo>
                          <a:pt x="1216" y="2"/>
                        </a:lnTo>
                        <a:lnTo>
                          <a:pt x="1208" y="2"/>
                        </a:lnTo>
                        <a:lnTo>
                          <a:pt x="1208" y="4"/>
                        </a:lnTo>
                        <a:lnTo>
                          <a:pt x="1212" y="10"/>
                        </a:lnTo>
                        <a:lnTo>
                          <a:pt x="1216" y="16"/>
                        </a:lnTo>
                        <a:lnTo>
                          <a:pt x="1216" y="20"/>
                        </a:lnTo>
                        <a:lnTo>
                          <a:pt x="1216" y="22"/>
                        </a:lnTo>
                        <a:lnTo>
                          <a:pt x="1212" y="22"/>
                        </a:lnTo>
                        <a:lnTo>
                          <a:pt x="1200" y="16"/>
                        </a:lnTo>
                        <a:lnTo>
                          <a:pt x="1188" y="12"/>
                        </a:lnTo>
                        <a:lnTo>
                          <a:pt x="1182" y="12"/>
                        </a:lnTo>
                        <a:lnTo>
                          <a:pt x="1184" y="14"/>
                        </a:lnTo>
                        <a:lnTo>
                          <a:pt x="1188" y="18"/>
                        </a:lnTo>
                        <a:lnTo>
                          <a:pt x="1192" y="24"/>
                        </a:lnTo>
                        <a:lnTo>
                          <a:pt x="1194" y="28"/>
                        </a:lnTo>
                        <a:lnTo>
                          <a:pt x="1194" y="30"/>
                        </a:lnTo>
                        <a:lnTo>
                          <a:pt x="1190" y="30"/>
                        </a:lnTo>
                        <a:lnTo>
                          <a:pt x="1180" y="28"/>
                        </a:lnTo>
                        <a:lnTo>
                          <a:pt x="1166" y="26"/>
                        </a:lnTo>
                        <a:lnTo>
                          <a:pt x="1154" y="24"/>
                        </a:lnTo>
                        <a:lnTo>
                          <a:pt x="1148" y="24"/>
                        </a:lnTo>
                        <a:lnTo>
                          <a:pt x="1142" y="26"/>
                        </a:lnTo>
                        <a:lnTo>
                          <a:pt x="1142" y="30"/>
                        </a:lnTo>
                        <a:lnTo>
                          <a:pt x="1144" y="34"/>
                        </a:lnTo>
                        <a:lnTo>
                          <a:pt x="1148" y="38"/>
                        </a:lnTo>
                        <a:lnTo>
                          <a:pt x="1156" y="42"/>
                        </a:lnTo>
                        <a:close/>
                        <a:moveTo>
                          <a:pt x="388" y="1446"/>
                        </a:moveTo>
                        <a:lnTo>
                          <a:pt x="388" y="1446"/>
                        </a:lnTo>
                        <a:lnTo>
                          <a:pt x="384" y="1448"/>
                        </a:lnTo>
                        <a:lnTo>
                          <a:pt x="384" y="1450"/>
                        </a:lnTo>
                        <a:lnTo>
                          <a:pt x="384" y="1452"/>
                        </a:lnTo>
                        <a:lnTo>
                          <a:pt x="386" y="1456"/>
                        </a:lnTo>
                        <a:lnTo>
                          <a:pt x="388" y="1454"/>
                        </a:lnTo>
                        <a:lnTo>
                          <a:pt x="390" y="1452"/>
                        </a:lnTo>
                        <a:lnTo>
                          <a:pt x="390" y="1448"/>
                        </a:lnTo>
                        <a:lnTo>
                          <a:pt x="388" y="1446"/>
                        </a:lnTo>
                        <a:close/>
                        <a:moveTo>
                          <a:pt x="164" y="1358"/>
                        </a:moveTo>
                        <a:lnTo>
                          <a:pt x="164" y="1358"/>
                        </a:lnTo>
                        <a:lnTo>
                          <a:pt x="166" y="1356"/>
                        </a:lnTo>
                        <a:lnTo>
                          <a:pt x="168" y="1358"/>
                        </a:lnTo>
                        <a:lnTo>
                          <a:pt x="170" y="1356"/>
                        </a:lnTo>
                        <a:lnTo>
                          <a:pt x="172" y="1354"/>
                        </a:lnTo>
                        <a:lnTo>
                          <a:pt x="170" y="1354"/>
                        </a:lnTo>
                        <a:lnTo>
                          <a:pt x="168" y="1350"/>
                        </a:lnTo>
                        <a:lnTo>
                          <a:pt x="164" y="1346"/>
                        </a:lnTo>
                        <a:lnTo>
                          <a:pt x="164" y="1348"/>
                        </a:lnTo>
                        <a:lnTo>
                          <a:pt x="164" y="1350"/>
                        </a:lnTo>
                        <a:lnTo>
                          <a:pt x="164" y="1352"/>
                        </a:lnTo>
                        <a:lnTo>
                          <a:pt x="164" y="1354"/>
                        </a:lnTo>
                        <a:lnTo>
                          <a:pt x="164" y="1358"/>
                        </a:lnTo>
                        <a:close/>
                        <a:moveTo>
                          <a:pt x="148" y="1644"/>
                        </a:moveTo>
                        <a:lnTo>
                          <a:pt x="148" y="1644"/>
                        </a:lnTo>
                        <a:lnTo>
                          <a:pt x="150" y="1642"/>
                        </a:lnTo>
                        <a:lnTo>
                          <a:pt x="150" y="1640"/>
                        </a:lnTo>
                        <a:lnTo>
                          <a:pt x="152" y="1636"/>
                        </a:lnTo>
                        <a:lnTo>
                          <a:pt x="156" y="1634"/>
                        </a:lnTo>
                        <a:lnTo>
                          <a:pt x="160" y="1634"/>
                        </a:lnTo>
                        <a:lnTo>
                          <a:pt x="162" y="1634"/>
                        </a:lnTo>
                        <a:lnTo>
                          <a:pt x="162" y="1632"/>
                        </a:lnTo>
                        <a:lnTo>
                          <a:pt x="162" y="1630"/>
                        </a:lnTo>
                        <a:lnTo>
                          <a:pt x="164" y="1630"/>
                        </a:lnTo>
                        <a:lnTo>
                          <a:pt x="166" y="1628"/>
                        </a:lnTo>
                        <a:lnTo>
                          <a:pt x="166" y="1626"/>
                        </a:lnTo>
                        <a:lnTo>
                          <a:pt x="164" y="1624"/>
                        </a:lnTo>
                        <a:lnTo>
                          <a:pt x="166" y="1622"/>
                        </a:lnTo>
                        <a:lnTo>
                          <a:pt x="164" y="1620"/>
                        </a:lnTo>
                        <a:lnTo>
                          <a:pt x="166" y="1618"/>
                        </a:lnTo>
                        <a:lnTo>
                          <a:pt x="168" y="1618"/>
                        </a:lnTo>
                        <a:lnTo>
                          <a:pt x="170" y="1618"/>
                        </a:lnTo>
                        <a:lnTo>
                          <a:pt x="174" y="1616"/>
                        </a:lnTo>
                        <a:lnTo>
                          <a:pt x="176" y="1614"/>
                        </a:lnTo>
                        <a:lnTo>
                          <a:pt x="172" y="1614"/>
                        </a:lnTo>
                        <a:lnTo>
                          <a:pt x="168" y="1614"/>
                        </a:lnTo>
                        <a:lnTo>
                          <a:pt x="172" y="1610"/>
                        </a:lnTo>
                        <a:lnTo>
                          <a:pt x="174" y="1606"/>
                        </a:lnTo>
                        <a:lnTo>
                          <a:pt x="174" y="1600"/>
                        </a:lnTo>
                        <a:lnTo>
                          <a:pt x="172" y="1598"/>
                        </a:lnTo>
                        <a:lnTo>
                          <a:pt x="170" y="1598"/>
                        </a:lnTo>
                        <a:lnTo>
                          <a:pt x="164" y="1602"/>
                        </a:lnTo>
                        <a:lnTo>
                          <a:pt x="158" y="1606"/>
                        </a:lnTo>
                        <a:lnTo>
                          <a:pt x="150" y="1610"/>
                        </a:lnTo>
                        <a:lnTo>
                          <a:pt x="148" y="1612"/>
                        </a:lnTo>
                        <a:lnTo>
                          <a:pt x="148" y="1614"/>
                        </a:lnTo>
                        <a:lnTo>
                          <a:pt x="148" y="1616"/>
                        </a:lnTo>
                        <a:lnTo>
                          <a:pt x="148" y="1620"/>
                        </a:lnTo>
                        <a:lnTo>
                          <a:pt x="146" y="1620"/>
                        </a:lnTo>
                        <a:lnTo>
                          <a:pt x="144" y="1618"/>
                        </a:lnTo>
                        <a:lnTo>
                          <a:pt x="142" y="1616"/>
                        </a:lnTo>
                        <a:lnTo>
                          <a:pt x="140" y="1616"/>
                        </a:lnTo>
                        <a:lnTo>
                          <a:pt x="136" y="1622"/>
                        </a:lnTo>
                        <a:lnTo>
                          <a:pt x="136" y="1624"/>
                        </a:lnTo>
                        <a:lnTo>
                          <a:pt x="138" y="1628"/>
                        </a:lnTo>
                        <a:lnTo>
                          <a:pt x="140" y="1630"/>
                        </a:lnTo>
                        <a:lnTo>
                          <a:pt x="138" y="1632"/>
                        </a:lnTo>
                        <a:lnTo>
                          <a:pt x="144" y="1636"/>
                        </a:lnTo>
                        <a:lnTo>
                          <a:pt x="146" y="1636"/>
                        </a:lnTo>
                        <a:lnTo>
                          <a:pt x="142" y="1638"/>
                        </a:lnTo>
                        <a:lnTo>
                          <a:pt x="138" y="1642"/>
                        </a:lnTo>
                        <a:lnTo>
                          <a:pt x="136" y="1644"/>
                        </a:lnTo>
                        <a:lnTo>
                          <a:pt x="138" y="1646"/>
                        </a:lnTo>
                        <a:lnTo>
                          <a:pt x="140" y="1648"/>
                        </a:lnTo>
                        <a:lnTo>
                          <a:pt x="142" y="1648"/>
                        </a:lnTo>
                        <a:lnTo>
                          <a:pt x="144" y="1644"/>
                        </a:lnTo>
                        <a:lnTo>
                          <a:pt x="148" y="1644"/>
                        </a:lnTo>
                        <a:close/>
                        <a:moveTo>
                          <a:pt x="84" y="2020"/>
                        </a:moveTo>
                        <a:lnTo>
                          <a:pt x="84" y="2020"/>
                        </a:lnTo>
                        <a:lnTo>
                          <a:pt x="88" y="2008"/>
                        </a:lnTo>
                        <a:lnTo>
                          <a:pt x="90" y="2008"/>
                        </a:lnTo>
                        <a:lnTo>
                          <a:pt x="92" y="2012"/>
                        </a:lnTo>
                        <a:lnTo>
                          <a:pt x="94" y="2014"/>
                        </a:lnTo>
                        <a:lnTo>
                          <a:pt x="96" y="2014"/>
                        </a:lnTo>
                        <a:lnTo>
                          <a:pt x="106" y="2008"/>
                        </a:lnTo>
                        <a:lnTo>
                          <a:pt x="120" y="2000"/>
                        </a:lnTo>
                        <a:lnTo>
                          <a:pt x="126" y="1996"/>
                        </a:lnTo>
                        <a:lnTo>
                          <a:pt x="132" y="1994"/>
                        </a:lnTo>
                        <a:lnTo>
                          <a:pt x="142" y="1992"/>
                        </a:lnTo>
                        <a:lnTo>
                          <a:pt x="148" y="1990"/>
                        </a:lnTo>
                        <a:lnTo>
                          <a:pt x="152" y="1990"/>
                        </a:lnTo>
                        <a:lnTo>
                          <a:pt x="160" y="1990"/>
                        </a:lnTo>
                        <a:lnTo>
                          <a:pt x="166" y="1992"/>
                        </a:lnTo>
                        <a:lnTo>
                          <a:pt x="168" y="1988"/>
                        </a:lnTo>
                        <a:lnTo>
                          <a:pt x="168" y="1980"/>
                        </a:lnTo>
                        <a:lnTo>
                          <a:pt x="168" y="1974"/>
                        </a:lnTo>
                        <a:lnTo>
                          <a:pt x="172" y="1966"/>
                        </a:lnTo>
                        <a:lnTo>
                          <a:pt x="176" y="1958"/>
                        </a:lnTo>
                        <a:lnTo>
                          <a:pt x="178" y="1950"/>
                        </a:lnTo>
                        <a:lnTo>
                          <a:pt x="180" y="1934"/>
                        </a:lnTo>
                        <a:lnTo>
                          <a:pt x="178" y="1920"/>
                        </a:lnTo>
                        <a:lnTo>
                          <a:pt x="174" y="1906"/>
                        </a:lnTo>
                        <a:lnTo>
                          <a:pt x="168" y="1888"/>
                        </a:lnTo>
                        <a:lnTo>
                          <a:pt x="166" y="1884"/>
                        </a:lnTo>
                        <a:lnTo>
                          <a:pt x="170" y="1884"/>
                        </a:lnTo>
                        <a:lnTo>
                          <a:pt x="172" y="1882"/>
                        </a:lnTo>
                        <a:lnTo>
                          <a:pt x="172" y="1880"/>
                        </a:lnTo>
                        <a:lnTo>
                          <a:pt x="168" y="1874"/>
                        </a:lnTo>
                        <a:lnTo>
                          <a:pt x="172" y="1874"/>
                        </a:lnTo>
                        <a:lnTo>
                          <a:pt x="176" y="1876"/>
                        </a:lnTo>
                        <a:lnTo>
                          <a:pt x="178" y="1878"/>
                        </a:lnTo>
                        <a:lnTo>
                          <a:pt x="180" y="1878"/>
                        </a:lnTo>
                        <a:lnTo>
                          <a:pt x="186" y="1870"/>
                        </a:lnTo>
                        <a:lnTo>
                          <a:pt x="190" y="1866"/>
                        </a:lnTo>
                        <a:lnTo>
                          <a:pt x="194" y="1866"/>
                        </a:lnTo>
                        <a:lnTo>
                          <a:pt x="196" y="1864"/>
                        </a:lnTo>
                        <a:lnTo>
                          <a:pt x="198" y="1862"/>
                        </a:lnTo>
                        <a:lnTo>
                          <a:pt x="196" y="1858"/>
                        </a:lnTo>
                        <a:lnTo>
                          <a:pt x="194" y="1858"/>
                        </a:lnTo>
                        <a:lnTo>
                          <a:pt x="192" y="1858"/>
                        </a:lnTo>
                        <a:lnTo>
                          <a:pt x="194" y="1854"/>
                        </a:lnTo>
                        <a:lnTo>
                          <a:pt x="196" y="1850"/>
                        </a:lnTo>
                        <a:lnTo>
                          <a:pt x="196" y="1848"/>
                        </a:lnTo>
                        <a:lnTo>
                          <a:pt x="196" y="1850"/>
                        </a:lnTo>
                        <a:lnTo>
                          <a:pt x="200" y="1858"/>
                        </a:lnTo>
                        <a:lnTo>
                          <a:pt x="202" y="1858"/>
                        </a:lnTo>
                        <a:lnTo>
                          <a:pt x="204" y="1856"/>
                        </a:lnTo>
                        <a:lnTo>
                          <a:pt x="204" y="1850"/>
                        </a:lnTo>
                        <a:lnTo>
                          <a:pt x="202" y="1844"/>
                        </a:lnTo>
                        <a:lnTo>
                          <a:pt x="198" y="1840"/>
                        </a:lnTo>
                        <a:lnTo>
                          <a:pt x="196" y="1838"/>
                        </a:lnTo>
                        <a:lnTo>
                          <a:pt x="194" y="1838"/>
                        </a:lnTo>
                        <a:lnTo>
                          <a:pt x="186" y="1840"/>
                        </a:lnTo>
                        <a:lnTo>
                          <a:pt x="184" y="1840"/>
                        </a:lnTo>
                        <a:lnTo>
                          <a:pt x="186" y="1838"/>
                        </a:lnTo>
                        <a:lnTo>
                          <a:pt x="192" y="1834"/>
                        </a:lnTo>
                        <a:lnTo>
                          <a:pt x="194" y="1832"/>
                        </a:lnTo>
                        <a:lnTo>
                          <a:pt x="192" y="1828"/>
                        </a:lnTo>
                        <a:lnTo>
                          <a:pt x="190" y="1828"/>
                        </a:lnTo>
                        <a:lnTo>
                          <a:pt x="186" y="1826"/>
                        </a:lnTo>
                        <a:lnTo>
                          <a:pt x="182" y="1820"/>
                        </a:lnTo>
                        <a:lnTo>
                          <a:pt x="176" y="1808"/>
                        </a:lnTo>
                        <a:lnTo>
                          <a:pt x="174" y="1806"/>
                        </a:lnTo>
                        <a:lnTo>
                          <a:pt x="172" y="1804"/>
                        </a:lnTo>
                        <a:lnTo>
                          <a:pt x="164" y="1806"/>
                        </a:lnTo>
                        <a:lnTo>
                          <a:pt x="156" y="1808"/>
                        </a:lnTo>
                        <a:lnTo>
                          <a:pt x="148" y="1808"/>
                        </a:lnTo>
                        <a:lnTo>
                          <a:pt x="142" y="1810"/>
                        </a:lnTo>
                        <a:lnTo>
                          <a:pt x="140" y="1812"/>
                        </a:lnTo>
                        <a:lnTo>
                          <a:pt x="138" y="1814"/>
                        </a:lnTo>
                        <a:lnTo>
                          <a:pt x="130" y="1816"/>
                        </a:lnTo>
                        <a:lnTo>
                          <a:pt x="126" y="1818"/>
                        </a:lnTo>
                        <a:lnTo>
                          <a:pt x="124" y="1822"/>
                        </a:lnTo>
                        <a:lnTo>
                          <a:pt x="122" y="1828"/>
                        </a:lnTo>
                        <a:lnTo>
                          <a:pt x="120" y="1834"/>
                        </a:lnTo>
                        <a:lnTo>
                          <a:pt x="116" y="1836"/>
                        </a:lnTo>
                        <a:lnTo>
                          <a:pt x="112" y="1836"/>
                        </a:lnTo>
                        <a:lnTo>
                          <a:pt x="116" y="1836"/>
                        </a:lnTo>
                        <a:lnTo>
                          <a:pt x="120" y="1832"/>
                        </a:lnTo>
                        <a:lnTo>
                          <a:pt x="122" y="1826"/>
                        </a:lnTo>
                        <a:lnTo>
                          <a:pt x="124" y="1818"/>
                        </a:lnTo>
                        <a:lnTo>
                          <a:pt x="128" y="1816"/>
                        </a:lnTo>
                        <a:lnTo>
                          <a:pt x="132" y="1814"/>
                        </a:lnTo>
                        <a:lnTo>
                          <a:pt x="132" y="1810"/>
                        </a:lnTo>
                        <a:lnTo>
                          <a:pt x="134" y="1808"/>
                        </a:lnTo>
                        <a:lnTo>
                          <a:pt x="138" y="1806"/>
                        </a:lnTo>
                        <a:lnTo>
                          <a:pt x="140" y="1804"/>
                        </a:lnTo>
                        <a:lnTo>
                          <a:pt x="134" y="1798"/>
                        </a:lnTo>
                        <a:lnTo>
                          <a:pt x="130" y="1796"/>
                        </a:lnTo>
                        <a:lnTo>
                          <a:pt x="126" y="1796"/>
                        </a:lnTo>
                        <a:lnTo>
                          <a:pt x="124" y="1798"/>
                        </a:lnTo>
                        <a:lnTo>
                          <a:pt x="122" y="1800"/>
                        </a:lnTo>
                        <a:lnTo>
                          <a:pt x="118" y="1804"/>
                        </a:lnTo>
                        <a:lnTo>
                          <a:pt x="116" y="1804"/>
                        </a:lnTo>
                        <a:lnTo>
                          <a:pt x="112" y="1804"/>
                        </a:lnTo>
                        <a:lnTo>
                          <a:pt x="104" y="1806"/>
                        </a:lnTo>
                        <a:lnTo>
                          <a:pt x="94" y="1810"/>
                        </a:lnTo>
                        <a:lnTo>
                          <a:pt x="86" y="1816"/>
                        </a:lnTo>
                        <a:lnTo>
                          <a:pt x="84" y="1820"/>
                        </a:lnTo>
                        <a:lnTo>
                          <a:pt x="84" y="1824"/>
                        </a:lnTo>
                        <a:lnTo>
                          <a:pt x="84" y="1828"/>
                        </a:lnTo>
                        <a:lnTo>
                          <a:pt x="82" y="1830"/>
                        </a:lnTo>
                        <a:lnTo>
                          <a:pt x="76" y="1834"/>
                        </a:lnTo>
                        <a:lnTo>
                          <a:pt x="70" y="1836"/>
                        </a:lnTo>
                        <a:lnTo>
                          <a:pt x="68" y="1838"/>
                        </a:lnTo>
                        <a:lnTo>
                          <a:pt x="68" y="1840"/>
                        </a:lnTo>
                        <a:lnTo>
                          <a:pt x="70" y="1842"/>
                        </a:lnTo>
                        <a:lnTo>
                          <a:pt x="76" y="1842"/>
                        </a:lnTo>
                        <a:lnTo>
                          <a:pt x="86" y="1842"/>
                        </a:lnTo>
                        <a:lnTo>
                          <a:pt x="94" y="1844"/>
                        </a:lnTo>
                        <a:lnTo>
                          <a:pt x="94" y="1846"/>
                        </a:lnTo>
                        <a:lnTo>
                          <a:pt x="90" y="1848"/>
                        </a:lnTo>
                        <a:lnTo>
                          <a:pt x="82" y="1856"/>
                        </a:lnTo>
                        <a:lnTo>
                          <a:pt x="78" y="1862"/>
                        </a:lnTo>
                        <a:lnTo>
                          <a:pt x="74" y="1866"/>
                        </a:lnTo>
                        <a:lnTo>
                          <a:pt x="70" y="1866"/>
                        </a:lnTo>
                        <a:lnTo>
                          <a:pt x="62" y="1864"/>
                        </a:lnTo>
                        <a:lnTo>
                          <a:pt x="58" y="1866"/>
                        </a:lnTo>
                        <a:lnTo>
                          <a:pt x="54" y="1866"/>
                        </a:lnTo>
                        <a:lnTo>
                          <a:pt x="48" y="1864"/>
                        </a:lnTo>
                        <a:lnTo>
                          <a:pt x="40" y="1860"/>
                        </a:lnTo>
                        <a:lnTo>
                          <a:pt x="30" y="1860"/>
                        </a:lnTo>
                        <a:lnTo>
                          <a:pt x="22" y="1862"/>
                        </a:lnTo>
                        <a:lnTo>
                          <a:pt x="14" y="1868"/>
                        </a:lnTo>
                        <a:lnTo>
                          <a:pt x="14" y="1870"/>
                        </a:lnTo>
                        <a:lnTo>
                          <a:pt x="18" y="1870"/>
                        </a:lnTo>
                        <a:lnTo>
                          <a:pt x="20" y="1870"/>
                        </a:lnTo>
                        <a:lnTo>
                          <a:pt x="20" y="1872"/>
                        </a:lnTo>
                        <a:lnTo>
                          <a:pt x="20" y="1874"/>
                        </a:lnTo>
                        <a:lnTo>
                          <a:pt x="18" y="1878"/>
                        </a:lnTo>
                        <a:lnTo>
                          <a:pt x="16" y="1884"/>
                        </a:lnTo>
                        <a:lnTo>
                          <a:pt x="18" y="1886"/>
                        </a:lnTo>
                        <a:lnTo>
                          <a:pt x="22" y="1888"/>
                        </a:lnTo>
                        <a:lnTo>
                          <a:pt x="28" y="1888"/>
                        </a:lnTo>
                        <a:lnTo>
                          <a:pt x="38" y="1888"/>
                        </a:lnTo>
                        <a:lnTo>
                          <a:pt x="38" y="1890"/>
                        </a:lnTo>
                        <a:lnTo>
                          <a:pt x="34" y="1892"/>
                        </a:lnTo>
                        <a:lnTo>
                          <a:pt x="24" y="1898"/>
                        </a:lnTo>
                        <a:lnTo>
                          <a:pt x="22" y="1900"/>
                        </a:lnTo>
                        <a:lnTo>
                          <a:pt x="20" y="1904"/>
                        </a:lnTo>
                        <a:lnTo>
                          <a:pt x="16" y="1908"/>
                        </a:lnTo>
                        <a:lnTo>
                          <a:pt x="14" y="1912"/>
                        </a:lnTo>
                        <a:lnTo>
                          <a:pt x="16" y="1914"/>
                        </a:lnTo>
                        <a:lnTo>
                          <a:pt x="24" y="1922"/>
                        </a:lnTo>
                        <a:lnTo>
                          <a:pt x="36" y="1928"/>
                        </a:lnTo>
                        <a:lnTo>
                          <a:pt x="40" y="1928"/>
                        </a:lnTo>
                        <a:lnTo>
                          <a:pt x="44" y="1928"/>
                        </a:lnTo>
                        <a:lnTo>
                          <a:pt x="52" y="1926"/>
                        </a:lnTo>
                        <a:lnTo>
                          <a:pt x="58" y="1928"/>
                        </a:lnTo>
                        <a:lnTo>
                          <a:pt x="60" y="1928"/>
                        </a:lnTo>
                        <a:lnTo>
                          <a:pt x="60" y="1930"/>
                        </a:lnTo>
                        <a:lnTo>
                          <a:pt x="50" y="1934"/>
                        </a:lnTo>
                        <a:lnTo>
                          <a:pt x="44" y="1936"/>
                        </a:lnTo>
                        <a:lnTo>
                          <a:pt x="42" y="1938"/>
                        </a:lnTo>
                        <a:lnTo>
                          <a:pt x="42" y="1940"/>
                        </a:lnTo>
                        <a:lnTo>
                          <a:pt x="42" y="1944"/>
                        </a:lnTo>
                        <a:lnTo>
                          <a:pt x="42" y="1948"/>
                        </a:lnTo>
                        <a:lnTo>
                          <a:pt x="40" y="1952"/>
                        </a:lnTo>
                        <a:lnTo>
                          <a:pt x="36" y="1956"/>
                        </a:lnTo>
                        <a:lnTo>
                          <a:pt x="28" y="1962"/>
                        </a:lnTo>
                        <a:lnTo>
                          <a:pt x="22" y="1966"/>
                        </a:lnTo>
                        <a:lnTo>
                          <a:pt x="22" y="1968"/>
                        </a:lnTo>
                        <a:lnTo>
                          <a:pt x="26" y="1968"/>
                        </a:lnTo>
                        <a:lnTo>
                          <a:pt x="30" y="1968"/>
                        </a:lnTo>
                        <a:lnTo>
                          <a:pt x="58" y="1960"/>
                        </a:lnTo>
                        <a:lnTo>
                          <a:pt x="64" y="1960"/>
                        </a:lnTo>
                        <a:lnTo>
                          <a:pt x="66" y="1960"/>
                        </a:lnTo>
                        <a:lnTo>
                          <a:pt x="66" y="1962"/>
                        </a:lnTo>
                        <a:lnTo>
                          <a:pt x="66" y="1964"/>
                        </a:lnTo>
                        <a:lnTo>
                          <a:pt x="62" y="1966"/>
                        </a:lnTo>
                        <a:lnTo>
                          <a:pt x="50" y="1968"/>
                        </a:lnTo>
                        <a:lnTo>
                          <a:pt x="36" y="1970"/>
                        </a:lnTo>
                        <a:lnTo>
                          <a:pt x="28" y="1974"/>
                        </a:lnTo>
                        <a:lnTo>
                          <a:pt x="24" y="1978"/>
                        </a:lnTo>
                        <a:lnTo>
                          <a:pt x="26" y="1982"/>
                        </a:lnTo>
                        <a:lnTo>
                          <a:pt x="28" y="1984"/>
                        </a:lnTo>
                        <a:lnTo>
                          <a:pt x="26" y="1986"/>
                        </a:lnTo>
                        <a:lnTo>
                          <a:pt x="22" y="1984"/>
                        </a:lnTo>
                        <a:lnTo>
                          <a:pt x="14" y="1984"/>
                        </a:lnTo>
                        <a:lnTo>
                          <a:pt x="10" y="1986"/>
                        </a:lnTo>
                        <a:lnTo>
                          <a:pt x="4" y="1988"/>
                        </a:lnTo>
                        <a:lnTo>
                          <a:pt x="0" y="1994"/>
                        </a:lnTo>
                        <a:lnTo>
                          <a:pt x="0" y="1996"/>
                        </a:lnTo>
                        <a:lnTo>
                          <a:pt x="2" y="1996"/>
                        </a:lnTo>
                        <a:lnTo>
                          <a:pt x="6" y="1996"/>
                        </a:lnTo>
                        <a:lnTo>
                          <a:pt x="10" y="1996"/>
                        </a:lnTo>
                        <a:lnTo>
                          <a:pt x="14" y="1996"/>
                        </a:lnTo>
                        <a:lnTo>
                          <a:pt x="14" y="2000"/>
                        </a:lnTo>
                        <a:lnTo>
                          <a:pt x="10" y="2004"/>
                        </a:lnTo>
                        <a:lnTo>
                          <a:pt x="6" y="2010"/>
                        </a:lnTo>
                        <a:lnTo>
                          <a:pt x="4" y="2012"/>
                        </a:lnTo>
                        <a:lnTo>
                          <a:pt x="8" y="2014"/>
                        </a:lnTo>
                        <a:lnTo>
                          <a:pt x="12" y="2016"/>
                        </a:lnTo>
                        <a:lnTo>
                          <a:pt x="18" y="2018"/>
                        </a:lnTo>
                        <a:lnTo>
                          <a:pt x="20" y="2020"/>
                        </a:lnTo>
                        <a:lnTo>
                          <a:pt x="16" y="2024"/>
                        </a:lnTo>
                        <a:lnTo>
                          <a:pt x="14" y="2026"/>
                        </a:lnTo>
                        <a:lnTo>
                          <a:pt x="16" y="2026"/>
                        </a:lnTo>
                        <a:lnTo>
                          <a:pt x="28" y="2022"/>
                        </a:lnTo>
                        <a:lnTo>
                          <a:pt x="36" y="2020"/>
                        </a:lnTo>
                        <a:lnTo>
                          <a:pt x="36" y="2022"/>
                        </a:lnTo>
                        <a:lnTo>
                          <a:pt x="30" y="2026"/>
                        </a:lnTo>
                        <a:lnTo>
                          <a:pt x="28" y="2030"/>
                        </a:lnTo>
                        <a:lnTo>
                          <a:pt x="28" y="2032"/>
                        </a:lnTo>
                        <a:lnTo>
                          <a:pt x="30" y="2034"/>
                        </a:lnTo>
                        <a:lnTo>
                          <a:pt x="38" y="2034"/>
                        </a:lnTo>
                        <a:lnTo>
                          <a:pt x="48" y="2032"/>
                        </a:lnTo>
                        <a:lnTo>
                          <a:pt x="70" y="2028"/>
                        </a:lnTo>
                        <a:lnTo>
                          <a:pt x="78" y="2024"/>
                        </a:lnTo>
                        <a:lnTo>
                          <a:pt x="84" y="2020"/>
                        </a:lnTo>
                        <a:close/>
                        <a:moveTo>
                          <a:pt x="154" y="1672"/>
                        </a:moveTo>
                        <a:lnTo>
                          <a:pt x="154" y="1672"/>
                        </a:lnTo>
                        <a:lnTo>
                          <a:pt x="156" y="1672"/>
                        </a:lnTo>
                        <a:lnTo>
                          <a:pt x="158" y="1670"/>
                        </a:lnTo>
                        <a:lnTo>
                          <a:pt x="162" y="1672"/>
                        </a:lnTo>
                        <a:lnTo>
                          <a:pt x="162" y="1674"/>
                        </a:lnTo>
                        <a:lnTo>
                          <a:pt x="162" y="1676"/>
                        </a:lnTo>
                        <a:lnTo>
                          <a:pt x="162" y="1678"/>
                        </a:lnTo>
                        <a:lnTo>
                          <a:pt x="164" y="1682"/>
                        </a:lnTo>
                        <a:lnTo>
                          <a:pt x="168" y="1684"/>
                        </a:lnTo>
                        <a:lnTo>
                          <a:pt x="170" y="1684"/>
                        </a:lnTo>
                        <a:lnTo>
                          <a:pt x="174" y="1682"/>
                        </a:lnTo>
                        <a:lnTo>
                          <a:pt x="180" y="1682"/>
                        </a:lnTo>
                        <a:lnTo>
                          <a:pt x="182" y="1684"/>
                        </a:lnTo>
                        <a:lnTo>
                          <a:pt x="182" y="1688"/>
                        </a:lnTo>
                        <a:lnTo>
                          <a:pt x="180" y="1692"/>
                        </a:lnTo>
                        <a:lnTo>
                          <a:pt x="180" y="1694"/>
                        </a:lnTo>
                        <a:lnTo>
                          <a:pt x="182" y="1692"/>
                        </a:lnTo>
                        <a:lnTo>
                          <a:pt x="186" y="1688"/>
                        </a:lnTo>
                        <a:lnTo>
                          <a:pt x="192" y="1678"/>
                        </a:lnTo>
                        <a:lnTo>
                          <a:pt x="192" y="1676"/>
                        </a:lnTo>
                        <a:lnTo>
                          <a:pt x="190" y="1676"/>
                        </a:lnTo>
                        <a:lnTo>
                          <a:pt x="184" y="1678"/>
                        </a:lnTo>
                        <a:lnTo>
                          <a:pt x="180" y="1676"/>
                        </a:lnTo>
                        <a:lnTo>
                          <a:pt x="178" y="1674"/>
                        </a:lnTo>
                        <a:lnTo>
                          <a:pt x="176" y="1672"/>
                        </a:lnTo>
                        <a:lnTo>
                          <a:pt x="174" y="1662"/>
                        </a:lnTo>
                        <a:lnTo>
                          <a:pt x="172" y="1654"/>
                        </a:lnTo>
                        <a:lnTo>
                          <a:pt x="170" y="1652"/>
                        </a:lnTo>
                        <a:lnTo>
                          <a:pt x="168" y="1650"/>
                        </a:lnTo>
                        <a:lnTo>
                          <a:pt x="166" y="1650"/>
                        </a:lnTo>
                        <a:lnTo>
                          <a:pt x="166" y="1652"/>
                        </a:lnTo>
                        <a:lnTo>
                          <a:pt x="166" y="1656"/>
                        </a:lnTo>
                        <a:lnTo>
                          <a:pt x="166" y="1662"/>
                        </a:lnTo>
                        <a:lnTo>
                          <a:pt x="166" y="1664"/>
                        </a:lnTo>
                        <a:lnTo>
                          <a:pt x="162" y="1664"/>
                        </a:lnTo>
                        <a:lnTo>
                          <a:pt x="160" y="1660"/>
                        </a:lnTo>
                        <a:lnTo>
                          <a:pt x="158" y="1658"/>
                        </a:lnTo>
                        <a:lnTo>
                          <a:pt x="154" y="1656"/>
                        </a:lnTo>
                        <a:lnTo>
                          <a:pt x="154" y="1658"/>
                        </a:lnTo>
                        <a:lnTo>
                          <a:pt x="154" y="1660"/>
                        </a:lnTo>
                        <a:lnTo>
                          <a:pt x="156" y="1664"/>
                        </a:lnTo>
                        <a:lnTo>
                          <a:pt x="154" y="1666"/>
                        </a:lnTo>
                        <a:lnTo>
                          <a:pt x="150" y="1666"/>
                        </a:lnTo>
                        <a:lnTo>
                          <a:pt x="150" y="1668"/>
                        </a:lnTo>
                        <a:lnTo>
                          <a:pt x="154" y="1672"/>
                        </a:lnTo>
                        <a:close/>
                        <a:moveTo>
                          <a:pt x="146" y="1346"/>
                        </a:moveTo>
                        <a:lnTo>
                          <a:pt x="146" y="1346"/>
                        </a:lnTo>
                        <a:lnTo>
                          <a:pt x="142" y="1346"/>
                        </a:lnTo>
                        <a:lnTo>
                          <a:pt x="144" y="1352"/>
                        </a:lnTo>
                        <a:lnTo>
                          <a:pt x="148" y="1358"/>
                        </a:lnTo>
                        <a:lnTo>
                          <a:pt x="154" y="1362"/>
                        </a:lnTo>
                        <a:lnTo>
                          <a:pt x="158" y="1364"/>
                        </a:lnTo>
                        <a:lnTo>
                          <a:pt x="160" y="1364"/>
                        </a:lnTo>
                        <a:lnTo>
                          <a:pt x="162" y="1362"/>
                        </a:lnTo>
                        <a:lnTo>
                          <a:pt x="160" y="1360"/>
                        </a:lnTo>
                        <a:lnTo>
                          <a:pt x="158" y="1358"/>
                        </a:lnTo>
                        <a:lnTo>
                          <a:pt x="160" y="1358"/>
                        </a:lnTo>
                        <a:lnTo>
                          <a:pt x="160" y="1356"/>
                        </a:lnTo>
                        <a:lnTo>
                          <a:pt x="158" y="1356"/>
                        </a:lnTo>
                        <a:lnTo>
                          <a:pt x="154" y="1354"/>
                        </a:lnTo>
                        <a:lnTo>
                          <a:pt x="154" y="1352"/>
                        </a:lnTo>
                        <a:lnTo>
                          <a:pt x="154" y="1350"/>
                        </a:lnTo>
                        <a:lnTo>
                          <a:pt x="152" y="1350"/>
                        </a:lnTo>
                        <a:lnTo>
                          <a:pt x="148" y="1350"/>
                        </a:lnTo>
                        <a:lnTo>
                          <a:pt x="148" y="1348"/>
                        </a:lnTo>
                        <a:lnTo>
                          <a:pt x="148" y="1346"/>
                        </a:lnTo>
                        <a:lnTo>
                          <a:pt x="146" y="1346"/>
                        </a:lnTo>
                        <a:close/>
                        <a:moveTo>
                          <a:pt x="166" y="1740"/>
                        </a:moveTo>
                        <a:lnTo>
                          <a:pt x="166" y="1740"/>
                        </a:lnTo>
                        <a:lnTo>
                          <a:pt x="166" y="1742"/>
                        </a:lnTo>
                        <a:lnTo>
                          <a:pt x="168" y="1742"/>
                        </a:lnTo>
                        <a:lnTo>
                          <a:pt x="174" y="1740"/>
                        </a:lnTo>
                        <a:lnTo>
                          <a:pt x="188" y="1736"/>
                        </a:lnTo>
                        <a:lnTo>
                          <a:pt x="194" y="1734"/>
                        </a:lnTo>
                        <a:lnTo>
                          <a:pt x="192" y="1732"/>
                        </a:lnTo>
                        <a:lnTo>
                          <a:pt x="190" y="1728"/>
                        </a:lnTo>
                        <a:lnTo>
                          <a:pt x="184" y="1724"/>
                        </a:lnTo>
                        <a:lnTo>
                          <a:pt x="178" y="1722"/>
                        </a:lnTo>
                        <a:lnTo>
                          <a:pt x="176" y="1718"/>
                        </a:lnTo>
                        <a:lnTo>
                          <a:pt x="174" y="1718"/>
                        </a:lnTo>
                        <a:lnTo>
                          <a:pt x="170" y="1720"/>
                        </a:lnTo>
                        <a:lnTo>
                          <a:pt x="168" y="1722"/>
                        </a:lnTo>
                        <a:lnTo>
                          <a:pt x="166" y="1724"/>
                        </a:lnTo>
                        <a:lnTo>
                          <a:pt x="174" y="1728"/>
                        </a:lnTo>
                        <a:lnTo>
                          <a:pt x="176" y="1730"/>
                        </a:lnTo>
                        <a:lnTo>
                          <a:pt x="174" y="1730"/>
                        </a:lnTo>
                        <a:lnTo>
                          <a:pt x="172" y="1732"/>
                        </a:lnTo>
                        <a:lnTo>
                          <a:pt x="172" y="1734"/>
                        </a:lnTo>
                        <a:lnTo>
                          <a:pt x="172" y="1736"/>
                        </a:lnTo>
                        <a:lnTo>
                          <a:pt x="170" y="1736"/>
                        </a:lnTo>
                        <a:lnTo>
                          <a:pt x="168" y="1738"/>
                        </a:lnTo>
                        <a:lnTo>
                          <a:pt x="166" y="1740"/>
                        </a:lnTo>
                        <a:close/>
                        <a:moveTo>
                          <a:pt x="362" y="2084"/>
                        </a:moveTo>
                        <a:lnTo>
                          <a:pt x="362" y="2084"/>
                        </a:lnTo>
                        <a:lnTo>
                          <a:pt x="370" y="2088"/>
                        </a:lnTo>
                        <a:lnTo>
                          <a:pt x="376" y="2088"/>
                        </a:lnTo>
                        <a:lnTo>
                          <a:pt x="380" y="2086"/>
                        </a:lnTo>
                        <a:lnTo>
                          <a:pt x="378" y="2082"/>
                        </a:lnTo>
                        <a:lnTo>
                          <a:pt x="376" y="2080"/>
                        </a:lnTo>
                        <a:lnTo>
                          <a:pt x="372" y="2078"/>
                        </a:lnTo>
                        <a:lnTo>
                          <a:pt x="366" y="2080"/>
                        </a:lnTo>
                        <a:lnTo>
                          <a:pt x="362" y="2084"/>
                        </a:lnTo>
                        <a:close/>
                        <a:moveTo>
                          <a:pt x="174" y="1354"/>
                        </a:moveTo>
                        <a:lnTo>
                          <a:pt x="174" y="1354"/>
                        </a:lnTo>
                        <a:lnTo>
                          <a:pt x="176" y="1352"/>
                        </a:lnTo>
                        <a:lnTo>
                          <a:pt x="176" y="1350"/>
                        </a:lnTo>
                        <a:lnTo>
                          <a:pt x="174" y="1348"/>
                        </a:lnTo>
                        <a:lnTo>
                          <a:pt x="174" y="1350"/>
                        </a:lnTo>
                        <a:lnTo>
                          <a:pt x="172" y="1350"/>
                        </a:lnTo>
                        <a:lnTo>
                          <a:pt x="172" y="1352"/>
                        </a:lnTo>
                        <a:lnTo>
                          <a:pt x="174" y="1354"/>
                        </a:lnTo>
                        <a:close/>
                        <a:moveTo>
                          <a:pt x="168" y="1784"/>
                        </a:moveTo>
                        <a:lnTo>
                          <a:pt x="168" y="1784"/>
                        </a:lnTo>
                        <a:lnTo>
                          <a:pt x="170" y="1784"/>
                        </a:lnTo>
                        <a:lnTo>
                          <a:pt x="176" y="1780"/>
                        </a:lnTo>
                        <a:lnTo>
                          <a:pt x="178" y="1776"/>
                        </a:lnTo>
                        <a:lnTo>
                          <a:pt x="178" y="1772"/>
                        </a:lnTo>
                        <a:lnTo>
                          <a:pt x="176" y="1768"/>
                        </a:lnTo>
                        <a:lnTo>
                          <a:pt x="176" y="1764"/>
                        </a:lnTo>
                        <a:lnTo>
                          <a:pt x="176" y="1762"/>
                        </a:lnTo>
                        <a:lnTo>
                          <a:pt x="174" y="1762"/>
                        </a:lnTo>
                        <a:lnTo>
                          <a:pt x="172" y="1764"/>
                        </a:lnTo>
                        <a:lnTo>
                          <a:pt x="170" y="1766"/>
                        </a:lnTo>
                        <a:lnTo>
                          <a:pt x="168" y="1766"/>
                        </a:lnTo>
                        <a:lnTo>
                          <a:pt x="166" y="1764"/>
                        </a:lnTo>
                        <a:lnTo>
                          <a:pt x="166" y="1766"/>
                        </a:lnTo>
                        <a:lnTo>
                          <a:pt x="162" y="1768"/>
                        </a:lnTo>
                        <a:lnTo>
                          <a:pt x="158" y="1772"/>
                        </a:lnTo>
                        <a:lnTo>
                          <a:pt x="158" y="1774"/>
                        </a:lnTo>
                        <a:lnTo>
                          <a:pt x="160" y="1776"/>
                        </a:lnTo>
                        <a:lnTo>
                          <a:pt x="162" y="1776"/>
                        </a:lnTo>
                        <a:lnTo>
                          <a:pt x="166" y="1774"/>
                        </a:lnTo>
                        <a:lnTo>
                          <a:pt x="168" y="1774"/>
                        </a:lnTo>
                        <a:lnTo>
                          <a:pt x="170" y="1776"/>
                        </a:lnTo>
                        <a:lnTo>
                          <a:pt x="170" y="1778"/>
                        </a:lnTo>
                        <a:lnTo>
                          <a:pt x="168" y="1780"/>
                        </a:lnTo>
                        <a:lnTo>
                          <a:pt x="166" y="1782"/>
                        </a:lnTo>
                        <a:lnTo>
                          <a:pt x="168" y="1784"/>
                        </a:lnTo>
                        <a:close/>
                        <a:moveTo>
                          <a:pt x="190" y="1748"/>
                        </a:moveTo>
                        <a:lnTo>
                          <a:pt x="190" y="1748"/>
                        </a:lnTo>
                        <a:lnTo>
                          <a:pt x="186" y="1752"/>
                        </a:lnTo>
                        <a:lnTo>
                          <a:pt x="182" y="1756"/>
                        </a:lnTo>
                        <a:lnTo>
                          <a:pt x="178" y="1762"/>
                        </a:lnTo>
                        <a:lnTo>
                          <a:pt x="178" y="1768"/>
                        </a:lnTo>
                        <a:lnTo>
                          <a:pt x="180" y="1768"/>
                        </a:lnTo>
                        <a:lnTo>
                          <a:pt x="182" y="1766"/>
                        </a:lnTo>
                        <a:lnTo>
                          <a:pt x="188" y="1758"/>
                        </a:lnTo>
                        <a:lnTo>
                          <a:pt x="192" y="1750"/>
                        </a:lnTo>
                        <a:lnTo>
                          <a:pt x="192" y="1748"/>
                        </a:lnTo>
                        <a:lnTo>
                          <a:pt x="190" y="1748"/>
                        </a:lnTo>
                        <a:close/>
                        <a:moveTo>
                          <a:pt x="700" y="1324"/>
                        </a:moveTo>
                        <a:lnTo>
                          <a:pt x="700" y="1324"/>
                        </a:lnTo>
                        <a:lnTo>
                          <a:pt x="698" y="1322"/>
                        </a:lnTo>
                        <a:lnTo>
                          <a:pt x="694" y="1322"/>
                        </a:lnTo>
                        <a:lnTo>
                          <a:pt x="690" y="1324"/>
                        </a:lnTo>
                        <a:lnTo>
                          <a:pt x="690" y="1326"/>
                        </a:lnTo>
                        <a:lnTo>
                          <a:pt x="692" y="1326"/>
                        </a:lnTo>
                        <a:lnTo>
                          <a:pt x="696" y="1326"/>
                        </a:lnTo>
                        <a:lnTo>
                          <a:pt x="700" y="1326"/>
                        </a:lnTo>
                        <a:lnTo>
                          <a:pt x="700" y="1324"/>
                        </a:lnTo>
                        <a:close/>
                        <a:moveTo>
                          <a:pt x="494" y="1970"/>
                        </a:moveTo>
                        <a:lnTo>
                          <a:pt x="494" y="1970"/>
                        </a:lnTo>
                        <a:lnTo>
                          <a:pt x="492" y="1962"/>
                        </a:lnTo>
                        <a:lnTo>
                          <a:pt x="486" y="1954"/>
                        </a:lnTo>
                        <a:lnTo>
                          <a:pt x="478" y="1948"/>
                        </a:lnTo>
                        <a:lnTo>
                          <a:pt x="470" y="1944"/>
                        </a:lnTo>
                        <a:lnTo>
                          <a:pt x="460" y="1942"/>
                        </a:lnTo>
                        <a:lnTo>
                          <a:pt x="452" y="1942"/>
                        </a:lnTo>
                        <a:lnTo>
                          <a:pt x="446" y="1944"/>
                        </a:lnTo>
                        <a:lnTo>
                          <a:pt x="442" y="1948"/>
                        </a:lnTo>
                        <a:lnTo>
                          <a:pt x="438" y="1954"/>
                        </a:lnTo>
                        <a:lnTo>
                          <a:pt x="434" y="1954"/>
                        </a:lnTo>
                        <a:lnTo>
                          <a:pt x="432" y="1952"/>
                        </a:lnTo>
                        <a:lnTo>
                          <a:pt x="428" y="1950"/>
                        </a:lnTo>
                        <a:lnTo>
                          <a:pt x="424" y="1948"/>
                        </a:lnTo>
                        <a:lnTo>
                          <a:pt x="424" y="1946"/>
                        </a:lnTo>
                        <a:lnTo>
                          <a:pt x="428" y="1942"/>
                        </a:lnTo>
                        <a:lnTo>
                          <a:pt x="434" y="1938"/>
                        </a:lnTo>
                        <a:lnTo>
                          <a:pt x="436" y="1936"/>
                        </a:lnTo>
                        <a:lnTo>
                          <a:pt x="438" y="1932"/>
                        </a:lnTo>
                        <a:lnTo>
                          <a:pt x="434" y="1924"/>
                        </a:lnTo>
                        <a:lnTo>
                          <a:pt x="428" y="1914"/>
                        </a:lnTo>
                        <a:lnTo>
                          <a:pt x="418" y="1906"/>
                        </a:lnTo>
                        <a:lnTo>
                          <a:pt x="410" y="1902"/>
                        </a:lnTo>
                        <a:lnTo>
                          <a:pt x="408" y="1898"/>
                        </a:lnTo>
                        <a:lnTo>
                          <a:pt x="410" y="1898"/>
                        </a:lnTo>
                        <a:lnTo>
                          <a:pt x="418" y="1902"/>
                        </a:lnTo>
                        <a:lnTo>
                          <a:pt x="424" y="1906"/>
                        </a:lnTo>
                        <a:lnTo>
                          <a:pt x="428" y="1906"/>
                        </a:lnTo>
                        <a:lnTo>
                          <a:pt x="430" y="1904"/>
                        </a:lnTo>
                        <a:lnTo>
                          <a:pt x="428" y="1902"/>
                        </a:lnTo>
                        <a:lnTo>
                          <a:pt x="422" y="1894"/>
                        </a:lnTo>
                        <a:lnTo>
                          <a:pt x="418" y="1888"/>
                        </a:lnTo>
                        <a:lnTo>
                          <a:pt x="416" y="1884"/>
                        </a:lnTo>
                        <a:lnTo>
                          <a:pt x="416" y="1876"/>
                        </a:lnTo>
                        <a:lnTo>
                          <a:pt x="416" y="1872"/>
                        </a:lnTo>
                        <a:lnTo>
                          <a:pt x="416" y="1870"/>
                        </a:lnTo>
                        <a:lnTo>
                          <a:pt x="412" y="1868"/>
                        </a:lnTo>
                        <a:lnTo>
                          <a:pt x="408" y="1866"/>
                        </a:lnTo>
                        <a:lnTo>
                          <a:pt x="406" y="1864"/>
                        </a:lnTo>
                        <a:lnTo>
                          <a:pt x="404" y="1858"/>
                        </a:lnTo>
                        <a:lnTo>
                          <a:pt x="400" y="1852"/>
                        </a:lnTo>
                        <a:lnTo>
                          <a:pt x="396" y="1850"/>
                        </a:lnTo>
                        <a:lnTo>
                          <a:pt x="390" y="1848"/>
                        </a:lnTo>
                        <a:lnTo>
                          <a:pt x="380" y="1844"/>
                        </a:lnTo>
                        <a:lnTo>
                          <a:pt x="376" y="1842"/>
                        </a:lnTo>
                        <a:lnTo>
                          <a:pt x="372" y="1836"/>
                        </a:lnTo>
                        <a:lnTo>
                          <a:pt x="366" y="1822"/>
                        </a:lnTo>
                        <a:lnTo>
                          <a:pt x="360" y="1806"/>
                        </a:lnTo>
                        <a:lnTo>
                          <a:pt x="358" y="1794"/>
                        </a:lnTo>
                        <a:lnTo>
                          <a:pt x="356" y="1786"/>
                        </a:lnTo>
                        <a:lnTo>
                          <a:pt x="354" y="1782"/>
                        </a:lnTo>
                        <a:lnTo>
                          <a:pt x="352" y="1780"/>
                        </a:lnTo>
                        <a:lnTo>
                          <a:pt x="346" y="1774"/>
                        </a:lnTo>
                        <a:lnTo>
                          <a:pt x="342" y="1768"/>
                        </a:lnTo>
                        <a:lnTo>
                          <a:pt x="336" y="1762"/>
                        </a:lnTo>
                        <a:lnTo>
                          <a:pt x="322" y="1756"/>
                        </a:lnTo>
                        <a:lnTo>
                          <a:pt x="314" y="1754"/>
                        </a:lnTo>
                        <a:lnTo>
                          <a:pt x="310" y="1754"/>
                        </a:lnTo>
                        <a:lnTo>
                          <a:pt x="308" y="1754"/>
                        </a:lnTo>
                        <a:lnTo>
                          <a:pt x="306" y="1756"/>
                        </a:lnTo>
                        <a:lnTo>
                          <a:pt x="302" y="1758"/>
                        </a:lnTo>
                        <a:lnTo>
                          <a:pt x="298" y="1760"/>
                        </a:lnTo>
                        <a:lnTo>
                          <a:pt x="290" y="1758"/>
                        </a:lnTo>
                        <a:lnTo>
                          <a:pt x="286" y="1758"/>
                        </a:lnTo>
                        <a:lnTo>
                          <a:pt x="288" y="1756"/>
                        </a:lnTo>
                        <a:lnTo>
                          <a:pt x="294" y="1754"/>
                        </a:lnTo>
                        <a:lnTo>
                          <a:pt x="300" y="1748"/>
                        </a:lnTo>
                        <a:lnTo>
                          <a:pt x="302" y="1746"/>
                        </a:lnTo>
                        <a:lnTo>
                          <a:pt x="304" y="1746"/>
                        </a:lnTo>
                        <a:lnTo>
                          <a:pt x="308" y="1746"/>
                        </a:lnTo>
                        <a:lnTo>
                          <a:pt x="316" y="1742"/>
                        </a:lnTo>
                        <a:lnTo>
                          <a:pt x="318" y="1742"/>
                        </a:lnTo>
                        <a:lnTo>
                          <a:pt x="318" y="1740"/>
                        </a:lnTo>
                        <a:lnTo>
                          <a:pt x="316" y="1738"/>
                        </a:lnTo>
                        <a:lnTo>
                          <a:pt x="310" y="1736"/>
                        </a:lnTo>
                        <a:lnTo>
                          <a:pt x="308" y="1734"/>
                        </a:lnTo>
                        <a:lnTo>
                          <a:pt x="308" y="1730"/>
                        </a:lnTo>
                        <a:lnTo>
                          <a:pt x="304" y="1728"/>
                        </a:lnTo>
                        <a:lnTo>
                          <a:pt x="304" y="1726"/>
                        </a:lnTo>
                        <a:lnTo>
                          <a:pt x="306" y="1728"/>
                        </a:lnTo>
                        <a:lnTo>
                          <a:pt x="312" y="1728"/>
                        </a:lnTo>
                        <a:lnTo>
                          <a:pt x="314" y="1728"/>
                        </a:lnTo>
                        <a:lnTo>
                          <a:pt x="318" y="1726"/>
                        </a:lnTo>
                        <a:lnTo>
                          <a:pt x="326" y="1716"/>
                        </a:lnTo>
                        <a:lnTo>
                          <a:pt x="334" y="1696"/>
                        </a:lnTo>
                        <a:lnTo>
                          <a:pt x="342" y="1678"/>
                        </a:lnTo>
                        <a:lnTo>
                          <a:pt x="348" y="1668"/>
                        </a:lnTo>
                        <a:lnTo>
                          <a:pt x="350" y="1664"/>
                        </a:lnTo>
                        <a:lnTo>
                          <a:pt x="348" y="1656"/>
                        </a:lnTo>
                        <a:lnTo>
                          <a:pt x="346" y="1652"/>
                        </a:lnTo>
                        <a:lnTo>
                          <a:pt x="342" y="1650"/>
                        </a:lnTo>
                        <a:lnTo>
                          <a:pt x="332" y="1650"/>
                        </a:lnTo>
                        <a:lnTo>
                          <a:pt x="320" y="1650"/>
                        </a:lnTo>
                        <a:lnTo>
                          <a:pt x="302" y="1650"/>
                        </a:lnTo>
                        <a:lnTo>
                          <a:pt x="286" y="1650"/>
                        </a:lnTo>
                        <a:lnTo>
                          <a:pt x="274" y="1652"/>
                        </a:lnTo>
                        <a:lnTo>
                          <a:pt x="268" y="1656"/>
                        </a:lnTo>
                        <a:lnTo>
                          <a:pt x="262" y="1658"/>
                        </a:lnTo>
                        <a:lnTo>
                          <a:pt x="258" y="1658"/>
                        </a:lnTo>
                        <a:lnTo>
                          <a:pt x="258" y="1654"/>
                        </a:lnTo>
                        <a:lnTo>
                          <a:pt x="268" y="1644"/>
                        </a:lnTo>
                        <a:lnTo>
                          <a:pt x="270" y="1642"/>
                        </a:lnTo>
                        <a:lnTo>
                          <a:pt x="268" y="1642"/>
                        </a:lnTo>
                        <a:lnTo>
                          <a:pt x="264" y="1642"/>
                        </a:lnTo>
                        <a:lnTo>
                          <a:pt x="258" y="1642"/>
                        </a:lnTo>
                        <a:lnTo>
                          <a:pt x="260" y="1640"/>
                        </a:lnTo>
                        <a:lnTo>
                          <a:pt x="270" y="1632"/>
                        </a:lnTo>
                        <a:lnTo>
                          <a:pt x="284" y="1620"/>
                        </a:lnTo>
                        <a:lnTo>
                          <a:pt x="296" y="1608"/>
                        </a:lnTo>
                        <a:lnTo>
                          <a:pt x="300" y="1604"/>
                        </a:lnTo>
                        <a:lnTo>
                          <a:pt x="300" y="1600"/>
                        </a:lnTo>
                        <a:lnTo>
                          <a:pt x="298" y="1598"/>
                        </a:lnTo>
                        <a:lnTo>
                          <a:pt x="298" y="1596"/>
                        </a:lnTo>
                        <a:lnTo>
                          <a:pt x="300" y="1592"/>
                        </a:lnTo>
                        <a:lnTo>
                          <a:pt x="300" y="1590"/>
                        </a:lnTo>
                        <a:lnTo>
                          <a:pt x="292" y="1588"/>
                        </a:lnTo>
                        <a:lnTo>
                          <a:pt x="286" y="1588"/>
                        </a:lnTo>
                        <a:lnTo>
                          <a:pt x="284" y="1590"/>
                        </a:lnTo>
                        <a:lnTo>
                          <a:pt x="284" y="1592"/>
                        </a:lnTo>
                        <a:lnTo>
                          <a:pt x="280" y="1592"/>
                        </a:lnTo>
                        <a:lnTo>
                          <a:pt x="272" y="1592"/>
                        </a:lnTo>
                        <a:lnTo>
                          <a:pt x="262" y="1594"/>
                        </a:lnTo>
                        <a:lnTo>
                          <a:pt x="254" y="1596"/>
                        </a:lnTo>
                        <a:lnTo>
                          <a:pt x="246" y="1596"/>
                        </a:lnTo>
                        <a:lnTo>
                          <a:pt x="242" y="1594"/>
                        </a:lnTo>
                        <a:lnTo>
                          <a:pt x="238" y="1596"/>
                        </a:lnTo>
                        <a:lnTo>
                          <a:pt x="236" y="1596"/>
                        </a:lnTo>
                        <a:lnTo>
                          <a:pt x="232" y="1594"/>
                        </a:lnTo>
                        <a:lnTo>
                          <a:pt x="226" y="1592"/>
                        </a:lnTo>
                        <a:lnTo>
                          <a:pt x="222" y="1590"/>
                        </a:lnTo>
                        <a:lnTo>
                          <a:pt x="218" y="1594"/>
                        </a:lnTo>
                        <a:lnTo>
                          <a:pt x="218" y="1600"/>
                        </a:lnTo>
                        <a:lnTo>
                          <a:pt x="218" y="1602"/>
                        </a:lnTo>
                        <a:lnTo>
                          <a:pt x="218" y="1604"/>
                        </a:lnTo>
                        <a:lnTo>
                          <a:pt x="214" y="1606"/>
                        </a:lnTo>
                        <a:lnTo>
                          <a:pt x="212" y="1606"/>
                        </a:lnTo>
                        <a:lnTo>
                          <a:pt x="216" y="1612"/>
                        </a:lnTo>
                        <a:lnTo>
                          <a:pt x="218" y="1616"/>
                        </a:lnTo>
                        <a:lnTo>
                          <a:pt x="212" y="1616"/>
                        </a:lnTo>
                        <a:lnTo>
                          <a:pt x="206" y="1614"/>
                        </a:lnTo>
                        <a:lnTo>
                          <a:pt x="206" y="1618"/>
                        </a:lnTo>
                        <a:lnTo>
                          <a:pt x="210" y="1622"/>
                        </a:lnTo>
                        <a:lnTo>
                          <a:pt x="210" y="1624"/>
                        </a:lnTo>
                        <a:lnTo>
                          <a:pt x="210" y="1626"/>
                        </a:lnTo>
                        <a:lnTo>
                          <a:pt x="208" y="1626"/>
                        </a:lnTo>
                        <a:lnTo>
                          <a:pt x="204" y="1626"/>
                        </a:lnTo>
                        <a:lnTo>
                          <a:pt x="202" y="1626"/>
                        </a:lnTo>
                        <a:lnTo>
                          <a:pt x="204" y="1628"/>
                        </a:lnTo>
                        <a:lnTo>
                          <a:pt x="206" y="1632"/>
                        </a:lnTo>
                        <a:lnTo>
                          <a:pt x="206" y="1636"/>
                        </a:lnTo>
                        <a:lnTo>
                          <a:pt x="206" y="1638"/>
                        </a:lnTo>
                        <a:lnTo>
                          <a:pt x="202" y="1638"/>
                        </a:lnTo>
                        <a:lnTo>
                          <a:pt x="190" y="1638"/>
                        </a:lnTo>
                        <a:lnTo>
                          <a:pt x="188" y="1640"/>
                        </a:lnTo>
                        <a:lnTo>
                          <a:pt x="188" y="1646"/>
                        </a:lnTo>
                        <a:lnTo>
                          <a:pt x="190" y="1650"/>
                        </a:lnTo>
                        <a:lnTo>
                          <a:pt x="190" y="1654"/>
                        </a:lnTo>
                        <a:lnTo>
                          <a:pt x="188" y="1660"/>
                        </a:lnTo>
                        <a:lnTo>
                          <a:pt x="188" y="1668"/>
                        </a:lnTo>
                        <a:lnTo>
                          <a:pt x="188" y="1672"/>
                        </a:lnTo>
                        <a:lnTo>
                          <a:pt x="190" y="1674"/>
                        </a:lnTo>
                        <a:lnTo>
                          <a:pt x="194" y="1674"/>
                        </a:lnTo>
                        <a:lnTo>
                          <a:pt x="196" y="1676"/>
                        </a:lnTo>
                        <a:lnTo>
                          <a:pt x="194" y="1682"/>
                        </a:lnTo>
                        <a:lnTo>
                          <a:pt x="192" y="1686"/>
                        </a:lnTo>
                        <a:lnTo>
                          <a:pt x="190" y="1690"/>
                        </a:lnTo>
                        <a:lnTo>
                          <a:pt x="188" y="1690"/>
                        </a:lnTo>
                        <a:lnTo>
                          <a:pt x="190" y="1692"/>
                        </a:lnTo>
                        <a:lnTo>
                          <a:pt x="190" y="1694"/>
                        </a:lnTo>
                        <a:lnTo>
                          <a:pt x="190" y="1696"/>
                        </a:lnTo>
                        <a:lnTo>
                          <a:pt x="186" y="1698"/>
                        </a:lnTo>
                        <a:lnTo>
                          <a:pt x="184" y="1700"/>
                        </a:lnTo>
                        <a:lnTo>
                          <a:pt x="188" y="1702"/>
                        </a:lnTo>
                        <a:lnTo>
                          <a:pt x="188" y="1704"/>
                        </a:lnTo>
                        <a:lnTo>
                          <a:pt x="186" y="1706"/>
                        </a:lnTo>
                        <a:lnTo>
                          <a:pt x="182" y="1708"/>
                        </a:lnTo>
                        <a:lnTo>
                          <a:pt x="178" y="1708"/>
                        </a:lnTo>
                        <a:lnTo>
                          <a:pt x="174" y="1708"/>
                        </a:lnTo>
                        <a:lnTo>
                          <a:pt x="172" y="1710"/>
                        </a:lnTo>
                        <a:lnTo>
                          <a:pt x="172" y="1712"/>
                        </a:lnTo>
                        <a:lnTo>
                          <a:pt x="174" y="1714"/>
                        </a:lnTo>
                        <a:lnTo>
                          <a:pt x="182" y="1714"/>
                        </a:lnTo>
                        <a:lnTo>
                          <a:pt x="190" y="1712"/>
                        </a:lnTo>
                        <a:lnTo>
                          <a:pt x="192" y="1714"/>
                        </a:lnTo>
                        <a:lnTo>
                          <a:pt x="184" y="1716"/>
                        </a:lnTo>
                        <a:lnTo>
                          <a:pt x="180" y="1718"/>
                        </a:lnTo>
                        <a:lnTo>
                          <a:pt x="180" y="1720"/>
                        </a:lnTo>
                        <a:lnTo>
                          <a:pt x="184" y="1722"/>
                        </a:lnTo>
                        <a:lnTo>
                          <a:pt x="188" y="1722"/>
                        </a:lnTo>
                        <a:lnTo>
                          <a:pt x="190" y="1722"/>
                        </a:lnTo>
                        <a:lnTo>
                          <a:pt x="192" y="1724"/>
                        </a:lnTo>
                        <a:lnTo>
                          <a:pt x="196" y="1724"/>
                        </a:lnTo>
                        <a:lnTo>
                          <a:pt x="200" y="1720"/>
                        </a:lnTo>
                        <a:lnTo>
                          <a:pt x="208" y="1714"/>
                        </a:lnTo>
                        <a:lnTo>
                          <a:pt x="206" y="1720"/>
                        </a:lnTo>
                        <a:lnTo>
                          <a:pt x="202" y="1726"/>
                        </a:lnTo>
                        <a:lnTo>
                          <a:pt x="202" y="1730"/>
                        </a:lnTo>
                        <a:lnTo>
                          <a:pt x="202" y="1734"/>
                        </a:lnTo>
                        <a:lnTo>
                          <a:pt x="198" y="1738"/>
                        </a:lnTo>
                        <a:lnTo>
                          <a:pt x="196" y="1740"/>
                        </a:lnTo>
                        <a:lnTo>
                          <a:pt x="196" y="1744"/>
                        </a:lnTo>
                        <a:lnTo>
                          <a:pt x="198" y="1748"/>
                        </a:lnTo>
                        <a:lnTo>
                          <a:pt x="194" y="1754"/>
                        </a:lnTo>
                        <a:lnTo>
                          <a:pt x="192" y="1758"/>
                        </a:lnTo>
                        <a:lnTo>
                          <a:pt x="192" y="1762"/>
                        </a:lnTo>
                        <a:lnTo>
                          <a:pt x="194" y="1764"/>
                        </a:lnTo>
                        <a:lnTo>
                          <a:pt x="194" y="1768"/>
                        </a:lnTo>
                        <a:lnTo>
                          <a:pt x="194" y="1772"/>
                        </a:lnTo>
                        <a:lnTo>
                          <a:pt x="194" y="1774"/>
                        </a:lnTo>
                        <a:lnTo>
                          <a:pt x="200" y="1770"/>
                        </a:lnTo>
                        <a:lnTo>
                          <a:pt x="198" y="1774"/>
                        </a:lnTo>
                        <a:lnTo>
                          <a:pt x="194" y="1784"/>
                        </a:lnTo>
                        <a:lnTo>
                          <a:pt x="188" y="1794"/>
                        </a:lnTo>
                        <a:lnTo>
                          <a:pt x="188" y="1800"/>
                        </a:lnTo>
                        <a:lnTo>
                          <a:pt x="192" y="1802"/>
                        </a:lnTo>
                        <a:lnTo>
                          <a:pt x="194" y="1802"/>
                        </a:lnTo>
                        <a:lnTo>
                          <a:pt x="196" y="1800"/>
                        </a:lnTo>
                        <a:lnTo>
                          <a:pt x="198" y="1792"/>
                        </a:lnTo>
                        <a:lnTo>
                          <a:pt x="202" y="1780"/>
                        </a:lnTo>
                        <a:lnTo>
                          <a:pt x="204" y="1776"/>
                        </a:lnTo>
                        <a:lnTo>
                          <a:pt x="206" y="1772"/>
                        </a:lnTo>
                        <a:lnTo>
                          <a:pt x="208" y="1770"/>
                        </a:lnTo>
                        <a:lnTo>
                          <a:pt x="208" y="1768"/>
                        </a:lnTo>
                        <a:lnTo>
                          <a:pt x="204" y="1764"/>
                        </a:lnTo>
                        <a:lnTo>
                          <a:pt x="202" y="1760"/>
                        </a:lnTo>
                        <a:lnTo>
                          <a:pt x="204" y="1758"/>
                        </a:lnTo>
                        <a:lnTo>
                          <a:pt x="206" y="1756"/>
                        </a:lnTo>
                        <a:lnTo>
                          <a:pt x="210" y="1754"/>
                        </a:lnTo>
                        <a:lnTo>
                          <a:pt x="208" y="1756"/>
                        </a:lnTo>
                        <a:lnTo>
                          <a:pt x="208" y="1762"/>
                        </a:lnTo>
                        <a:lnTo>
                          <a:pt x="208" y="1764"/>
                        </a:lnTo>
                        <a:lnTo>
                          <a:pt x="210" y="1766"/>
                        </a:lnTo>
                        <a:lnTo>
                          <a:pt x="214" y="1766"/>
                        </a:lnTo>
                        <a:lnTo>
                          <a:pt x="216" y="1764"/>
                        </a:lnTo>
                        <a:lnTo>
                          <a:pt x="216" y="1762"/>
                        </a:lnTo>
                        <a:lnTo>
                          <a:pt x="220" y="1764"/>
                        </a:lnTo>
                        <a:lnTo>
                          <a:pt x="222" y="1764"/>
                        </a:lnTo>
                        <a:lnTo>
                          <a:pt x="224" y="1758"/>
                        </a:lnTo>
                        <a:lnTo>
                          <a:pt x="224" y="1756"/>
                        </a:lnTo>
                        <a:lnTo>
                          <a:pt x="228" y="1756"/>
                        </a:lnTo>
                        <a:lnTo>
                          <a:pt x="232" y="1758"/>
                        </a:lnTo>
                        <a:lnTo>
                          <a:pt x="238" y="1762"/>
                        </a:lnTo>
                        <a:lnTo>
                          <a:pt x="230" y="1764"/>
                        </a:lnTo>
                        <a:lnTo>
                          <a:pt x="224" y="1766"/>
                        </a:lnTo>
                        <a:lnTo>
                          <a:pt x="224" y="1768"/>
                        </a:lnTo>
                        <a:lnTo>
                          <a:pt x="224" y="1772"/>
                        </a:lnTo>
                        <a:lnTo>
                          <a:pt x="230" y="1780"/>
                        </a:lnTo>
                        <a:lnTo>
                          <a:pt x="234" y="1786"/>
                        </a:lnTo>
                        <a:lnTo>
                          <a:pt x="234" y="1790"/>
                        </a:lnTo>
                        <a:lnTo>
                          <a:pt x="234" y="1794"/>
                        </a:lnTo>
                        <a:lnTo>
                          <a:pt x="230" y="1798"/>
                        </a:lnTo>
                        <a:lnTo>
                          <a:pt x="224" y="1806"/>
                        </a:lnTo>
                        <a:lnTo>
                          <a:pt x="222" y="1810"/>
                        </a:lnTo>
                        <a:lnTo>
                          <a:pt x="220" y="1816"/>
                        </a:lnTo>
                        <a:lnTo>
                          <a:pt x="222" y="1822"/>
                        </a:lnTo>
                        <a:lnTo>
                          <a:pt x="220" y="1822"/>
                        </a:lnTo>
                        <a:lnTo>
                          <a:pt x="216" y="1818"/>
                        </a:lnTo>
                        <a:lnTo>
                          <a:pt x="214" y="1820"/>
                        </a:lnTo>
                        <a:lnTo>
                          <a:pt x="214" y="1822"/>
                        </a:lnTo>
                        <a:lnTo>
                          <a:pt x="214" y="1826"/>
                        </a:lnTo>
                        <a:lnTo>
                          <a:pt x="220" y="1834"/>
                        </a:lnTo>
                        <a:lnTo>
                          <a:pt x="224" y="1840"/>
                        </a:lnTo>
                        <a:lnTo>
                          <a:pt x="224" y="1838"/>
                        </a:lnTo>
                        <a:lnTo>
                          <a:pt x="224" y="1836"/>
                        </a:lnTo>
                        <a:lnTo>
                          <a:pt x="222" y="1830"/>
                        </a:lnTo>
                        <a:lnTo>
                          <a:pt x="224" y="1828"/>
                        </a:lnTo>
                        <a:lnTo>
                          <a:pt x="228" y="1828"/>
                        </a:lnTo>
                        <a:lnTo>
                          <a:pt x="234" y="1832"/>
                        </a:lnTo>
                        <a:lnTo>
                          <a:pt x="240" y="1838"/>
                        </a:lnTo>
                        <a:lnTo>
                          <a:pt x="244" y="1840"/>
                        </a:lnTo>
                        <a:lnTo>
                          <a:pt x="246" y="1838"/>
                        </a:lnTo>
                        <a:lnTo>
                          <a:pt x="246" y="1834"/>
                        </a:lnTo>
                        <a:lnTo>
                          <a:pt x="246" y="1828"/>
                        </a:lnTo>
                        <a:lnTo>
                          <a:pt x="246" y="1826"/>
                        </a:lnTo>
                        <a:lnTo>
                          <a:pt x="246" y="1828"/>
                        </a:lnTo>
                        <a:lnTo>
                          <a:pt x="252" y="1830"/>
                        </a:lnTo>
                        <a:lnTo>
                          <a:pt x="260" y="1834"/>
                        </a:lnTo>
                        <a:lnTo>
                          <a:pt x="264" y="1834"/>
                        </a:lnTo>
                        <a:lnTo>
                          <a:pt x="266" y="1830"/>
                        </a:lnTo>
                        <a:lnTo>
                          <a:pt x="270" y="1826"/>
                        </a:lnTo>
                        <a:lnTo>
                          <a:pt x="274" y="1826"/>
                        </a:lnTo>
                        <a:lnTo>
                          <a:pt x="276" y="1828"/>
                        </a:lnTo>
                        <a:lnTo>
                          <a:pt x="278" y="1824"/>
                        </a:lnTo>
                        <a:lnTo>
                          <a:pt x="282" y="1822"/>
                        </a:lnTo>
                        <a:lnTo>
                          <a:pt x="286" y="1820"/>
                        </a:lnTo>
                        <a:lnTo>
                          <a:pt x="292" y="1820"/>
                        </a:lnTo>
                        <a:lnTo>
                          <a:pt x="292" y="1822"/>
                        </a:lnTo>
                        <a:lnTo>
                          <a:pt x="288" y="1826"/>
                        </a:lnTo>
                        <a:lnTo>
                          <a:pt x="280" y="1838"/>
                        </a:lnTo>
                        <a:lnTo>
                          <a:pt x="276" y="1844"/>
                        </a:lnTo>
                        <a:lnTo>
                          <a:pt x="276" y="1850"/>
                        </a:lnTo>
                        <a:lnTo>
                          <a:pt x="276" y="1854"/>
                        </a:lnTo>
                        <a:lnTo>
                          <a:pt x="278" y="1858"/>
                        </a:lnTo>
                        <a:lnTo>
                          <a:pt x="286" y="1866"/>
                        </a:lnTo>
                        <a:lnTo>
                          <a:pt x="292" y="1872"/>
                        </a:lnTo>
                        <a:lnTo>
                          <a:pt x="294" y="1876"/>
                        </a:lnTo>
                        <a:lnTo>
                          <a:pt x="296" y="1874"/>
                        </a:lnTo>
                        <a:lnTo>
                          <a:pt x="300" y="1872"/>
                        </a:lnTo>
                        <a:lnTo>
                          <a:pt x="302" y="1870"/>
                        </a:lnTo>
                        <a:lnTo>
                          <a:pt x="304" y="1870"/>
                        </a:lnTo>
                        <a:lnTo>
                          <a:pt x="308" y="1870"/>
                        </a:lnTo>
                        <a:lnTo>
                          <a:pt x="308" y="1872"/>
                        </a:lnTo>
                        <a:lnTo>
                          <a:pt x="308" y="1874"/>
                        </a:lnTo>
                        <a:lnTo>
                          <a:pt x="306" y="1878"/>
                        </a:lnTo>
                        <a:lnTo>
                          <a:pt x="306" y="1880"/>
                        </a:lnTo>
                        <a:lnTo>
                          <a:pt x="306" y="1882"/>
                        </a:lnTo>
                        <a:lnTo>
                          <a:pt x="308" y="1882"/>
                        </a:lnTo>
                        <a:lnTo>
                          <a:pt x="306" y="1884"/>
                        </a:lnTo>
                        <a:lnTo>
                          <a:pt x="300" y="1888"/>
                        </a:lnTo>
                        <a:lnTo>
                          <a:pt x="298" y="1890"/>
                        </a:lnTo>
                        <a:lnTo>
                          <a:pt x="298" y="1892"/>
                        </a:lnTo>
                        <a:lnTo>
                          <a:pt x="298" y="1894"/>
                        </a:lnTo>
                        <a:lnTo>
                          <a:pt x="302" y="1896"/>
                        </a:lnTo>
                        <a:lnTo>
                          <a:pt x="304" y="1898"/>
                        </a:lnTo>
                        <a:lnTo>
                          <a:pt x="302" y="1900"/>
                        </a:lnTo>
                        <a:lnTo>
                          <a:pt x="300" y="1902"/>
                        </a:lnTo>
                        <a:lnTo>
                          <a:pt x="300" y="1906"/>
                        </a:lnTo>
                        <a:lnTo>
                          <a:pt x="300" y="1910"/>
                        </a:lnTo>
                        <a:lnTo>
                          <a:pt x="302" y="1916"/>
                        </a:lnTo>
                        <a:lnTo>
                          <a:pt x="308" y="1924"/>
                        </a:lnTo>
                        <a:lnTo>
                          <a:pt x="304" y="1922"/>
                        </a:lnTo>
                        <a:lnTo>
                          <a:pt x="300" y="1918"/>
                        </a:lnTo>
                        <a:lnTo>
                          <a:pt x="296" y="1916"/>
                        </a:lnTo>
                        <a:lnTo>
                          <a:pt x="294" y="1918"/>
                        </a:lnTo>
                        <a:lnTo>
                          <a:pt x="296" y="1922"/>
                        </a:lnTo>
                        <a:lnTo>
                          <a:pt x="298" y="1926"/>
                        </a:lnTo>
                        <a:lnTo>
                          <a:pt x="294" y="1924"/>
                        </a:lnTo>
                        <a:lnTo>
                          <a:pt x="290" y="1922"/>
                        </a:lnTo>
                        <a:lnTo>
                          <a:pt x="286" y="1922"/>
                        </a:lnTo>
                        <a:lnTo>
                          <a:pt x="282" y="1922"/>
                        </a:lnTo>
                        <a:lnTo>
                          <a:pt x="276" y="1924"/>
                        </a:lnTo>
                        <a:lnTo>
                          <a:pt x="272" y="1924"/>
                        </a:lnTo>
                        <a:lnTo>
                          <a:pt x="270" y="1922"/>
                        </a:lnTo>
                        <a:lnTo>
                          <a:pt x="266" y="1924"/>
                        </a:lnTo>
                        <a:lnTo>
                          <a:pt x="264" y="1926"/>
                        </a:lnTo>
                        <a:lnTo>
                          <a:pt x="260" y="1926"/>
                        </a:lnTo>
                        <a:lnTo>
                          <a:pt x="256" y="1928"/>
                        </a:lnTo>
                        <a:lnTo>
                          <a:pt x="252" y="1932"/>
                        </a:lnTo>
                        <a:lnTo>
                          <a:pt x="246" y="1940"/>
                        </a:lnTo>
                        <a:lnTo>
                          <a:pt x="240" y="1944"/>
                        </a:lnTo>
                        <a:lnTo>
                          <a:pt x="236" y="1946"/>
                        </a:lnTo>
                        <a:lnTo>
                          <a:pt x="232" y="1950"/>
                        </a:lnTo>
                        <a:lnTo>
                          <a:pt x="230" y="1956"/>
                        </a:lnTo>
                        <a:lnTo>
                          <a:pt x="234" y="1954"/>
                        </a:lnTo>
                        <a:lnTo>
                          <a:pt x="238" y="1954"/>
                        </a:lnTo>
                        <a:lnTo>
                          <a:pt x="240" y="1954"/>
                        </a:lnTo>
                        <a:lnTo>
                          <a:pt x="244" y="1952"/>
                        </a:lnTo>
                        <a:lnTo>
                          <a:pt x="252" y="1948"/>
                        </a:lnTo>
                        <a:lnTo>
                          <a:pt x="256" y="1946"/>
                        </a:lnTo>
                        <a:lnTo>
                          <a:pt x="258" y="1946"/>
                        </a:lnTo>
                        <a:lnTo>
                          <a:pt x="256" y="1948"/>
                        </a:lnTo>
                        <a:lnTo>
                          <a:pt x="256" y="1954"/>
                        </a:lnTo>
                        <a:lnTo>
                          <a:pt x="258" y="1954"/>
                        </a:lnTo>
                        <a:lnTo>
                          <a:pt x="260" y="1956"/>
                        </a:lnTo>
                        <a:lnTo>
                          <a:pt x="258" y="1960"/>
                        </a:lnTo>
                        <a:lnTo>
                          <a:pt x="256" y="1964"/>
                        </a:lnTo>
                        <a:lnTo>
                          <a:pt x="256" y="1968"/>
                        </a:lnTo>
                        <a:lnTo>
                          <a:pt x="258" y="1974"/>
                        </a:lnTo>
                        <a:lnTo>
                          <a:pt x="258" y="1978"/>
                        </a:lnTo>
                        <a:lnTo>
                          <a:pt x="256" y="1982"/>
                        </a:lnTo>
                        <a:lnTo>
                          <a:pt x="252" y="1986"/>
                        </a:lnTo>
                        <a:lnTo>
                          <a:pt x="246" y="1990"/>
                        </a:lnTo>
                        <a:lnTo>
                          <a:pt x="232" y="1998"/>
                        </a:lnTo>
                        <a:lnTo>
                          <a:pt x="222" y="2000"/>
                        </a:lnTo>
                        <a:lnTo>
                          <a:pt x="216" y="2000"/>
                        </a:lnTo>
                        <a:lnTo>
                          <a:pt x="210" y="2006"/>
                        </a:lnTo>
                        <a:lnTo>
                          <a:pt x="208" y="2008"/>
                        </a:lnTo>
                        <a:lnTo>
                          <a:pt x="208" y="2010"/>
                        </a:lnTo>
                        <a:lnTo>
                          <a:pt x="212" y="2012"/>
                        </a:lnTo>
                        <a:lnTo>
                          <a:pt x="216" y="2012"/>
                        </a:lnTo>
                        <a:lnTo>
                          <a:pt x="216" y="2014"/>
                        </a:lnTo>
                        <a:lnTo>
                          <a:pt x="214" y="2016"/>
                        </a:lnTo>
                        <a:lnTo>
                          <a:pt x="214" y="2020"/>
                        </a:lnTo>
                        <a:lnTo>
                          <a:pt x="216" y="2024"/>
                        </a:lnTo>
                        <a:lnTo>
                          <a:pt x="224" y="2024"/>
                        </a:lnTo>
                        <a:lnTo>
                          <a:pt x="232" y="2022"/>
                        </a:lnTo>
                        <a:lnTo>
                          <a:pt x="240" y="2018"/>
                        </a:lnTo>
                        <a:lnTo>
                          <a:pt x="246" y="2018"/>
                        </a:lnTo>
                        <a:lnTo>
                          <a:pt x="250" y="2022"/>
                        </a:lnTo>
                        <a:lnTo>
                          <a:pt x="250" y="2026"/>
                        </a:lnTo>
                        <a:lnTo>
                          <a:pt x="248" y="2028"/>
                        </a:lnTo>
                        <a:lnTo>
                          <a:pt x="250" y="2030"/>
                        </a:lnTo>
                        <a:lnTo>
                          <a:pt x="256" y="2028"/>
                        </a:lnTo>
                        <a:lnTo>
                          <a:pt x="260" y="2028"/>
                        </a:lnTo>
                        <a:lnTo>
                          <a:pt x="264" y="2028"/>
                        </a:lnTo>
                        <a:lnTo>
                          <a:pt x="270" y="2030"/>
                        </a:lnTo>
                        <a:lnTo>
                          <a:pt x="274" y="2034"/>
                        </a:lnTo>
                        <a:lnTo>
                          <a:pt x="280" y="2038"/>
                        </a:lnTo>
                        <a:lnTo>
                          <a:pt x="284" y="2040"/>
                        </a:lnTo>
                        <a:lnTo>
                          <a:pt x="288" y="2040"/>
                        </a:lnTo>
                        <a:lnTo>
                          <a:pt x="292" y="2038"/>
                        </a:lnTo>
                        <a:lnTo>
                          <a:pt x="298" y="2032"/>
                        </a:lnTo>
                        <a:lnTo>
                          <a:pt x="302" y="2030"/>
                        </a:lnTo>
                        <a:lnTo>
                          <a:pt x="304" y="2028"/>
                        </a:lnTo>
                        <a:lnTo>
                          <a:pt x="310" y="2026"/>
                        </a:lnTo>
                        <a:lnTo>
                          <a:pt x="314" y="2024"/>
                        </a:lnTo>
                        <a:lnTo>
                          <a:pt x="320" y="2020"/>
                        </a:lnTo>
                        <a:lnTo>
                          <a:pt x="326" y="2016"/>
                        </a:lnTo>
                        <a:lnTo>
                          <a:pt x="322" y="2022"/>
                        </a:lnTo>
                        <a:lnTo>
                          <a:pt x="318" y="2026"/>
                        </a:lnTo>
                        <a:lnTo>
                          <a:pt x="312" y="2032"/>
                        </a:lnTo>
                        <a:lnTo>
                          <a:pt x="306" y="2036"/>
                        </a:lnTo>
                        <a:lnTo>
                          <a:pt x="304" y="2044"/>
                        </a:lnTo>
                        <a:lnTo>
                          <a:pt x="302" y="2048"/>
                        </a:lnTo>
                        <a:lnTo>
                          <a:pt x="294" y="2050"/>
                        </a:lnTo>
                        <a:lnTo>
                          <a:pt x="284" y="2050"/>
                        </a:lnTo>
                        <a:lnTo>
                          <a:pt x="280" y="2050"/>
                        </a:lnTo>
                        <a:lnTo>
                          <a:pt x="274" y="2048"/>
                        </a:lnTo>
                        <a:lnTo>
                          <a:pt x="262" y="2048"/>
                        </a:lnTo>
                        <a:lnTo>
                          <a:pt x="256" y="2048"/>
                        </a:lnTo>
                        <a:lnTo>
                          <a:pt x="252" y="2050"/>
                        </a:lnTo>
                        <a:lnTo>
                          <a:pt x="252" y="2052"/>
                        </a:lnTo>
                        <a:lnTo>
                          <a:pt x="252" y="2054"/>
                        </a:lnTo>
                        <a:lnTo>
                          <a:pt x="252" y="2058"/>
                        </a:lnTo>
                        <a:lnTo>
                          <a:pt x="250" y="2058"/>
                        </a:lnTo>
                        <a:lnTo>
                          <a:pt x="246" y="2060"/>
                        </a:lnTo>
                        <a:lnTo>
                          <a:pt x="242" y="2060"/>
                        </a:lnTo>
                        <a:lnTo>
                          <a:pt x="238" y="2062"/>
                        </a:lnTo>
                        <a:lnTo>
                          <a:pt x="238" y="2066"/>
                        </a:lnTo>
                        <a:lnTo>
                          <a:pt x="238" y="2070"/>
                        </a:lnTo>
                        <a:lnTo>
                          <a:pt x="238" y="2074"/>
                        </a:lnTo>
                        <a:lnTo>
                          <a:pt x="236" y="2076"/>
                        </a:lnTo>
                        <a:lnTo>
                          <a:pt x="232" y="2078"/>
                        </a:lnTo>
                        <a:lnTo>
                          <a:pt x="230" y="2082"/>
                        </a:lnTo>
                        <a:lnTo>
                          <a:pt x="230" y="2084"/>
                        </a:lnTo>
                        <a:lnTo>
                          <a:pt x="226" y="2086"/>
                        </a:lnTo>
                        <a:lnTo>
                          <a:pt x="220" y="2092"/>
                        </a:lnTo>
                        <a:lnTo>
                          <a:pt x="214" y="2100"/>
                        </a:lnTo>
                        <a:lnTo>
                          <a:pt x="210" y="2106"/>
                        </a:lnTo>
                        <a:lnTo>
                          <a:pt x="206" y="2106"/>
                        </a:lnTo>
                        <a:lnTo>
                          <a:pt x="202" y="2108"/>
                        </a:lnTo>
                        <a:lnTo>
                          <a:pt x="198" y="2108"/>
                        </a:lnTo>
                        <a:lnTo>
                          <a:pt x="194" y="2108"/>
                        </a:lnTo>
                        <a:lnTo>
                          <a:pt x="192" y="2112"/>
                        </a:lnTo>
                        <a:lnTo>
                          <a:pt x="192" y="2114"/>
                        </a:lnTo>
                        <a:lnTo>
                          <a:pt x="192" y="2118"/>
                        </a:lnTo>
                        <a:lnTo>
                          <a:pt x="194" y="2118"/>
                        </a:lnTo>
                        <a:lnTo>
                          <a:pt x="196" y="2118"/>
                        </a:lnTo>
                        <a:lnTo>
                          <a:pt x="200" y="2116"/>
                        </a:lnTo>
                        <a:lnTo>
                          <a:pt x="202" y="2116"/>
                        </a:lnTo>
                        <a:lnTo>
                          <a:pt x="206" y="2118"/>
                        </a:lnTo>
                        <a:lnTo>
                          <a:pt x="210" y="2122"/>
                        </a:lnTo>
                        <a:lnTo>
                          <a:pt x="212" y="2122"/>
                        </a:lnTo>
                        <a:lnTo>
                          <a:pt x="214" y="2122"/>
                        </a:lnTo>
                        <a:lnTo>
                          <a:pt x="216" y="2120"/>
                        </a:lnTo>
                        <a:lnTo>
                          <a:pt x="216" y="2118"/>
                        </a:lnTo>
                        <a:lnTo>
                          <a:pt x="218" y="2116"/>
                        </a:lnTo>
                        <a:lnTo>
                          <a:pt x="222" y="2112"/>
                        </a:lnTo>
                        <a:lnTo>
                          <a:pt x="226" y="2110"/>
                        </a:lnTo>
                        <a:lnTo>
                          <a:pt x="230" y="2106"/>
                        </a:lnTo>
                        <a:lnTo>
                          <a:pt x="234" y="2102"/>
                        </a:lnTo>
                        <a:lnTo>
                          <a:pt x="244" y="2100"/>
                        </a:lnTo>
                        <a:lnTo>
                          <a:pt x="252" y="2100"/>
                        </a:lnTo>
                        <a:lnTo>
                          <a:pt x="258" y="2102"/>
                        </a:lnTo>
                        <a:lnTo>
                          <a:pt x="270" y="2108"/>
                        </a:lnTo>
                        <a:lnTo>
                          <a:pt x="274" y="2110"/>
                        </a:lnTo>
                        <a:lnTo>
                          <a:pt x="276" y="2108"/>
                        </a:lnTo>
                        <a:lnTo>
                          <a:pt x="280" y="2098"/>
                        </a:lnTo>
                        <a:lnTo>
                          <a:pt x="282" y="2088"/>
                        </a:lnTo>
                        <a:lnTo>
                          <a:pt x="284" y="2086"/>
                        </a:lnTo>
                        <a:lnTo>
                          <a:pt x="286" y="2084"/>
                        </a:lnTo>
                        <a:lnTo>
                          <a:pt x="288" y="2086"/>
                        </a:lnTo>
                        <a:lnTo>
                          <a:pt x="290" y="2084"/>
                        </a:lnTo>
                        <a:lnTo>
                          <a:pt x="298" y="2080"/>
                        </a:lnTo>
                        <a:lnTo>
                          <a:pt x="302" y="2078"/>
                        </a:lnTo>
                        <a:lnTo>
                          <a:pt x="306" y="2078"/>
                        </a:lnTo>
                        <a:lnTo>
                          <a:pt x="312" y="2080"/>
                        </a:lnTo>
                        <a:lnTo>
                          <a:pt x="316" y="2084"/>
                        </a:lnTo>
                        <a:lnTo>
                          <a:pt x="322" y="2088"/>
                        </a:lnTo>
                        <a:lnTo>
                          <a:pt x="324" y="2088"/>
                        </a:lnTo>
                        <a:lnTo>
                          <a:pt x="328" y="2086"/>
                        </a:lnTo>
                        <a:lnTo>
                          <a:pt x="330" y="2086"/>
                        </a:lnTo>
                        <a:lnTo>
                          <a:pt x="334" y="2086"/>
                        </a:lnTo>
                        <a:lnTo>
                          <a:pt x="342" y="2086"/>
                        </a:lnTo>
                        <a:lnTo>
                          <a:pt x="344" y="2084"/>
                        </a:lnTo>
                        <a:lnTo>
                          <a:pt x="346" y="2082"/>
                        </a:lnTo>
                        <a:lnTo>
                          <a:pt x="356" y="2078"/>
                        </a:lnTo>
                        <a:lnTo>
                          <a:pt x="366" y="2076"/>
                        </a:lnTo>
                        <a:lnTo>
                          <a:pt x="368" y="2074"/>
                        </a:lnTo>
                        <a:lnTo>
                          <a:pt x="368" y="2072"/>
                        </a:lnTo>
                        <a:lnTo>
                          <a:pt x="374" y="2074"/>
                        </a:lnTo>
                        <a:lnTo>
                          <a:pt x="380" y="2076"/>
                        </a:lnTo>
                        <a:lnTo>
                          <a:pt x="382" y="2076"/>
                        </a:lnTo>
                        <a:lnTo>
                          <a:pt x="384" y="2074"/>
                        </a:lnTo>
                        <a:lnTo>
                          <a:pt x="386" y="2076"/>
                        </a:lnTo>
                        <a:lnTo>
                          <a:pt x="388" y="2078"/>
                        </a:lnTo>
                        <a:lnTo>
                          <a:pt x="392" y="2078"/>
                        </a:lnTo>
                        <a:lnTo>
                          <a:pt x="400" y="2074"/>
                        </a:lnTo>
                        <a:lnTo>
                          <a:pt x="410" y="2072"/>
                        </a:lnTo>
                        <a:lnTo>
                          <a:pt x="416" y="2074"/>
                        </a:lnTo>
                        <a:lnTo>
                          <a:pt x="422" y="2074"/>
                        </a:lnTo>
                        <a:lnTo>
                          <a:pt x="428" y="2076"/>
                        </a:lnTo>
                        <a:lnTo>
                          <a:pt x="432" y="2076"/>
                        </a:lnTo>
                        <a:lnTo>
                          <a:pt x="440" y="2074"/>
                        </a:lnTo>
                        <a:lnTo>
                          <a:pt x="448" y="2070"/>
                        </a:lnTo>
                        <a:lnTo>
                          <a:pt x="456" y="2068"/>
                        </a:lnTo>
                        <a:lnTo>
                          <a:pt x="460" y="2068"/>
                        </a:lnTo>
                        <a:lnTo>
                          <a:pt x="462" y="2064"/>
                        </a:lnTo>
                        <a:lnTo>
                          <a:pt x="464" y="2060"/>
                        </a:lnTo>
                        <a:lnTo>
                          <a:pt x="470" y="2056"/>
                        </a:lnTo>
                        <a:lnTo>
                          <a:pt x="478" y="2052"/>
                        </a:lnTo>
                        <a:lnTo>
                          <a:pt x="480" y="2048"/>
                        </a:lnTo>
                        <a:lnTo>
                          <a:pt x="480" y="2044"/>
                        </a:lnTo>
                        <a:lnTo>
                          <a:pt x="480" y="2040"/>
                        </a:lnTo>
                        <a:lnTo>
                          <a:pt x="480" y="2038"/>
                        </a:lnTo>
                        <a:lnTo>
                          <a:pt x="478" y="2038"/>
                        </a:lnTo>
                        <a:lnTo>
                          <a:pt x="472" y="2038"/>
                        </a:lnTo>
                        <a:lnTo>
                          <a:pt x="462" y="2040"/>
                        </a:lnTo>
                        <a:lnTo>
                          <a:pt x="456" y="2040"/>
                        </a:lnTo>
                        <a:lnTo>
                          <a:pt x="450" y="2038"/>
                        </a:lnTo>
                        <a:lnTo>
                          <a:pt x="448" y="2036"/>
                        </a:lnTo>
                        <a:lnTo>
                          <a:pt x="450" y="2036"/>
                        </a:lnTo>
                        <a:lnTo>
                          <a:pt x="446" y="2034"/>
                        </a:lnTo>
                        <a:lnTo>
                          <a:pt x="444" y="2032"/>
                        </a:lnTo>
                        <a:lnTo>
                          <a:pt x="448" y="2030"/>
                        </a:lnTo>
                        <a:lnTo>
                          <a:pt x="456" y="2030"/>
                        </a:lnTo>
                        <a:lnTo>
                          <a:pt x="458" y="2028"/>
                        </a:lnTo>
                        <a:lnTo>
                          <a:pt x="460" y="2026"/>
                        </a:lnTo>
                        <a:lnTo>
                          <a:pt x="460" y="2020"/>
                        </a:lnTo>
                        <a:lnTo>
                          <a:pt x="458" y="2020"/>
                        </a:lnTo>
                        <a:lnTo>
                          <a:pt x="456" y="2020"/>
                        </a:lnTo>
                        <a:lnTo>
                          <a:pt x="458" y="2016"/>
                        </a:lnTo>
                        <a:lnTo>
                          <a:pt x="462" y="2014"/>
                        </a:lnTo>
                        <a:lnTo>
                          <a:pt x="464" y="2014"/>
                        </a:lnTo>
                        <a:lnTo>
                          <a:pt x="472" y="2014"/>
                        </a:lnTo>
                        <a:lnTo>
                          <a:pt x="476" y="2014"/>
                        </a:lnTo>
                        <a:lnTo>
                          <a:pt x="476" y="2012"/>
                        </a:lnTo>
                        <a:lnTo>
                          <a:pt x="474" y="2010"/>
                        </a:lnTo>
                        <a:lnTo>
                          <a:pt x="474" y="2008"/>
                        </a:lnTo>
                        <a:lnTo>
                          <a:pt x="474" y="2006"/>
                        </a:lnTo>
                        <a:lnTo>
                          <a:pt x="482" y="2000"/>
                        </a:lnTo>
                        <a:lnTo>
                          <a:pt x="486" y="1996"/>
                        </a:lnTo>
                        <a:lnTo>
                          <a:pt x="490" y="1990"/>
                        </a:lnTo>
                        <a:lnTo>
                          <a:pt x="494" y="1982"/>
                        </a:lnTo>
                        <a:lnTo>
                          <a:pt x="494" y="1970"/>
                        </a:lnTo>
                        <a:close/>
                        <a:moveTo>
                          <a:pt x="662" y="1344"/>
                        </a:moveTo>
                        <a:lnTo>
                          <a:pt x="662" y="1344"/>
                        </a:lnTo>
                        <a:lnTo>
                          <a:pt x="660" y="1344"/>
                        </a:lnTo>
                        <a:lnTo>
                          <a:pt x="656" y="1346"/>
                        </a:lnTo>
                        <a:lnTo>
                          <a:pt x="656" y="1350"/>
                        </a:lnTo>
                        <a:lnTo>
                          <a:pt x="656" y="1354"/>
                        </a:lnTo>
                        <a:lnTo>
                          <a:pt x="660" y="1354"/>
                        </a:lnTo>
                        <a:lnTo>
                          <a:pt x="662" y="1352"/>
                        </a:lnTo>
                        <a:lnTo>
                          <a:pt x="664" y="1348"/>
                        </a:lnTo>
                        <a:lnTo>
                          <a:pt x="664" y="1346"/>
                        </a:lnTo>
                        <a:lnTo>
                          <a:pt x="662" y="1344"/>
                        </a:lnTo>
                        <a:close/>
                        <a:moveTo>
                          <a:pt x="652" y="1354"/>
                        </a:moveTo>
                        <a:lnTo>
                          <a:pt x="652" y="1354"/>
                        </a:lnTo>
                        <a:lnTo>
                          <a:pt x="650" y="1352"/>
                        </a:lnTo>
                        <a:lnTo>
                          <a:pt x="648" y="1352"/>
                        </a:lnTo>
                        <a:lnTo>
                          <a:pt x="646" y="1352"/>
                        </a:lnTo>
                        <a:lnTo>
                          <a:pt x="644" y="1356"/>
                        </a:lnTo>
                        <a:lnTo>
                          <a:pt x="646" y="1358"/>
                        </a:lnTo>
                        <a:lnTo>
                          <a:pt x="648" y="1358"/>
                        </a:lnTo>
                        <a:lnTo>
                          <a:pt x="652" y="1356"/>
                        </a:lnTo>
                        <a:lnTo>
                          <a:pt x="652" y="1354"/>
                        </a:lnTo>
                        <a:close/>
                        <a:moveTo>
                          <a:pt x="150" y="1398"/>
                        </a:moveTo>
                        <a:lnTo>
                          <a:pt x="150" y="1398"/>
                        </a:lnTo>
                        <a:lnTo>
                          <a:pt x="148" y="1396"/>
                        </a:lnTo>
                        <a:lnTo>
                          <a:pt x="146" y="1394"/>
                        </a:lnTo>
                        <a:lnTo>
                          <a:pt x="146" y="1396"/>
                        </a:lnTo>
                        <a:lnTo>
                          <a:pt x="144" y="1398"/>
                        </a:lnTo>
                        <a:lnTo>
                          <a:pt x="146" y="1402"/>
                        </a:lnTo>
                        <a:lnTo>
                          <a:pt x="152" y="1410"/>
                        </a:lnTo>
                        <a:lnTo>
                          <a:pt x="154" y="1412"/>
                        </a:lnTo>
                        <a:lnTo>
                          <a:pt x="156" y="1412"/>
                        </a:lnTo>
                        <a:lnTo>
                          <a:pt x="158" y="1412"/>
                        </a:lnTo>
                        <a:lnTo>
                          <a:pt x="156" y="1410"/>
                        </a:lnTo>
                        <a:lnTo>
                          <a:pt x="154" y="1404"/>
                        </a:lnTo>
                        <a:lnTo>
                          <a:pt x="154" y="1400"/>
                        </a:lnTo>
                        <a:lnTo>
                          <a:pt x="150" y="1398"/>
                        </a:lnTo>
                        <a:close/>
                        <a:moveTo>
                          <a:pt x="732" y="1304"/>
                        </a:moveTo>
                        <a:lnTo>
                          <a:pt x="732" y="1304"/>
                        </a:lnTo>
                        <a:lnTo>
                          <a:pt x="734" y="1302"/>
                        </a:lnTo>
                        <a:lnTo>
                          <a:pt x="732" y="1300"/>
                        </a:lnTo>
                        <a:lnTo>
                          <a:pt x="730" y="1298"/>
                        </a:lnTo>
                        <a:lnTo>
                          <a:pt x="728" y="1300"/>
                        </a:lnTo>
                        <a:lnTo>
                          <a:pt x="726" y="1302"/>
                        </a:lnTo>
                        <a:lnTo>
                          <a:pt x="724" y="1302"/>
                        </a:lnTo>
                        <a:lnTo>
                          <a:pt x="722" y="1300"/>
                        </a:lnTo>
                        <a:lnTo>
                          <a:pt x="720" y="1302"/>
                        </a:lnTo>
                        <a:lnTo>
                          <a:pt x="720" y="1304"/>
                        </a:lnTo>
                        <a:lnTo>
                          <a:pt x="724" y="1306"/>
                        </a:lnTo>
                        <a:lnTo>
                          <a:pt x="732" y="1304"/>
                        </a:lnTo>
                        <a:close/>
                        <a:moveTo>
                          <a:pt x="618" y="1384"/>
                        </a:moveTo>
                        <a:lnTo>
                          <a:pt x="618" y="1384"/>
                        </a:lnTo>
                        <a:lnTo>
                          <a:pt x="622" y="1384"/>
                        </a:lnTo>
                        <a:lnTo>
                          <a:pt x="626" y="1382"/>
                        </a:lnTo>
                        <a:lnTo>
                          <a:pt x="628" y="1380"/>
                        </a:lnTo>
                        <a:lnTo>
                          <a:pt x="628" y="1378"/>
                        </a:lnTo>
                        <a:lnTo>
                          <a:pt x="622" y="1378"/>
                        </a:lnTo>
                        <a:lnTo>
                          <a:pt x="618" y="1378"/>
                        </a:lnTo>
                        <a:lnTo>
                          <a:pt x="616" y="1380"/>
                        </a:lnTo>
                        <a:lnTo>
                          <a:pt x="618" y="1384"/>
                        </a:lnTo>
                        <a:close/>
                        <a:moveTo>
                          <a:pt x="620" y="1456"/>
                        </a:moveTo>
                        <a:lnTo>
                          <a:pt x="620" y="1456"/>
                        </a:lnTo>
                        <a:lnTo>
                          <a:pt x="616" y="1454"/>
                        </a:lnTo>
                        <a:lnTo>
                          <a:pt x="618" y="1456"/>
                        </a:lnTo>
                        <a:lnTo>
                          <a:pt x="622" y="1462"/>
                        </a:lnTo>
                        <a:lnTo>
                          <a:pt x="624" y="1462"/>
                        </a:lnTo>
                        <a:lnTo>
                          <a:pt x="626" y="1464"/>
                        </a:lnTo>
                        <a:lnTo>
                          <a:pt x="624" y="1462"/>
                        </a:lnTo>
                        <a:lnTo>
                          <a:pt x="622" y="1458"/>
                        </a:lnTo>
                        <a:lnTo>
                          <a:pt x="620" y="1456"/>
                        </a:lnTo>
                        <a:close/>
                        <a:moveTo>
                          <a:pt x="630" y="1474"/>
                        </a:moveTo>
                        <a:lnTo>
                          <a:pt x="630" y="1474"/>
                        </a:lnTo>
                        <a:lnTo>
                          <a:pt x="626" y="1468"/>
                        </a:lnTo>
                        <a:lnTo>
                          <a:pt x="622" y="1466"/>
                        </a:lnTo>
                        <a:lnTo>
                          <a:pt x="622" y="1468"/>
                        </a:lnTo>
                        <a:lnTo>
                          <a:pt x="626" y="1474"/>
                        </a:lnTo>
                        <a:lnTo>
                          <a:pt x="628" y="1476"/>
                        </a:lnTo>
                        <a:lnTo>
                          <a:pt x="630" y="1474"/>
                        </a:lnTo>
                        <a:close/>
                        <a:moveTo>
                          <a:pt x="624" y="1490"/>
                        </a:moveTo>
                        <a:lnTo>
                          <a:pt x="624" y="1490"/>
                        </a:lnTo>
                        <a:lnTo>
                          <a:pt x="626" y="1490"/>
                        </a:lnTo>
                        <a:lnTo>
                          <a:pt x="626" y="1486"/>
                        </a:lnTo>
                        <a:lnTo>
                          <a:pt x="624" y="1476"/>
                        </a:lnTo>
                        <a:lnTo>
                          <a:pt x="622" y="1474"/>
                        </a:lnTo>
                        <a:lnTo>
                          <a:pt x="622" y="1476"/>
                        </a:lnTo>
                        <a:lnTo>
                          <a:pt x="622" y="1480"/>
                        </a:lnTo>
                        <a:lnTo>
                          <a:pt x="622" y="1486"/>
                        </a:lnTo>
                        <a:lnTo>
                          <a:pt x="622" y="1490"/>
                        </a:lnTo>
                        <a:lnTo>
                          <a:pt x="624" y="1490"/>
                        </a:lnTo>
                        <a:close/>
                        <a:moveTo>
                          <a:pt x="302" y="1578"/>
                        </a:moveTo>
                        <a:lnTo>
                          <a:pt x="302" y="1578"/>
                        </a:lnTo>
                        <a:lnTo>
                          <a:pt x="300" y="1580"/>
                        </a:lnTo>
                        <a:lnTo>
                          <a:pt x="300" y="1582"/>
                        </a:lnTo>
                        <a:lnTo>
                          <a:pt x="302" y="1582"/>
                        </a:lnTo>
                        <a:lnTo>
                          <a:pt x="304" y="1584"/>
                        </a:lnTo>
                        <a:lnTo>
                          <a:pt x="306" y="1582"/>
                        </a:lnTo>
                        <a:lnTo>
                          <a:pt x="306" y="1580"/>
                        </a:lnTo>
                        <a:lnTo>
                          <a:pt x="304" y="1578"/>
                        </a:lnTo>
                        <a:lnTo>
                          <a:pt x="302" y="1578"/>
                        </a:lnTo>
                        <a:close/>
                        <a:moveTo>
                          <a:pt x="160" y="1386"/>
                        </a:moveTo>
                        <a:lnTo>
                          <a:pt x="160" y="1386"/>
                        </a:lnTo>
                        <a:lnTo>
                          <a:pt x="158" y="1382"/>
                        </a:lnTo>
                        <a:lnTo>
                          <a:pt x="154" y="1378"/>
                        </a:lnTo>
                        <a:lnTo>
                          <a:pt x="150" y="1378"/>
                        </a:lnTo>
                        <a:lnTo>
                          <a:pt x="148" y="1378"/>
                        </a:lnTo>
                        <a:lnTo>
                          <a:pt x="148" y="1380"/>
                        </a:lnTo>
                        <a:lnTo>
                          <a:pt x="148" y="1382"/>
                        </a:lnTo>
                        <a:lnTo>
                          <a:pt x="152" y="1384"/>
                        </a:lnTo>
                        <a:lnTo>
                          <a:pt x="156" y="1386"/>
                        </a:lnTo>
                        <a:lnTo>
                          <a:pt x="160" y="1386"/>
                        </a:lnTo>
                        <a:close/>
                        <a:moveTo>
                          <a:pt x="320" y="1546"/>
                        </a:moveTo>
                        <a:lnTo>
                          <a:pt x="320" y="1546"/>
                        </a:lnTo>
                        <a:lnTo>
                          <a:pt x="318" y="1546"/>
                        </a:lnTo>
                        <a:lnTo>
                          <a:pt x="316" y="1546"/>
                        </a:lnTo>
                        <a:lnTo>
                          <a:pt x="314" y="1548"/>
                        </a:lnTo>
                        <a:lnTo>
                          <a:pt x="312" y="1552"/>
                        </a:lnTo>
                        <a:lnTo>
                          <a:pt x="314" y="1552"/>
                        </a:lnTo>
                        <a:lnTo>
                          <a:pt x="318" y="1552"/>
                        </a:lnTo>
                        <a:lnTo>
                          <a:pt x="318" y="1550"/>
                        </a:lnTo>
                        <a:lnTo>
                          <a:pt x="320" y="1548"/>
                        </a:lnTo>
                        <a:lnTo>
                          <a:pt x="322" y="1546"/>
                        </a:lnTo>
                        <a:lnTo>
                          <a:pt x="320" y="1546"/>
                        </a:lnTo>
                        <a:close/>
                        <a:moveTo>
                          <a:pt x="354" y="1486"/>
                        </a:moveTo>
                        <a:lnTo>
                          <a:pt x="354" y="1486"/>
                        </a:lnTo>
                        <a:lnTo>
                          <a:pt x="356" y="1488"/>
                        </a:lnTo>
                        <a:lnTo>
                          <a:pt x="356" y="1490"/>
                        </a:lnTo>
                        <a:lnTo>
                          <a:pt x="358" y="1488"/>
                        </a:lnTo>
                        <a:lnTo>
                          <a:pt x="362" y="1490"/>
                        </a:lnTo>
                        <a:lnTo>
                          <a:pt x="364" y="1492"/>
                        </a:lnTo>
                        <a:lnTo>
                          <a:pt x="364" y="1490"/>
                        </a:lnTo>
                        <a:lnTo>
                          <a:pt x="366" y="1488"/>
                        </a:lnTo>
                        <a:lnTo>
                          <a:pt x="370" y="1490"/>
                        </a:lnTo>
                        <a:lnTo>
                          <a:pt x="372" y="1492"/>
                        </a:lnTo>
                        <a:lnTo>
                          <a:pt x="372" y="1494"/>
                        </a:lnTo>
                        <a:lnTo>
                          <a:pt x="370" y="1500"/>
                        </a:lnTo>
                        <a:lnTo>
                          <a:pt x="368" y="1506"/>
                        </a:lnTo>
                        <a:lnTo>
                          <a:pt x="368" y="1508"/>
                        </a:lnTo>
                        <a:lnTo>
                          <a:pt x="370" y="1512"/>
                        </a:lnTo>
                        <a:lnTo>
                          <a:pt x="372" y="1512"/>
                        </a:lnTo>
                        <a:lnTo>
                          <a:pt x="372" y="1510"/>
                        </a:lnTo>
                        <a:lnTo>
                          <a:pt x="374" y="1502"/>
                        </a:lnTo>
                        <a:lnTo>
                          <a:pt x="376" y="1496"/>
                        </a:lnTo>
                        <a:lnTo>
                          <a:pt x="374" y="1490"/>
                        </a:lnTo>
                        <a:lnTo>
                          <a:pt x="374" y="1488"/>
                        </a:lnTo>
                        <a:lnTo>
                          <a:pt x="376" y="1484"/>
                        </a:lnTo>
                        <a:lnTo>
                          <a:pt x="380" y="1476"/>
                        </a:lnTo>
                        <a:lnTo>
                          <a:pt x="380" y="1472"/>
                        </a:lnTo>
                        <a:lnTo>
                          <a:pt x="378" y="1474"/>
                        </a:lnTo>
                        <a:lnTo>
                          <a:pt x="376" y="1476"/>
                        </a:lnTo>
                        <a:lnTo>
                          <a:pt x="376" y="1474"/>
                        </a:lnTo>
                        <a:lnTo>
                          <a:pt x="376" y="1472"/>
                        </a:lnTo>
                        <a:lnTo>
                          <a:pt x="374" y="1470"/>
                        </a:lnTo>
                        <a:lnTo>
                          <a:pt x="372" y="1470"/>
                        </a:lnTo>
                        <a:lnTo>
                          <a:pt x="372" y="1472"/>
                        </a:lnTo>
                        <a:lnTo>
                          <a:pt x="370" y="1474"/>
                        </a:lnTo>
                        <a:lnTo>
                          <a:pt x="370" y="1472"/>
                        </a:lnTo>
                        <a:lnTo>
                          <a:pt x="370" y="1462"/>
                        </a:lnTo>
                        <a:lnTo>
                          <a:pt x="370" y="1460"/>
                        </a:lnTo>
                        <a:lnTo>
                          <a:pt x="368" y="1460"/>
                        </a:lnTo>
                        <a:lnTo>
                          <a:pt x="364" y="1464"/>
                        </a:lnTo>
                        <a:lnTo>
                          <a:pt x="358" y="1468"/>
                        </a:lnTo>
                        <a:lnTo>
                          <a:pt x="358" y="1470"/>
                        </a:lnTo>
                        <a:lnTo>
                          <a:pt x="364" y="1474"/>
                        </a:lnTo>
                        <a:lnTo>
                          <a:pt x="368" y="1476"/>
                        </a:lnTo>
                        <a:lnTo>
                          <a:pt x="368" y="1480"/>
                        </a:lnTo>
                        <a:lnTo>
                          <a:pt x="366" y="1482"/>
                        </a:lnTo>
                        <a:lnTo>
                          <a:pt x="360" y="1482"/>
                        </a:lnTo>
                        <a:lnTo>
                          <a:pt x="356" y="1482"/>
                        </a:lnTo>
                        <a:lnTo>
                          <a:pt x="356" y="1484"/>
                        </a:lnTo>
                        <a:lnTo>
                          <a:pt x="354" y="1486"/>
                        </a:lnTo>
                        <a:close/>
                        <a:moveTo>
                          <a:pt x="312" y="1560"/>
                        </a:moveTo>
                        <a:lnTo>
                          <a:pt x="312" y="1560"/>
                        </a:lnTo>
                        <a:lnTo>
                          <a:pt x="312" y="1562"/>
                        </a:lnTo>
                        <a:lnTo>
                          <a:pt x="314" y="1562"/>
                        </a:lnTo>
                        <a:lnTo>
                          <a:pt x="318" y="1560"/>
                        </a:lnTo>
                        <a:lnTo>
                          <a:pt x="316" y="1558"/>
                        </a:lnTo>
                        <a:lnTo>
                          <a:pt x="314" y="1556"/>
                        </a:lnTo>
                        <a:lnTo>
                          <a:pt x="312" y="1560"/>
                        </a:lnTo>
                        <a:close/>
                        <a:moveTo>
                          <a:pt x="744" y="1294"/>
                        </a:moveTo>
                        <a:lnTo>
                          <a:pt x="744" y="1294"/>
                        </a:lnTo>
                        <a:lnTo>
                          <a:pt x="746" y="1296"/>
                        </a:lnTo>
                        <a:lnTo>
                          <a:pt x="748" y="1296"/>
                        </a:lnTo>
                        <a:lnTo>
                          <a:pt x="750" y="1294"/>
                        </a:lnTo>
                        <a:lnTo>
                          <a:pt x="752" y="1292"/>
                        </a:lnTo>
                        <a:lnTo>
                          <a:pt x="748" y="1288"/>
                        </a:lnTo>
                        <a:lnTo>
                          <a:pt x="746" y="1288"/>
                        </a:lnTo>
                        <a:lnTo>
                          <a:pt x="744" y="1290"/>
                        </a:lnTo>
                        <a:lnTo>
                          <a:pt x="744" y="1294"/>
                        </a:lnTo>
                        <a:close/>
                        <a:moveTo>
                          <a:pt x="380" y="1462"/>
                        </a:moveTo>
                        <a:lnTo>
                          <a:pt x="380" y="1462"/>
                        </a:lnTo>
                        <a:lnTo>
                          <a:pt x="382" y="1460"/>
                        </a:lnTo>
                        <a:lnTo>
                          <a:pt x="382" y="1456"/>
                        </a:lnTo>
                        <a:lnTo>
                          <a:pt x="382" y="1454"/>
                        </a:lnTo>
                        <a:lnTo>
                          <a:pt x="380" y="1454"/>
                        </a:lnTo>
                        <a:lnTo>
                          <a:pt x="378" y="1454"/>
                        </a:lnTo>
                        <a:lnTo>
                          <a:pt x="378" y="1456"/>
                        </a:lnTo>
                        <a:lnTo>
                          <a:pt x="376" y="1460"/>
                        </a:lnTo>
                        <a:lnTo>
                          <a:pt x="374" y="1462"/>
                        </a:lnTo>
                        <a:lnTo>
                          <a:pt x="376" y="1468"/>
                        </a:lnTo>
                        <a:lnTo>
                          <a:pt x="378" y="1468"/>
                        </a:lnTo>
                        <a:lnTo>
                          <a:pt x="378" y="1466"/>
                        </a:lnTo>
                        <a:lnTo>
                          <a:pt x="380" y="1464"/>
                        </a:lnTo>
                        <a:lnTo>
                          <a:pt x="380" y="1462"/>
                        </a:lnTo>
                        <a:close/>
                        <a:moveTo>
                          <a:pt x="134" y="1090"/>
                        </a:moveTo>
                        <a:lnTo>
                          <a:pt x="134" y="1090"/>
                        </a:lnTo>
                        <a:lnTo>
                          <a:pt x="148" y="1086"/>
                        </a:lnTo>
                        <a:lnTo>
                          <a:pt x="158" y="1086"/>
                        </a:lnTo>
                        <a:lnTo>
                          <a:pt x="190" y="1088"/>
                        </a:lnTo>
                        <a:lnTo>
                          <a:pt x="200" y="1088"/>
                        </a:lnTo>
                        <a:lnTo>
                          <a:pt x="202" y="1090"/>
                        </a:lnTo>
                        <a:lnTo>
                          <a:pt x="202" y="1092"/>
                        </a:lnTo>
                        <a:lnTo>
                          <a:pt x="198" y="1094"/>
                        </a:lnTo>
                        <a:lnTo>
                          <a:pt x="186" y="1100"/>
                        </a:lnTo>
                        <a:lnTo>
                          <a:pt x="182" y="1104"/>
                        </a:lnTo>
                        <a:lnTo>
                          <a:pt x="180" y="1108"/>
                        </a:lnTo>
                        <a:lnTo>
                          <a:pt x="182" y="1110"/>
                        </a:lnTo>
                        <a:lnTo>
                          <a:pt x="186" y="1112"/>
                        </a:lnTo>
                        <a:lnTo>
                          <a:pt x="196" y="1112"/>
                        </a:lnTo>
                        <a:lnTo>
                          <a:pt x="204" y="1114"/>
                        </a:lnTo>
                        <a:lnTo>
                          <a:pt x="198" y="1118"/>
                        </a:lnTo>
                        <a:lnTo>
                          <a:pt x="190" y="1120"/>
                        </a:lnTo>
                        <a:lnTo>
                          <a:pt x="182" y="1120"/>
                        </a:lnTo>
                        <a:lnTo>
                          <a:pt x="174" y="1118"/>
                        </a:lnTo>
                        <a:lnTo>
                          <a:pt x="166" y="1116"/>
                        </a:lnTo>
                        <a:lnTo>
                          <a:pt x="162" y="1116"/>
                        </a:lnTo>
                        <a:lnTo>
                          <a:pt x="156" y="1120"/>
                        </a:lnTo>
                        <a:lnTo>
                          <a:pt x="150" y="1122"/>
                        </a:lnTo>
                        <a:lnTo>
                          <a:pt x="144" y="1124"/>
                        </a:lnTo>
                        <a:lnTo>
                          <a:pt x="132" y="1124"/>
                        </a:lnTo>
                        <a:lnTo>
                          <a:pt x="122" y="1126"/>
                        </a:lnTo>
                        <a:lnTo>
                          <a:pt x="120" y="1130"/>
                        </a:lnTo>
                        <a:lnTo>
                          <a:pt x="120" y="1132"/>
                        </a:lnTo>
                        <a:lnTo>
                          <a:pt x="122" y="1136"/>
                        </a:lnTo>
                        <a:lnTo>
                          <a:pt x="124" y="1138"/>
                        </a:lnTo>
                        <a:lnTo>
                          <a:pt x="134" y="1136"/>
                        </a:lnTo>
                        <a:lnTo>
                          <a:pt x="152" y="1134"/>
                        </a:lnTo>
                        <a:lnTo>
                          <a:pt x="162" y="1134"/>
                        </a:lnTo>
                        <a:lnTo>
                          <a:pt x="174" y="1136"/>
                        </a:lnTo>
                        <a:lnTo>
                          <a:pt x="180" y="1138"/>
                        </a:lnTo>
                        <a:lnTo>
                          <a:pt x="184" y="1140"/>
                        </a:lnTo>
                        <a:lnTo>
                          <a:pt x="186" y="1142"/>
                        </a:lnTo>
                        <a:lnTo>
                          <a:pt x="186" y="1146"/>
                        </a:lnTo>
                        <a:lnTo>
                          <a:pt x="186" y="1152"/>
                        </a:lnTo>
                        <a:lnTo>
                          <a:pt x="188" y="1154"/>
                        </a:lnTo>
                        <a:lnTo>
                          <a:pt x="190" y="1156"/>
                        </a:lnTo>
                        <a:lnTo>
                          <a:pt x="198" y="1160"/>
                        </a:lnTo>
                        <a:lnTo>
                          <a:pt x="202" y="1166"/>
                        </a:lnTo>
                        <a:lnTo>
                          <a:pt x="202" y="1174"/>
                        </a:lnTo>
                        <a:lnTo>
                          <a:pt x="198" y="1184"/>
                        </a:lnTo>
                        <a:lnTo>
                          <a:pt x="196" y="1186"/>
                        </a:lnTo>
                        <a:lnTo>
                          <a:pt x="190" y="1186"/>
                        </a:lnTo>
                        <a:lnTo>
                          <a:pt x="180" y="1184"/>
                        </a:lnTo>
                        <a:lnTo>
                          <a:pt x="172" y="1184"/>
                        </a:lnTo>
                        <a:lnTo>
                          <a:pt x="170" y="1186"/>
                        </a:lnTo>
                        <a:lnTo>
                          <a:pt x="170" y="1190"/>
                        </a:lnTo>
                        <a:lnTo>
                          <a:pt x="172" y="1196"/>
                        </a:lnTo>
                        <a:lnTo>
                          <a:pt x="174" y="1198"/>
                        </a:lnTo>
                        <a:lnTo>
                          <a:pt x="176" y="1200"/>
                        </a:lnTo>
                        <a:lnTo>
                          <a:pt x="182" y="1202"/>
                        </a:lnTo>
                        <a:lnTo>
                          <a:pt x="196" y="1202"/>
                        </a:lnTo>
                        <a:lnTo>
                          <a:pt x="220" y="1200"/>
                        </a:lnTo>
                        <a:lnTo>
                          <a:pt x="232" y="1200"/>
                        </a:lnTo>
                        <a:lnTo>
                          <a:pt x="242" y="1202"/>
                        </a:lnTo>
                        <a:lnTo>
                          <a:pt x="252" y="1206"/>
                        </a:lnTo>
                        <a:lnTo>
                          <a:pt x="260" y="1208"/>
                        </a:lnTo>
                        <a:lnTo>
                          <a:pt x="274" y="1216"/>
                        </a:lnTo>
                        <a:lnTo>
                          <a:pt x="282" y="1218"/>
                        </a:lnTo>
                        <a:lnTo>
                          <a:pt x="292" y="1220"/>
                        </a:lnTo>
                        <a:lnTo>
                          <a:pt x="300" y="1220"/>
                        </a:lnTo>
                        <a:lnTo>
                          <a:pt x="308" y="1224"/>
                        </a:lnTo>
                        <a:lnTo>
                          <a:pt x="318" y="1228"/>
                        </a:lnTo>
                        <a:lnTo>
                          <a:pt x="322" y="1230"/>
                        </a:lnTo>
                        <a:lnTo>
                          <a:pt x="328" y="1232"/>
                        </a:lnTo>
                        <a:lnTo>
                          <a:pt x="336" y="1232"/>
                        </a:lnTo>
                        <a:lnTo>
                          <a:pt x="346" y="1230"/>
                        </a:lnTo>
                        <a:lnTo>
                          <a:pt x="356" y="1226"/>
                        </a:lnTo>
                        <a:lnTo>
                          <a:pt x="362" y="1222"/>
                        </a:lnTo>
                        <a:lnTo>
                          <a:pt x="368" y="1214"/>
                        </a:lnTo>
                        <a:lnTo>
                          <a:pt x="370" y="1210"/>
                        </a:lnTo>
                        <a:lnTo>
                          <a:pt x="374" y="1206"/>
                        </a:lnTo>
                        <a:lnTo>
                          <a:pt x="380" y="1206"/>
                        </a:lnTo>
                        <a:lnTo>
                          <a:pt x="388" y="1206"/>
                        </a:lnTo>
                        <a:lnTo>
                          <a:pt x="396" y="1204"/>
                        </a:lnTo>
                        <a:lnTo>
                          <a:pt x="404" y="1204"/>
                        </a:lnTo>
                        <a:lnTo>
                          <a:pt x="418" y="1198"/>
                        </a:lnTo>
                        <a:lnTo>
                          <a:pt x="452" y="1176"/>
                        </a:lnTo>
                        <a:lnTo>
                          <a:pt x="462" y="1172"/>
                        </a:lnTo>
                        <a:lnTo>
                          <a:pt x="470" y="1170"/>
                        </a:lnTo>
                        <a:lnTo>
                          <a:pt x="484" y="1168"/>
                        </a:lnTo>
                        <a:lnTo>
                          <a:pt x="488" y="1166"/>
                        </a:lnTo>
                        <a:lnTo>
                          <a:pt x="494" y="1164"/>
                        </a:lnTo>
                        <a:lnTo>
                          <a:pt x="500" y="1160"/>
                        </a:lnTo>
                        <a:lnTo>
                          <a:pt x="504" y="1154"/>
                        </a:lnTo>
                        <a:lnTo>
                          <a:pt x="514" y="1142"/>
                        </a:lnTo>
                        <a:lnTo>
                          <a:pt x="522" y="1136"/>
                        </a:lnTo>
                        <a:lnTo>
                          <a:pt x="528" y="1134"/>
                        </a:lnTo>
                        <a:lnTo>
                          <a:pt x="534" y="1126"/>
                        </a:lnTo>
                        <a:lnTo>
                          <a:pt x="540" y="1112"/>
                        </a:lnTo>
                        <a:lnTo>
                          <a:pt x="542" y="1104"/>
                        </a:lnTo>
                        <a:lnTo>
                          <a:pt x="542" y="1098"/>
                        </a:lnTo>
                        <a:lnTo>
                          <a:pt x="542" y="1090"/>
                        </a:lnTo>
                        <a:lnTo>
                          <a:pt x="538" y="1086"/>
                        </a:lnTo>
                        <a:lnTo>
                          <a:pt x="532" y="1082"/>
                        </a:lnTo>
                        <a:lnTo>
                          <a:pt x="526" y="1080"/>
                        </a:lnTo>
                        <a:lnTo>
                          <a:pt x="518" y="1078"/>
                        </a:lnTo>
                        <a:lnTo>
                          <a:pt x="514" y="1076"/>
                        </a:lnTo>
                        <a:lnTo>
                          <a:pt x="510" y="1072"/>
                        </a:lnTo>
                        <a:lnTo>
                          <a:pt x="506" y="1068"/>
                        </a:lnTo>
                        <a:lnTo>
                          <a:pt x="502" y="1066"/>
                        </a:lnTo>
                        <a:lnTo>
                          <a:pt x="496" y="1068"/>
                        </a:lnTo>
                        <a:lnTo>
                          <a:pt x="494" y="1066"/>
                        </a:lnTo>
                        <a:lnTo>
                          <a:pt x="492" y="1064"/>
                        </a:lnTo>
                        <a:lnTo>
                          <a:pt x="496" y="1058"/>
                        </a:lnTo>
                        <a:lnTo>
                          <a:pt x="500" y="1052"/>
                        </a:lnTo>
                        <a:lnTo>
                          <a:pt x="500" y="1048"/>
                        </a:lnTo>
                        <a:lnTo>
                          <a:pt x="496" y="1046"/>
                        </a:lnTo>
                        <a:lnTo>
                          <a:pt x="492" y="1046"/>
                        </a:lnTo>
                        <a:lnTo>
                          <a:pt x="486" y="1044"/>
                        </a:lnTo>
                        <a:lnTo>
                          <a:pt x="484" y="1044"/>
                        </a:lnTo>
                        <a:lnTo>
                          <a:pt x="484" y="1040"/>
                        </a:lnTo>
                        <a:lnTo>
                          <a:pt x="488" y="1036"/>
                        </a:lnTo>
                        <a:lnTo>
                          <a:pt x="500" y="1028"/>
                        </a:lnTo>
                        <a:lnTo>
                          <a:pt x="500" y="1024"/>
                        </a:lnTo>
                        <a:lnTo>
                          <a:pt x="500" y="1022"/>
                        </a:lnTo>
                        <a:lnTo>
                          <a:pt x="494" y="1022"/>
                        </a:lnTo>
                        <a:lnTo>
                          <a:pt x="484" y="1026"/>
                        </a:lnTo>
                        <a:lnTo>
                          <a:pt x="474" y="1032"/>
                        </a:lnTo>
                        <a:lnTo>
                          <a:pt x="466" y="1036"/>
                        </a:lnTo>
                        <a:lnTo>
                          <a:pt x="462" y="1036"/>
                        </a:lnTo>
                        <a:lnTo>
                          <a:pt x="460" y="1034"/>
                        </a:lnTo>
                        <a:lnTo>
                          <a:pt x="456" y="1028"/>
                        </a:lnTo>
                        <a:lnTo>
                          <a:pt x="450" y="1020"/>
                        </a:lnTo>
                        <a:lnTo>
                          <a:pt x="446" y="1016"/>
                        </a:lnTo>
                        <a:lnTo>
                          <a:pt x="442" y="1012"/>
                        </a:lnTo>
                        <a:lnTo>
                          <a:pt x="436" y="1012"/>
                        </a:lnTo>
                        <a:lnTo>
                          <a:pt x="430" y="1012"/>
                        </a:lnTo>
                        <a:lnTo>
                          <a:pt x="424" y="1014"/>
                        </a:lnTo>
                        <a:lnTo>
                          <a:pt x="420" y="1018"/>
                        </a:lnTo>
                        <a:lnTo>
                          <a:pt x="418" y="1022"/>
                        </a:lnTo>
                        <a:lnTo>
                          <a:pt x="420" y="1026"/>
                        </a:lnTo>
                        <a:lnTo>
                          <a:pt x="424" y="1034"/>
                        </a:lnTo>
                        <a:lnTo>
                          <a:pt x="424" y="1038"/>
                        </a:lnTo>
                        <a:lnTo>
                          <a:pt x="424" y="1040"/>
                        </a:lnTo>
                        <a:lnTo>
                          <a:pt x="420" y="1042"/>
                        </a:lnTo>
                        <a:lnTo>
                          <a:pt x="418" y="1042"/>
                        </a:lnTo>
                        <a:lnTo>
                          <a:pt x="406" y="1038"/>
                        </a:lnTo>
                        <a:lnTo>
                          <a:pt x="402" y="1036"/>
                        </a:lnTo>
                        <a:lnTo>
                          <a:pt x="396" y="1038"/>
                        </a:lnTo>
                        <a:lnTo>
                          <a:pt x="390" y="1046"/>
                        </a:lnTo>
                        <a:lnTo>
                          <a:pt x="386" y="1050"/>
                        </a:lnTo>
                        <a:lnTo>
                          <a:pt x="382" y="1052"/>
                        </a:lnTo>
                        <a:lnTo>
                          <a:pt x="378" y="1052"/>
                        </a:lnTo>
                        <a:lnTo>
                          <a:pt x="374" y="1048"/>
                        </a:lnTo>
                        <a:lnTo>
                          <a:pt x="362" y="1038"/>
                        </a:lnTo>
                        <a:lnTo>
                          <a:pt x="358" y="1038"/>
                        </a:lnTo>
                        <a:lnTo>
                          <a:pt x="356" y="1038"/>
                        </a:lnTo>
                        <a:lnTo>
                          <a:pt x="354" y="1038"/>
                        </a:lnTo>
                        <a:lnTo>
                          <a:pt x="352" y="1042"/>
                        </a:lnTo>
                        <a:lnTo>
                          <a:pt x="352" y="1052"/>
                        </a:lnTo>
                        <a:lnTo>
                          <a:pt x="352" y="1056"/>
                        </a:lnTo>
                        <a:lnTo>
                          <a:pt x="350" y="1058"/>
                        </a:lnTo>
                        <a:lnTo>
                          <a:pt x="350" y="1060"/>
                        </a:lnTo>
                        <a:lnTo>
                          <a:pt x="346" y="1058"/>
                        </a:lnTo>
                        <a:lnTo>
                          <a:pt x="342" y="1052"/>
                        </a:lnTo>
                        <a:lnTo>
                          <a:pt x="338" y="1042"/>
                        </a:lnTo>
                        <a:lnTo>
                          <a:pt x="336" y="1038"/>
                        </a:lnTo>
                        <a:lnTo>
                          <a:pt x="330" y="1036"/>
                        </a:lnTo>
                        <a:lnTo>
                          <a:pt x="326" y="1036"/>
                        </a:lnTo>
                        <a:lnTo>
                          <a:pt x="320" y="1038"/>
                        </a:lnTo>
                        <a:lnTo>
                          <a:pt x="314" y="1042"/>
                        </a:lnTo>
                        <a:lnTo>
                          <a:pt x="308" y="1048"/>
                        </a:lnTo>
                        <a:lnTo>
                          <a:pt x="306" y="1054"/>
                        </a:lnTo>
                        <a:lnTo>
                          <a:pt x="306" y="1060"/>
                        </a:lnTo>
                        <a:lnTo>
                          <a:pt x="304" y="1070"/>
                        </a:lnTo>
                        <a:lnTo>
                          <a:pt x="304" y="1072"/>
                        </a:lnTo>
                        <a:lnTo>
                          <a:pt x="302" y="1072"/>
                        </a:lnTo>
                        <a:lnTo>
                          <a:pt x="294" y="1066"/>
                        </a:lnTo>
                        <a:lnTo>
                          <a:pt x="286" y="1052"/>
                        </a:lnTo>
                        <a:lnTo>
                          <a:pt x="280" y="1044"/>
                        </a:lnTo>
                        <a:lnTo>
                          <a:pt x="276" y="1042"/>
                        </a:lnTo>
                        <a:lnTo>
                          <a:pt x="272" y="1040"/>
                        </a:lnTo>
                        <a:lnTo>
                          <a:pt x="268" y="1042"/>
                        </a:lnTo>
                        <a:lnTo>
                          <a:pt x="266" y="1046"/>
                        </a:lnTo>
                        <a:lnTo>
                          <a:pt x="266" y="1052"/>
                        </a:lnTo>
                        <a:lnTo>
                          <a:pt x="266" y="1056"/>
                        </a:lnTo>
                        <a:lnTo>
                          <a:pt x="268" y="1062"/>
                        </a:lnTo>
                        <a:lnTo>
                          <a:pt x="270" y="1074"/>
                        </a:lnTo>
                        <a:lnTo>
                          <a:pt x="270" y="1078"/>
                        </a:lnTo>
                        <a:lnTo>
                          <a:pt x="270" y="1080"/>
                        </a:lnTo>
                        <a:lnTo>
                          <a:pt x="266" y="1082"/>
                        </a:lnTo>
                        <a:lnTo>
                          <a:pt x="264" y="1082"/>
                        </a:lnTo>
                        <a:lnTo>
                          <a:pt x="260" y="1080"/>
                        </a:lnTo>
                        <a:lnTo>
                          <a:pt x="256" y="1074"/>
                        </a:lnTo>
                        <a:lnTo>
                          <a:pt x="252" y="1070"/>
                        </a:lnTo>
                        <a:lnTo>
                          <a:pt x="248" y="1072"/>
                        </a:lnTo>
                        <a:lnTo>
                          <a:pt x="246" y="1076"/>
                        </a:lnTo>
                        <a:lnTo>
                          <a:pt x="242" y="1082"/>
                        </a:lnTo>
                        <a:lnTo>
                          <a:pt x="240" y="1088"/>
                        </a:lnTo>
                        <a:lnTo>
                          <a:pt x="236" y="1090"/>
                        </a:lnTo>
                        <a:lnTo>
                          <a:pt x="234" y="1092"/>
                        </a:lnTo>
                        <a:lnTo>
                          <a:pt x="232" y="1090"/>
                        </a:lnTo>
                        <a:lnTo>
                          <a:pt x="228" y="1084"/>
                        </a:lnTo>
                        <a:lnTo>
                          <a:pt x="226" y="1076"/>
                        </a:lnTo>
                        <a:lnTo>
                          <a:pt x="226" y="1070"/>
                        </a:lnTo>
                        <a:lnTo>
                          <a:pt x="228" y="1060"/>
                        </a:lnTo>
                        <a:lnTo>
                          <a:pt x="228" y="1058"/>
                        </a:lnTo>
                        <a:lnTo>
                          <a:pt x="228" y="1054"/>
                        </a:lnTo>
                        <a:lnTo>
                          <a:pt x="224" y="1050"/>
                        </a:lnTo>
                        <a:lnTo>
                          <a:pt x="216" y="1046"/>
                        </a:lnTo>
                        <a:lnTo>
                          <a:pt x="204" y="1036"/>
                        </a:lnTo>
                        <a:lnTo>
                          <a:pt x="200" y="1030"/>
                        </a:lnTo>
                        <a:lnTo>
                          <a:pt x="194" y="1026"/>
                        </a:lnTo>
                        <a:lnTo>
                          <a:pt x="184" y="1020"/>
                        </a:lnTo>
                        <a:lnTo>
                          <a:pt x="174" y="1018"/>
                        </a:lnTo>
                        <a:lnTo>
                          <a:pt x="168" y="1018"/>
                        </a:lnTo>
                        <a:lnTo>
                          <a:pt x="162" y="1018"/>
                        </a:lnTo>
                        <a:lnTo>
                          <a:pt x="158" y="1020"/>
                        </a:lnTo>
                        <a:lnTo>
                          <a:pt x="154" y="1024"/>
                        </a:lnTo>
                        <a:lnTo>
                          <a:pt x="152" y="1026"/>
                        </a:lnTo>
                        <a:lnTo>
                          <a:pt x="152" y="1030"/>
                        </a:lnTo>
                        <a:lnTo>
                          <a:pt x="154" y="1032"/>
                        </a:lnTo>
                        <a:lnTo>
                          <a:pt x="162" y="1038"/>
                        </a:lnTo>
                        <a:lnTo>
                          <a:pt x="170" y="1042"/>
                        </a:lnTo>
                        <a:lnTo>
                          <a:pt x="180" y="1048"/>
                        </a:lnTo>
                        <a:lnTo>
                          <a:pt x="186" y="1054"/>
                        </a:lnTo>
                        <a:lnTo>
                          <a:pt x="188" y="1058"/>
                        </a:lnTo>
                        <a:lnTo>
                          <a:pt x="186" y="1058"/>
                        </a:lnTo>
                        <a:lnTo>
                          <a:pt x="178" y="1056"/>
                        </a:lnTo>
                        <a:lnTo>
                          <a:pt x="166" y="1048"/>
                        </a:lnTo>
                        <a:lnTo>
                          <a:pt x="154" y="1040"/>
                        </a:lnTo>
                        <a:lnTo>
                          <a:pt x="148" y="1038"/>
                        </a:lnTo>
                        <a:lnTo>
                          <a:pt x="144" y="1036"/>
                        </a:lnTo>
                        <a:lnTo>
                          <a:pt x="140" y="1038"/>
                        </a:lnTo>
                        <a:lnTo>
                          <a:pt x="136" y="1040"/>
                        </a:lnTo>
                        <a:lnTo>
                          <a:pt x="130" y="1048"/>
                        </a:lnTo>
                        <a:lnTo>
                          <a:pt x="128" y="1058"/>
                        </a:lnTo>
                        <a:lnTo>
                          <a:pt x="128" y="1064"/>
                        </a:lnTo>
                        <a:lnTo>
                          <a:pt x="126" y="1066"/>
                        </a:lnTo>
                        <a:lnTo>
                          <a:pt x="122" y="1068"/>
                        </a:lnTo>
                        <a:lnTo>
                          <a:pt x="118" y="1068"/>
                        </a:lnTo>
                        <a:lnTo>
                          <a:pt x="116" y="1070"/>
                        </a:lnTo>
                        <a:lnTo>
                          <a:pt x="116" y="1074"/>
                        </a:lnTo>
                        <a:lnTo>
                          <a:pt x="114" y="1080"/>
                        </a:lnTo>
                        <a:lnTo>
                          <a:pt x="112" y="1080"/>
                        </a:lnTo>
                        <a:lnTo>
                          <a:pt x="106" y="1078"/>
                        </a:lnTo>
                        <a:lnTo>
                          <a:pt x="102" y="1078"/>
                        </a:lnTo>
                        <a:lnTo>
                          <a:pt x="98" y="1080"/>
                        </a:lnTo>
                        <a:lnTo>
                          <a:pt x="96" y="1082"/>
                        </a:lnTo>
                        <a:lnTo>
                          <a:pt x="96" y="1084"/>
                        </a:lnTo>
                        <a:lnTo>
                          <a:pt x="100" y="1086"/>
                        </a:lnTo>
                        <a:lnTo>
                          <a:pt x="104" y="1090"/>
                        </a:lnTo>
                        <a:lnTo>
                          <a:pt x="118" y="1092"/>
                        </a:lnTo>
                        <a:lnTo>
                          <a:pt x="126" y="1092"/>
                        </a:lnTo>
                        <a:lnTo>
                          <a:pt x="134" y="1090"/>
                        </a:lnTo>
                        <a:close/>
                        <a:moveTo>
                          <a:pt x="306" y="1550"/>
                        </a:moveTo>
                        <a:lnTo>
                          <a:pt x="306" y="1550"/>
                        </a:lnTo>
                        <a:lnTo>
                          <a:pt x="304" y="1546"/>
                        </a:lnTo>
                        <a:lnTo>
                          <a:pt x="302" y="1544"/>
                        </a:lnTo>
                        <a:lnTo>
                          <a:pt x="300" y="1544"/>
                        </a:lnTo>
                        <a:lnTo>
                          <a:pt x="300" y="1546"/>
                        </a:lnTo>
                        <a:lnTo>
                          <a:pt x="302" y="1548"/>
                        </a:lnTo>
                        <a:lnTo>
                          <a:pt x="306" y="1550"/>
                        </a:lnTo>
                        <a:close/>
                        <a:moveTo>
                          <a:pt x="294" y="1582"/>
                        </a:moveTo>
                        <a:lnTo>
                          <a:pt x="294" y="1582"/>
                        </a:lnTo>
                        <a:lnTo>
                          <a:pt x="296" y="1580"/>
                        </a:lnTo>
                        <a:lnTo>
                          <a:pt x="294" y="1576"/>
                        </a:lnTo>
                        <a:lnTo>
                          <a:pt x="290" y="1572"/>
                        </a:lnTo>
                        <a:lnTo>
                          <a:pt x="288" y="1572"/>
                        </a:lnTo>
                        <a:lnTo>
                          <a:pt x="286" y="1574"/>
                        </a:lnTo>
                        <a:lnTo>
                          <a:pt x="286" y="1576"/>
                        </a:lnTo>
                        <a:lnTo>
                          <a:pt x="290" y="1580"/>
                        </a:lnTo>
                        <a:lnTo>
                          <a:pt x="294" y="1582"/>
                        </a:lnTo>
                        <a:close/>
                        <a:moveTo>
                          <a:pt x="134" y="1350"/>
                        </a:moveTo>
                        <a:lnTo>
                          <a:pt x="134" y="1350"/>
                        </a:lnTo>
                        <a:lnTo>
                          <a:pt x="134" y="1354"/>
                        </a:lnTo>
                        <a:lnTo>
                          <a:pt x="134" y="1356"/>
                        </a:lnTo>
                        <a:lnTo>
                          <a:pt x="138" y="1360"/>
                        </a:lnTo>
                        <a:lnTo>
                          <a:pt x="140" y="1362"/>
                        </a:lnTo>
                        <a:lnTo>
                          <a:pt x="144" y="1364"/>
                        </a:lnTo>
                        <a:lnTo>
                          <a:pt x="150" y="1372"/>
                        </a:lnTo>
                        <a:lnTo>
                          <a:pt x="154" y="1374"/>
                        </a:lnTo>
                        <a:lnTo>
                          <a:pt x="154" y="1370"/>
                        </a:lnTo>
                        <a:lnTo>
                          <a:pt x="152" y="1364"/>
                        </a:lnTo>
                        <a:lnTo>
                          <a:pt x="148" y="1360"/>
                        </a:lnTo>
                        <a:lnTo>
                          <a:pt x="146" y="1358"/>
                        </a:lnTo>
                        <a:lnTo>
                          <a:pt x="144" y="1358"/>
                        </a:lnTo>
                        <a:lnTo>
                          <a:pt x="142" y="1354"/>
                        </a:lnTo>
                        <a:lnTo>
                          <a:pt x="140" y="1350"/>
                        </a:lnTo>
                        <a:lnTo>
                          <a:pt x="136" y="1348"/>
                        </a:lnTo>
                        <a:lnTo>
                          <a:pt x="134" y="1348"/>
                        </a:lnTo>
                        <a:lnTo>
                          <a:pt x="134" y="1350"/>
                        </a:lnTo>
                        <a:close/>
                        <a:moveTo>
                          <a:pt x="138" y="1658"/>
                        </a:moveTo>
                        <a:lnTo>
                          <a:pt x="138" y="1658"/>
                        </a:lnTo>
                        <a:lnTo>
                          <a:pt x="140" y="1652"/>
                        </a:lnTo>
                        <a:lnTo>
                          <a:pt x="138" y="1650"/>
                        </a:lnTo>
                        <a:lnTo>
                          <a:pt x="136" y="1650"/>
                        </a:lnTo>
                        <a:lnTo>
                          <a:pt x="132" y="1652"/>
                        </a:lnTo>
                        <a:lnTo>
                          <a:pt x="128" y="1652"/>
                        </a:lnTo>
                        <a:lnTo>
                          <a:pt x="124" y="1652"/>
                        </a:lnTo>
                        <a:lnTo>
                          <a:pt x="122" y="1654"/>
                        </a:lnTo>
                        <a:lnTo>
                          <a:pt x="120" y="1656"/>
                        </a:lnTo>
                        <a:lnTo>
                          <a:pt x="122" y="1656"/>
                        </a:lnTo>
                        <a:lnTo>
                          <a:pt x="126" y="1660"/>
                        </a:lnTo>
                        <a:lnTo>
                          <a:pt x="134" y="1660"/>
                        </a:lnTo>
                        <a:lnTo>
                          <a:pt x="136" y="1660"/>
                        </a:lnTo>
                        <a:lnTo>
                          <a:pt x="138" y="1658"/>
                        </a:lnTo>
                        <a:close/>
                        <a:moveTo>
                          <a:pt x="124" y="1360"/>
                        </a:moveTo>
                        <a:lnTo>
                          <a:pt x="124" y="1360"/>
                        </a:lnTo>
                        <a:lnTo>
                          <a:pt x="122" y="1360"/>
                        </a:lnTo>
                        <a:lnTo>
                          <a:pt x="124" y="1362"/>
                        </a:lnTo>
                        <a:lnTo>
                          <a:pt x="132" y="1368"/>
                        </a:lnTo>
                        <a:lnTo>
                          <a:pt x="134" y="1370"/>
                        </a:lnTo>
                        <a:lnTo>
                          <a:pt x="138" y="1368"/>
                        </a:lnTo>
                        <a:lnTo>
                          <a:pt x="138" y="1366"/>
                        </a:lnTo>
                        <a:lnTo>
                          <a:pt x="136" y="1362"/>
                        </a:lnTo>
                        <a:lnTo>
                          <a:pt x="132" y="1358"/>
                        </a:lnTo>
                        <a:lnTo>
                          <a:pt x="130" y="1358"/>
                        </a:lnTo>
                        <a:lnTo>
                          <a:pt x="124" y="1360"/>
                        </a:lnTo>
                        <a:close/>
                        <a:moveTo>
                          <a:pt x="162" y="1352"/>
                        </a:moveTo>
                        <a:lnTo>
                          <a:pt x="162" y="1352"/>
                        </a:lnTo>
                        <a:lnTo>
                          <a:pt x="162" y="1348"/>
                        </a:lnTo>
                        <a:lnTo>
                          <a:pt x="160" y="1344"/>
                        </a:lnTo>
                        <a:lnTo>
                          <a:pt x="160" y="1350"/>
                        </a:lnTo>
                        <a:lnTo>
                          <a:pt x="160" y="1352"/>
                        </a:lnTo>
                        <a:lnTo>
                          <a:pt x="162" y="1352"/>
                        </a:lnTo>
                        <a:close/>
                        <a:moveTo>
                          <a:pt x="128" y="1670"/>
                        </a:moveTo>
                        <a:lnTo>
                          <a:pt x="128" y="1670"/>
                        </a:lnTo>
                        <a:lnTo>
                          <a:pt x="126" y="1670"/>
                        </a:lnTo>
                        <a:lnTo>
                          <a:pt x="124" y="1672"/>
                        </a:lnTo>
                        <a:lnTo>
                          <a:pt x="122" y="1678"/>
                        </a:lnTo>
                        <a:lnTo>
                          <a:pt x="124" y="1686"/>
                        </a:lnTo>
                        <a:lnTo>
                          <a:pt x="126" y="1688"/>
                        </a:lnTo>
                        <a:lnTo>
                          <a:pt x="128" y="1688"/>
                        </a:lnTo>
                        <a:lnTo>
                          <a:pt x="130" y="1688"/>
                        </a:lnTo>
                        <a:lnTo>
                          <a:pt x="130" y="1684"/>
                        </a:lnTo>
                        <a:lnTo>
                          <a:pt x="128" y="1682"/>
                        </a:lnTo>
                        <a:lnTo>
                          <a:pt x="128" y="1680"/>
                        </a:lnTo>
                        <a:lnTo>
                          <a:pt x="130" y="1678"/>
                        </a:lnTo>
                        <a:lnTo>
                          <a:pt x="132" y="1674"/>
                        </a:lnTo>
                        <a:lnTo>
                          <a:pt x="130" y="1672"/>
                        </a:lnTo>
                        <a:lnTo>
                          <a:pt x="128" y="1670"/>
                        </a:lnTo>
                        <a:close/>
                        <a:moveTo>
                          <a:pt x="238" y="1920"/>
                        </a:moveTo>
                        <a:lnTo>
                          <a:pt x="238" y="1920"/>
                        </a:lnTo>
                        <a:lnTo>
                          <a:pt x="236" y="1924"/>
                        </a:lnTo>
                        <a:lnTo>
                          <a:pt x="238" y="1926"/>
                        </a:lnTo>
                        <a:lnTo>
                          <a:pt x="240" y="1930"/>
                        </a:lnTo>
                        <a:lnTo>
                          <a:pt x="246" y="1930"/>
                        </a:lnTo>
                        <a:lnTo>
                          <a:pt x="248" y="1930"/>
                        </a:lnTo>
                        <a:lnTo>
                          <a:pt x="252" y="1926"/>
                        </a:lnTo>
                        <a:lnTo>
                          <a:pt x="252" y="1924"/>
                        </a:lnTo>
                        <a:lnTo>
                          <a:pt x="254" y="1920"/>
                        </a:lnTo>
                        <a:lnTo>
                          <a:pt x="252" y="1918"/>
                        </a:lnTo>
                        <a:lnTo>
                          <a:pt x="250" y="1916"/>
                        </a:lnTo>
                        <a:lnTo>
                          <a:pt x="248" y="1914"/>
                        </a:lnTo>
                        <a:lnTo>
                          <a:pt x="244" y="1916"/>
                        </a:lnTo>
                        <a:lnTo>
                          <a:pt x="240" y="1916"/>
                        </a:lnTo>
                        <a:lnTo>
                          <a:pt x="238" y="1920"/>
                        </a:lnTo>
                        <a:close/>
                        <a:moveTo>
                          <a:pt x="232" y="1878"/>
                        </a:moveTo>
                        <a:lnTo>
                          <a:pt x="232" y="1878"/>
                        </a:lnTo>
                        <a:lnTo>
                          <a:pt x="236" y="1878"/>
                        </a:lnTo>
                        <a:lnTo>
                          <a:pt x="240" y="1876"/>
                        </a:lnTo>
                        <a:lnTo>
                          <a:pt x="246" y="1870"/>
                        </a:lnTo>
                        <a:lnTo>
                          <a:pt x="248" y="1862"/>
                        </a:lnTo>
                        <a:lnTo>
                          <a:pt x="246" y="1858"/>
                        </a:lnTo>
                        <a:lnTo>
                          <a:pt x="244" y="1856"/>
                        </a:lnTo>
                        <a:lnTo>
                          <a:pt x="240" y="1858"/>
                        </a:lnTo>
                        <a:lnTo>
                          <a:pt x="234" y="1866"/>
                        </a:lnTo>
                        <a:lnTo>
                          <a:pt x="230" y="1874"/>
                        </a:lnTo>
                        <a:lnTo>
                          <a:pt x="230" y="1876"/>
                        </a:lnTo>
                        <a:lnTo>
                          <a:pt x="232" y="1878"/>
                        </a:lnTo>
                        <a:close/>
                        <a:moveTo>
                          <a:pt x="290" y="1568"/>
                        </a:moveTo>
                        <a:lnTo>
                          <a:pt x="290" y="1568"/>
                        </a:lnTo>
                        <a:lnTo>
                          <a:pt x="294" y="1572"/>
                        </a:lnTo>
                        <a:lnTo>
                          <a:pt x="298" y="1572"/>
                        </a:lnTo>
                        <a:lnTo>
                          <a:pt x="302" y="1572"/>
                        </a:lnTo>
                        <a:lnTo>
                          <a:pt x="304" y="1572"/>
                        </a:lnTo>
                        <a:lnTo>
                          <a:pt x="306" y="1574"/>
                        </a:lnTo>
                        <a:lnTo>
                          <a:pt x="310" y="1574"/>
                        </a:lnTo>
                        <a:lnTo>
                          <a:pt x="312" y="1572"/>
                        </a:lnTo>
                        <a:lnTo>
                          <a:pt x="312" y="1570"/>
                        </a:lnTo>
                        <a:lnTo>
                          <a:pt x="310" y="1568"/>
                        </a:lnTo>
                        <a:lnTo>
                          <a:pt x="310" y="1570"/>
                        </a:lnTo>
                        <a:lnTo>
                          <a:pt x="308" y="1570"/>
                        </a:lnTo>
                        <a:lnTo>
                          <a:pt x="308" y="1568"/>
                        </a:lnTo>
                        <a:lnTo>
                          <a:pt x="304" y="1566"/>
                        </a:lnTo>
                        <a:lnTo>
                          <a:pt x="302" y="1566"/>
                        </a:lnTo>
                        <a:lnTo>
                          <a:pt x="300" y="1566"/>
                        </a:lnTo>
                        <a:lnTo>
                          <a:pt x="300" y="1564"/>
                        </a:lnTo>
                        <a:lnTo>
                          <a:pt x="302" y="1560"/>
                        </a:lnTo>
                        <a:lnTo>
                          <a:pt x="300" y="1560"/>
                        </a:lnTo>
                        <a:lnTo>
                          <a:pt x="296" y="1556"/>
                        </a:lnTo>
                        <a:lnTo>
                          <a:pt x="292" y="1556"/>
                        </a:lnTo>
                        <a:lnTo>
                          <a:pt x="290" y="1560"/>
                        </a:lnTo>
                        <a:lnTo>
                          <a:pt x="288" y="1564"/>
                        </a:lnTo>
                        <a:lnTo>
                          <a:pt x="290" y="1568"/>
                        </a:lnTo>
                        <a:close/>
                        <a:moveTo>
                          <a:pt x="208" y="1778"/>
                        </a:moveTo>
                        <a:lnTo>
                          <a:pt x="208" y="1778"/>
                        </a:lnTo>
                        <a:lnTo>
                          <a:pt x="206" y="1784"/>
                        </a:lnTo>
                        <a:lnTo>
                          <a:pt x="206" y="1788"/>
                        </a:lnTo>
                        <a:lnTo>
                          <a:pt x="210" y="1792"/>
                        </a:lnTo>
                        <a:lnTo>
                          <a:pt x="214" y="1792"/>
                        </a:lnTo>
                        <a:lnTo>
                          <a:pt x="216" y="1792"/>
                        </a:lnTo>
                        <a:lnTo>
                          <a:pt x="218" y="1788"/>
                        </a:lnTo>
                        <a:lnTo>
                          <a:pt x="216" y="1782"/>
                        </a:lnTo>
                        <a:lnTo>
                          <a:pt x="212" y="1776"/>
                        </a:lnTo>
                        <a:lnTo>
                          <a:pt x="210" y="1776"/>
                        </a:lnTo>
                        <a:lnTo>
                          <a:pt x="208" y="1778"/>
                        </a:lnTo>
                        <a:close/>
                        <a:moveTo>
                          <a:pt x="618" y="1434"/>
                        </a:moveTo>
                        <a:lnTo>
                          <a:pt x="618" y="1434"/>
                        </a:lnTo>
                        <a:lnTo>
                          <a:pt x="620" y="1434"/>
                        </a:lnTo>
                        <a:lnTo>
                          <a:pt x="622" y="1430"/>
                        </a:lnTo>
                        <a:lnTo>
                          <a:pt x="622" y="1428"/>
                        </a:lnTo>
                        <a:lnTo>
                          <a:pt x="620" y="1426"/>
                        </a:lnTo>
                        <a:lnTo>
                          <a:pt x="616" y="1430"/>
                        </a:lnTo>
                        <a:lnTo>
                          <a:pt x="616" y="1432"/>
                        </a:lnTo>
                        <a:lnTo>
                          <a:pt x="618" y="1434"/>
                        </a:lnTo>
                        <a:close/>
                        <a:moveTo>
                          <a:pt x="882" y="1770"/>
                        </a:moveTo>
                        <a:lnTo>
                          <a:pt x="882" y="1770"/>
                        </a:lnTo>
                        <a:lnTo>
                          <a:pt x="876" y="1774"/>
                        </a:lnTo>
                        <a:lnTo>
                          <a:pt x="870" y="1774"/>
                        </a:lnTo>
                        <a:lnTo>
                          <a:pt x="866" y="1772"/>
                        </a:lnTo>
                        <a:lnTo>
                          <a:pt x="860" y="1774"/>
                        </a:lnTo>
                        <a:lnTo>
                          <a:pt x="860" y="1776"/>
                        </a:lnTo>
                        <a:lnTo>
                          <a:pt x="864" y="1778"/>
                        </a:lnTo>
                        <a:lnTo>
                          <a:pt x="870" y="1782"/>
                        </a:lnTo>
                        <a:lnTo>
                          <a:pt x="870" y="1784"/>
                        </a:lnTo>
                        <a:lnTo>
                          <a:pt x="870" y="1786"/>
                        </a:lnTo>
                        <a:lnTo>
                          <a:pt x="870" y="1788"/>
                        </a:lnTo>
                        <a:lnTo>
                          <a:pt x="872" y="1790"/>
                        </a:lnTo>
                        <a:lnTo>
                          <a:pt x="874" y="1792"/>
                        </a:lnTo>
                        <a:lnTo>
                          <a:pt x="872" y="1796"/>
                        </a:lnTo>
                        <a:lnTo>
                          <a:pt x="870" y="1798"/>
                        </a:lnTo>
                        <a:lnTo>
                          <a:pt x="872" y="1800"/>
                        </a:lnTo>
                        <a:lnTo>
                          <a:pt x="874" y="1800"/>
                        </a:lnTo>
                        <a:lnTo>
                          <a:pt x="876" y="1804"/>
                        </a:lnTo>
                        <a:lnTo>
                          <a:pt x="876" y="1806"/>
                        </a:lnTo>
                        <a:lnTo>
                          <a:pt x="878" y="1806"/>
                        </a:lnTo>
                        <a:lnTo>
                          <a:pt x="882" y="1806"/>
                        </a:lnTo>
                        <a:lnTo>
                          <a:pt x="886" y="1806"/>
                        </a:lnTo>
                        <a:lnTo>
                          <a:pt x="888" y="1808"/>
                        </a:lnTo>
                        <a:lnTo>
                          <a:pt x="892" y="1806"/>
                        </a:lnTo>
                        <a:lnTo>
                          <a:pt x="894" y="1808"/>
                        </a:lnTo>
                        <a:lnTo>
                          <a:pt x="896" y="1810"/>
                        </a:lnTo>
                        <a:lnTo>
                          <a:pt x="896" y="1814"/>
                        </a:lnTo>
                        <a:lnTo>
                          <a:pt x="894" y="1814"/>
                        </a:lnTo>
                        <a:lnTo>
                          <a:pt x="892" y="1814"/>
                        </a:lnTo>
                        <a:lnTo>
                          <a:pt x="890" y="1816"/>
                        </a:lnTo>
                        <a:lnTo>
                          <a:pt x="892" y="1816"/>
                        </a:lnTo>
                        <a:lnTo>
                          <a:pt x="894" y="1818"/>
                        </a:lnTo>
                        <a:lnTo>
                          <a:pt x="898" y="1820"/>
                        </a:lnTo>
                        <a:lnTo>
                          <a:pt x="898" y="1822"/>
                        </a:lnTo>
                        <a:lnTo>
                          <a:pt x="896" y="1824"/>
                        </a:lnTo>
                        <a:lnTo>
                          <a:pt x="896" y="1826"/>
                        </a:lnTo>
                        <a:lnTo>
                          <a:pt x="900" y="1832"/>
                        </a:lnTo>
                        <a:lnTo>
                          <a:pt x="902" y="1836"/>
                        </a:lnTo>
                        <a:lnTo>
                          <a:pt x="904" y="1840"/>
                        </a:lnTo>
                        <a:lnTo>
                          <a:pt x="904" y="1844"/>
                        </a:lnTo>
                        <a:lnTo>
                          <a:pt x="906" y="1846"/>
                        </a:lnTo>
                        <a:lnTo>
                          <a:pt x="906" y="1848"/>
                        </a:lnTo>
                        <a:lnTo>
                          <a:pt x="908" y="1848"/>
                        </a:lnTo>
                        <a:lnTo>
                          <a:pt x="908" y="1844"/>
                        </a:lnTo>
                        <a:lnTo>
                          <a:pt x="908" y="1838"/>
                        </a:lnTo>
                        <a:lnTo>
                          <a:pt x="910" y="1834"/>
                        </a:lnTo>
                        <a:lnTo>
                          <a:pt x="912" y="1832"/>
                        </a:lnTo>
                        <a:lnTo>
                          <a:pt x="912" y="1828"/>
                        </a:lnTo>
                        <a:lnTo>
                          <a:pt x="908" y="1824"/>
                        </a:lnTo>
                        <a:lnTo>
                          <a:pt x="902" y="1822"/>
                        </a:lnTo>
                        <a:lnTo>
                          <a:pt x="904" y="1822"/>
                        </a:lnTo>
                        <a:lnTo>
                          <a:pt x="906" y="1820"/>
                        </a:lnTo>
                        <a:lnTo>
                          <a:pt x="910" y="1820"/>
                        </a:lnTo>
                        <a:lnTo>
                          <a:pt x="912" y="1818"/>
                        </a:lnTo>
                        <a:lnTo>
                          <a:pt x="912" y="1816"/>
                        </a:lnTo>
                        <a:lnTo>
                          <a:pt x="912" y="1812"/>
                        </a:lnTo>
                        <a:lnTo>
                          <a:pt x="912" y="1810"/>
                        </a:lnTo>
                        <a:lnTo>
                          <a:pt x="912" y="1808"/>
                        </a:lnTo>
                        <a:lnTo>
                          <a:pt x="918" y="1804"/>
                        </a:lnTo>
                        <a:lnTo>
                          <a:pt x="924" y="1802"/>
                        </a:lnTo>
                        <a:lnTo>
                          <a:pt x="926" y="1800"/>
                        </a:lnTo>
                        <a:lnTo>
                          <a:pt x="924" y="1798"/>
                        </a:lnTo>
                        <a:lnTo>
                          <a:pt x="918" y="1794"/>
                        </a:lnTo>
                        <a:lnTo>
                          <a:pt x="914" y="1790"/>
                        </a:lnTo>
                        <a:lnTo>
                          <a:pt x="914" y="1788"/>
                        </a:lnTo>
                        <a:lnTo>
                          <a:pt x="916" y="1784"/>
                        </a:lnTo>
                        <a:lnTo>
                          <a:pt x="922" y="1782"/>
                        </a:lnTo>
                        <a:lnTo>
                          <a:pt x="926" y="1782"/>
                        </a:lnTo>
                        <a:lnTo>
                          <a:pt x="928" y="1778"/>
                        </a:lnTo>
                        <a:lnTo>
                          <a:pt x="928" y="1772"/>
                        </a:lnTo>
                        <a:lnTo>
                          <a:pt x="928" y="1764"/>
                        </a:lnTo>
                        <a:lnTo>
                          <a:pt x="930" y="1758"/>
                        </a:lnTo>
                        <a:lnTo>
                          <a:pt x="932" y="1754"/>
                        </a:lnTo>
                        <a:lnTo>
                          <a:pt x="930" y="1752"/>
                        </a:lnTo>
                        <a:lnTo>
                          <a:pt x="920" y="1750"/>
                        </a:lnTo>
                        <a:lnTo>
                          <a:pt x="914" y="1750"/>
                        </a:lnTo>
                        <a:lnTo>
                          <a:pt x="908" y="1752"/>
                        </a:lnTo>
                        <a:lnTo>
                          <a:pt x="904" y="1756"/>
                        </a:lnTo>
                        <a:lnTo>
                          <a:pt x="902" y="1760"/>
                        </a:lnTo>
                        <a:lnTo>
                          <a:pt x="904" y="1762"/>
                        </a:lnTo>
                        <a:lnTo>
                          <a:pt x="904" y="1764"/>
                        </a:lnTo>
                        <a:lnTo>
                          <a:pt x="900" y="1772"/>
                        </a:lnTo>
                        <a:lnTo>
                          <a:pt x="898" y="1776"/>
                        </a:lnTo>
                        <a:lnTo>
                          <a:pt x="896" y="1774"/>
                        </a:lnTo>
                        <a:lnTo>
                          <a:pt x="896" y="1770"/>
                        </a:lnTo>
                        <a:lnTo>
                          <a:pt x="898" y="1762"/>
                        </a:lnTo>
                        <a:lnTo>
                          <a:pt x="896" y="1760"/>
                        </a:lnTo>
                        <a:lnTo>
                          <a:pt x="894" y="1760"/>
                        </a:lnTo>
                        <a:lnTo>
                          <a:pt x="890" y="1760"/>
                        </a:lnTo>
                        <a:lnTo>
                          <a:pt x="884" y="1758"/>
                        </a:lnTo>
                        <a:lnTo>
                          <a:pt x="880" y="1758"/>
                        </a:lnTo>
                        <a:lnTo>
                          <a:pt x="876" y="1758"/>
                        </a:lnTo>
                        <a:lnTo>
                          <a:pt x="878" y="1760"/>
                        </a:lnTo>
                        <a:lnTo>
                          <a:pt x="882" y="1762"/>
                        </a:lnTo>
                        <a:lnTo>
                          <a:pt x="886" y="1764"/>
                        </a:lnTo>
                        <a:lnTo>
                          <a:pt x="884" y="1768"/>
                        </a:lnTo>
                        <a:lnTo>
                          <a:pt x="882" y="1770"/>
                        </a:lnTo>
                        <a:close/>
                        <a:moveTo>
                          <a:pt x="850" y="1762"/>
                        </a:moveTo>
                        <a:lnTo>
                          <a:pt x="850" y="1762"/>
                        </a:lnTo>
                        <a:lnTo>
                          <a:pt x="848" y="1760"/>
                        </a:lnTo>
                        <a:lnTo>
                          <a:pt x="846" y="1764"/>
                        </a:lnTo>
                        <a:lnTo>
                          <a:pt x="848" y="1768"/>
                        </a:lnTo>
                        <a:lnTo>
                          <a:pt x="848" y="1772"/>
                        </a:lnTo>
                        <a:lnTo>
                          <a:pt x="850" y="1772"/>
                        </a:lnTo>
                        <a:lnTo>
                          <a:pt x="850" y="1770"/>
                        </a:lnTo>
                        <a:lnTo>
                          <a:pt x="852" y="1766"/>
                        </a:lnTo>
                        <a:lnTo>
                          <a:pt x="850" y="1762"/>
                        </a:lnTo>
                        <a:close/>
                        <a:moveTo>
                          <a:pt x="834" y="1814"/>
                        </a:moveTo>
                        <a:lnTo>
                          <a:pt x="834" y="1814"/>
                        </a:lnTo>
                        <a:lnTo>
                          <a:pt x="846" y="1816"/>
                        </a:lnTo>
                        <a:lnTo>
                          <a:pt x="852" y="1814"/>
                        </a:lnTo>
                        <a:lnTo>
                          <a:pt x="856" y="1812"/>
                        </a:lnTo>
                        <a:lnTo>
                          <a:pt x="858" y="1808"/>
                        </a:lnTo>
                        <a:lnTo>
                          <a:pt x="858" y="1806"/>
                        </a:lnTo>
                        <a:lnTo>
                          <a:pt x="858" y="1800"/>
                        </a:lnTo>
                        <a:lnTo>
                          <a:pt x="856" y="1794"/>
                        </a:lnTo>
                        <a:lnTo>
                          <a:pt x="856" y="1790"/>
                        </a:lnTo>
                        <a:lnTo>
                          <a:pt x="856" y="1788"/>
                        </a:lnTo>
                        <a:lnTo>
                          <a:pt x="852" y="1784"/>
                        </a:lnTo>
                        <a:lnTo>
                          <a:pt x="850" y="1782"/>
                        </a:lnTo>
                        <a:lnTo>
                          <a:pt x="850" y="1784"/>
                        </a:lnTo>
                        <a:lnTo>
                          <a:pt x="848" y="1786"/>
                        </a:lnTo>
                        <a:lnTo>
                          <a:pt x="840" y="1782"/>
                        </a:lnTo>
                        <a:lnTo>
                          <a:pt x="836" y="1782"/>
                        </a:lnTo>
                        <a:lnTo>
                          <a:pt x="830" y="1784"/>
                        </a:lnTo>
                        <a:lnTo>
                          <a:pt x="824" y="1786"/>
                        </a:lnTo>
                        <a:lnTo>
                          <a:pt x="818" y="1786"/>
                        </a:lnTo>
                        <a:lnTo>
                          <a:pt x="816" y="1786"/>
                        </a:lnTo>
                        <a:lnTo>
                          <a:pt x="814" y="1788"/>
                        </a:lnTo>
                        <a:lnTo>
                          <a:pt x="814" y="1790"/>
                        </a:lnTo>
                        <a:lnTo>
                          <a:pt x="816" y="1792"/>
                        </a:lnTo>
                        <a:lnTo>
                          <a:pt x="820" y="1798"/>
                        </a:lnTo>
                        <a:lnTo>
                          <a:pt x="824" y="1806"/>
                        </a:lnTo>
                        <a:lnTo>
                          <a:pt x="824" y="1810"/>
                        </a:lnTo>
                        <a:lnTo>
                          <a:pt x="826" y="1808"/>
                        </a:lnTo>
                        <a:lnTo>
                          <a:pt x="828" y="1808"/>
                        </a:lnTo>
                        <a:lnTo>
                          <a:pt x="830" y="1808"/>
                        </a:lnTo>
                        <a:lnTo>
                          <a:pt x="830" y="1810"/>
                        </a:lnTo>
                        <a:lnTo>
                          <a:pt x="830" y="1812"/>
                        </a:lnTo>
                        <a:lnTo>
                          <a:pt x="830" y="1814"/>
                        </a:lnTo>
                        <a:lnTo>
                          <a:pt x="834" y="1814"/>
                        </a:lnTo>
                        <a:close/>
                        <a:moveTo>
                          <a:pt x="898" y="1832"/>
                        </a:moveTo>
                        <a:lnTo>
                          <a:pt x="898" y="1832"/>
                        </a:lnTo>
                        <a:lnTo>
                          <a:pt x="894" y="1826"/>
                        </a:lnTo>
                        <a:lnTo>
                          <a:pt x="892" y="1826"/>
                        </a:lnTo>
                        <a:lnTo>
                          <a:pt x="890" y="1828"/>
                        </a:lnTo>
                        <a:lnTo>
                          <a:pt x="890" y="1830"/>
                        </a:lnTo>
                        <a:lnTo>
                          <a:pt x="888" y="1830"/>
                        </a:lnTo>
                        <a:lnTo>
                          <a:pt x="878" y="1824"/>
                        </a:lnTo>
                        <a:lnTo>
                          <a:pt x="872" y="1822"/>
                        </a:lnTo>
                        <a:lnTo>
                          <a:pt x="868" y="1822"/>
                        </a:lnTo>
                        <a:lnTo>
                          <a:pt x="866" y="1826"/>
                        </a:lnTo>
                        <a:lnTo>
                          <a:pt x="866" y="1830"/>
                        </a:lnTo>
                        <a:lnTo>
                          <a:pt x="870" y="1834"/>
                        </a:lnTo>
                        <a:lnTo>
                          <a:pt x="876" y="1838"/>
                        </a:lnTo>
                        <a:lnTo>
                          <a:pt x="886" y="1840"/>
                        </a:lnTo>
                        <a:lnTo>
                          <a:pt x="894" y="1842"/>
                        </a:lnTo>
                        <a:lnTo>
                          <a:pt x="898" y="1842"/>
                        </a:lnTo>
                        <a:lnTo>
                          <a:pt x="900" y="1840"/>
                        </a:lnTo>
                        <a:lnTo>
                          <a:pt x="898" y="1832"/>
                        </a:lnTo>
                        <a:close/>
                        <a:moveTo>
                          <a:pt x="914" y="1822"/>
                        </a:moveTo>
                        <a:lnTo>
                          <a:pt x="914" y="1822"/>
                        </a:lnTo>
                        <a:lnTo>
                          <a:pt x="912" y="1824"/>
                        </a:lnTo>
                        <a:lnTo>
                          <a:pt x="914" y="1826"/>
                        </a:lnTo>
                        <a:lnTo>
                          <a:pt x="918" y="1824"/>
                        </a:lnTo>
                        <a:lnTo>
                          <a:pt x="924" y="1820"/>
                        </a:lnTo>
                        <a:lnTo>
                          <a:pt x="926" y="1820"/>
                        </a:lnTo>
                        <a:lnTo>
                          <a:pt x="926" y="1818"/>
                        </a:lnTo>
                        <a:lnTo>
                          <a:pt x="922" y="1816"/>
                        </a:lnTo>
                        <a:lnTo>
                          <a:pt x="918" y="1816"/>
                        </a:lnTo>
                        <a:lnTo>
                          <a:pt x="914" y="1822"/>
                        </a:lnTo>
                        <a:close/>
                        <a:moveTo>
                          <a:pt x="868" y="1848"/>
                        </a:moveTo>
                        <a:lnTo>
                          <a:pt x="868" y="1848"/>
                        </a:lnTo>
                        <a:lnTo>
                          <a:pt x="866" y="1850"/>
                        </a:lnTo>
                        <a:lnTo>
                          <a:pt x="868" y="1852"/>
                        </a:lnTo>
                        <a:lnTo>
                          <a:pt x="872" y="1854"/>
                        </a:lnTo>
                        <a:lnTo>
                          <a:pt x="876" y="1854"/>
                        </a:lnTo>
                        <a:lnTo>
                          <a:pt x="880" y="1854"/>
                        </a:lnTo>
                        <a:lnTo>
                          <a:pt x="878" y="1852"/>
                        </a:lnTo>
                        <a:lnTo>
                          <a:pt x="876" y="1848"/>
                        </a:lnTo>
                        <a:lnTo>
                          <a:pt x="872" y="1848"/>
                        </a:lnTo>
                        <a:lnTo>
                          <a:pt x="868" y="1848"/>
                        </a:lnTo>
                        <a:close/>
                        <a:moveTo>
                          <a:pt x="1030" y="1820"/>
                        </a:moveTo>
                        <a:lnTo>
                          <a:pt x="1030" y="1820"/>
                        </a:lnTo>
                        <a:lnTo>
                          <a:pt x="1032" y="1818"/>
                        </a:lnTo>
                        <a:lnTo>
                          <a:pt x="1034" y="1814"/>
                        </a:lnTo>
                        <a:lnTo>
                          <a:pt x="1032" y="1810"/>
                        </a:lnTo>
                        <a:lnTo>
                          <a:pt x="1030" y="1808"/>
                        </a:lnTo>
                        <a:lnTo>
                          <a:pt x="1022" y="1802"/>
                        </a:lnTo>
                        <a:lnTo>
                          <a:pt x="1018" y="1800"/>
                        </a:lnTo>
                        <a:lnTo>
                          <a:pt x="1016" y="1802"/>
                        </a:lnTo>
                        <a:lnTo>
                          <a:pt x="1014" y="1806"/>
                        </a:lnTo>
                        <a:lnTo>
                          <a:pt x="1016" y="1812"/>
                        </a:lnTo>
                        <a:lnTo>
                          <a:pt x="1022" y="1818"/>
                        </a:lnTo>
                        <a:lnTo>
                          <a:pt x="1026" y="1820"/>
                        </a:lnTo>
                        <a:lnTo>
                          <a:pt x="1030" y="1820"/>
                        </a:lnTo>
                        <a:close/>
                        <a:moveTo>
                          <a:pt x="952" y="1846"/>
                        </a:moveTo>
                        <a:lnTo>
                          <a:pt x="952" y="1846"/>
                        </a:lnTo>
                        <a:lnTo>
                          <a:pt x="952" y="1848"/>
                        </a:lnTo>
                        <a:lnTo>
                          <a:pt x="954" y="1850"/>
                        </a:lnTo>
                        <a:lnTo>
                          <a:pt x="954" y="1854"/>
                        </a:lnTo>
                        <a:lnTo>
                          <a:pt x="954" y="1856"/>
                        </a:lnTo>
                        <a:lnTo>
                          <a:pt x="952" y="1858"/>
                        </a:lnTo>
                        <a:lnTo>
                          <a:pt x="952" y="1860"/>
                        </a:lnTo>
                        <a:lnTo>
                          <a:pt x="960" y="1866"/>
                        </a:lnTo>
                        <a:lnTo>
                          <a:pt x="962" y="1866"/>
                        </a:lnTo>
                        <a:lnTo>
                          <a:pt x="964" y="1866"/>
                        </a:lnTo>
                        <a:lnTo>
                          <a:pt x="964" y="1864"/>
                        </a:lnTo>
                        <a:lnTo>
                          <a:pt x="964" y="1862"/>
                        </a:lnTo>
                        <a:lnTo>
                          <a:pt x="966" y="1860"/>
                        </a:lnTo>
                        <a:lnTo>
                          <a:pt x="968" y="1858"/>
                        </a:lnTo>
                        <a:lnTo>
                          <a:pt x="972" y="1862"/>
                        </a:lnTo>
                        <a:lnTo>
                          <a:pt x="976" y="1864"/>
                        </a:lnTo>
                        <a:lnTo>
                          <a:pt x="976" y="1862"/>
                        </a:lnTo>
                        <a:lnTo>
                          <a:pt x="976" y="1860"/>
                        </a:lnTo>
                        <a:lnTo>
                          <a:pt x="972" y="1858"/>
                        </a:lnTo>
                        <a:lnTo>
                          <a:pt x="972" y="1856"/>
                        </a:lnTo>
                        <a:lnTo>
                          <a:pt x="972" y="1854"/>
                        </a:lnTo>
                        <a:lnTo>
                          <a:pt x="974" y="1850"/>
                        </a:lnTo>
                        <a:lnTo>
                          <a:pt x="974" y="1846"/>
                        </a:lnTo>
                        <a:lnTo>
                          <a:pt x="972" y="1846"/>
                        </a:lnTo>
                        <a:lnTo>
                          <a:pt x="970" y="1844"/>
                        </a:lnTo>
                        <a:lnTo>
                          <a:pt x="966" y="1842"/>
                        </a:lnTo>
                        <a:lnTo>
                          <a:pt x="964" y="1840"/>
                        </a:lnTo>
                        <a:lnTo>
                          <a:pt x="960" y="1838"/>
                        </a:lnTo>
                        <a:lnTo>
                          <a:pt x="956" y="1840"/>
                        </a:lnTo>
                        <a:lnTo>
                          <a:pt x="954" y="1842"/>
                        </a:lnTo>
                        <a:lnTo>
                          <a:pt x="958" y="1844"/>
                        </a:lnTo>
                        <a:lnTo>
                          <a:pt x="964" y="1846"/>
                        </a:lnTo>
                        <a:lnTo>
                          <a:pt x="966" y="1848"/>
                        </a:lnTo>
                        <a:lnTo>
                          <a:pt x="964" y="1850"/>
                        </a:lnTo>
                        <a:lnTo>
                          <a:pt x="960" y="1850"/>
                        </a:lnTo>
                        <a:lnTo>
                          <a:pt x="952" y="1846"/>
                        </a:lnTo>
                        <a:close/>
                        <a:moveTo>
                          <a:pt x="862" y="1678"/>
                        </a:moveTo>
                        <a:lnTo>
                          <a:pt x="862" y="1678"/>
                        </a:lnTo>
                        <a:lnTo>
                          <a:pt x="864" y="1678"/>
                        </a:lnTo>
                        <a:lnTo>
                          <a:pt x="868" y="1678"/>
                        </a:lnTo>
                        <a:lnTo>
                          <a:pt x="872" y="1674"/>
                        </a:lnTo>
                        <a:lnTo>
                          <a:pt x="872" y="1672"/>
                        </a:lnTo>
                        <a:lnTo>
                          <a:pt x="868" y="1672"/>
                        </a:lnTo>
                        <a:lnTo>
                          <a:pt x="864" y="1674"/>
                        </a:lnTo>
                        <a:lnTo>
                          <a:pt x="862" y="1678"/>
                        </a:lnTo>
                        <a:close/>
                        <a:moveTo>
                          <a:pt x="860" y="1816"/>
                        </a:moveTo>
                        <a:lnTo>
                          <a:pt x="860" y="1816"/>
                        </a:lnTo>
                        <a:lnTo>
                          <a:pt x="860" y="1814"/>
                        </a:lnTo>
                        <a:lnTo>
                          <a:pt x="860" y="1812"/>
                        </a:lnTo>
                        <a:lnTo>
                          <a:pt x="858" y="1814"/>
                        </a:lnTo>
                        <a:lnTo>
                          <a:pt x="856" y="1818"/>
                        </a:lnTo>
                        <a:lnTo>
                          <a:pt x="850" y="1826"/>
                        </a:lnTo>
                        <a:lnTo>
                          <a:pt x="848" y="1830"/>
                        </a:lnTo>
                        <a:lnTo>
                          <a:pt x="848" y="1834"/>
                        </a:lnTo>
                        <a:lnTo>
                          <a:pt x="850" y="1836"/>
                        </a:lnTo>
                        <a:lnTo>
                          <a:pt x="852" y="1836"/>
                        </a:lnTo>
                        <a:lnTo>
                          <a:pt x="854" y="1830"/>
                        </a:lnTo>
                        <a:lnTo>
                          <a:pt x="860" y="1816"/>
                        </a:lnTo>
                        <a:close/>
                        <a:moveTo>
                          <a:pt x="1100" y="2508"/>
                        </a:moveTo>
                        <a:lnTo>
                          <a:pt x="1100" y="2508"/>
                        </a:lnTo>
                        <a:lnTo>
                          <a:pt x="1102" y="2508"/>
                        </a:lnTo>
                        <a:lnTo>
                          <a:pt x="1100" y="2506"/>
                        </a:lnTo>
                        <a:lnTo>
                          <a:pt x="1094" y="2504"/>
                        </a:lnTo>
                        <a:lnTo>
                          <a:pt x="1086" y="2504"/>
                        </a:lnTo>
                        <a:lnTo>
                          <a:pt x="1084" y="2504"/>
                        </a:lnTo>
                        <a:lnTo>
                          <a:pt x="1084" y="2506"/>
                        </a:lnTo>
                        <a:lnTo>
                          <a:pt x="1086" y="2508"/>
                        </a:lnTo>
                        <a:lnTo>
                          <a:pt x="1092" y="2510"/>
                        </a:lnTo>
                        <a:lnTo>
                          <a:pt x="1096" y="2510"/>
                        </a:lnTo>
                        <a:lnTo>
                          <a:pt x="1100" y="2508"/>
                        </a:lnTo>
                        <a:close/>
                        <a:moveTo>
                          <a:pt x="1092" y="2518"/>
                        </a:moveTo>
                        <a:lnTo>
                          <a:pt x="1092" y="2518"/>
                        </a:lnTo>
                        <a:lnTo>
                          <a:pt x="1108" y="2520"/>
                        </a:lnTo>
                        <a:lnTo>
                          <a:pt x="1110" y="2518"/>
                        </a:lnTo>
                        <a:lnTo>
                          <a:pt x="1108" y="2516"/>
                        </a:lnTo>
                        <a:lnTo>
                          <a:pt x="1100" y="2514"/>
                        </a:lnTo>
                        <a:lnTo>
                          <a:pt x="1086" y="2514"/>
                        </a:lnTo>
                        <a:lnTo>
                          <a:pt x="1084" y="2514"/>
                        </a:lnTo>
                        <a:lnTo>
                          <a:pt x="1082" y="2516"/>
                        </a:lnTo>
                        <a:lnTo>
                          <a:pt x="1092" y="2518"/>
                        </a:lnTo>
                        <a:close/>
                        <a:moveTo>
                          <a:pt x="1108" y="1672"/>
                        </a:moveTo>
                        <a:lnTo>
                          <a:pt x="1108" y="1672"/>
                        </a:lnTo>
                        <a:lnTo>
                          <a:pt x="1106" y="1672"/>
                        </a:lnTo>
                        <a:lnTo>
                          <a:pt x="1104" y="1674"/>
                        </a:lnTo>
                        <a:lnTo>
                          <a:pt x="1102" y="1682"/>
                        </a:lnTo>
                        <a:lnTo>
                          <a:pt x="1100" y="1692"/>
                        </a:lnTo>
                        <a:lnTo>
                          <a:pt x="1094" y="1700"/>
                        </a:lnTo>
                        <a:lnTo>
                          <a:pt x="1090" y="1710"/>
                        </a:lnTo>
                        <a:lnTo>
                          <a:pt x="1086" y="1722"/>
                        </a:lnTo>
                        <a:lnTo>
                          <a:pt x="1084" y="1734"/>
                        </a:lnTo>
                        <a:lnTo>
                          <a:pt x="1084" y="1740"/>
                        </a:lnTo>
                        <a:lnTo>
                          <a:pt x="1086" y="1744"/>
                        </a:lnTo>
                        <a:lnTo>
                          <a:pt x="1090" y="1734"/>
                        </a:lnTo>
                        <a:lnTo>
                          <a:pt x="1100" y="1708"/>
                        </a:lnTo>
                        <a:lnTo>
                          <a:pt x="1108" y="1684"/>
                        </a:lnTo>
                        <a:lnTo>
                          <a:pt x="1110" y="1676"/>
                        </a:lnTo>
                        <a:lnTo>
                          <a:pt x="1110" y="1674"/>
                        </a:lnTo>
                        <a:lnTo>
                          <a:pt x="1108" y="1672"/>
                        </a:lnTo>
                        <a:close/>
                        <a:moveTo>
                          <a:pt x="1804" y="2938"/>
                        </a:moveTo>
                        <a:lnTo>
                          <a:pt x="1804" y="2938"/>
                        </a:lnTo>
                        <a:lnTo>
                          <a:pt x="1810" y="2932"/>
                        </a:lnTo>
                        <a:lnTo>
                          <a:pt x="1812" y="2928"/>
                        </a:lnTo>
                        <a:lnTo>
                          <a:pt x="1808" y="2930"/>
                        </a:lnTo>
                        <a:lnTo>
                          <a:pt x="1800" y="2934"/>
                        </a:lnTo>
                        <a:lnTo>
                          <a:pt x="1790" y="2940"/>
                        </a:lnTo>
                        <a:lnTo>
                          <a:pt x="1776" y="2946"/>
                        </a:lnTo>
                        <a:lnTo>
                          <a:pt x="1768" y="2946"/>
                        </a:lnTo>
                        <a:lnTo>
                          <a:pt x="1760" y="2944"/>
                        </a:lnTo>
                        <a:lnTo>
                          <a:pt x="1754" y="2944"/>
                        </a:lnTo>
                        <a:lnTo>
                          <a:pt x="1750" y="2944"/>
                        </a:lnTo>
                        <a:lnTo>
                          <a:pt x="1748" y="2946"/>
                        </a:lnTo>
                        <a:lnTo>
                          <a:pt x="1748" y="2948"/>
                        </a:lnTo>
                        <a:lnTo>
                          <a:pt x="1748" y="2954"/>
                        </a:lnTo>
                        <a:lnTo>
                          <a:pt x="1746" y="2954"/>
                        </a:lnTo>
                        <a:lnTo>
                          <a:pt x="1742" y="2954"/>
                        </a:lnTo>
                        <a:lnTo>
                          <a:pt x="1736" y="2954"/>
                        </a:lnTo>
                        <a:lnTo>
                          <a:pt x="1732" y="2958"/>
                        </a:lnTo>
                        <a:lnTo>
                          <a:pt x="1730" y="2960"/>
                        </a:lnTo>
                        <a:lnTo>
                          <a:pt x="1726" y="2960"/>
                        </a:lnTo>
                        <a:lnTo>
                          <a:pt x="1722" y="2960"/>
                        </a:lnTo>
                        <a:lnTo>
                          <a:pt x="1722" y="2962"/>
                        </a:lnTo>
                        <a:lnTo>
                          <a:pt x="1726" y="2974"/>
                        </a:lnTo>
                        <a:lnTo>
                          <a:pt x="1728" y="2978"/>
                        </a:lnTo>
                        <a:lnTo>
                          <a:pt x="1732" y="2980"/>
                        </a:lnTo>
                        <a:lnTo>
                          <a:pt x="1736" y="2982"/>
                        </a:lnTo>
                        <a:lnTo>
                          <a:pt x="1742" y="2982"/>
                        </a:lnTo>
                        <a:lnTo>
                          <a:pt x="1748" y="2982"/>
                        </a:lnTo>
                        <a:lnTo>
                          <a:pt x="1750" y="2984"/>
                        </a:lnTo>
                        <a:lnTo>
                          <a:pt x="1752" y="2986"/>
                        </a:lnTo>
                        <a:lnTo>
                          <a:pt x="1754" y="2984"/>
                        </a:lnTo>
                        <a:lnTo>
                          <a:pt x="1754" y="2982"/>
                        </a:lnTo>
                        <a:lnTo>
                          <a:pt x="1756" y="2980"/>
                        </a:lnTo>
                        <a:lnTo>
                          <a:pt x="1764" y="2978"/>
                        </a:lnTo>
                        <a:lnTo>
                          <a:pt x="1770" y="2976"/>
                        </a:lnTo>
                        <a:lnTo>
                          <a:pt x="1774" y="2974"/>
                        </a:lnTo>
                        <a:lnTo>
                          <a:pt x="1776" y="2970"/>
                        </a:lnTo>
                        <a:lnTo>
                          <a:pt x="1780" y="2966"/>
                        </a:lnTo>
                        <a:lnTo>
                          <a:pt x="1782" y="2964"/>
                        </a:lnTo>
                        <a:lnTo>
                          <a:pt x="1790" y="2964"/>
                        </a:lnTo>
                        <a:lnTo>
                          <a:pt x="1794" y="2964"/>
                        </a:lnTo>
                        <a:lnTo>
                          <a:pt x="1796" y="2962"/>
                        </a:lnTo>
                        <a:lnTo>
                          <a:pt x="1794" y="2960"/>
                        </a:lnTo>
                        <a:lnTo>
                          <a:pt x="1790" y="2954"/>
                        </a:lnTo>
                        <a:lnTo>
                          <a:pt x="1790" y="2950"/>
                        </a:lnTo>
                        <a:lnTo>
                          <a:pt x="1796" y="2944"/>
                        </a:lnTo>
                        <a:lnTo>
                          <a:pt x="1804" y="2938"/>
                        </a:lnTo>
                        <a:close/>
                        <a:moveTo>
                          <a:pt x="1538" y="2902"/>
                        </a:moveTo>
                        <a:lnTo>
                          <a:pt x="1538" y="2902"/>
                        </a:lnTo>
                        <a:lnTo>
                          <a:pt x="1540" y="2906"/>
                        </a:lnTo>
                        <a:lnTo>
                          <a:pt x="1538" y="2910"/>
                        </a:lnTo>
                        <a:lnTo>
                          <a:pt x="1538" y="2914"/>
                        </a:lnTo>
                        <a:lnTo>
                          <a:pt x="1542" y="2918"/>
                        </a:lnTo>
                        <a:lnTo>
                          <a:pt x="1544" y="2918"/>
                        </a:lnTo>
                        <a:lnTo>
                          <a:pt x="1548" y="2914"/>
                        </a:lnTo>
                        <a:lnTo>
                          <a:pt x="1554" y="2904"/>
                        </a:lnTo>
                        <a:lnTo>
                          <a:pt x="1558" y="2894"/>
                        </a:lnTo>
                        <a:lnTo>
                          <a:pt x="1560" y="2888"/>
                        </a:lnTo>
                        <a:lnTo>
                          <a:pt x="1560" y="2886"/>
                        </a:lnTo>
                        <a:lnTo>
                          <a:pt x="1558" y="2886"/>
                        </a:lnTo>
                        <a:lnTo>
                          <a:pt x="1554" y="2886"/>
                        </a:lnTo>
                        <a:lnTo>
                          <a:pt x="1546" y="2892"/>
                        </a:lnTo>
                        <a:lnTo>
                          <a:pt x="1540" y="2898"/>
                        </a:lnTo>
                        <a:lnTo>
                          <a:pt x="1538" y="2900"/>
                        </a:lnTo>
                        <a:lnTo>
                          <a:pt x="1538" y="2902"/>
                        </a:lnTo>
                        <a:close/>
                        <a:moveTo>
                          <a:pt x="644" y="1508"/>
                        </a:moveTo>
                        <a:lnTo>
                          <a:pt x="644" y="1508"/>
                        </a:lnTo>
                        <a:lnTo>
                          <a:pt x="646" y="1510"/>
                        </a:lnTo>
                        <a:lnTo>
                          <a:pt x="648" y="1508"/>
                        </a:lnTo>
                        <a:lnTo>
                          <a:pt x="650" y="1500"/>
                        </a:lnTo>
                        <a:lnTo>
                          <a:pt x="650" y="1498"/>
                        </a:lnTo>
                        <a:lnTo>
                          <a:pt x="646" y="1498"/>
                        </a:lnTo>
                        <a:lnTo>
                          <a:pt x="640" y="1500"/>
                        </a:lnTo>
                        <a:lnTo>
                          <a:pt x="636" y="1504"/>
                        </a:lnTo>
                        <a:lnTo>
                          <a:pt x="634" y="1510"/>
                        </a:lnTo>
                        <a:lnTo>
                          <a:pt x="636" y="1514"/>
                        </a:lnTo>
                        <a:lnTo>
                          <a:pt x="638" y="1516"/>
                        </a:lnTo>
                        <a:lnTo>
                          <a:pt x="642" y="1518"/>
                        </a:lnTo>
                        <a:lnTo>
                          <a:pt x="644" y="1516"/>
                        </a:lnTo>
                        <a:lnTo>
                          <a:pt x="644" y="1514"/>
                        </a:lnTo>
                        <a:lnTo>
                          <a:pt x="642" y="1508"/>
                        </a:lnTo>
                        <a:lnTo>
                          <a:pt x="640" y="1506"/>
                        </a:lnTo>
                        <a:lnTo>
                          <a:pt x="644" y="1508"/>
                        </a:lnTo>
                        <a:close/>
                        <a:moveTo>
                          <a:pt x="632" y="1558"/>
                        </a:moveTo>
                        <a:lnTo>
                          <a:pt x="632" y="1558"/>
                        </a:lnTo>
                        <a:lnTo>
                          <a:pt x="634" y="1556"/>
                        </a:lnTo>
                        <a:lnTo>
                          <a:pt x="634" y="1554"/>
                        </a:lnTo>
                        <a:lnTo>
                          <a:pt x="634" y="1548"/>
                        </a:lnTo>
                        <a:lnTo>
                          <a:pt x="630" y="1544"/>
                        </a:lnTo>
                        <a:lnTo>
                          <a:pt x="630" y="1546"/>
                        </a:lnTo>
                        <a:lnTo>
                          <a:pt x="630" y="1554"/>
                        </a:lnTo>
                        <a:lnTo>
                          <a:pt x="630" y="1558"/>
                        </a:lnTo>
                        <a:lnTo>
                          <a:pt x="632" y="1558"/>
                        </a:lnTo>
                        <a:close/>
                        <a:moveTo>
                          <a:pt x="628" y="1528"/>
                        </a:moveTo>
                        <a:lnTo>
                          <a:pt x="628" y="1528"/>
                        </a:lnTo>
                        <a:lnTo>
                          <a:pt x="630" y="1528"/>
                        </a:lnTo>
                        <a:lnTo>
                          <a:pt x="630" y="1526"/>
                        </a:lnTo>
                        <a:lnTo>
                          <a:pt x="632" y="1522"/>
                        </a:lnTo>
                        <a:lnTo>
                          <a:pt x="632" y="1520"/>
                        </a:lnTo>
                        <a:lnTo>
                          <a:pt x="634" y="1520"/>
                        </a:lnTo>
                        <a:lnTo>
                          <a:pt x="634" y="1522"/>
                        </a:lnTo>
                        <a:lnTo>
                          <a:pt x="636" y="1522"/>
                        </a:lnTo>
                        <a:lnTo>
                          <a:pt x="638" y="1522"/>
                        </a:lnTo>
                        <a:lnTo>
                          <a:pt x="638" y="1520"/>
                        </a:lnTo>
                        <a:lnTo>
                          <a:pt x="636" y="1518"/>
                        </a:lnTo>
                        <a:lnTo>
                          <a:pt x="632" y="1514"/>
                        </a:lnTo>
                        <a:lnTo>
                          <a:pt x="628" y="1512"/>
                        </a:lnTo>
                        <a:lnTo>
                          <a:pt x="628" y="1516"/>
                        </a:lnTo>
                        <a:lnTo>
                          <a:pt x="628" y="1528"/>
                        </a:lnTo>
                        <a:close/>
                        <a:moveTo>
                          <a:pt x="1186" y="1636"/>
                        </a:moveTo>
                        <a:lnTo>
                          <a:pt x="1186" y="1636"/>
                        </a:lnTo>
                        <a:lnTo>
                          <a:pt x="1180" y="1640"/>
                        </a:lnTo>
                        <a:lnTo>
                          <a:pt x="1176" y="1638"/>
                        </a:lnTo>
                        <a:lnTo>
                          <a:pt x="1174" y="1638"/>
                        </a:lnTo>
                        <a:lnTo>
                          <a:pt x="1164" y="1646"/>
                        </a:lnTo>
                        <a:lnTo>
                          <a:pt x="1156" y="1656"/>
                        </a:lnTo>
                        <a:lnTo>
                          <a:pt x="1150" y="1666"/>
                        </a:lnTo>
                        <a:lnTo>
                          <a:pt x="1150" y="1676"/>
                        </a:lnTo>
                        <a:lnTo>
                          <a:pt x="1154" y="1682"/>
                        </a:lnTo>
                        <a:lnTo>
                          <a:pt x="1154" y="1686"/>
                        </a:lnTo>
                        <a:lnTo>
                          <a:pt x="1154" y="1690"/>
                        </a:lnTo>
                        <a:lnTo>
                          <a:pt x="1154" y="1696"/>
                        </a:lnTo>
                        <a:lnTo>
                          <a:pt x="1154" y="1700"/>
                        </a:lnTo>
                        <a:lnTo>
                          <a:pt x="1158" y="1700"/>
                        </a:lnTo>
                        <a:lnTo>
                          <a:pt x="1162" y="1696"/>
                        </a:lnTo>
                        <a:lnTo>
                          <a:pt x="1166" y="1690"/>
                        </a:lnTo>
                        <a:lnTo>
                          <a:pt x="1170" y="1682"/>
                        </a:lnTo>
                        <a:lnTo>
                          <a:pt x="1178" y="1674"/>
                        </a:lnTo>
                        <a:lnTo>
                          <a:pt x="1182" y="1670"/>
                        </a:lnTo>
                        <a:lnTo>
                          <a:pt x="1184" y="1666"/>
                        </a:lnTo>
                        <a:lnTo>
                          <a:pt x="1182" y="1662"/>
                        </a:lnTo>
                        <a:lnTo>
                          <a:pt x="1180" y="1658"/>
                        </a:lnTo>
                        <a:lnTo>
                          <a:pt x="1180" y="1656"/>
                        </a:lnTo>
                        <a:lnTo>
                          <a:pt x="1182" y="1652"/>
                        </a:lnTo>
                        <a:lnTo>
                          <a:pt x="1186" y="1646"/>
                        </a:lnTo>
                        <a:lnTo>
                          <a:pt x="1194" y="1638"/>
                        </a:lnTo>
                        <a:lnTo>
                          <a:pt x="1198" y="1632"/>
                        </a:lnTo>
                        <a:lnTo>
                          <a:pt x="1196" y="1630"/>
                        </a:lnTo>
                        <a:lnTo>
                          <a:pt x="1194" y="1632"/>
                        </a:lnTo>
                        <a:lnTo>
                          <a:pt x="1186" y="1636"/>
                        </a:lnTo>
                        <a:close/>
                        <a:moveTo>
                          <a:pt x="1058" y="962"/>
                        </a:moveTo>
                        <a:lnTo>
                          <a:pt x="1058" y="962"/>
                        </a:lnTo>
                        <a:lnTo>
                          <a:pt x="1050" y="960"/>
                        </a:lnTo>
                        <a:lnTo>
                          <a:pt x="1048" y="962"/>
                        </a:lnTo>
                        <a:lnTo>
                          <a:pt x="1046" y="964"/>
                        </a:lnTo>
                        <a:lnTo>
                          <a:pt x="1048" y="964"/>
                        </a:lnTo>
                        <a:lnTo>
                          <a:pt x="1054" y="964"/>
                        </a:lnTo>
                        <a:lnTo>
                          <a:pt x="1058" y="962"/>
                        </a:lnTo>
                        <a:close/>
                        <a:moveTo>
                          <a:pt x="1366" y="1568"/>
                        </a:moveTo>
                        <a:lnTo>
                          <a:pt x="1366" y="1568"/>
                        </a:lnTo>
                        <a:lnTo>
                          <a:pt x="1364" y="1566"/>
                        </a:lnTo>
                        <a:lnTo>
                          <a:pt x="1360" y="1564"/>
                        </a:lnTo>
                        <a:lnTo>
                          <a:pt x="1356" y="1564"/>
                        </a:lnTo>
                        <a:lnTo>
                          <a:pt x="1354" y="1566"/>
                        </a:lnTo>
                        <a:lnTo>
                          <a:pt x="1356" y="1568"/>
                        </a:lnTo>
                        <a:lnTo>
                          <a:pt x="1360" y="1570"/>
                        </a:lnTo>
                        <a:lnTo>
                          <a:pt x="1364" y="1570"/>
                        </a:lnTo>
                        <a:lnTo>
                          <a:pt x="1366" y="1568"/>
                        </a:lnTo>
                        <a:close/>
                        <a:moveTo>
                          <a:pt x="1332" y="1588"/>
                        </a:moveTo>
                        <a:lnTo>
                          <a:pt x="1332" y="1588"/>
                        </a:lnTo>
                        <a:lnTo>
                          <a:pt x="1336" y="1586"/>
                        </a:lnTo>
                        <a:lnTo>
                          <a:pt x="1338" y="1584"/>
                        </a:lnTo>
                        <a:lnTo>
                          <a:pt x="1338" y="1582"/>
                        </a:lnTo>
                        <a:lnTo>
                          <a:pt x="1342" y="1580"/>
                        </a:lnTo>
                        <a:lnTo>
                          <a:pt x="1344" y="1582"/>
                        </a:lnTo>
                        <a:lnTo>
                          <a:pt x="1346" y="1580"/>
                        </a:lnTo>
                        <a:lnTo>
                          <a:pt x="1346" y="1578"/>
                        </a:lnTo>
                        <a:lnTo>
                          <a:pt x="1348" y="1578"/>
                        </a:lnTo>
                        <a:lnTo>
                          <a:pt x="1350" y="1578"/>
                        </a:lnTo>
                        <a:lnTo>
                          <a:pt x="1352" y="1576"/>
                        </a:lnTo>
                        <a:lnTo>
                          <a:pt x="1350" y="1574"/>
                        </a:lnTo>
                        <a:lnTo>
                          <a:pt x="1346" y="1570"/>
                        </a:lnTo>
                        <a:lnTo>
                          <a:pt x="1336" y="1562"/>
                        </a:lnTo>
                        <a:lnTo>
                          <a:pt x="1334" y="1562"/>
                        </a:lnTo>
                        <a:lnTo>
                          <a:pt x="1330" y="1566"/>
                        </a:lnTo>
                        <a:lnTo>
                          <a:pt x="1326" y="1568"/>
                        </a:lnTo>
                        <a:lnTo>
                          <a:pt x="1320" y="1570"/>
                        </a:lnTo>
                        <a:lnTo>
                          <a:pt x="1316" y="1570"/>
                        </a:lnTo>
                        <a:lnTo>
                          <a:pt x="1312" y="1570"/>
                        </a:lnTo>
                        <a:lnTo>
                          <a:pt x="1310" y="1572"/>
                        </a:lnTo>
                        <a:lnTo>
                          <a:pt x="1312" y="1574"/>
                        </a:lnTo>
                        <a:lnTo>
                          <a:pt x="1322" y="1574"/>
                        </a:lnTo>
                        <a:lnTo>
                          <a:pt x="1324" y="1574"/>
                        </a:lnTo>
                        <a:lnTo>
                          <a:pt x="1326" y="1576"/>
                        </a:lnTo>
                        <a:lnTo>
                          <a:pt x="1326" y="1580"/>
                        </a:lnTo>
                        <a:lnTo>
                          <a:pt x="1328" y="1584"/>
                        </a:lnTo>
                        <a:lnTo>
                          <a:pt x="1330" y="1586"/>
                        </a:lnTo>
                        <a:lnTo>
                          <a:pt x="1332" y="1588"/>
                        </a:lnTo>
                        <a:close/>
                        <a:moveTo>
                          <a:pt x="1306" y="1608"/>
                        </a:moveTo>
                        <a:lnTo>
                          <a:pt x="1306" y="1608"/>
                        </a:lnTo>
                        <a:lnTo>
                          <a:pt x="1304" y="1610"/>
                        </a:lnTo>
                        <a:lnTo>
                          <a:pt x="1302" y="1612"/>
                        </a:lnTo>
                        <a:lnTo>
                          <a:pt x="1304" y="1616"/>
                        </a:lnTo>
                        <a:lnTo>
                          <a:pt x="1310" y="1618"/>
                        </a:lnTo>
                        <a:lnTo>
                          <a:pt x="1316" y="1622"/>
                        </a:lnTo>
                        <a:lnTo>
                          <a:pt x="1316" y="1624"/>
                        </a:lnTo>
                        <a:lnTo>
                          <a:pt x="1312" y="1628"/>
                        </a:lnTo>
                        <a:lnTo>
                          <a:pt x="1308" y="1630"/>
                        </a:lnTo>
                        <a:lnTo>
                          <a:pt x="1308" y="1634"/>
                        </a:lnTo>
                        <a:lnTo>
                          <a:pt x="1308" y="1636"/>
                        </a:lnTo>
                        <a:lnTo>
                          <a:pt x="1314" y="1636"/>
                        </a:lnTo>
                        <a:lnTo>
                          <a:pt x="1316" y="1634"/>
                        </a:lnTo>
                        <a:lnTo>
                          <a:pt x="1318" y="1630"/>
                        </a:lnTo>
                        <a:lnTo>
                          <a:pt x="1322" y="1620"/>
                        </a:lnTo>
                        <a:lnTo>
                          <a:pt x="1326" y="1618"/>
                        </a:lnTo>
                        <a:lnTo>
                          <a:pt x="1328" y="1616"/>
                        </a:lnTo>
                        <a:lnTo>
                          <a:pt x="1330" y="1616"/>
                        </a:lnTo>
                        <a:lnTo>
                          <a:pt x="1334" y="1618"/>
                        </a:lnTo>
                        <a:lnTo>
                          <a:pt x="1340" y="1614"/>
                        </a:lnTo>
                        <a:lnTo>
                          <a:pt x="1348" y="1610"/>
                        </a:lnTo>
                        <a:lnTo>
                          <a:pt x="1352" y="1604"/>
                        </a:lnTo>
                        <a:lnTo>
                          <a:pt x="1356" y="1602"/>
                        </a:lnTo>
                        <a:lnTo>
                          <a:pt x="1358" y="1602"/>
                        </a:lnTo>
                        <a:lnTo>
                          <a:pt x="1358" y="1604"/>
                        </a:lnTo>
                        <a:lnTo>
                          <a:pt x="1362" y="1604"/>
                        </a:lnTo>
                        <a:lnTo>
                          <a:pt x="1364" y="1602"/>
                        </a:lnTo>
                        <a:lnTo>
                          <a:pt x="1362" y="1602"/>
                        </a:lnTo>
                        <a:lnTo>
                          <a:pt x="1354" y="1596"/>
                        </a:lnTo>
                        <a:lnTo>
                          <a:pt x="1348" y="1594"/>
                        </a:lnTo>
                        <a:lnTo>
                          <a:pt x="1342" y="1594"/>
                        </a:lnTo>
                        <a:lnTo>
                          <a:pt x="1338" y="1594"/>
                        </a:lnTo>
                        <a:lnTo>
                          <a:pt x="1334" y="1592"/>
                        </a:lnTo>
                        <a:lnTo>
                          <a:pt x="1330" y="1590"/>
                        </a:lnTo>
                        <a:lnTo>
                          <a:pt x="1324" y="1592"/>
                        </a:lnTo>
                        <a:lnTo>
                          <a:pt x="1318" y="1594"/>
                        </a:lnTo>
                        <a:lnTo>
                          <a:pt x="1314" y="1600"/>
                        </a:lnTo>
                        <a:lnTo>
                          <a:pt x="1312" y="1602"/>
                        </a:lnTo>
                        <a:lnTo>
                          <a:pt x="1310" y="1602"/>
                        </a:lnTo>
                        <a:lnTo>
                          <a:pt x="1308" y="1598"/>
                        </a:lnTo>
                        <a:lnTo>
                          <a:pt x="1304" y="1598"/>
                        </a:lnTo>
                        <a:lnTo>
                          <a:pt x="1304" y="1600"/>
                        </a:lnTo>
                        <a:lnTo>
                          <a:pt x="1306" y="1604"/>
                        </a:lnTo>
                        <a:lnTo>
                          <a:pt x="1308" y="1606"/>
                        </a:lnTo>
                        <a:lnTo>
                          <a:pt x="1308" y="1608"/>
                        </a:lnTo>
                        <a:lnTo>
                          <a:pt x="1306" y="1608"/>
                        </a:lnTo>
                        <a:close/>
                        <a:moveTo>
                          <a:pt x="1364" y="1596"/>
                        </a:moveTo>
                        <a:lnTo>
                          <a:pt x="1364" y="1596"/>
                        </a:lnTo>
                        <a:lnTo>
                          <a:pt x="1364" y="1592"/>
                        </a:lnTo>
                        <a:lnTo>
                          <a:pt x="1360" y="1590"/>
                        </a:lnTo>
                        <a:lnTo>
                          <a:pt x="1356" y="1588"/>
                        </a:lnTo>
                        <a:lnTo>
                          <a:pt x="1354" y="1588"/>
                        </a:lnTo>
                        <a:lnTo>
                          <a:pt x="1354" y="1592"/>
                        </a:lnTo>
                        <a:lnTo>
                          <a:pt x="1356" y="1596"/>
                        </a:lnTo>
                        <a:lnTo>
                          <a:pt x="1360" y="1598"/>
                        </a:lnTo>
                        <a:lnTo>
                          <a:pt x="1364" y="1596"/>
                        </a:lnTo>
                        <a:close/>
                        <a:moveTo>
                          <a:pt x="1102" y="2532"/>
                        </a:moveTo>
                        <a:lnTo>
                          <a:pt x="1102" y="2532"/>
                        </a:lnTo>
                        <a:lnTo>
                          <a:pt x="1110" y="2530"/>
                        </a:lnTo>
                        <a:lnTo>
                          <a:pt x="1112" y="2530"/>
                        </a:lnTo>
                        <a:lnTo>
                          <a:pt x="1110" y="2528"/>
                        </a:lnTo>
                        <a:lnTo>
                          <a:pt x="1098" y="2526"/>
                        </a:lnTo>
                        <a:lnTo>
                          <a:pt x="1092" y="2528"/>
                        </a:lnTo>
                        <a:lnTo>
                          <a:pt x="1094" y="2530"/>
                        </a:lnTo>
                        <a:lnTo>
                          <a:pt x="1096" y="2532"/>
                        </a:lnTo>
                        <a:lnTo>
                          <a:pt x="1102" y="2532"/>
                        </a:lnTo>
                        <a:close/>
                        <a:moveTo>
                          <a:pt x="470" y="2754"/>
                        </a:moveTo>
                        <a:lnTo>
                          <a:pt x="470" y="2754"/>
                        </a:lnTo>
                        <a:lnTo>
                          <a:pt x="472" y="2756"/>
                        </a:lnTo>
                        <a:lnTo>
                          <a:pt x="476" y="2756"/>
                        </a:lnTo>
                        <a:lnTo>
                          <a:pt x="482" y="2752"/>
                        </a:lnTo>
                        <a:lnTo>
                          <a:pt x="486" y="2746"/>
                        </a:lnTo>
                        <a:lnTo>
                          <a:pt x="486" y="2744"/>
                        </a:lnTo>
                        <a:lnTo>
                          <a:pt x="484" y="2740"/>
                        </a:lnTo>
                        <a:lnTo>
                          <a:pt x="482" y="2740"/>
                        </a:lnTo>
                        <a:lnTo>
                          <a:pt x="480" y="2740"/>
                        </a:lnTo>
                        <a:lnTo>
                          <a:pt x="474" y="2744"/>
                        </a:lnTo>
                        <a:lnTo>
                          <a:pt x="470" y="2750"/>
                        </a:lnTo>
                        <a:lnTo>
                          <a:pt x="470" y="2752"/>
                        </a:lnTo>
                        <a:lnTo>
                          <a:pt x="470" y="2754"/>
                        </a:lnTo>
                        <a:close/>
                        <a:moveTo>
                          <a:pt x="808" y="2632"/>
                        </a:moveTo>
                        <a:lnTo>
                          <a:pt x="808" y="2632"/>
                        </a:lnTo>
                        <a:lnTo>
                          <a:pt x="804" y="2628"/>
                        </a:lnTo>
                        <a:lnTo>
                          <a:pt x="802" y="2626"/>
                        </a:lnTo>
                        <a:lnTo>
                          <a:pt x="798" y="2624"/>
                        </a:lnTo>
                        <a:lnTo>
                          <a:pt x="794" y="2626"/>
                        </a:lnTo>
                        <a:lnTo>
                          <a:pt x="790" y="2628"/>
                        </a:lnTo>
                        <a:lnTo>
                          <a:pt x="776" y="2638"/>
                        </a:lnTo>
                        <a:lnTo>
                          <a:pt x="768" y="2644"/>
                        </a:lnTo>
                        <a:lnTo>
                          <a:pt x="762" y="2646"/>
                        </a:lnTo>
                        <a:lnTo>
                          <a:pt x="758" y="2644"/>
                        </a:lnTo>
                        <a:lnTo>
                          <a:pt x="756" y="2642"/>
                        </a:lnTo>
                        <a:lnTo>
                          <a:pt x="752" y="2640"/>
                        </a:lnTo>
                        <a:lnTo>
                          <a:pt x="750" y="2650"/>
                        </a:lnTo>
                        <a:lnTo>
                          <a:pt x="752" y="2654"/>
                        </a:lnTo>
                        <a:lnTo>
                          <a:pt x="752" y="2658"/>
                        </a:lnTo>
                        <a:lnTo>
                          <a:pt x="756" y="2664"/>
                        </a:lnTo>
                        <a:lnTo>
                          <a:pt x="760" y="2672"/>
                        </a:lnTo>
                        <a:lnTo>
                          <a:pt x="762" y="2678"/>
                        </a:lnTo>
                        <a:lnTo>
                          <a:pt x="762" y="2686"/>
                        </a:lnTo>
                        <a:lnTo>
                          <a:pt x="762" y="2694"/>
                        </a:lnTo>
                        <a:lnTo>
                          <a:pt x="764" y="2698"/>
                        </a:lnTo>
                        <a:lnTo>
                          <a:pt x="764" y="2702"/>
                        </a:lnTo>
                        <a:lnTo>
                          <a:pt x="762" y="2714"/>
                        </a:lnTo>
                        <a:lnTo>
                          <a:pt x="760" y="2728"/>
                        </a:lnTo>
                        <a:lnTo>
                          <a:pt x="764" y="2742"/>
                        </a:lnTo>
                        <a:lnTo>
                          <a:pt x="766" y="2746"/>
                        </a:lnTo>
                        <a:lnTo>
                          <a:pt x="770" y="2750"/>
                        </a:lnTo>
                        <a:lnTo>
                          <a:pt x="774" y="2752"/>
                        </a:lnTo>
                        <a:lnTo>
                          <a:pt x="778" y="2752"/>
                        </a:lnTo>
                        <a:lnTo>
                          <a:pt x="782" y="2752"/>
                        </a:lnTo>
                        <a:lnTo>
                          <a:pt x="784" y="2748"/>
                        </a:lnTo>
                        <a:lnTo>
                          <a:pt x="788" y="2742"/>
                        </a:lnTo>
                        <a:lnTo>
                          <a:pt x="790" y="2738"/>
                        </a:lnTo>
                        <a:lnTo>
                          <a:pt x="792" y="2736"/>
                        </a:lnTo>
                        <a:lnTo>
                          <a:pt x="796" y="2738"/>
                        </a:lnTo>
                        <a:lnTo>
                          <a:pt x="802" y="2740"/>
                        </a:lnTo>
                        <a:lnTo>
                          <a:pt x="806" y="2740"/>
                        </a:lnTo>
                        <a:lnTo>
                          <a:pt x="808" y="2736"/>
                        </a:lnTo>
                        <a:lnTo>
                          <a:pt x="810" y="2726"/>
                        </a:lnTo>
                        <a:lnTo>
                          <a:pt x="814" y="2708"/>
                        </a:lnTo>
                        <a:lnTo>
                          <a:pt x="816" y="2698"/>
                        </a:lnTo>
                        <a:lnTo>
                          <a:pt x="814" y="2690"/>
                        </a:lnTo>
                        <a:lnTo>
                          <a:pt x="812" y="2682"/>
                        </a:lnTo>
                        <a:lnTo>
                          <a:pt x="810" y="2678"/>
                        </a:lnTo>
                        <a:lnTo>
                          <a:pt x="814" y="2672"/>
                        </a:lnTo>
                        <a:lnTo>
                          <a:pt x="818" y="2668"/>
                        </a:lnTo>
                        <a:lnTo>
                          <a:pt x="818" y="2662"/>
                        </a:lnTo>
                        <a:lnTo>
                          <a:pt x="818" y="2652"/>
                        </a:lnTo>
                        <a:lnTo>
                          <a:pt x="814" y="2642"/>
                        </a:lnTo>
                        <a:lnTo>
                          <a:pt x="808" y="2632"/>
                        </a:lnTo>
                        <a:close/>
                        <a:moveTo>
                          <a:pt x="576" y="2694"/>
                        </a:moveTo>
                        <a:lnTo>
                          <a:pt x="576" y="2694"/>
                        </a:lnTo>
                        <a:lnTo>
                          <a:pt x="578" y="2696"/>
                        </a:lnTo>
                        <a:lnTo>
                          <a:pt x="580" y="2696"/>
                        </a:lnTo>
                        <a:lnTo>
                          <a:pt x="584" y="2696"/>
                        </a:lnTo>
                        <a:lnTo>
                          <a:pt x="588" y="2698"/>
                        </a:lnTo>
                        <a:lnTo>
                          <a:pt x="592" y="2702"/>
                        </a:lnTo>
                        <a:lnTo>
                          <a:pt x="594" y="2700"/>
                        </a:lnTo>
                        <a:lnTo>
                          <a:pt x="596" y="2698"/>
                        </a:lnTo>
                        <a:lnTo>
                          <a:pt x="594" y="2692"/>
                        </a:lnTo>
                        <a:lnTo>
                          <a:pt x="594" y="2690"/>
                        </a:lnTo>
                        <a:lnTo>
                          <a:pt x="590" y="2688"/>
                        </a:lnTo>
                        <a:lnTo>
                          <a:pt x="584" y="2686"/>
                        </a:lnTo>
                        <a:lnTo>
                          <a:pt x="578" y="2688"/>
                        </a:lnTo>
                        <a:lnTo>
                          <a:pt x="576" y="2690"/>
                        </a:lnTo>
                        <a:lnTo>
                          <a:pt x="576" y="2694"/>
                        </a:lnTo>
                        <a:close/>
                        <a:moveTo>
                          <a:pt x="1022" y="2792"/>
                        </a:moveTo>
                        <a:lnTo>
                          <a:pt x="1022" y="2792"/>
                        </a:lnTo>
                        <a:lnTo>
                          <a:pt x="1016" y="2792"/>
                        </a:lnTo>
                        <a:lnTo>
                          <a:pt x="1010" y="2794"/>
                        </a:lnTo>
                        <a:lnTo>
                          <a:pt x="998" y="2800"/>
                        </a:lnTo>
                        <a:lnTo>
                          <a:pt x="990" y="2802"/>
                        </a:lnTo>
                        <a:lnTo>
                          <a:pt x="982" y="2802"/>
                        </a:lnTo>
                        <a:lnTo>
                          <a:pt x="974" y="2800"/>
                        </a:lnTo>
                        <a:lnTo>
                          <a:pt x="966" y="2796"/>
                        </a:lnTo>
                        <a:lnTo>
                          <a:pt x="960" y="2790"/>
                        </a:lnTo>
                        <a:lnTo>
                          <a:pt x="954" y="2790"/>
                        </a:lnTo>
                        <a:lnTo>
                          <a:pt x="950" y="2792"/>
                        </a:lnTo>
                        <a:lnTo>
                          <a:pt x="948" y="2794"/>
                        </a:lnTo>
                        <a:lnTo>
                          <a:pt x="944" y="2800"/>
                        </a:lnTo>
                        <a:lnTo>
                          <a:pt x="942" y="2800"/>
                        </a:lnTo>
                        <a:lnTo>
                          <a:pt x="938" y="2794"/>
                        </a:lnTo>
                        <a:lnTo>
                          <a:pt x="936" y="2794"/>
                        </a:lnTo>
                        <a:lnTo>
                          <a:pt x="934" y="2792"/>
                        </a:lnTo>
                        <a:lnTo>
                          <a:pt x="930" y="2796"/>
                        </a:lnTo>
                        <a:lnTo>
                          <a:pt x="926" y="2802"/>
                        </a:lnTo>
                        <a:lnTo>
                          <a:pt x="924" y="2814"/>
                        </a:lnTo>
                        <a:lnTo>
                          <a:pt x="926" y="2820"/>
                        </a:lnTo>
                        <a:lnTo>
                          <a:pt x="930" y="2822"/>
                        </a:lnTo>
                        <a:lnTo>
                          <a:pt x="944" y="2828"/>
                        </a:lnTo>
                        <a:lnTo>
                          <a:pt x="954" y="2832"/>
                        </a:lnTo>
                        <a:lnTo>
                          <a:pt x="966" y="2840"/>
                        </a:lnTo>
                        <a:lnTo>
                          <a:pt x="976" y="2848"/>
                        </a:lnTo>
                        <a:lnTo>
                          <a:pt x="982" y="2850"/>
                        </a:lnTo>
                        <a:lnTo>
                          <a:pt x="986" y="2850"/>
                        </a:lnTo>
                        <a:lnTo>
                          <a:pt x="994" y="2852"/>
                        </a:lnTo>
                        <a:lnTo>
                          <a:pt x="1000" y="2858"/>
                        </a:lnTo>
                        <a:lnTo>
                          <a:pt x="1008" y="2864"/>
                        </a:lnTo>
                        <a:lnTo>
                          <a:pt x="1016" y="2870"/>
                        </a:lnTo>
                        <a:lnTo>
                          <a:pt x="1030" y="2874"/>
                        </a:lnTo>
                        <a:lnTo>
                          <a:pt x="1032" y="2874"/>
                        </a:lnTo>
                        <a:lnTo>
                          <a:pt x="1032" y="2870"/>
                        </a:lnTo>
                        <a:lnTo>
                          <a:pt x="1034" y="2862"/>
                        </a:lnTo>
                        <a:lnTo>
                          <a:pt x="1036" y="2852"/>
                        </a:lnTo>
                        <a:lnTo>
                          <a:pt x="1036" y="2844"/>
                        </a:lnTo>
                        <a:lnTo>
                          <a:pt x="1034" y="2840"/>
                        </a:lnTo>
                        <a:lnTo>
                          <a:pt x="1032" y="2838"/>
                        </a:lnTo>
                        <a:lnTo>
                          <a:pt x="1030" y="2834"/>
                        </a:lnTo>
                        <a:lnTo>
                          <a:pt x="1030" y="2828"/>
                        </a:lnTo>
                        <a:lnTo>
                          <a:pt x="1036" y="2814"/>
                        </a:lnTo>
                        <a:lnTo>
                          <a:pt x="1050" y="2788"/>
                        </a:lnTo>
                        <a:lnTo>
                          <a:pt x="1052" y="2786"/>
                        </a:lnTo>
                        <a:lnTo>
                          <a:pt x="1050" y="2784"/>
                        </a:lnTo>
                        <a:lnTo>
                          <a:pt x="1042" y="2788"/>
                        </a:lnTo>
                        <a:lnTo>
                          <a:pt x="1032" y="2792"/>
                        </a:lnTo>
                        <a:lnTo>
                          <a:pt x="1026" y="2792"/>
                        </a:lnTo>
                        <a:lnTo>
                          <a:pt x="1022" y="2792"/>
                        </a:lnTo>
                        <a:close/>
                        <a:moveTo>
                          <a:pt x="802" y="2526"/>
                        </a:moveTo>
                        <a:lnTo>
                          <a:pt x="802" y="2526"/>
                        </a:lnTo>
                        <a:lnTo>
                          <a:pt x="800" y="2524"/>
                        </a:lnTo>
                        <a:lnTo>
                          <a:pt x="800" y="2526"/>
                        </a:lnTo>
                        <a:lnTo>
                          <a:pt x="798" y="2534"/>
                        </a:lnTo>
                        <a:lnTo>
                          <a:pt x="798" y="2540"/>
                        </a:lnTo>
                        <a:lnTo>
                          <a:pt x="798" y="2542"/>
                        </a:lnTo>
                        <a:lnTo>
                          <a:pt x="794" y="2542"/>
                        </a:lnTo>
                        <a:lnTo>
                          <a:pt x="790" y="2542"/>
                        </a:lnTo>
                        <a:lnTo>
                          <a:pt x="788" y="2542"/>
                        </a:lnTo>
                        <a:lnTo>
                          <a:pt x="782" y="2546"/>
                        </a:lnTo>
                        <a:lnTo>
                          <a:pt x="778" y="2548"/>
                        </a:lnTo>
                        <a:lnTo>
                          <a:pt x="774" y="2550"/>
                        </a:lnTo>
                        <a:lnTo>
                          <a:pt x="772" y="2550"/>
                        </a:lnTo>
                        <a:lnTo>
                          <a:pt x="772" y="2554"/>
                        </a:lnTo>
                        <a:lnTo>
                          <a:pt x="770" y="2568"/>
                        </a:lnTo>
                        <a:lnTo>
                          <a:pt x="770" y="2580"/>
                        </a:lnTo>
                        <a:lnTo>
                          <a:pt x="770" y="2584"/>
                        </a:lnTo>
                        <a:lnTo>
                          <a:pt x="772" y="2586"/>
                        </a:lnTo>
                        <a:lnTo>
                          <a:pt x="776" y="2586"/>
                        </a:lnTo>
                        <a:lnTo>
                          <a:pt x="776" y="2588"/>
                        </a:lnTo>
                        <a:lnTo>
                          <a:pt x="774" y="2592"/>
                        </a:lnTo>
                        <a:lnTo>
                          <a:pt x="772" y="2594"/>
                        </a:lnTo>
                        <a:lnTo>
                          <a:pt x="772" y="2596"/>
                        </a:lnTo>
                        <a:lnTo>
                          <a:pt x="778" y="2596"/>
                        </a:lnTo>
                        <a:lnTo>
                          <a:pt x="780" y="2598"/>
                        </a:lnTo>
                        <a:lnTo>
                          <a:pt x="778" y="2602"/>
                        </a:lnTo>
                        <a:lnTo>
                          <a:pt x="776" y="2604"/>
                        </a:lnTo>
                        <a:lnTo>
                          <a:pt x="776" y="2606"/>
                        </a:lnTo>
                        <a:lnTo>
                          <a:pt x="778" y="2608"/>
                        </a:lnTo>
                        <a:lnTo>
                          <a:pt x="786" y="2612"/>
                        </a:lnTo>
                        <a:lnTo>
                          <a:pt x="788" y="2614"/>
                        </a:lnTo>
                        <a:lnTo>
                          <a:pt x="790" y="2616"/>
                        </a:lnTo>
                        <a:lnTo>
                          <a:pt x="792" y="2616"/>
                        </a:lnTo>
                        <a:lnTo>
                          <a:pt x="794" y="2616"/>
                        </a:lnTo>
                        <a:lnTo>
                          <a:pt x="794" y="2612"/>
                        </a:lnTo>
                        <a:lnTo>
                          <a:pt x="794" y="2610"/>
                        </a:lnTo>
                        <a:lnTo>
                          <a:pt x="796" y="2606"/>
                        </a:lnTo>
                        <a:lnTo>
                          <a:pt x="800" y="2604"/>
                        </a:lnTo>
                        <a:lnTo>
                          <a:pt x="800" y="2600"/>
                        </a:lnTo>
                        <a:lnTo>
                          <a:pt x="802" y="2588"/>
                        </a:lnTo>
                        <a:lnTo>
                          <a:pt x="802" y="2582"/>
                        </a:lnTo>
                        <a:lnTo>
                          <a:pt x="804" y="2578"/>
                        </a:lnTo>
                        <a:lnTo>
                          <a:pt x="808" y="2574"/>
                        </a:lnTo>
                        <a:lnTo>
                          <a:pt x="808" y="2562"/>
                        </a:lnTo>
                        <a:lnTo>
                          <a:pt x="806" y="2552"/>
                        </a:lnTo>
                        <a:lnTo>
                          <a:pt x="804" y="2546"/>
                        </a:lnTo>
                        <a:lnTo>
                          <a:pt x="804" y="2544"/>
                        </a:lnTo>
                        <a:lnTo>
                          <a:pt x="804" y="2540"/>
                        </a:lnTo>
                        <a:lnTo>
                          <a:pt x="804" y="2530"/>
                        </a:lnTo>
                        <a:lnTo>
                          <a:pt x="804" y="2528"/>
                        </a:lnTo>
                        <a:lnTo>
                          <a:pt x="802" y="2526"/>
                        </a:lnTo>
                        <a:close/>
                        <a:moveTo>
                          <a:pt x="550" y="2700"/>
                        </a:moveTo>
                        <a:lnTo>
                          <a:pt x="550" y="2700"/>
                        </a:lnTo>
                        <a:lnTo>
                          <a:pt x="548" y="2696"/>
                        </a:lnTo>
                        <a:lnTo>
                          <a:pt x="544" y="2696"/>
                        </a:lnTo>
                        <a:lnTo>
                          <a:pt x="538" y="2698"/>
                        </a:lnTo>
                        <a:lnTo>
                          <a:pt x="532" y="2702"/>
                        </a:lnTo>
                        <a:lnTo>
                          <a:pt x="520" y="2712"/>
                        </a:lnTo>
                        <a:lnTo>
                          <a:pt x="518" y="2716"/>
                        </a:lnTo>
                        <a:lnTo>
                          <a:pt x="520" y="2718"/>
                        </a:lnTo>
                        <a:lnTo>
                          <a:pt x="520" y="2720"/>
                        </a:lnTo>
                        <a:lnTo>
                          <a:pt x="526" y="2718"/>
                        </a:lnTo>
                        <a:lnTo>
                          <a:pt x="530" y="2718"/>
                        </a:lnTo>
                        <a:lnTo>
                          <a:pt x="532" y="2720"/>
                        </a:lnTo>
                        <a:lnTo>
                          <a:pt x="536" y="2726"/>
                        </a:lnTo>
                        <a:lnTo>
                          <a:pt x="542" y="2730"/>
                        </a:lnTo>
                        <a:lnTo>
                          <a:pt x="546" y="2732"/>
                        </a:lnTo>
                        <a:lnTo>
                          <a:pt x="548" y="2732"/>
                        </a:lnTo>
                        <a:lnTo>
                          <a:pt x="554" y="2726"/>
                        </a:lnTo>
                        <a:lnTo>
                          <a:pt x="562" y="2708"/>
                        </a:lnTo>
                        <a:lnTo>
                          <a:pt x="564" y="2706"/>
                        </a:lnTo>
                        <a:lnTo>
                          <a:pt x="564" y="2704"/>
                        </a:lnTo>
                        <a:lnTo>
                          <a:pt x="558" y="2704"/>
                        </a:lnTo>
                        <a:lnTo>
                          <a:pt x="552" y="2706"/>
                        </a:lnTo>
                        <a:lnTo>
                          <a:pt x="550" y="2704"/>
                        </a:lnTo>
                        <a:lnTo>
                          <a:pt x="550" y="2700"/>
                        </a:lnTo>
                        <a:close/>
                        <a:moveTo>
                          <a:pt x="1254" y="2806"/>
                        </a:moveTo>
                        <a:lnTo>
                          <a:pt x="1254" y="2806"/>
                        </a:lnTo>
                        <a:lnTo>
                          <a:pt x="1252" y="2810"/>
                        </a:lnTo>
                        <a:lnTo>
                          <a:pt x="1254" y="2814"/>
                        </a:lnTo>
                        <a:lnTo>
                          <a:pt x="1260" y="2818"/>
                        </a:lnTo>
                        <a:lnTo>
                          <a:pt x="1264" y="2820"/>
                        </a:lnTo>
                        <a:lnTo>
                          <a:pt x="1266" y="2818"/>
                        </a:lnTo>
                        <a:lnTo>
                          <a:pt x="1266" y="2816"/>
                        </a:lnTo>
                        <a:lnTo>
                          <a:pt x="1264" y="2812"/>
                        </a:lnTo>
                        <a:lnTo>
                          <a:pt x="1258" y="2808"/>
                        </a:lnTo>
                        <a:lnTo>
                          <a:pt x="1254" y="2806"/>
                        </a:lnTo>
                        <a:close/>
                        <a:moveTo>
                          <a:pt x="1410" y="2874"/>
                        </a:moveTo>
                        <a:lnTo>
                          <a:pt x="1410" y="2874"/>
                        </a:lnTo>
                        <a:lnTo>
                          <a:pt x="1412" y="2870"/>
                        </a:lnTo>
                        <a:lnTo>
                          <a:pt x="1410" y="2868"/>
                        </a:lnTo>
                        <a:lnTo>
                          <a:pt x="1408" y="2868"/>
                        </a:lnTo>
                        <a:lnTo>
                          <a:pt x="1402" y="2870"/>
                        </a:lnTo>
                        <a:lnTo>
                          <a:pt x="1402" y="2872"/>
                        </a:lnTo>
                        <a:lnTo>
                          <a:pt x="1400" y="2874"/>
                        </a:lnTo>
                        <a:lnTo>
                          <a:pt x="1402" y="2876"/>
                        </a:lnTo>
                        <a:lnTo>
                          <a:pt x="1406" y="2876"/>
                        </a:lnTo>
                        <a:lnTo>
                          <a:pt x="1410" y="2874"/>
                        </a:lnTo>
                        <a:close/>
                        <a:moveTo>
                          <a:pt x="1214" y="2706"/>
                        </a:moveTo>
                        <a:lnTo>
                          <a:pt x="1214" y="2706"/>
                        </a:lnTo>
                        <a:lnTo>
                          <a:pt x="1214" y="2712"/>
                        </a:lnTo>
                        <a:lnTo>
                          <a:pt x="1218" y="2718"/>
                        </a:lnTo>
                        <a:lnTo>
                          <a:pt x="1224" y="2722"/>
                        </a:lnTo>
                        <a:lnTo>
                          <a:pt x="1230" y="2726"/>
                        </a:lnTo>
                        <a:lnTo>
                          <a:pt x="1232" y="2726"/>
                        </a:lnTo>
                        <a:lnTo>
                          <a:pt x="1230" y="2724"/>
                        </a:lnTo>
                        <a:lnTo>
                          <a:pt x="1228" y="2720"/>
                        </a:lnTo>
                        <a:lnTo>
                          <a:pt x="1224" y="2714"/>
                        </a:lnTo>
                        <a:lnTo>
                          <a:pt x="1222" y="2708"/>
                        </a:lnTo>
                        <a:lnTo>
                          <a:pt x="1222" y="2704"/>
                        </a:lnTo>
                        <a:lnTo>
                          <a:pt x="1218" y="2702"/>
                        </a:lnTo>
                        <a:lnTo>
                          <a:pt x="1216" y="2702"/>
                        </a:lnTo>
                        <a:lnTo>
                          <a:pt x="1214" y="2706"/>
                        </a:lnTo>
                        <a:close/>
                        <a:moveTo>
                          <a:pt x="1468" y="2954"/>
                        </a:moveTo>
                        <a:lnTo>
                          <a:pt x="1468" y="2954"/>
                        </a:lnTo>
                        <a:lnTo>
                          <a:pt x="1464" y="2956"/>
                        </a:lnTo>
                        <a:lnTo>
                          <a:pt x="1462" y="2956"/>
                        </a:lnTo>
                        <a:lnTo>
                          <a:pt x="1460" y="2952"/>
                        </a:lnTo>
                        <a:lnTo>
                          <a:pt x="1460" y="2948"/>
                        </a:lnTo>
                        <a:lnTo>
                          <a:pt x="1456" y="2946"/>
                        </a:lnTo>
                        <a:lnTo>
                          <a:pt x="1452" y="2946"/>
                        </a:lnTo>
                        <a:lnTo>
                          <a:pt x="1446" y="2948"/>
                        </a:lnTo>
                        <a:lnTo>
                          <a:pt x="1442" y="2946"/>
                        </a:lnTo>
                        <a:lnTo>
                          <a:pt x="1434" y="2944"/>
                        </a:lnTo>
                        <a:lnTo>
                          <a:pt x="1424" y="2942"/>
                        </a:lnTo>
                        <a:lnTo>
                          <a:pt x="1418" y="2942"/>
                        </a:lnTo>
                        <a:lnTo>
                          <a:pt x="1410" y="2944"/>
                        </a:lnTo>
                        <a:lnTo>
                          <a:pt x="1406" y="2944"/>
                        </a:lnTo>
                        <a:lnTo>
                          <a:pt x="1402" y="2942"/>
                        </a:lnTo>
                        <a:lnTo>
                          <a:pt x="1398" y="2938"/>
                        </a:lnTo>
                        <a:lnTo>
                          <a:pt x="1396" y="2934"/>
                        </a:lnTo>
                        <a:lnTo>
                          <a:pt x="1394" y="2932"/>
                        </a:lnTo>
                        <a:lnTo>
                          <a:pt x="1392" y="2934"/>
                        </a:lnTo>
                        <a:lnTo>
                          <a:pt x="1390" y="2934"/>
                        </a:lnTo>
                        <a:lnTo>
                          <a:pt x="1386" y="2934"/>
                        </a:lnTo>
                        <a:lnTo>
                          <a:pt x="1382" y="2932"/>
                        </a:lnTo>
                        <a:lnTo>
                          <a:pt x="1380" y="2928"/>
                        </a:lnTo>
                        <a:lnTo>
                          <a:pt x="1378" y="2928"/>
                        </a:lnTo>
                        <a:lnTo>
                          <a:pt x="1378" y="2930"/>
                        </a:lnTo>
                        <a:lnTo>
                          <a:pt x="1376" y="2934"/>
                        </a:lnTo>
                        <a:lnTo>
                          <a:pt x="1374" y="2936"/>
                        </a:lnTo>
                        <a:lnTo>
                          <a:pt x="1372" y="2938"/>
                        </a:lnTo>
                        <a:lnTo>
                          <a:pt x="1372" y="2946"/>
                        </a:lnTo>
                        <a:lnTo>
                          <a:pt x="1372" y="2950"/>
                        </a:lnTo>
                        <a:lnTo>
                          <a:pt x="1376" y="2952"/>
                        </a:lnTo>
                        <a:lnTo>
                          <a:pt x="1388" y="2952"/>
                        </a:lnTo>
                        <a:lnTo>
                          <a:pt x="1402" y="2954"/>
                        </a:lnTo>
                        <a:lnTo>
                          <a:pt x="1410" y="2958"/>
                        </a:lnTo>
                        <a:lnTo>
                          <a:pt x="1418" y="2962"/>
                        </a:lnTo>
                        <a:lnTo>
                          <a:pt x="1422" y="2964"/>
                        </a:lnTo>
                        <a:lnTo>
                          <a:pt x="1428" y="2966"/>
                        </a:lnTo>
                        <a:lnTo>
                          <a:pt x="1440" y="2966"/>
                        </a:lnTo>
                        <a:lnTo>
                          <a:pt x="1452" y="2964"/>
                        </a:lnTo>
                        <a:lnTo>
                          <a:pt x="1468" y="2964"/>
                        </a:lnTo>
                        <a:lnTo>
                          <a:pt x="1476" y="2962"/>
                        </a:lnTo>
                        <a:lnTo>
                          <a:pt x="1480" y="2960"/>
                        </a:lnTo>
                        <a:lnTo>
                          <a:pt x="1482" y="2958"/>
                        </a:lnTo>
                        <a:lnTo>
                          <a:pt x="1484" y="2954"/>
                        </a:lnTo>
                        <a:lnTo>
                          <a:pt x="1482" y="2952"/>
                        </a:lnTo>
                        <a:lnTo>
                          <a:pt x="1478" y="2950"/>
                        </a:lnTo>
                        <a:lnTo>
                          <a:pt x="1474" y="2950"/>
                        </a:lnTo>
                        <a:lnTo>
                          <a:pt x="1468" y="2954"/>
                        </a:lnTo>
                        <a:close/>
                        <a:moveTo>
                          <a:pt x="1518" y="2942"/>
                        </a:moveTo>
                        <a:lnTo>
                          <a:pt x="1518" y="2942"/>
                        </a:lnTo>
                        <a:lnTo>
                          <a:pt x="1520" y="2940"/>
                        </a:lnTo>
                        <a:lnTo>
                          <a:pt x="1520" y="2938"/>
                        </a:lnTo>
                        <a:lnTo>
                          <a:pt x="1518" y="2926"/>
                        </a:lnTo>
                        <a:lnTo>
                          <a:pt x="1516" y="2924"/>
                        </a:lnTo>
                        <a:lnTo>
                          <a:pt x="1516" y="2926"/>
                        </a:lnTo>
                        <a:lnTo>
                          <a:pt x="1514" y="2932"/>
                        </a:lnTo>
                        <a:lnTo>
                          <a:pt x="1514" y="2938"/>
                        </a:lnTo>
                        <a:lnTo>
                          <a:pt x="1516" y="2940"/>
                        </a:lnTo>
                        <a:lnTo>
                          <a:pt x="1518" y="2942"/>
                        </a:lnTo>
                        <a:close/>
                        <a:moveTo>
                          <a:pt x="1252" y="2768"/>
                        </a:moveTo>
                        <a:lnTo>
                          <a:pt x="1252" y="2768"/>
                        </a:lnTo>
                        <a:lnTo>
                          <a:pt x="1254" y="2768"/>
                        </a:lnTo>
                        <a:lnTo>
                          <a:pt x="1256" y="2766"/>
                        </a:lnTo>
                        <a:lnTo>
                          <a:pt x="1256" y="2764"/>
                        </a:lnTo>
                        <a:lnTo>
                          <a:pt x="1254" y="2760"/>
                        </a:lnTo>
                        <a:lnTo>
                          <a:pt x="1254" y="2758"/>
                        </a:lnTo>
                        <a:lnTo>
                          <a:pt x="1252" y="2758"/>
                        </a:lnTo>
                        <a:lnTo>
                          <a:pt x="1250" y="2762"/>
                        </a:lnTo>
                        <a:lnTo>
                          <a:pt x="1248" y="2766"/>
                        </a:lnTo>
                        <a:lnTo>
                          <a:pt x="1250" y="2768"/>
                        </a:lnTo>
                        <a:lnTo>
                          <a:pt x="1252" y="2768"/>
                        </a:lnTo>
                        <a:close/>
                        <a:moveTo>
                          <a:pt x="1256" y="2790"/>
                        </a:moveTo>
                        <a:lnTo>
                          <a:pt x="1256" y="2790"/>
                        </a:lnTo>
                        <a:lnTo>
                          <a:pt x="1254" y="2786"/>
                        </a:lnTo>
                        <a:lnTo>
                          <a:pt x="1252" y="2782"/>
                        </a:lnTo>
                        <a:lnTo>
                          <a:pt x="1252" y="2780"/>
                        </a:lnTo>
                        <a:lnTo>
                          <a:pt x="1250" y="2780"/>
                        </a:lnTo>
                        <a:lnTo>
                          <a:pt x="1248" y="2782"/>
                        </a:lnTo>
                        <a:lnTo>
                          <a:pt x="1244" y="2782"/>
                        </a:lnTo>
                        <a:lnTo>
                          <a:pt x="1242" y="2784"/>
                        </a:lnTo>
                        <a:lnTo>
                          <a:pt x="1242" y="2790"/>
                        </a:lnTo>
                        <a:lnTo>
                          <a:pt x="1244" y="2794"/>
                        </a:lnTo>
                        <a:lnTo>
                          <a:pt x="1246" y="2794"/>
                        </a:lnTo>
                        <a:lnTo>
                          <a:pt x="1250" y="2794"/>
                        </a:lnTo>
                        <a:lnTo>
                          <a:pt x="1256" y="2796"/>
                        </a:lnTo>
                        <a:lnTo>
                          <a:pt x="1260" y="2798"/>
                        </a:lnTo>
                        <a:lnTo>
                          <a:pt x="1260" y="2794"/>
                        </a:lnTo>
                        <a:lnTo>
                          <a:pt x="1256" y="2790"/>
                        </a:lnTo>
                        <a:close/>
                        <a:moveTo>
                          <a:pt x="1348" y="2902"/>
                        </a:moveTo>
                        <a:lnTo>
                          <a:pt x="1348" y="2902"/>
                        </a:lnTo>
                        <a:lnTo>
                          <a:pt x="1352" y="2904"/>
                        </a:lnTo>
                        <a:lnTo>
                          <a:pt x="1352" y="2902"/>
                        </a:lnTo>
                        <a:lnTo>
                          <a:pt x="1352" y="2898"/>
                        </a:lnTo>
                        <a:lnTo>
                          <a:pt x="1350" y="2892"/>
                        </a:lnTo>
                        <a:lnTo>
                          <a:pt x="1346" y="2890"/>
                        </a:lnTo>
                        <a:lnTo>
                          <a:pt x="1344" y="2892"/>
                        </a:lnTo>
                        <a:lnTo>
                          <a:pt x="1346" y="2896"/>
                        </a:lnTo>
                        <a:lnTo>
                          <a:pt x="1348" y="2902"/>
                        </a:lnTo>
                        <a:close/>
                        <a:moveTo>
                          <a:pt x="1448" y="2860"/>
                        </a:moveTo>
                        <a:lnTo>
                          <a:pt x="1448" y="2860"/>
                        </a:lnTo>
                        <a:lnTo>
                          <a:pt x="1450" y="2860"/>
                        </a:lnTo>
                        <a:lnTo>
                          <a:pt x="1452" y="2860"/>
                        </a:lnTo>
                        <a:lnTo>
                          <a:pt x="1454" y="2854"/>
                        </a:lnTo>
                        <a:lnTo>
                          <a:pt x="1452" y="2848"/>
                        </a:lnTo>
                        <a:lnTo>
                          <a:pt x="1452" y="2846"/>
                        </a:lnTo>
                        <a:lnTo>
                          <a:pt x="1448" y="2846"/>
                        </a:lnTo>
                        <a:lnTo>
                          <a:pt x="1446" y="2850"/>
                        </a:lnTo>
                        <a:lnTo>
                          <a:pt x="1444" y="2852"/>
                        </a:lnTo>
                        <a:lnTo>
                          <a:pt x="1446" y="2856"/>
                        </a:lnTo>
                        <a:lnTo>
                          <a:pt x="1448" y="2860"/>
                        </a:lnTo>
                        <a:close/>
                        <a:moveTo>
                          <a:pt x="1440" y="2848"/>
                        </a:moveTo>
                        <a:lnTo>
                          <a:pt x="1440" y="2848"/>
                        </a:lnTo>
                        <a:lnTo>
                          <a:pt x="1438" y="2848"/>
                        </a:lnTo>
                        <a:lnTo>
                          <a:pt x="1434" y="2850"/>
                        </a:lnTo>
                        <a:lnTo>
                          <a:pt x="1434" y="2854"/>
                        </a:lnTo>
                        <a:lnTo>
                          <a:pt x="1436" y="2856"/>
                        </a:lnTo>
                        <a:lnTo>
                          <a:pt x="1438" y="2856"/>
                        </a:lnTo>
                        <a:lnTo>
                          <a:pt x="1440" y="2854"/>
                        </a:lnTo>
                        <a:lnTo>
                          <a:pt x="1440" y="2850"/>
                        </a:lnTo>
                        <a:lnTo>
                          <a:pt x="1440" y="2848"/>
                        </a:lnTo>
                        <a:close/>
                        <a:moveTo>
                          <a:pt x="2822" y="3608"/>
                        </a:moveTo>
                        <a:lnTo>
                          <a:pt x="2822" y="3608"/>
                        </a:lnTo>
                        <a:lnTo>
                          <a:pt x="2818" y="3606"/>
                        </a:lnTo>
                        <a:lnTo>
                          <a:pt x="2814" y="3598"/>
                        </a:lnTo>
                        <a:lnTo>
                          <a:pt x="2802" y="3578"/>
                        </a:lnTo>
                        <a:lnTo>
                          <a:pt x="2798" y="3570"/>
                        </a:lnTo>
                        <a:lnTo>
                          <a:pt x="2792" y="3562"/>
                        </a:lnTo>
                        <a:lnTo>
                          <a:pt x="2786" y="3558"/>
                        </a:lnTo>
                        <a:lnTo>
                          <a:pt x="2782" y="3556"/>
                        </a:lnTo>
                        <a:lnTo>
                          <a:pt x="2780" y="3558"/>
                        </a:lnTo>
                        <a:lnTo>
                          <a:pt x="2776" y="3558"/>
                        </a:lnTo>
                        <a:lnTo>
                          <a:pt x="2774" y="3558"/>
                        </a:lnTo>
                        <a:lnTo>
                          <a:pt x="2768" y="3554"/>
                        </a:lnTo>
                        <a:lnTo>
                          <a:pt x="2762" y="3550"/>
                        </a:lnTo>
                        <a:lnTo>
                          <a:pt x="2756" y="3548"/>
                        </a:lnTo>
                        <a:lnTo>
                          <a:pt x="2746" y="3546"/>
                        </a:lnTo>
                        <a:lnTo>
                          <a:pt x="2738" y="3544"/>
                        </a:lnTo>
                        <a:lnTo>
                          <a:pt x="2728" y="3540"/>
                        </a:lnTo>
                        <a:lnTo>
                          <a:pt x="2720" y="3532"/>
                        </a:lnTo>
                        <a:lnTo>
                          <a:pt x="2712" y="3524"/>
                        </a:lnTo>
                        <a:lnTo>
                          <a:pt x="2706" y="3516"/>
                        </a:lnTo>
                        <a:lnTo>
                          <a:pt x="2700" y="3506"/>
                        </a:lnTo>
                        <a:lnTo>
                          <a:pt x="2696" y="3496"/>
                        </a:lnTo>
                        <a:lnTo>
                          <a:pt x="2694" y="3488"/>
                        </a:lnTo>
                        <a:lnTo>
                          <a:pt x="2694" y="3464"/>
                        </a:lnTo>
                        <a:lnTo>
                          <a:pt x="2694" y="3458"/>
                        </a:lnTo>
                        <a:lnTo>
                          <a:pt x="2692" y="3454"/>
                        </a:lnTo>
                        <a:lnTo>
                          <a:pt x="2692" y="3448"/>
                        </a:lnTo>
                        <a:lnTo>
                          <a:pt x="2694" y="3442"/>
                        </a:lnTo>
                        <a:lnTo>
                          <a:pt x="2696" y="3438"/>
                        </a:lnTo>
                        <a:lnTo>
                          <a:pt x="2696" y="3434"/>
                        </a:lnTo>
                        <a:lnTo>
                          <a:pt x="2696" y="3430"/>
                        </a:lnTo>
                        <a:lnTo>
                          <a:pt x="2698" y="3422"/>
                        </a:lnTo>
                        <a:lnTo>
                          <a:pt x="2700" y="3418"/>
                        </a:lnTo>
                        <a:lnTo>
                          <a:pt x="2698" y="3416"/>
                        </a:lnTo>
                        <a:lnTo>
                          <a:pt x="2696" y="3414"/>
                        </a:lnTo>
                        <a:lnTo>
                          <a:pt x="2694" y="3416"/>
                        </a:lnTo>
                        <a:lnTo>
                          <a:pt x="2692" y="3416"/>
                        </a:lnTo>
                        <a:lnTo>
                          <a:pt x="2692" y="3420"/>
                        </a:lnTo>
                        <a:lnTo>
                          <a:pt x="2694" y="3424"/>
                        </a:lnTo>
                        <a:lnTo>
                          <a:pt x="2692" y="3424"/>
                        </a:lnTo>
                        <a:lnTo>
                          <a:pt x="2688" y="3422"/>
                        </a:lnTo>
                        <a:lnTo>
                          <a:pt x="2686" y="3422"/>
                        </a:lnTo>
                        <a:lnTo>
                          <a:pt x="2684" y="3432"/>
                        </a:lnTo>
                        <a:lnTo>
                          <a:pt x="2680" y="3444"/>
                        </a:lnTo>
                        <a:lnTo>
                          <a:pt x="2678" y="3444"/>
                        </a:lnTo>
                        <a:lnTo>
                          <a:pt x="2676" y="3444"/>
                        </a:lnTo>
                        <a:lnTo>
                          <a:pt x="2674" y="3444"/>
                        </a:lnTo>
                        <a:lnTo>
                          <a:pt x="2670" y="3452"/>
                        </a:lnTo>
                        <a:lnTo>
                          <a:pt x="2666" y="3458"/>
                        </a:lnTo>
                        <a:lnTo>
                          <a:pt x="2660" y="3462"/>
                        </a:lnTo>
                        <a:lnTo>
                          <a:pt x="2654" y="3468"/>
                        </a:lnTo>
                        <a:lnTo>
                          <a:pt x="2646" y="3476"/>
                        </a:lnTo>
                        <a:lnTo>
                          <a:pt x="2638" y="3488"/>
                        </a:lnTo>
                        <a:lnTo>
                          <a:pt x="2628" y="3496"/>
                        </a:lnTo>
                        <a:lnTo>
                          <a:pt x="2614" y="3508"/>
                        </a:lnTo>
                        <a:lnTo>
                          <a:pt x="2616" y="3510"/>
                        </a:lnTo>
                        <a:lnTo>
                          <a:pt x="2618" y="3512"/>
                        </a:lnTo>
                        <a:lnTo>
                          <a:pt x="2618" y="3516"/>
                        </a:lnTo>
                        <a:lnTo>
                          <a:pt x="2614" y="3524"/>
                        </a:lnTo>
                        <a:lnTo>
                          <a:pt x="2606" y="3530"/>
                        </a:lnTo>
                        <a:lnTo>
                          <a:pt x="2598" y="3532"/>
                        </a:lnTo>
                        <a:lnTo>
                          <a:pt x="2588" y="3534"/>
                        </a:lnTo>
                        <a:lnTo>
                          <a:pt x="2578" y="3532"/>
                        </a:lnTo>
                        <a:lnTo>
                          <a:pt x="2558" y="3528"/>
                        </a:lnTo>
                        <a:lnTo>
                          <a:pt x="2546" y="3528"/>
                        </a:lnTo>
                        <a:lnTo>
                          <a:pt x="2538" y="3532"/>
                        </a:lnTo>
                        <a:lnTo>
                          <a:pt x="2522" y="3538"/>
                        </a:lnTo>
                        <a:lnTo>
                          <a:pt x="2514" y="3538"/>
                        </a:lnTo>
                        <a:lnTo>
                          <a:pt x="2512" y="3538"/>
                        </a:lnTo>
                        <a:lnTo>
                          <a:pt x="2510" y="3536"/>
                        </a:lnTo>
                        <a:lnTo>
                          <a:pt x="2510" y="3528"/>
                        </a:lnTo>
                        <a:lnTo>
                          <a:pt x="2510" y="3522"/>
                        </a:lnTo>
                        <a:lnTo>
                          <a:pt x="2506" y="3522"/>
                        </a:lnTo>
                        <a:lnTo>
                          <a:pt x="2502" y="3522"/>
                        </a:lnTo>
                        <a:lnTo>
                          <a:pt x="2496" y="3522"/>
                        </a:lnTo>
                        <a:lnTo>
                          <a:pt x="2492" y="3520"/>
                        </a:lnTo>
                        <a:lnTo>
                          <a:pt x="2490" y="3518"/>
                        </a:lnTo>
                        <a:lnTo>
                          <a:pt x="2492" y="3514"/>
                        </a:lnTo>
                        <a:lnTo>
                          <a:pt x="2496" y="3510"/>
                        </a:lnTo>
                        <a:lnTo>
                          <a:pt x="2496" y="3506"/>
                        </a:lnTo>
                        <a:lnTo>
                          <a:pt x="2492" y="3508"/>
                        </a:lnTo>
                        <a:lnTo>
                          <a:pt x="2490" y="3508"/>
                        </a:lnTo>
                        <a:lnTo>
                          <a:pt x="2488" y="3508"/>
                        </a:lnTo>
                        <a:lnTo>
                          <a:pt x="2486" y="3506"/>
                        </a:lnTo>
                        <a:lnTo>
                          <a:pt x="2488" y="3504"/>
                        </a:lnTo>
                        <a:lnTo>
                          <a:pt x="2490" y="3504"/>
                        </a:lnTo>
                        <a:lnTo>
                          <a:pt x="2494" y="3504"/>
                        </a:lnTo>
                        <a:lnTo>
                          <a:pt x="2496" y="3502"/>
                        </a:lnTo>
                        <a:lnTo>
                          <a:pt x="2498" y="3496"/>
                        </a:lnTo>
                        <a:lnTo>
                          <a:pt x="2502" y="3480"/>
                        </a:lnTo>
                        <a:lnTo>
                          <a:pt x="2502" y="3474"/>
                        </a:lnTo>
                        <a:lnTo>
                          <a:pt x="2500" y="3468"/>
                        </a:lnTo>
                        <a:lnTo>
                          <a:pt x="2496" y="3462"/>
                        </a:lnTo>
                        <a:lnTo>
                          <a:pt x="2496" y="3458"/>
                        </a:lnTo>
                        <a:lnTo>
                          <a:pt x="2498" y="3454"/>
                        </a:lnTo>
                        <a:lnTo>
                          <a:pt x="2500" y="3448"/>
                        </a:lnTo>
                        <a:lnTo>
                          <a:pt x="2498" y="3440"/>
                        </a:lnTo>
                        <a:lnTo>
                          <a:pt x="2494" y="3434"/>
                        </a:lnTo>
                        <a:lnTo>
                          <a:pt x="2490" y="3428"/>
                        </a:lnTo>
                        <a:lnTo>
                          <a:pt x="2486" y="3426"/>
                        </a:lnTo>
                        <a:lnTo>
                          <a:pt x="2484" y="3426"/>
                        </a:lnTo>
                        <a:lnTo>
                          <a:pt x="2480" y="3430"/>
                        </a:lnTo>
                        <a:lnTo>
                          <a:pt x="2476" y="3444"/>
                        </a:lnTo>
                        <a:lnTo>
                          <a:pt x="2470" y="3456"/>
                        </a:lnTo>
                        <a:lnTo>
                          <a:pt x="2470" y="3466"/>
                        </a:lnTo>
                        <a:lnTo>
                          <a:pt x="2468" y="3498"/>
                        </a:lnTo>
                        <a:lnTo>
                          <a:pt x="2464" y="3486"/>
                        </a:lnTo>
                        <a:lnTo>
                          <a:pt x="2460" y="3478"/>
                        </a:lnTo>
                        <a:lnTo>
                          <a:pt x="2458" y="3468"/>
                        </a:lnTo>
                        <a:lnTo>
                          <a:pt x="2452" y="3462"/>
                        </a:lnTo>
                        <a:lnTo>
                          <a:pt x="2448" y="3456"/>
                        </a:lnTo>
                        <a:lnTo>
                          <a:pt x="2448" y="3454"/>
                        </a:lnTo>
                        <a:lnTo>
                          <a:pt x="2448" y="3450"/>
                        </a:lnTo>
                        <a:lnTo>
                          <a:pt x="2444" y="3444"/>
                        </a:lnTo>
                        <a:lnTo>
                          <a:pt x="2442" y="3438"/>
                        </a:lnTo>
                        <a:lnTo>
                          <a:pt x="2442" y="3434"/>
                        </a:lnTo>
                        <a:lnTo>
                          <a:pt x="2442" y="3428"/>
                        </a:lnTo>
                        <a:lnTo>
                          <a:pt x="2444" y="3420"/>
                        </a:lnTo>
                        <a:lnTo>
                          <a:pt x="2442" y="3414"/>
                        </a:lnTo>
                        <a:lnTo>
                          <a:pt x="2440" y="3408"/>
                        </a:lnTo>
                        <a:lnTo>
                          <a:pt x="2438" y="3402"/>
                        </a:lnTo>
                        <a:lnTo>
                          <a:pt x="2438" y="3400"/>
                        </a:lnTo>
                        <a:lnTo>
                          <a:pt x="2442" y="3400"/>
                        </a:lnTo>
                        <a:lnTo>
                          <a:pt x="2444" y="3404"/>
                        </a:lnTo>
                        <a:lnTo>
                          <a:pt x="2448" y="3404"/>
                        </a:lnTo>
                        <a:lnTo>
                          <a:pt x="2448" y="3406"/>
                        </a:lnTo>
                        <a:lnTo>
                          <a:pt x="2446" y="3408"/>
                        </a:lnTo>
                        <a:lnTo>
                          <a:pt x="2444" y="3410"/>
                        </a:lnTo>
                        <a:lnTo>
                          <a:pt x="2448" y="3410"/>
                        </a:lnTo>
                        <a:lnTo>
                          <a:pt x="2450" y="3412"/>
                        </a:lnTo>
                        <a:lnTo>
                          <a:pt x="2448" y="3414"/>
                        </a:lnTo>
                        <a:lnTo>
                          <a:pt x="2450" y="3416"/>
                        </a:lnTo>
                        <a:lnTo>
                          <a:pt x="2454" y="3420"/>
                        </a:lnTo>
                        <a:lnTo>
                          <a:pt x="2456" y="3422"/>
                        </a:lnTo>
                        <a:lnTo>
                          <a:pt x="2458" y="3422"/>
                        </a:lnTo>
                        <a:lnTo>
                          <a:pt x="2460" y="3422"/>
                        </a:lnTo>
                        <a:lnTo>
                          <a:pt x="2460" y="3420"/>
                        </a:lnTo>
                        <a:lnTo>
                          <a:pt x="2460" y="3418"/>
                        </a:lnTo>
                        <a:lnTo>
                          <a:pt x="2462" y="3416"/>
                        </a:lnTo>
                        <a:lnTo>
                          <a:pt x="2464" y="3412"/>
                        </a:lnTo>
                        <a:lnTo>
                          <a:pt x="2466" y="3406"/>
                        </a:lnTo>
                        <a:lnTo>
                          <a:pt x="2466" y="3402"/>
                        </a:lnTo>
                        <a:lnTo>
                          <a:pt x="2468" y="3400"/>
                        </a:lnTo>
                        <a:lnTo>
                          <a:pt x="2468" y="3402"/>
                        </a:lnTo>
                        <a:lnTo>
                          <a:pt x="2474" y="3404"/>
                        </a:lnTo>
                        <a:lnTo>
                          <a:pt x="2476" y="3404"/>
                        </a:lnTo>
                        <a:lnTo>
                          <a:pt x="2476" y="3402"/>
                        </a:lnTo>
                        <a:lnTo>
                          <a:pt x="2478" y="3402"/>
                        </a:lnTo>
                        <a:lnTo>
                          <a:pt x="2480" y="3400"/>
                        </a:lnTo>
                        <a:lnTo>
                          <a:pt x="2480" y="3398"/>
                        </a:lnTo>
                        <a:lnTo>
                          <a:pt x="2482" y="3396"/>
                        </a:lnTo>
                        <a:lnTo>
                          <a:pt x="2482" y="3394"/>
                        </a:lnTo>
                        <a:lnTo>
                          <a:pt x="2482" y="3392"/>
                        </a:lnTo>
                        <a:lnTo>
                          <a:pt x="2482" y="3388"/>
                        </a:lnTo>
                        <a:lnTo>
                          <a:pt x="2480" y="3386"/>
                        </a:lnTo>
                        <a:lnTo>
                          <a:pt x="2482" y="3384"/>
                        </a:lnTo>
                        <a:lnTo>
                          <a:pt x="2480" y="3384"/>
                        </a:lnTo>
                        <a:lnTo>
                          <a:pt x="2478" y="3384"/>
                        </a:lnTo>
                        <a:lnTo>
                          <a:pt x="2478" y="3386"/>
                        </a:lnTo>
                        <a:lnTo>
                          <a:pt x="2476" y="3388"/>
                        </a:lnTo>
                        <a:lnTo>
                          <a:pt x="2472" y="3388"/>
                        </a:lnTo>
                        <a:lnTo>
                          <a:pt x="2470" y="3388"/>
                        </a:lnTo>
                        <a:lnTo>
                          <a:pt x="2468" y="3382"/>
                        </a:lnTo>
                        <a:lnTo>
                          <a:pt x="2466" y="3378"/>
                        </a:lnTo>
                        <a:lnTo>
                          <a:pt x="2468" y="3374"/>
                        </a:lnTo>
                        <a:lnTo>
                          <a:pt x="2468" y="3372"/>
                        </a:lnTo>
                        <a:lnTo>
                          <a:pt x="2466" y="3370"/>
                        </a:lnTo>
                        <a:lnTo>
                          <a:pt x="2464" y="3370"/>
                        </a:lnTo>
                        <a:lnTo>
                          <a:pt x="2464" y="3374"/>
                        </a:lnTo>
                        <a:lnTo>
                          <a:pt x="2462" y="3378"/>
                        </a:lnTo>
                        <a:lnTo>
                          <a:pt x="2462" y="3380"/>
                        </a:lnTo>
                        <a:lnTo>
                          <a:pt x="2460" y="3380"/>
                        </a:lnTo>
                        <a:lnTo>
                          <a:pt x="2456" y="3380"/>
                        </a:lnTo>
                        <a:lnTo>
                          <a:pt x="2452" y="3382"/>
                        </a:lnTo>
                        <a:lnTo>
                          <a:pt x="2450" y="3384"/>
                        </a:lnTo>
                        <a:lnTo>
                          <a:pt x="2446" y="3384"/>
                        </a:lnTo>
                        <a:lnTo>
                          <a:pt x="2444" y="3384"/>
                        </a:lnTo>
                        <a:lnTo>
                          <a:pt x="2444" y="3388"/>
                        </a:lnTo>
                        <a:lnTo>
                          <a:pt x="2442" y="3394"/>
                        </a:lnTo>
                        <a:lnTo>
                          <a:pt x="2434" y="3388"/>
                        </a:lnTo>
                        <a:lnTo>
                          <a:pt x="2422" y="3378"/>
                        </a:lnTo>
                        <a:lnTo>
                          <a:pt x="2414" y="3368"/>
                        </a:lnTo>
                        <a:lnTo>
                          <a:pt x="2410" y="3364"/>
                        </a:lnTo>
                        <a:lnTo>
                          <a:pt x="2410" y="3358"/>
                        </a:lnTo>
                        <a:lnTo>
                          <a:pt x="2410" y="3354"/>
                        </a:lnTo>
                        <a:lnTo>
                          <a:pt x="2408" y="3352"/>
                        </a:lnTo>
                        <a:lnTo>
                          <a:pt x="2402" y="3350"/>
                        </a:lnTo>
                        <a:lnTo>
                          <a:pt x="2394" y="3350"/>
                        </a:lnTo>
                        <a:lnTo>
                          <a:pt x="2392" y="3348"/>
                        </a:lnTo>
                        <a:lnTo>
                          <a:pt x="2392" y="3344"/>
                        </a:lnTo>
                        <a:lnTo>
                          <a:pt x="2390" y="3338"/>
                        </a:lnTo>
                        <a:lnTo>
                          <a:pt x="2386" y="3330"/>
                        </a:lnTo>
                        <a:lnTo>
                          <a:pt x="2382" y="3320"/>
                        </a:lnTo>
                        <a:lnTo>
                          <a:pt x="2376" y="3302"/>
                        </a:lnTo>
                        <a:lnTo>
                          <a:pt x="2370" y="3290"/>
                        </a:lnTo>
                        <a:lnTo>
                          <a:pt x="2366" y="3284"/>
                        </a:lnTo>
                        <a:lnTo>
                          <a:pt x="2364" y="3280"/>
                        </a:lnTo>
                        <a:lnTo>
                          <a:pt x="2362" y="3270"/>
                        </a:lnTo>
                        <a:lnTo>
                          <a:pt x="2360" y="3266"/>
                        </a:lnTo>
                        <a:lnTo>
                          <a:pt x="2358" y="3264"/>
                        </a:lnTo>
                        <a:lnTo>
                          <a:pt x="2352" y="3262"/>
                        </a:lnTo>
                        <a:lnTo>
                          <a:pt x="2346" y="3260"/>
                        </a:lnTo>
                        <a:lnTo>
                          <a:pt x="2346" y="3258"/>
                        </a:lnTo>
                        <a:lnTo>
                          <a:pt x="2346" y="3254"/>
                        </a:lnTo>
                        <a:lnTo>
                          <a:pt x="2350" y="3250"/>
                        </a:lnTo>
                        <a:lnTo>
                          <a:pt x="2354" y="3248"/>
                        </a:lnTo>
                        <a:lnTo>
                          <a:pt x="2360" y="3250"/>
                        </a:lnTo>
                        <a:lnTo>
                          <a:pt x="2362" y="3248"/>
                        </a:lnTo>
                        <a:lnTo>
                          <a:pt x="2362" y="3246"/>
                        </a:lnTo>
                        <a:lnTo>
                          <a:pt x="2354" y="3228"/>
                        </a:lnTo>
                        <a:lnTo>
                          <a:pt x="2354" y="3224"/>
                        </a:lnTo>
                        <a:lnTo>
                          <a:pt x="2356" y="3224"/>
                        </a:lnTo>
                        <a:lnTo>
                          <a:pt x="2364" y="3226"/>
                        </a:lnTo>
                        <a:lnTo>
                          <a:pt x="2372" y="3230"/>
                        </a:lnTo>
                        <a:lnTo>
                          <a:pt x="2376" y="3232"/>
                        </a:lnTo>
                        <a:lnTo>
                          <a:pt x="2378" y="3230"/>
                        </a:lnTo>
                        <a:lnTo>
                          <a:pt x="2384" y="3226"/>
                        </a:lnTo>
                        <a:lnTo>
                          <a:pt x="2390" y="3226"/>
                        </a:lnTo>
                        <a:lnTo>
                          <a:pt x="2392" y="3224"/>
                        </a:lnTo>
                        <a:lnTo>
                          <a:pt x="2394" y="3216"/>
                        </a:lnTo>
                        <a:lnTo>
                          <a:pt x="2396" y="3212"/>
                        </a:lnTo>
                        <a:lnTo>
                          <a:pt x="2398" y="3212"/>
                        </a:lnTo>
                        <a:lnTo>
                          <a:pt x="2406" y="3218"/>
                        </a:lnTo>
                        <a:lnTo>
                          <a:pt x="2412" y="3222"/>
                        </a:lnTo>
                        <a:lnTo>
                          <a:pt x="2416" y="3224"/>
                        </a:lnTo>
                        <a:lnTo>
                          <a:pt x="2424" y="3224"/>
                        </a:lnTo>
                        <a:lnTo>
                          <a:pt x="2430" y="3222"/>
                        </a:lnTo>
                        <a:lnTo>
                          <a:pt x="2436" y="3218"/>
                        </a:lnTo>
                        <a:lnTo>
                          <a:pt x="2438" y="3218"/>
                        </a:lnTo>
                        <a:lnTo>
                          <a:pt x="2440" y="3220"/>
                        </a:lnTo>
                        <a:lnTo>
                          <a:pt x="2442" y="3222"/>
                        </a:lnTo>
                        <a:lnTo>
                          <a:pt x="2444" y="3232"/>
                        </a:lnTo>
                        <a:lnTo>
                          <a:pt x="2448" y="3238"/>
                        </a:lnTo>
                        <a:lnTo>
                          <a:pt x="2452" y="3244"/>
                        </a:lnTo>
                        <a:lnTo>
                          <a:pt x="2452" y="3220"/>
                        </a:lnTo>
                        <a:lnTo>
                          <a:pt x="2414" y="3146"/>
                        </a:lnTo>
                        <a:lnTo>
                          <a:pt x="2378" y="3050"/>
                        </a:lnTo>
                        <a:lnTo>
                          <a:pt x="2372" y="3006"/>
                        </a:lnTo>
                        <a:lnTo>
                          <a:pt x="2378" y="2910"/>
                        </a:lnTo>
                        <a:lnTo>
                          <a:pt x="2378" y="2868"/>
                        </a:lnTo>
                        <a:lnTo>
                          <a:pt x="2392" y="2778"/>
                        </a:lnTo>
                        <a:lnTo>
                          <a:pt x="2386" y="2780"/>
                        </a:lnTo>
                        <a:lnTo>
                          <a:pt x="2382" y="2780"/>
                        </a:lnTo>
                        <a:lnTo>
                          <a:pt x="2380" y="2778"/>
                        </a:lnTo>
                        <a:lnTo>
                          <a:pt x="2380" y="2776"/>
                        </a:lnTo>
                        <a:lnTo>
                          <a:pt x="2378" y="2770"/>
                        </a:lnTo>
                        <a:lnTo>
                          <a:pt x="2376" y="2768"/>
                        </a:lnTo>
                        <a:lnTo>
                          <a:pt x="2374" y="2768"/>
                        </a:lnTo>
                        <a:lnTo>
                          <a:pt x="2376" y="2768"/>
                        </a:lnTo>
                        <a:lnTo>
                          <a:pt x="2378" y="2770"/>
                        </a:lnTo>
                        <a:lnTo>
                          <a:pt x="2380" y="2776"/>
                        </a:lnTo>
                        <a:lnTo>
                          <a:pt x="2380" y="2778"/>
                        </a:lnTo>
                        <a:lnTo>
                          <a:pt x="2382" y="2780"/>
                        </a:lnTo>
                        <a:lnTo>
                          <a:pt x="2386" y="2780"/>
                        </a:lnTo>
                        <a:lnTo>
                          <a:pt x="2392" y="2778"/>
                        </a:lnTo>
                        <a:lnTo>
                          <a:pt x="2390" y="2764"/>
                        </a:lnTo>
                        <a:lnTo>
                          <a:pt x="2394" y="2746"/>
                        </a:lnTo>
                        <a:lnTo>
                          <a:pt x="2390" y="2726"/>
                        </a:lnTo>
                        <a:lnTo>
                          <a:pt x="2386" y="2674"/>
                        </a:lnTo>
                        <a:lnTo>
                          <a:pt x="2384" y="2658"/>
                        </a:lnTo>
                        <a:lnTo>
                          <a:pt x="2386" y="2626"/>
                        </a:lnTo>
                        <a:lnTo>
                          <a:pt x="2360" y="2586"/>
                        </a:lnTo>
                        <a:lnTo>
                          <a:pt x="2336" y="2534"/>
                        </a:lnTo>
                        <a:lnTo>
                          <a:pt x="2284" y="2470"/>
                        </a:lnTo>
                        <a:lnTo>
                          <a:pt x="2274" y="2434"/>
                        </a:lnTo>
                        <a:lnTo>
                          <a:pt x="2302" y="2390"/>
                        </a:lnTo>
                        <a:lnTo>
                          <a:pt x="2334" y="2368"/>
                        </a:lnTo>
                        <a:lnTo>
                          <a:pt x="2352" y="2336"/>
                        </a:lnTo>
                        <a:lnTo>
                          <a:pt x="2346" y="2304"/>
                        </a:lnTo>
                        <a:lnTo>
                          <a:pt x="2318" y="2270"/>
                        </a:lnTo>
                        <a:lnTo>
                          <a:pt x="2280" y="2246"/>
                        </a:lnTo>
                        <a:lnTo>
                          <a:pt x="2264" y="2186"/>
                        </a:lnTo>
                        <a:lnTo>
                          <a:pt x="2274" y="2140"/>
                        </a:lnTo>
                        <a:lnTo>
                          <a:pt x="2288" y="2090"/>
                        </a:lnTo>
                        <a:lnTo>
                          <a:pt x="2290" y="2086"/>
                        </a:lnTo>
                        <a:lnTo>
                          <a:pt x="2296" y="2086"/>
                        </a:lnTo>
                        <a:lnTo>
                          <a:pt x="2308" y="2088"/>
                        </a:lnTo>
                        <a:lnTo>
                          <a:pt x="2328" y="2096"/>
                        </a:lnTo>
                        <a:lnTo>
                          <a:pt x="2370" y="2082"/>
                        </a:lnTo>
                        <a:lnTo>
                          <a:pt x="2376" y="2058"/>
                        </a:lnTo>
                        <a:lnTo>
                          <a:pt x="2440" y="2024"/>
                        </a:lnTo>
                        <a:lnTo>
                          <a:pt x="2384" y="1780"/>
                        </a:lnTo>
                        <a:lnTo>
                          <a:pt x="2264" y="1588"/>
                        </a:lnTo>
                        <a:lnTo>
                          <a:pt x="2204" y="1444"/>
                        </a:lnTo>
                        <a:lnTo>
                          <a:pt x="2204" y="1264"/>
                        </a:lnTo>
                        <a:lnTo>
                          <a:pt x="2212" y="1228"/>
                        </a:lnTo>
                        <a:lnTo>
                          <a:pt x="2224" y="1194"/>
                        </a:lnTo>
                        <a:lnTo>
                          <a:pt x="2232" y="1174"/>
                        </a:lnTo>
                        <a:lnTo>
                          <a:pt x="2240" y="1156"/>
                        </a:lnTo>
                        <a:lnTo>
                          <a:pt x="2248" y="1138"/>
                        </a:lnTo>
                        <a:lnTo>
                          <a:pt x="2258" y="1112"/>
                        </a:lnTo>
                        <a:lnTo>
                          <a:pt x="2282" y="1046"/>
                        </a:lnTo>
                        <a:lnTo>
                          <a:pt x="2276" y="1048"/>
                        </a:lnTo>
                        <a:lnTo>
                          <a:pt x="2274" y="1046"/>
                        </a:lnTo>
                        <a:lnTo>
                          <a:pt x="2270" y="1038"/>
                        </a:lnTo>
                        <a:lnTo>
                          <a:pt x="2266" y="1032"/>
                        </a:lnTo>
                        <a:lnTo>
                          <a:pt x="2262" y="1026"/>
                        </a:lnTo>
                        <a:lnTo>
                          <a:pt x="2256" y="1018"/>
                        </a:lnTo>
                        <a:lnTo>
                          <a:pt x="2246" y="1014"/>
                        </a:lnTo>
                        <a:lnTo>
                          <a:pt x="2236" y="1006"/>
                        </a:lnTo>
                        <a:lnTo>
                          <a:pt x="2234" y="1004"/>
                        </a:lnTo>
                        <a:lnTo>
                          <a:pt x="2232" y="1000"/>
                        </a:lnTo>
                        <a:lnTo>
                          <a:pt x="2234" y="998"/>
                        </a:lnTo>
                        <a:lnTo>
                          <a:pt x="2234" y="994"/>
                        </a:lnTo>
                        <a:lnTo>
                          <a:pt x="2242" y="988"/>
                        </a:lnTo>
                        <a:lnTo>
                          <a:pt x="2250" y="982"/>
                        </a:lnTo>
                        <a:lnTo>
                          <a:pt x="2262" y="978"/>
                        </a:lnTo>
                        <a:lnTo>
                          <a:pt x="2274" y="974"/>
                        </a:lnTo>
                        <a:lnTo>
                          <a:pt x="2286" y="974"/>
                        </a:lnTo>
                        <a:lnTo>
                          <a:pt x="2292" y="974"/>
                        </a:lnTo>
                        <a:lnTo>
                          <a:pt x="2296" y="972"/>
                        </a:lnTo>
                        <a:lnTo>
                          <a:pt x="2298" y="968"/>
                        </a:lnTo>
                        <a:lnTo>
                          <a:pt x="2300" y="966"/>
                        </a:lnTo>
                        <a:lnTo>
                          <a:pt x="2298" y="956"/>
                        </a:lnTo>
                        <a:lnTo>
                          <a:pt x="2294" y="946"/>
                        </a:lnTo>
                        <a:lnTo>
                          <a:pt x="2284" y="936"/>
                        </a:lnTo>
                        <a:lnTo>
                          <a:pt x="2272" y="928"/>
                        </a:lnTo>
                        <a:lnTo>
                          <a:pt x="2258" y="922"/>
                        </a:lnTo>
                        <a:lnTo>
                          <a:pt x="2250" y="922"/>
                        </a:lnTo>
                        <a:lnTo>
                          <a:pt x="2242" y="920"/>
                        </a:lnTo>
                        <a:lnTo>
                          <a:pt x="2224" y="920"/>
                        </a:lnTo>
                        <a:lnTo>
                          <a:pt x="2208" y="918"/>
                        </a:lnTo>
                        <a:lnTo>
                          <a:pt x="2182" y="912"/>
                        </a:lnTo>
                        <a:lnTo>
                          <a:pt x="2174" y="912"/>
                        </a:lnTo>
                        <a:lnTo>
                          <a:pt x="2172" y="912"/>
                        </a:lnTo>
                        <a:lnTo>
                          <a:pt x="2172" y="914"/>
                        </a:lnTo>
                        <a:lnTo>
                          <a:pt x="2174" y="918"/>
                        </a:lnTo>
                        <a:lnTo>
                          <a:pt x="2186" y="928"/>
                        </a:lnTo>
                        <a:lnTo>
                          <a:pt x="2192" y="934"/>
                        </a:lnTo>
                        <a:lnTo>
                          <a:pt x="2196" y="942"/>
                        </a:lnTo>
                        <a:lnTo>
                          <a:pt x="2198" y="948"/>
                        </a:lnTo>
                        <a:lnTo>
                          <a:pt x="2200" y="954"/>
                        </a:lnTo>
                        <a:lnTo>
                          <a:pt x="2196" y="966"/>
                        </a:lnTo>
                        <a:lnTo>
                          <a:pt x="2192" y="978"/>
                        </a:lnTo>
                        <a:lnTo>
                          <a:pt x="2188" y="990"/>
                        </a:lnTo>
                        <a:lnTo>
                          <a:pt x="2186" y="1000"/>
                        </a:lnTo>
                        <a:lnTo>
                          <a:pt x="2186" y="1006"/>
                        </a:lnTo>
                        <a:lnTo>
                          <a:pt x="2188" y="1012"/>
                        </a:lnTo>
                        <a:lnTo>
                          <a:pt x="2194" y="1016"/>
                        </a:lnTo>
                        <a:lnTo>
                          <a:pt x="2200" y="1022"/>
                        </a:lnTo>
                        <a:lnTo>
                          <a:pt x="2212" y="1032"/>
                        </a:lnTo>
                        <a:lnTo>
                          <a:pt x="2216" y="1036"/>
                        </a:lnTo>
                        <a:lnTo>
                          <a:pt x="2218" y="1040"/>
                        </a:lnTo>
                        <a:lnTo>
                          <a:pt x="2216" y="1046"/>
                        </a:lnTo>
                        <a:lnTo>
                          <a:pt x="2214" y="1054"/>
                        </a:lnTo>
                        <a:lnTo>
                          <a:pt x="2208" y="1062"/>
                        </a:lnTo>
                        <a:lnTo>
                          <a:pt x="2204" y="1072"/>
                        </a:lnTo>
                        <a:lnTo>
                          <a:pt x="2200" y="1084"/>
                        </a:lnTo>
                        <a:lnTo>
                          <a:pt x="2202" y="1098"/>
                        </a:lnTo>
                        <a:lnTo>
                          <a:pt x="2202" y="1106"/>
                        </a:lnTo>
                        <a:lnTo>
                          <a:pt x="2200" y="1104"/>
                        </a:lnTo>
                        <a:lnTo>
                          <a:pt x="2192" y="1096"/>
                        </a:lnTo>
                        <a:lnTo>
                          <a:pt x="2180" y="1084"/>
                        </a:lnTo>
                        <a:lnTo>
                          <a:pt x="2166" y="1072"/>
                        </a:lnTo>
                        <a:lnTo>
                          <a:pt x="2156" y="1068"/>
                        </a:lnTo>
                        <a:lnTo>
                          <a:pt x="2148" y="1066"/>
                        </a:lnTo>
                        <a:lnTo>
                          <a:pt x="2136" y="1064"/>
                        </a:lnTo>
                        <a:lnTo>
                          <a:pt x="2126" y="1066"/>
                        </a:lnTo>
                        <a:lnTo>
                          <a:pt x="2114" y="1070"/>
                        </a:lnTo>
                        <a:lnTo>
                          <a:pt x="2102" y="1076"/>
                        </a:lnTo>
                        <a:lnTo>
                          <a:pt x="2078" y="1092"/>
                        </a:lnTo>
                        <a:lnTo>
                          <a:pt x="2056" y="1104"/>
                        </a:lnTo>
                        <a:lnTo>
                          <a:pt x="2040" y="1114"/>
                        </a:lnTo>
                        <a:lnTo>
                          <a:pt x="2028" y="1122"/>
                        </a:lnTo>
                        <a:lnTo>
                          <a:pt x="2022" y="1130"/>
                        </a:lnTo>
                        <a:lnTo>
                          <a:pt x="2020" y="1134"/>
                        </a:lnTo>
                        <a:lnTo>
                          <a:pt x="2022" y="1140"/>
                        </a:lnTo>
                        <a:lnTo>
                          <a:pt x="2026" y="1150"/>
                        </a:lnTo>
                        <a:lnTo>
                          <a:pt x="2040" y="1166"/>
                        </a:lnTo>
                        <a:lnTo>
                          <a:pt x="2052" y="1180"/>
                        </a:lnTo>
                        <a:lnTo>
                          <a:pt x="2054" y="1186"/>
                        </a:lnTo>
                        <a:lnTo>
                          <a:pt x="2054" y="1192"/>
                        </a:lnTo>
                        <a:lnTo>
                          <a:pt x="2054" y="1196"/>
                        </a:lnTo>
                        <a:lnTo>
                          <a:pt x="2050" y="1198"/>
                        </a:lnTo>
                        <a:lnTo>
                          <a:pt x="2046" y="1200"/>
                        </a:lnTo>
                        <a:lnTo>
                          <a:pt x="2040" y="1202"/>
                        </a:lnTo>
                        <a:lnTo>
                          <a:pt x="2026" y="1202"/>
                        </a:lnTo>
                        <a:lnTo>
                          <a:pt x="2006" y="1198"/>
                        </a:lnTo>
                        <a:lnTo>
                          <a:pt x="1984" y="1190"/>
                        </a:lnTo>
                        <a:lnTo>
                          <a:pt x="1958" y="1180"/>
                        </a:lnTo>
                        <a:lnTo>
                          <a:pt x="1934" y="1170"/>
                        </a:lnTo>
                        <a:lnTo>
                          <a:pt x="1916" y="1164"/>
                        </a:lnTo>
                        <a:lnTo>
                          <a:pt x="1900" y="1162"/>
                        </a:lnTo>
                        <a:lnTo>
                          <a:pt x="1892" y="1164"/>
                        </a:lnTo>
                        <a:lnTo>
                          <a:pt x="1888" y="1166"/>
                        </a:lnTo>
                        <a:lnTo>
                          <a:pt x="1886" y="1170"/>
                        </a:lnTo>
                        <a:lnTo>
                          <a:pt x="1886" y="1176"/>
                        </a:lnTo>
                        <a:lnTo>
                          <a:pt x="1892" y="1186"/>
                        </a:lnTo>
                        <a:lnTo>
                          <a:pt x="1900" y="1196"/>
                        </a:lnTo>
                        <a:lnTo>
                          <a:pt x="1912" y="1206"/>
                        </a:lnTo>
                        <a:lnTo>
                          <a:pt x="1924" y="1214"/>
                        </a:lnTo>
                        <a:lnTo>
                          <a:pt x="1946" y="1222"/>
                        </a:lnTo>
                        <a:lnTo>
                          <a:pt x="1954" y="1226"/>
                        </a:lnTo>
                        <a:lnTo>
                          <a:pt x="1956" y="1228"/>
                        </a:lnTo>
                        <a:lnTo>
                          <a:pt x="1956" y="1232"/>
                        </a:lnTo>
                        <a:lnTo>
                          <a:pt x="1952" y="1238"/>
                        </a:lnTo>
                        <a:lnTo>
                          <a:pt x="1940" y="1246"/>
                        </a:lnTo>
                        <a:lnTo>
                          <a:pt x="1926" y="1252"/>
                        </a:lnTo>
                        <a:lnTo>
                          <a:pt x="1920" y="1252"/>
                        </a:lnTo>
                        <a:lnTo>
                          <a:pt x="1916" y="1252"/>
                        </a:lnTo>
                        <a:lnTo>
                          <a:pt x="1908" y="1248"/>
                        </a:lnTo>
                        <a:lnTo>
                          <a:pt x="1902" y="1240"/>
                        </a:lnTo>
                        <a:lnTo>
                          <a:pt x="1894" y="1232"/>
                        </a:lnTo>
                        <a:lnTo>
                          <a:pt x="1886" y="1224"/>
                        </a:lnTo>
                        <a:lnTo>
                          <a:pt x="1874" y="1216"/>
                        </a:lnTo>
                        <a:lnTo>
                          <a:pt x="1868" y="1212"/>
                        </a:lnTo>
                        <a:lnTo>
                          <a:pt x="1858" y="1210"/>
                        </a:lnTo>
                        <a:lnTo>
                          <a:pt x="1844" y="1206"/>
                        </a:lnTo>
                        <a:lnTo>
                          <a:pt x="1836" y="1202"/>
                        </a:lnTo>
                        <a:lnTo>
                          <a:pt x="1832" y="1196"/>
                        </a:lnTo>
                        <a:lnTo>
                          <a:pt x="1832" y="1188"/>
                        </a:lnTo>
                        <a:lnTo>
                          <a:pt x="1832" y="1182"/>
                        </a:lnTo>
                        <a:lnTo>
                          <a:pt x="1830" y="1174"/>
                        </a:lnTo>
                        <a:lnTo>
                          <a:pt x="1826" y="1164"/>
                        </a:lnTo>
                        <a:lnTo>
                          <a:pt x="1818" y="1156"/>
                        </a:lnTo>
                        <a:lnTo>
                          <a:pt x="1814" y="1152"/>
                        </a:lnTo>
                        <a:lnTo>
                          <a:pt x="1812" y="1148"/>
                        </a:lnTo>
                        <a:lnTo>
                          <a:pt x="1812" y="1144"/>
                        </a:lnTo>
                        <a:lnTo>
                          <a:pt x="1812" y="1140"/>
                        </a:lnTo>
                        <a:lnTo>
                          <a:pt x="1816" y="1134"/>
                        </a:lnTo>
                        <a:lnTo>
                          <a:pt x="1822" y="1128"/>
                        </a:lnTo>
                        <a:lnTo>
                          <a:pt x="1826" y="1122"/>
                        </a:lnTo>
                        <a:lnTo>
                          <a:pt x="1830" y="1114"/>
                        </a:lnTo>
                        <a:lnTo>
                          <a:pt x="1828" y="1110"/>
                        </a:lnTo>
                        <a:lnTo>
                          <a:pt x="1826" y="1106"/>
                        </a:lnTo>
                        <a:lnTo>
                          <a:pt x="1822" y="1100"/>
                        </a:lnTo>
                        <a:lnTo>
                          <a:pt x="1816" y="1096"/>
                        </a:lnTo>
                        <a:lnTo>
                          <a:pt x="1800" y="1084"/>
                        </a:lnTo>
                        <a:lnTo>
                          <a:pt x="1784" y="1076"/>
                        </a:lnTo>
                        <a:lnTo>
                          <a:pt x="1758" y="1060"/>
                        </a:lnTo>
                        <a:lnTo>
                          <a:pt x="1746" y="1054"/>
                        </a:lnTo>
                        <a:lnTo>
                          <a:pt x="1738" y="1046"/>
                        </a:lnTo>
                        <a:lnTo>
                          <a:pt x="1730" y="1036"/>
                        </a:lnTo>
                        <a:lnTo>
                          <a:pt x="1726" y="1026"/>
                        </a:lnTo>
                        <a:lnTo>
                          <a:pt x="1724" y="1018"/>
                        </a:lnTo>
                        <a:lnTo>
                          <a:pt x="1726" y="1016"/>
                        </a:lnTo>
                        <a:lnTo>
                          <a:pt x="1736" y="1026"/>
                        </a:lnTo>
                        <a:lnTo>
                          <a:pt x="1746" y="1036"/>
                        </a:lnTo>
                        <a:lnTo>
                          <a:pt x="1762" y="1044"/>
                        </a:lnTo>
                        <a:lnTo>
                          <a:pt x="1782" y="1054"/>
                        </a:lnTo>
                        <a:lnTo>
                          <a:pt x="1808" y="1060"/>
                        </a:lnTo>
                        <a:lnTo>
                          <a:pt x="1836" y="1066"/>
                        </a:lnTo>
                        <a:lnTo>
                          <a:pt x="1864" y="1074"/>
                        </a:lnTo>
                        <a:lnTo>
                          <a:pt x="1920" y="1092"/>
                        </a:lnTo>
                        <a:lnTo>
                          <a:pt x="1948" y="1098"/>
                        </a:lnTo>
                        <a:lnTo>
                          <a:pt x="1962" y="1100"/>
                        </a:lnTo>
                        <a:lnTo>
                          <a:pt x="1976" y="1100"/>
                        </a:lnTo>
                        <a:lnTo>
                          <a:pt x="1990" y="1098"/>
                        </a:lnTo>
                        <a:lnTo>
                          <a:pt x="2002" y="1096"/>
                        </a:lnTo>
                        <a:lnTo>
                          <a:pt x="2016" y="1092"/>
                        </a:lnTo>
                        <a:lnTo>
                          <a:pt x="2030" y="1084"/>
                        </a:lnTo>
                        <a:lnTo>
                          <a:pt x="2052" y="1070"/>
                        </a:lnTo>
                        <a:lnTo>
                          <a:pt x="2072" y="1056"/>
                        </a:lnTo>
                        <a:lnTo>
                          <a:pt x="2084" y="1042"/>
                        </a:lnTo>
                        <a:lnTo>
                          <a:pt x="2090" y="1036"/>
                        </a:lnTo>
                        <a:lnTo>
                          <a:pt x="2092" y="1030"/>
                        </a:lnTo>
                        <a:lnTo>
                          <a:pt x="2094" y="1022"/>
                        </a:lnTo>
                        <a:lnTo>
                          <a:pt x="2092" y="1016"/>
                        </a:lnTo>
                        <a:lnTo>
                          <a:pt x="2090" y="1010"/>
                        </a:lnTo>
                        <a:lnTo>
                          <a:pt x="2086" y="1002"/>
                        </a:lnTo>
                        <a:lnTo>
                          <a:pt x="2080" y="994"/>
                        </a:lnTo>
                        <a:lnTo>
                          <a:pt x="2072" y="988"/>
                        </a:lnTo>
                        <a:lnTo>
                          <a:pt x="2050" y="970"/>
                        </a:lnTo>
                        <a:lnTo>
                          <a:pt x="2010" y="946"/>
                        </a:lnTo>
                        <a:lnTo>
                          <a:pt x="1982" y="934"/>
                        </a:lnTo>
                        <a:lnTo>
                          <a:pt x="1954" y="920"/>
                        </a:lnTo>
                        <a:lnTo>
                          <a:pt x="1910" y="896"/>
                        </a:lnTo>
                        <a:lnTo>
                          <a:pt x="1884" y="882"/>
                        </a:lnTo>
                        <a:lnTo>
                          <a:pt x="1868" y="874"/>
                        </a:lnTo>
                        <a:lnTo>
                          <a:pt x="1854" y="870"/>
                        </a:lnTo>
                        <a:lnTo>
                          <a:pt x="1844" y="870"/>
                        </a:lnTo>
                        <a:lnTo>
                          <a:pt x="1834" y="872"/>
                        </a:lnTo>
                        <a:lnTo>
                          <a:pt x="1822" y="872"/>
                        </a:lnTo>
                        <a:lnTo>
                          <a:pt x="1808" y="870"/>
                        </a:lnTo>
                        <a:lnTo>
                          <a:pt x="1786" y="866"/>
                        </a:lnTo>
                        <a:lnTo>
                          <a:pt x="1768" y="858"/>
                        </a:lnTo>
                        <a:lnTo>
                          <a:pt x="1758" y="852"/>
                        </a:lnTo>
                        <a:lnTo>
                          <a:pt x="1756" y="850"/>
                        </a:lnTo>
                        <a:lnTo>
                          <a:pt x="1756" y="846"/>
                        </a:lnTo>
                        <a:lnTo>
                          <a:pt x="1758" y="844"/>
                        </a:lnTo>
                        <a:lnTo>
                          <a:pt x="1758" y="840"/>
                        </a:lnTo>
                        <a:lnTo>
                          <a:pt x="1752" y="834"/>
                        </a:lnTo>
                        <a:lnTo>
                          <a:pt x="1740" y="828"/>
                        </a:lnTo>
                        <a:lnTo>
                          <a:pt x="1726" y="824"/>
                        </a:lnTo>
                        <a:lnTo>
                          <a:pt x="1718" y="824"/>
                        </a:lnTo>
                        <a:lnTo>
                          <a:pt x="1712" y="826"/>
                        </a:lnTo>
                        <a:lnTo>
                          <a:pt x="1710" y="830"/>
                        </a:lnTo>
                        <a:lnTo>
                          <a:pt x="1706" y="834"/>
                        </a:lnTo>
                        <a:lnTo>
                          <a:pt x="1698" y="838"/>
                        </a:lnTo>
                        <a:lnTo>
                          <a:pt x="1686" y="838"/>
                        </a:lnTo>
                        <a:lnTo>
                          <a:pt x="1666" y="834"/>
                        </a:lnTo>
                        <a:lnTo>
                          <a:pt x="1658" y="832"/>
                        </a:lnTo>
                        <a:lnTo>
                          <a:pt x="1652" y="832"/>
                        </a:lnTo>
                        <a:lnTo>
                          <a:pt x="1648" y="832"/>
                        </a:lnTo>
                        <a:lnTo>
                          <a:pt x="1644" y="828"/>
                        </a:lnTo>
                        <a:lnTo>
                          <a:pt x="1640" y="828"/>
                        </a:lnTo>
                        <a:lnTo>
                          <a:pt x="1638" y="830"/>
                        </a:lnTo>
                        <a:lnTo>
                          <a:pt x="1636" y="834"/>
                        </a:lnTo>
                        <a:lnTo>
                          <a:pt x="1630" y="836"/>
                        </a:lnTo>
                        <a:lnTo>
                          <a:pt x="1620" y="838"/>
                        </a:lnTo>
                        <a:lnTo>
                          <a:pt x="1618" y="838"/>
                        </a:lnTo>
                        <a:lnTo>
                          <a:pt x="1618" y="834"/>
                        </a:lnTo>
                        <a:lnTo>
                          <a:pt x="1622" y="830"/>
                        </a:lnTo>
                        <a:lnTo>
                          <a:pt x="1622" y="826"/>
                        </a:lnTo>
                        <a:lnTo>
                          <a:pt x="1620" y="822"/>
                        </a:lnTo>
                        <a:lnTo>
                          <a:pt x="1618" y="820"/>
                        </a:lnTo>
                        <a:lnTo>
                          <a:pt x="1614" y="818"/>
                        </a:lnTo>
                        <a:lnTo>
                          <a:pt x="1608" y="818"/>
                        </a:lnTo>
                        <a:lnTo>
                          <a:pt x="1598" y="816"/>
                        </a:lnTo>
                        <a:lnTo>
                          <a:pt x="1590" y="814"/>
                        </a:lnTo>
                        <a:lnTo>
                          <a:pt x="1586" y="812"/>
                        </a:lnTo>
                        <a:lnTo>
                          <a:pt x="1580" y="810"/>
                        </a:lnTo>
                        <a:lnTo>
                          <a:pt x="1576" y="810"/>
                        </a:lnTo>
                        <a:lnTo>
                          <a:pt x="1580" y="808"/>
                        </a:lnTo>
                        <a:lnTo>
                          <a:pt x="1592" y="808"/>
                        </a:lnTo>
                        <a:lnTo>
                          <a:pt x="1612" y="812"/>
                        </a:lnTo>
                        <a:lnTo>
                          <a:pt x="1624" y="812"/>
                        </a:lnTo>
                        <a:lnTo>
                          <a:pt x="1634" y="812"/>
                        </a:lnTo>
                        <a:lnTo>
                          <a:pt x="1640" y="810"/>
                        </a:lnTo>
                        <a:lnTo>
                          <a:pt x="1646" y="808"/>
                        </a:lnTo>
                        <a:lnTo>
                          <a:pt x="1654" y="800"/>
                        </a:lnTo>
                        <a:lnTo>
                          <a:pt x="1658" y="800"/>
                        </a:lnTo>
                        <a:lnTo>
                          <a:pt x="1662" y="800"/>
                        </a:lnTo>
                        <a:lnTo>
                          <a:pt x="1668" y="800"/>
                        </a:lnTo>
                        <a:lnTo>
                          <a:pt x="1672" y="798"/>
                        </a:lnTo>
                        <a:lnTo>
                          <a:pt x="1674" y="796"/>
                        </a:lnTo>
                        <a:lnTo>
                          <a:pt x="1676" y="794"/>
                        </a:lnTo>
                        <a:lnTo>
                          <a:pt x="1676" y="790"/>
                        </a:lnTo>
                        <a:lnTo>
                          <a:pt x="1674" y="788"/>
                        </a:lnTo>
                        <a:lnTo>
                          <a:pt x="1672" y="786"/>
                        </a:lnTo>
                        <a:lnTo>
                          <a:pt x="1668" y="786"/>
                        </a:lnTo>
                        <a:lnTo>
                          <a:pt x="1660" y="786"/>
                        </a:lnTo>
                        <a:lnTo>
                          <a:pt x="1658" y="782"/>
                        </a:lnTo>
                        <a:lnTo>
                          <a:pt x="1656" y="780"/>
                        </a:lnTo>
                        <a:lnTo>
                          <a:pt x="1650" y="778"/>
                        </a:lnTo>
                        <a:lnTo>
                          <a:pt x="1648" y="776"/>
                        </a:lnTo>
                        <a:lnTo>
                          <a:pt x="1644" y="774"/>
                        </a:lnTo>
                        <a:lnTo>
                          <a:pt x="1640" y="770"/>
                        </a:lnTo>
                        <a:lnTo>
                          <a:pt x="1636" y="766"/>
                        </a:lnTo>
                        <a:lnTo>
                          <a:pt x="1634" y="766"/>
                        </a:lnTo>
                        <a:lnTo>
                          <a:pt x="1630" y="768"/>
                        </a:lnTo>
                        <a:lnTo>
                          <a:pt x="1624" y="768"/>
                        </a:lnTo>
                        <a:lnTo>
                          <a:pt x="1624" y="766"/>
                        </a:lnTo>
                        <a:lnTo>
                          <a:pt x="1620" y="764"/>
                        </a:lnTo>
                        <a:lnTo>
                          <a:pt x="1614" y="766"/>
                        </a:lnTo>
                        <a:lnTo>
                          <a:pt x="1606" y="768"/>
                        </a:lnTo>
                        <a:lnTo>
                          <a:pt x="1606" y="764"/>
                        </a:lnTo>
                        <a:lnTo>
                          <a:pt x="1606" y="762"/>
                        </a:lnTo>
                        <a:lnTo>
                          <a:pt x="1606" y="760"/>
                        </a:lnTo>
                        <a:lnTo>
                          <a:pt x="1602" y="758"/>
                        </a:lnTo>
                        <a:lnTo>
                          <a:pt x="1596" y="756"/>
                        </a:lnTo>
                        <a:lnTo>
                          <a:pt x="1588" y="754"/>
                        </a:lnTo>
                        <a:lnTo>
                          <a:pt x="1582" y="754"/>
                        </a:lnTo>
                        <a:lnTo>
                          <a:pt x="1578" y="758"/>
                        </a:lnTo>
                        <a:lnTo>
                          <a:pt x="1574" y="760"/>
                        </a:lnTo>
                        <a:lnTo>
                          <a:pt x="1572" y="766"/>
                        </a:lnTo>
                        <a:lnTo>
                          <a:pt x="1570" y="770"/>
                        </a:lnTo>
                        <a:lnTo>
                          <a:pt x="1570" y="780"/>
                        </a:lnTo>
                        <a:lnTo>
                          <a:pt x="1572" y="786"/>
                        </a:lnTo>
                        <a:lnTo>
                          <a:pt x="1568" y="786"/>
                        </a:lnTo>
                        <a:lnTo>
                          <a:pt x="1564" y="782"/>
                        </a:lnTo>
                        <a:lnTo>
                          <a:pt x="1560" y="782"/>
                        </a:lnTo>
                        <a:lnTo>
                          <a:pt x="1558" y="782"/>
                        </a:lnTo>
                        <a:lnTo>
                          <a:pt x="1550" y="784"/>
                        </a:lnTo>
                        <a:lnTo>
                          <a:pt x="1548" y="784"/>
                        </a:lnTo>
                        <a:lnTo>
                          <a:pt x="1548" y="782"/>
                        </a:lnTo>
                        <a:lnTo>
                          <a:pt x="1554" y="778"/>
                        </a:lnTo>
                        <a:lnTo>
                          <a:pt x="1560" y="772"/>
                        </a:lnTo>
                        <a:lnTo>
                          <a:pt x="1564" y="768"/>
                        </a:lnTo>
                        <a:lnTo>
                          <a:pt x="1564" y="766"/>
                        </a:lnTo>
                        <a:lnTo>
                          <a:pt x="1562" y="766"/>
                        </a:lnTo>
                        <a:lnTo>
                          <a:pt x="1556" y="766"/>
                        </a:lnTo>
                        <a:lnTo>
                          <a:pt x="1554" y="766"/>
                        </a:lnTo>
                        <a:lnTo>
                          <a:pt x="1554" y="762"/>
                        </a:lnTo>
                        <a:lnTo>
                          <a:pt x="1558" y="758"/>
                        </a:lnTo>
                        <a:lnTo>
                          <a:pt x="1564" y="756"/>
                        </a:lnTo>
                        <a:lnTo>
                          <a:pt x="1572" y="752"/>
                        </a:lnTo>
                        <a:lnTo>
                          <a:pt x="1574" y="750"/>
                        </a:lnTo>
                        <a:lnTo>
                          <a:pt x="1574" y="748"/>
                        </a:lnTo>
                        <a:lnTo>
                          <a:pt x="1572" y="746"/>
                        </a:lnTo>
                        <a:lnTo>
                          <a:pt x="1570" y="746"/>
                        </a:lnTo>
                        <a:lnTo>
                          <a:pt x="1566" y="746"/>
                        </a:lnTo>
                        <a:lnTo>
                          <a:pt x="1562" y="746"/>
                        </a:lnTo>
                        <a:lnTo>
                          <a:pt x="1560" y="746"/>
                        </a:lnTo>
                        <a:lnTo>
                          <a:pt x="1560" y="742"/>
                        </a:lnTo>
                        <a:lnTo>
                          <a:pt x="1560" y="740"/>
                        </a:lnTo>
                        <a:lnTo>
                          <a:pt x="1558" y="740"/>
                        </a:lnTo>
                        <a:lnTo>
                          <a:pt x="1554" y="740"/>
                        </a:lnTo>
                        <a:lnTo>
                          <a:pt x="1548" y="742"/>
                        </a:lnTo>
                        <a:lnTo>
                          <a:pt x="1544" y="742"/>
                        </a:lnTo>
                        <a:lnTo>
                          <a:pt x="1540" y="740"/>
                        </a:lnTo>
                        <a:lnTo>
                          <a:pt x="1538" y="738"/>
                        </a:lnTo>
                        <a:lnTo>
                          <a:pt x="1536" y="738"/>
                        </a:lnTo>
                        <a:lnTo>
                          <a:pt x="1534" y="740"/>
                        </a:lnTo>
                        <a:lnTo>
                          <a:pt x="1532" y="744"/>
                        </a:lnTo>
                        <a:lnTo>
                          <a:pt x="1530" y="744"/>
                        </a:lnTo>
                        <a:lnTo>
                          <a:pt x="1528" y="744"/>
                        </a:lnTo>
                        <a:lnTo>
                          <a:pt x="1524" y="742"/>
                        </a:lnTo>
                        <a:lnTo>
                          <a:pt x="1522" y="744"/>
                        </a:lnTo>
                        <a:lnTo>
                          <a:pt x="1518" y="746"/>
                        </a:lnTo>
                        <a:lnTo>
                          <a:pt x="1518" y="750"/>
                        </a:lnTo>
                        <a:lnTo>
                          <a:pt x="1518" y="752"/>
                        </a:lnTo>
                        <a:lnTo>
                          <a:pt x="1520" y="752"/>
                        </a:lnTo>
                        <a:lnTo>
                          <a:pt x="1524" y="754"/>
                        </a:lnTo>
                        <a:lnTo>
                          <a:pt x="1530" y="754"/>
                        </a:lnTo>
                        <a:lnTo>
                          <a:pt x="1528" y="756"/>
                        </a:lnTo>
                        <a:lnTo>
                          <a:pt x="1522" y="760"/>
                        </a:lnTo>
                        <a:lnTo>
                          <a:pt x="1522" y="762"/>
                        </a:lnTo>
                        <a:lnTo>
                          <a:pt x="1520" y="764"/>
                        </a:lnTo>
                        <a:lnTo>
                          <a:pt x="1516" y="766"/>
                        </a:lnTo>
                        <a:lnTo>
                          <a:pt x="1516" y="768"/>
                        </a:lnTo>
                        <a:lnTo>
                          <a:pt x="1514" y="772"/>
                        </a:lnTo>
                        <a:lnTo>
                          <a:pt x="1512" y="772"/>
                        </a:lnTo>
                        <a:lnTo>
                          <a:pt x="1510" y="774"/>
                        </a:lnTo>
                        <a:lnTo>
                          <a:pt x="1510" y="780"/>
                        </a:lnTo>
                        <a:lnTo>
                          <a:pt x="1510" y="782"/>
                        </a:lnTo>
                        <a:lnTo>
                          <a:pt x="1510" y="784"/>
                        </a:lnTo>
                        <a:lnTo>
                          <a:pt x="1504" y="786"/>
                        </a:lnTo>
                        <a:lnTo>
                          <a:pt x="1496" y="790"/>
                        </a:lnTo>
                        <a:lnTo>
                          <a:pt x="1492" y="792"/>
                        </a:lnTo>
                        <a:lnTo>
                          <a:pt x="1490" y="790"/>
                        </a:lnTo>
                        <a:lnTo>
                          <a:pt x="1492" y="784"/>
                        </a:lnTo>
                        <a:lnTo>
                          <a:pt x="1494" y="776"/>
                        </a:lnTo>
                        <a:lnTo>
                          <a:pt x="1496" y="770"/>
                        </a:lnTo>
                        <a:lnTo>
                          <a:pt x="1496" y="766"/>
                        </a:lnTo>
                        <a:lnTo>
                          <a:pt x="1498" y="760"/>
                        </a:lnTo>
                        <a:lnTo>
                          <a:pt x="1500" y="754"/>
                        </a:lnTo>
                        <a:lnTo>
                          <a:pt x="1498" y="750"/>
                        </a:lnTo>
                        <a:lnTo>
                          <a:pt x="1494" y="750"/>
                        </a:lnTo>
                        <a:lnTo>
                          <a:pt x="1490" y="752"/>
                        </a:lnTo>
                        <a:lnTo>
                          <a:pt x="1480" y="762"/>
                        </a:lnTo>
                        <a:lnTo>
                          <a:pt x="1456" y="784"/>
                        </a:lnTo>
                        <a:lnTo>
                          <a:pt x="1450" y="790"/>
                        </a:lnTo>
                        <a:lnTo>
                          <a:pt x="1450" y="794"/>
                        </a:lnTo>
                        <a:lnTo>
                          <a:pt x="1450" y="798"/>
                        </a:lnTo>
                        <a:lnTo>
                          <a:pt x="1446" y="804"/>
                        </a:lnTo>
                        <a:lnTo>
                          <a:pt x="1440" y="810"/>
                        </a:lnTo>
                        <a:lnTo>
                          <a:pt x="1436" y="810"/>
                        </a:lnTo>
                        <a:lnTo>
                          <a:pt x="1434" y="810"/>
                        </a:lnTo>
                        <a:lnTo>
                          <a:pt x="1432" y="810"/>
                        </a:lnTo>
                        <a:lnTo>
                          <a:pt x="1428" y="812"/>
                        </a:lnTo>
                        <a:lnTo>
                          <a:pt x="1426" y="812"/>
                        </a:lnTo>
                        <a:lnTo>
                          <a:pt x="1428" y="808"/>
                        </a:lnTo>
                        <a:lnTo>
                          <a:pt x="1432" y="802"/>
                        </a:lnTo>
                        <a:lnTo>
                          <a:pt x="1436" y="798"/>
                        </a:lnTo>
                        <a:lnTo>
                          <a:pt x="1436" y="794"/>
                        </a:lnTo>
                        <a:lnTo>
                          <a:pt x="1436" y="792"/>
                        </a:lnTo>
                        <a:lnTo>
                          <a:pt x="1438" y="790"/>
                        </a:lnTo>
                        <a:lnTo>
                          <a:pt x="1442" y="784"/>
                        </a:lnTo>
                        <a:lnTo>
                          <a:pt x="1440" y="782"/>
                        </a:lnTo>
                        <a:lnTo>
                          <a:pt x="1440" y="778"/>
                        </a:lnTo>
                        <a:lnTo>
                          <a:pt x="1448" y="770"/>
                        </a:lnTo>
                        <a:lnTo>
                          <a:pt x="1466" y="756"/>
                        </a:lnTo>
                        <a:lnTo>
                          <a:pt x="1466" y="754"/>
                        </a:lnTo>
                        <a:lnTo>
                          <a:pt x="1458" y="754"/>
                        </a:lnTo>
                        <a:lnTo>
                          <a:pt x="1454" y="752"/>
                        </a:lnTo>
                        <a:lnTo>
                          <a:pt x="1450" y="752"/>
                        </a:lnTo>
                        <a:lnTo>
                          <a:pt x="1446" y="748"/>
                        </a:lnTo>
                        <a:lnTo>
                          <a:pt x="1446" y="746"/>
                        </a:lnTo>
                        <a:lnTo>
                          <a:pt x="1444" y="752"/>
                        </a:lnTo>
                        <a:lnTo>
                          <a:pt x="1442" y="758"/>
                        </a:lnTo>
                        <a:lnTo>
                          <a:pt x="1442" y="760"/>
                        </a:lnTo>
                        <a:lnTo>
                          <a:pt x="1440" y="758"/>
                        </a:lnTo>
                        <a:lnTo>
                          <a:pt x="1438" y="754"/>
                        </a:lnTo>
                        <a:lnTo>
                          <a:pt x="1434" y="750"/>
                        </a:lnTo>
                        <a:lnTo>
                          <a:pt x="1430" y="748"/>
                        </a:lnTo>
                        <a:lnTo>
                          <a:pt x="1426" y="750"/>
                        </a:lnTo>
                        <a:lnTo>
                          <a:pt x="1424" y="750"/>
                        </a:lnTo>
                        <a:lnTo>
                          <a:pt x="1420" y="748"/>
                        </a:lnTo>
                        <a:lnTo>
                          <a:pt x="1418" y="746"/>
                        </a:lnTo>
                        <a:lnTo>
                          <a:pt x="1414" y="746"/>
                        </a:lnTo>
                        <a:lnTo>
                          <a:pt x="1412" y="748"/>
                        </a:lnTo>
                        <a:lnTo>
                          <a:pt x="1414" y="752"/>
                        </a:lnTo>
                        <a:lnTo>
                          <a:pt x="1416" y="754"/>
                        </a:lnTo>
                        <a:lnTo>
                          <a:pt x="1416" y="758"/>
                        </a:lnTo>
                        <a:lnTo>
                          <a:pt x="1414" y="760"/>
                        </a:lnTo>
                        <a:lnTo>
                          <a:pt x="1408" y="758"/>
                        </a:lnTo>
                        <a:lnTo>
                          <a:pt x="1402" y="754"/>
                        </a:lnTo>
                        <a:lnTo>
                          <a:pt x="1400" y="756"/>
                        </a:lnTo>
                        <a:lnTo>
                          <a:pt x="1402" y="760"/>
                        </a:lnTo>
                        <a:lnTo>
                          <a:pt x="1410" y="764"/>
                        </a:lnTo>
                        <a:lnTo>
                          <a:pt x="1418" y="768"/>
                        </a:lnTo>
                        <a:lnTo>
                          <a:pt x="1422" y="770"/>
                        </a:lnTo>
                        <a:lnTo>
                          <a:pt x="1418" y="772"/>
                        </a:lnTo>
                        <a:lnTo>
                          <a:pt x="1410" y="770"/>
                        </a:lnTo>
                        <a:lnTo>
                          <a:pt x="1404" y="768"/>
                        </a:lnTo>
                        <a:lnTo>
                          <a:pt x="1402" y="768"/>
                        </a:lnTo>
                        <a:lnTo>
                          <a:pt x="1402" y="770"/>
                        </a:lnTo>
                        <a:lnTo>
                          <a:pt x="1400" y="774"/>
                        </a:lnTo>
                        <a:lnTo>
                          <a:pt x="1396" y="778"/>
                        </a:lnTo>
                        <a:lnTo>
                          <a:pt x="1388" y="782"/>
                        </a:lnTo>
                        <a:lnTo>
                          <a:pt x="1376" y="790"/>
                        </a:lnTo>
                        <a:lnTo>
                          <a:pt x="1372" y="792"/>
                        </a:lnTo>
                        <a:lnTo>
                          <a:pt x="1372" y="794"/>
                        </a:lnTo>
                        <a:lnTo>
                          <a:pt x="1366" y="798"/>
                        </a:lnTo>
                        <a:lnTo>
                          <a:pt x="1362" y="800"/>
                        </a:lnTo>
                        <a:lnTo>
                          <a:pt x="1360" y="802"/>
                        </a:lnTo>
                        <a:lnTo>
                          <a:pt x="1360" y="804"/>
                        </a:lnTo>
                        <a:lnTo>
                          <a:pt x="1362" y="808"/>
                        </a:lnTo>
                        <a:lnTo>
                          <a:pt x="1360" y="810"/>
                        </a:lnTo>
                        <a:lnTo>
                          <a:pt x="1358" y="810"/>
                        </a:lnTo>
                        <a:lnTo>
                          <a:pt x="1358" y="812"/>
                        </a:lnTo>
                        <a:lnTo>
                          <a:pt x="1362" y="816"/>
                        </a:lnTo>
                        <a:lnTo>
                          <a:pt x="1368" y="818"/>
                        </a:lnTo>
                        <a:lnTo>
                          <a:pt x="1370" y="818"/>
                        </a:lnTo>
                        <a:lnTo>
                          <a:pt x="1368" y="818"/>
                        </a:lnTo>
                        <a:lnTo>
                          <a:pt x="1362" y="818"/>
                        </a:lnTo>
                        <a:lnTo>
                          <a:pt x="1356" y="818"/>
                        </a:lnTo>
                        <a:lnTo>
                          <a:pt x="1350" y="816"/>
                        </a:lnTo>
                        <a:lnTo>
                          <a:pt x="1350" y="814"/>
                        </a:lnTo>
                        <a:lnTo>
                          <a:pt x="1350" y="810"/>
                        </a:lnTo>
                        <a:lnTo>
                          <a:pt x="1350" y="806"/>
                        </a:lnTo>
                        <a:lnTo>
                          <a:pt x="1350" y="804"/>
                        </a:lnTo>
                        <a:lnTo>
                          <a:pt x="1342" y="802"/>
                        </a:lnTo>
                        <a:lnTo>
                          <a:pt x="1334" y="800"/>
                        </a:lnTo>
                        <a:lnTo>
                          <a:pt x="1326" y="800"/>
                        </a:lnTo>
                        <a:lnTo>
                          <a:pt x="1324" y="798"/>
                        </a:lnTo>
                        <a:lnTo>
                          <a:pt x="1322" y="798"/>
                        </a:lnTo>
                        <a:lnTo>
                          <a:pt x="1320" y="796"/>
                        </a:lnTo>
                        <a:lnTo>
                          <a:pt x="1318" y="798"/>
                        </a:lnTo>
                        <a:lnTo>
                          <a:pt x="1312" y="796"/>
                        </a:lnTo>
                        <a:lnTo>
                          <a:pt x="1308" y="794"/>
                        </a:lnTo>
                        <a:lnTo>
                          <a:pt x="1306" y="794"/>
                        </a:lnTo>
                        <a:lnTo>
                          <a:pt x="1306" y="796"/>
                        </a:lnTo>
                        <a:lnTo>
                          <a:pt x="1304" y="802"/>
                        </a:lnTo>
                        <a:lnTo>
                          <a:pt x="1302" y="808"/>
                        </a:lnTo>
                        <a:lnTo>
                          <a:pt x="1300" y="802"/>
                        </a:lnTo>
                        <a:lnTo>
                          <a:pt x="1298" y="800"/>
                        </a:lnTo>
                        <a:lnTo>
                          <a:pt x="1294" y="796"/>
                        </a:lnTo>
                        <a:lnTo>
                          <a:pt x="1290" y="796"/>
                        </a:lnTo>
                        <a:lnTo>
                          <a:pt x="1284" y="798"/>
                        </a:lnTo>
                        <a:lnTo>
                          <a:pt x="1278" y="802"/>
                        </a:lnTo>
                        <a:lnTo>
                          <a:pt x="1280" y="804"/>
                        </a:lnTo>
                        <a:lnTo>
                          <a:pt x="1286" y="806"/>
                        </a:lnTo>
                        <a:lnTo>
                          <a:pt x="1288" y="808"/>
                        </a:lnTo>
                        <a:lnTo>
                          <a:pt x="1290" y="810"/>
                        </a:lnTo>
                        <a:lnTo>
                          <a:pt x="1294" y="812"/>
                        </a:lnTo>
                        <a:lnTo>
                          <a:pt x="1298" y="812"/>
                        </a:lnTo>
                        <a:lnTo>
                          <a:pt x="1302" y="814"/>
                        </a:lnTo>
                        <a:lnTo>
                          <a:pt x="1304" y="816"/>
                        </a:lnTo>
                        <a:lnTo>
                          <a:pt x="1308" y="816"/>
                        </a:lnTo>
                        <a:lnTo>
                          <a:pt x="1310" y="818"/>
                        </a:lnTo>
                        <a:lnTo>
                          <a:pt x="1308" y="820"/>
                        </a:lnTo>
                        <a:lnTo>
                          <a:pt x="1306" y="822"/>
                        </a:lnTo>
                        <a:lnTo>
                          <a:pt x="1306" y="824"/>
                        </a:lnTo>
                        <a:lnTo>
                          <a:pt x="1312" y="832"/>
                        </a:lnTo>
                        <a:lnTo>
                          <a:pt x="1314" y="836"/>
                        </a:lnTo>
                        <a:lnTo>
                          <a:pt x="1312" y="836"/>
                        </a:lnTo>
                        <a:lnTo>
                          <a:pt x="1296" y="824"/>
                        </a:lnTo>
                        <a:lnTo>
                          <a:pt x="1286" y="818"/>
                        </a:lnTo>
                        <a:lnTo>
                          <a:pt x="1280" y="816"/>
                        </a:lnTo>
                        <a:lnTo>
                          <a:pt x="1278" y="818"/>
                        </a:lnTo>
                        <a:lnTo>
                          <a:pt x="1278" y="822"/>
                        </a:lnTo>
                        <a:lnTo>
                          <a:pt x="1280" y="822"/>
                        </a:lnTo>
                        <a:lnTo>
                          <a:pt x="1280" y="824"/>
                        </a:lnTo>
                        <a:lnTo>
                          <a:pt x="1276" y="826"/>
                        </a:lnTo>
                        <a:lnTo>
                          <a:pt x="1274" y="826"/>
                        </a:lnTo>
                        <a:lnTo>
                          <a:pt x="1272" y="826"/>
                        </a:lnTo>
                        <a:lnTo>
                          <a:pt x="1272" y="824"/>
                        </a:lnTo>
                        <a:lnTo>
                          <a:pt x="1274" y="822"/>
                        </a:lnTo>
                        <a:lnTo>
                          <a:pt x="1272" y="822"/>
                        </a:lnTo>
                        <a:lnTo>
                          <a:pt x="1266" y="824"/>
                        </a:lnTo>
                        <a:lnTo>
                          <a:pt x="1252" y="834"/>
                        </a:lnTo>
                        <a:lnTo>
                          <a:pt x="1252" y="836"/>
                        </a:lnTo>
                        <a:lnTo>
                          <a:pt x="1250" y="838"/>
                        </a:lnTo>
                        <a:lnTo>
                          <a:pt x="1248" y="846"/>
                        </a:lnTo>
                        <a:lnTo>
                          <a:pt x="1246" y="850"/>
                        </a:lnTo>
                        <a:lnTo>
                          <a:pt x="1244" y="856"/>
                        </a:lnTo>
                        <a:lnTo>
                          <a:pt x="1238" y="862"/>
                        </a:lnTo>
                        <a:lnTo>
                          <a:pt x="1228" y="868"/>
                        </a:lnTo>
                        <a:lnTo>
                          <a:pt x="1238" y="856"/>
                        </a:lnTo>
                        <a:lnTo>
                          <a:pt x="1242" y="844"/>
                        </a:lnTo>
                        <a:lnTo>
                          <a:pt x="1244" y="832"/>
                        </a:lnTo>
                        <a:lnTo>
                          <a:pt x="1244" y="824"/>
                        </a:lnTo>
                        <a:lnTo>
                          <a:pt x="1242" y="820"/>
                        </a:lnTo>
                        <a:lnTo>
                          <a:pt x="1240" y="822"/>
                        </a:lnTo>
                        <a:lnTo>
                          <a:pt x="1238" y="824"/>
                        </a:lnTo>
                        <a:lnTo>
                          <a:pt x="1236" y="826"/>
                        </a:lnTo>
                        <a:lnTo>
                          <a:pt x="1236" y="824"/>
                        </a:lnTo>
                        <a:lnTo>
                          <a:pt x="1232" y="822"/>
                        </a:lnTo>
                        <a:lnTo>
                          <a:pt x="1230" y="822"/>
                        </a:lnTo>
                        <a:lnTo>
                          <a:pt x="1224" y="834"/>
                        </a:lnTo>
                        <a:lnTo>
                          <a:pt x="1222" y="840"/>
                        </a:lnTo>
                        <a:lnTo>
                          <a:pt x="1222" y="842"/>
                        </a:lnTo>
                        <a:lnTo>
                          <a:pt x="1222" y="844"/>
                        </a:lnTo>
                        <a:lnTo>
                          <a:pt x="1220" y="846"/>
                        </a:lnTo>
                        <a:lnTo>
                          <a:pt x="1216" y="848"/>
                        </a:lnTo>
                        <a:lnTo>
                          <a:pt x="1214" y="848"/>
                        </a:lnTo>
                        <a:lnTo>
                          <a:pt x="1214" y="846"/>
                        </a:lnTo>
                        <a:lnTo>
                          <a:pt x="1216" y="840"/>
                        </a:lnTo>
                        <a:lnTo>
                          <a:pt x="1218" y="836"/>
                        </a:lnTo>
                        <a:lnTo>
                          <a:pt x="1216" y="832"/>
                        </a:lnTo>
                        <a:lnTo>
                          <a:pt x="1214" y="830"/>
                        </a:lnTo>
                        <a:lnTo>
                          <a:pt x="1212" y="830"/>
                        </a:lnTo>
                        <a:lnTo>
                          <a:pt x="1204" y="832"/>
                        </a:lnTo>
                        <a:lnTo>
                          <a:pt x="1198" y="836"/>
                        </a:lnTo>
                        <a:lnTo>
                          <a:pt x="1186" y="844"/>
                        </a:lnTo>
                        <a:lnTo>
                          <a:pt x="1184" y="846"/>
                        </a:lnTo>
                        <a:lnTo>
                          <a:pt x="1188" y="848"/>
                        </a:lnTo>
                        <a:lnTo>
                          <a:pt x="1188" y="850"/>
                        </a:lnTo>
                        <a:lnTo>
                          <a:pt x="1188" y="854"/>
                        </a:lnTo>
                        <a:lnTo>
                          <a:pt x="1188" y="856"/>
                        </a:lnTo>
                        <a:lnTo>
                          <a:pt x="1190" y="858"/>
                        </a:lnTo>
                        <a:lnTo>
                          <a:pt x="1196" y="860"/>
                        </a:lnTo>
                        <a:lnTo>
                          <a:pt x="1200" y="862"/>
                        </a:lnTo>
                        <a:lnTo>
                          <a:pt x="1204" y="864"/>
                        </a:lnTo>
                        <a:lnTo>
                          <a:pt x="1208" y="868"/>
                        </a:lnTo>
                        <a:lnTo>
                          <a:pt x="1210" y="876"/>
                        </a:lnTo>
                        <a:lnTo>
                          <a:pt x="1200" y="872"/>
                        </a:lnTo>
                        <a:lnTo>
                          <a:pt x="1198" y="870"/>
                        </a:lnTo>
                        <a:lnTo>
                          <a:pt x="1200" y="868"/>
                        </a:lnTo>
                        <a:lnTo>
                          <a:pt x="1202" y="868"/>
                        </a:lnTo>
                        <a:lnTo>
                          <a:pt x="1196" y="864"/>
                        </a:lnTo>
                        <a:lnTo>
                          <a:pt x="1190" y="862"/>
                        </a:lnTo>
                        <a:lnTo>
                          <a:pt x="1186" y="860"/>
                        </a:lnTo>
                        <a:lnTo>
                          <a:pt x="1182" y="854"/>
                        </a:lnTo>
                        <a:lnTo>
                          <a:pt x="1180" y="852"/>
                        </a:lnTo>
                        <a:lnTo>
                          <a:pt x="1174" y="852"/>
                        </a:lnTo>
                        <a:lnTo>
                          <a:pt x="1166" y="854"/>
                        </a:lnTo>
                        <a:lnTo>
                          <a:pt x="1166" y="856"/>
                        </a:lnTo>
                        <a:lnTo>
                          <a:pt x="1174" y="862"/>
                        </a:lnTo>
                        <a:lnTo>
                          <a:pt x="1178" y="866"/>
                        </a:lnTo>
                        <a:lnTo>
                          <a:pt x="1176" y="868"/>
                        </a:lnTo>
                        <a:lnTo>
                          <a:pt x="1172" y="868"/>
                        </a:lnTo>
                        <a:lnTo>
                          <a:pt x="1168" y="862"/>
                        </a:lnTo>
                        <a:lnTo>
                          <a:pt x="1158" y="854"/>
                        </a:lnTo>
                        <a:lnTo>
                          <a:pt x="1154" y="854"/>
                        </a:lnTo>
                        <a:lnTo>
                          <a:pt x="1154" y="858"/>
                        </a:lnTo>
                        <a:lnTo>
                          <a:pt x="1154" y="860"/>
                        </a:lnTo>
                        <a:lnTo>
                          <a:pt x="1154" y="862"/>
                        </a:lnTo>
                        <a:lnTo>
                          <a:pt x="1152" y="864"/>
                        </a:lnTo>
                        <a:lnTo>
                          <a:pt x="1150" y="868"/>
                        </a:lnTo>
                        <a:lnTo>
                          <a:pt x="1150" y="872"/>
                        </a:lnTo>
                        <a:lnTo>
                          <a:pt x="1152" y="876"/>
                        </a:lnTo>
                        <a:lnTo>
                          <a:pt x="1152" y="878"/>
                        </a:lnTo>
                        <a:lnTo>
                          <a:pt x="1146" y="880"/>
                        </a:lnTo>
                        <a:lnTo>
                          <a:pt x="1138" y="884"/>
                        </a:lnTo>
                        <a:lnTo>
                          <a:pt x="1134" y="886"/>
                        </a:lnTo>
                        <a:lnTo>
                          <a:pt x="1130" y="888"/>
                        </a:lnTo>
                        <a:lnTo>
                          <a:pt x="1128" y="892"/>
                        </a:lnTo>
                        <a:lnTo>
                          <a:pt x="1128" y="894"/>
                        </a:lnTo>
                        <a:lnTo>
                          <a:pt x="1134" y="896"/>
                        </a:lnTo>
                        <a:lnTo>
                          <a:pt x="1138" y="898"/>
                        </a:lnTo>
                        <a:lnTo>
                          <a:pt x="1132" y="900"/>
                        </a:lnTo>
                        <a:lnTo>
                          <a:pt x="1122" y="902"/>
                        </a:lnTo>
                        <a:lnTo>
                          <a:pt x="1120" y="906"/>
                        </a:lnTo>
                        <a:lnTo>
                          <a:pt x="1118" y="908"/>
                        </a:lnTo>
                        <a:lnTo>
                          <a:pt x="1114" y="912"/>
                        </a:lnTo>
                        <a:lnTo>
                          <a:pt x="1108" y="912"/>
                        </a:lnTo>
                        <a:lnTo>
                          <a:pt x="1102" y="912"/>
                        </a:lnTo>
                        <a:lnTo>
                          <a:pt x="1096" y="916"/>
                        </a:lnTo>
                        <a:lnTo>
                          <a:pt x="1090" y="924"/>
                        </a:lnTo>
                        <a:lnTo>
                          <a:pt x="1088" y="928"/>
                        </a:lnTo>
                        <a:lnTo>
                          <a:pt x="1088" y="930"/>
                        </a:lnTo>
                        <a:lnTo>
                          <a:pt x="1092" y="930"/>
                        </a:lnTo>
                        <a:lnTo>
                          <a:pt x="1096" y="928"/>
                        </a:lnTo>
                        <a:lnTo>
                          <a:pt x="1106" y="926"/>
                        </a:lnTo>
                        <a:lnTo>
                          <a:pt x="1108" y="926"/>
                        </a:lnTo>
                        <a:lnTo>
                          <a:pt x="1108" y="930"/>
                        </a:lnTo>
                        <a:lnTo>
                          <a:pt x="1112" y="930"/>
                        </a:lnTo>
                        <a:lnTo>
                          <a:pt x="1124" y="924"/>
                        </a:lnTo>
                        <a:lnTo>
                          <a:pt x="1128" y="924"/>
                        </a:lnTo>
                        <a:lnTo>
                          <a:pt x="1130" y="924"/>
                        </a:lnTo>
                        <a:lnTo>
                          <a:pt x="1128" y="928"/>
                        </a:lnTo>
                        <a:lnTo>
                          <a:pt x="1120" y="932"/>
                        </a:lnTo>
                        <a:lnTo>
                          <a:pt x="1110" y="936"/>
                        </a:lnTo>
                        <a:lnTo>
                          <a:pt x="1102" y="936"/>
                        </a:lnTo>
                        <a:lnTo>
                          <a:pt x="1100" y="936"/>
                        </a:lnTo>
                        <a:lnTo>
                          <a:pt x="1096" y="934"/>
                        </a:lnTo>
                        <a:lnTo>
                          <a:pt x="1088" y="934"/>
                        </a:lnTo>
                        <a:lnTo>
                          <a:pt x="1078" y="936"/>
                        </a:lnTo>
                        <a:lnTo>
                          <a:pt x="1072" y="938"/>
                        </a:lnTo>
                        <a:lnTo>
                          <a:pt x="1070" y="940"/>
                        </a:lnTo>
                        <a:lnTo>
                          <a:pt x="1074" y="942"/>
                        </a:lnTo>
                        <a:lnTo>
                          <a:pt x="1076" y="944"/>
                        </a:lnTo>
                        <a:lnTo>
                          <a:pt x="1076" y="946"/>
                        </a:lnTo>
                        <a:lnTo>
                          <a:pt x="1080" y="948"/>
                        </a:lnTo>
                        <a:lnTo>
                          <a:pt x="1086" y="948"/>
                        </a:lnTo>
                        <a:lnTo>
                          <a:pt x="1084" y="952"/>
                        </a:lnTo>
                        <a:lnTo>
                          <a:pt x="1080" y="958"/>
                        </a:lnTo>
                        <a:lnTo>
                          <a:pt x="1078" y="960"/>
                        </a:lnTo>
                        <a:lnTo>
                          <a:pt x="1076" y="964"/>
                        </a:lnTo>
                        <a:lnTo>
                          <a:pt x="1076" y="968"/>
                        </a:lnTo>
                        <a:lnTo>
                          <a:pt x="1074" y="966"/>
                        </a:lnTo>
                        <a:lnTo>
                          <a:pt x="1070" y="960"/>
                        </a:lnTo>
                        <a:lnTo>
                          <a:pt x="1070" y="954"/>
                        </a:lnTo>
                        <a:lnTo>
                          <a:pt x="1070" y="948"/>
                        </a:lnTo>
                        <a:lnTo>
                          <a:pt x="1068" y="944"/>
                        </a:lnTo>
                        <a:lnTo>
                          <a:pt x="1066" y="944"/>
                        </a:lnTo>
                        <a:lnTo>
                          <a:pt x="1064" y="948"/>
                        </a:lnTo>
                        <a:lnTo>
                          <a:pt x="1060" y="954"/>
                        </a:lnTo>
                        <a:lnTo>
                          <a:pt x="1058" y="954"/>
                        </a:lnTo>
                        <a:lnTo>
                          <a:pt x="1056" y="954"/>
                        </a:lnTo>
                        <a:lnTo>
                          <a:pt x="1056" y="952"/>
                        </a:lnTo>
                        <a:lnTo>
                          <a:pt x="1052" y="950"/>
                        </a:lnTo>
                        <a:lnTo>
                          <a:pt x="1046" y="952"/>
                        </a:lnTo>
                        <a:lnTo>
                          <a:pt x="1042" y="956"/>
                        </a:lnTo>
                        <a:lnTo>
                          <a:pt x="1040" y="956"/>
                        </a:lnTo>
                        <a:lnTo>
                          <a:pt x="1040" y="958"/>
                        </a:lnTo>
                        <a:lnTo>
                          <a:pt x="1042" y="960"/>
                        </a:lnTo>
                        <a:lnTo>
                          <a:pt x="1044" y="960"/>
                        </a:lnTo>
                        <a:lnTo>
                          <a:pt x="1048" y="958"/>
                        </a:lnTo>
                        <a:lnTo>
                          <a:pt x="1054" y="958"/>
                        </a:lnTo>
                        <a:lnTo>
                          <a:pt x="1062" y="960"/>
                        </a:lnTo>
                        <a:lnTo>
                          <a:pt x="1064" y="962"/>
                        </a:lnTo>
                        <a:lnTo>
                          <a:pt x="1064" y="964"/>
                        </a:lnTo>
                        <a:lnTo>
                          <a:pt x="1060" y="966"/>
                        </a:lnTo>
                        <a:lnTo>
                          <a:pt x="1050" y="966"/>
                        </a:lnTo>
                        <a:lnTo>
                          <a:pt x="1032" y="970"/>
                        </a:lnTo>
                        <a:lnTo>
                          <a:pt x="1020" y="974"/>
                        </a:lnTo>
                        <a:lnTo>
                          <a:pt x="1018" y="976"/>
                        </a:lnTo>
                        <a:lnTo>
                          <a:pt x="1020" y="978"/>
                        </a:lnTo>
                        <a:lnTo>
                          <a:pt x="1022" y="980"/>
                        </a:lnTo>
                        <a:lnTo>
                          <a:pt x="1018" y="984"/>
                        </a:lnTo>
                        <a:lnTo>
                          <a:pt x="1016" y="986"/>
                        </a:lnTo>
                        <a:lnTo>
                          <a:pt x="1020" y="988"/>
                        </a:lnTo>
                        <a:lnTo>
                          <a:pt x="1026" y="988"/>
                        </a:lnTo>
                        <a:lnTo>
                          <a:pt x="1030" y="986"/>
                        </a:lnTo>
                        <a:lnTo>
                          <a:pt x="1036" y="980"/>
                        </a:lnTo>
                        <a:lnTo>
                          <a:pt x="1042" y="976"/>
                        </a:lnTo>
                        <a:lnTo>
                          <a:pt x="1046" y="976"/>
                        </a:lnTo>
                        <a:lnTo>
                          <a:pt x="1052" y="976"/>
                        </a:lnTo>
                        <a:lnTo>
                          <a:pt x="1060" y="980"/>
                        </a:lnTo>
                        <a:lnTo>
                          <a:pt x="1058" y="980"/>
                        </a:lnTo>
                        <a:lnTo>
                          <a:pt x="1050" y="980"/>
                        </a:lnTo>
                        <a:lnTo>
                          <a:pt x="1040" y="982"/>
                        </a:lnTo>
                        <a:lnTo>
                          <a:pt x="1034" y="986"/>
                        </a:lnTo>
                        <a:lnTo>
                          <a:pt x="1034" y="988"/>
                        </a:lnTo>
                        <a:lnTo>
                          <a:pt x="1036" y="990"/>
                        </a:lnTo>
                        <a:lnTo>
                          <a:pt x="1034" y="990"/>
                        </a:lnTo>
                        <a:lnTo>
                          <a:pt x="1026" y="992"/>
                        </a:lnTo>
                        <a:lnTo>
                          <a:pt x="1016" y="996"/>
                        </a:lnTo>
                        <a:lnTo>
                          <a:pt x="1016" y="998"/>
                        </a:lnTo>
                        <a:lnTo>
                          <a:pt x="1020" y="1002"/>
                        </a:lnTo>
                        <a:lnTo>
                          <a:pt x="1022" y="1002"/>
                        </a:lnTo>
                        <a:lnTo>
                          <a:pt x="1022" y="1004"/>
                        </a:lnTo>
                        <a:lnTo>
                          <a:pt x="1020" y="1006"/>
                        </a:lnTo>
                        <a:lnTo>
                          <a:pt x="1016" y="1004"/>
                        </a:lnTo>
                        <a:lnTo>
                          <a:pt x="1014" y="1002"/>
                        </a:lnTo>
                        <a:lnTo>
                          <a:pt x="1010" y="1004"/>
                        </a:lnTo>
                        <a:lnTo>
                          <a:pt x="1004" y="1012"/>
                        </a:lnTo>
                        <a:lnTo>
                          <a:pt x="1008" y="1014"/>
                        </a:lnTo>
                        <a:lnTo>
                          <a:pt x="1012" y="1014"/>
                        </a:lnTo>
                        <a:lnTo>
                          <a:pt x="1016" y="1012"/>
                        </a:lnTo>
                        <a:lnTo>
                          <a:pt x="1024" y="1012"/>
                        </a:lnTo>
                        <a:lnTo>
                          <a:pt x="1036" y="1012"/>
                        </a:lnTo>
                        <a:lnTo>
                          <a:pt x="1050" y="1016"/>
                        </a:lnTo>
                        <a:lnTo>
                          <a:pt x="1048" y="1016"/>
                        </a:lnTo>
                        <a:lnTo>
                          <a:pt x="1046" y="1018"/>
                        </a:lnTo>
                        <a:lnTo>
                          <a:pt x="1046" y="1022"/>
                        </a:lnTo>
                        <a:lnTo>
                          <a:pt x="1046" y="1024"/>
                        </a:lnTo>
                        <a:lnTo>
                          <a:pt x="1044" y="1022"/>
                        </a:lnTo>
                        <a:lnTo>
                          <a:pt x="1038" y="1018"/>
                        </a:lnTo>
                        <a:lnTo>
                          <a:pt x="1034" y="1016"/>
                        </a:lnTo>
                        <a:lnTo>
                          <a:pt x="1028" y="1016"/>
                        </a:lnTo>
                        <a:lnTo>
                          <a:pt x="1020" y="1016"/>
                        </a:lnTo>
                        <a:lnTo>
                          <a:pt x="1014" y="1018"/>
                        </a:lnTo>
                        <a:lnTo>
                          <a:pt x="1008" y="1020"/>
                        </a:lnTo>
                        <a:lnTo>
                          <a:pt x="1002" y="1020"/>
                        </a:lnTo>
                        <a:lnTo>
                          <a:pt x="998" y="1020"/>
                        </a:lnTo>
                        <a:lnTo>
                          <a:pt x="996" y="1020"/>
                        </a:lnTo>
                        <a:lnTo>
                          <a:pt x="994" y="1022"/>
                        </a:lnTo>
                        <a:lnTo>
                          <a:pt x="990" y="1022"/>
                        </a:lnTo>
                        <a:lnTo>
                          <a:pt x="988" y="1024"/>
                        </a:lnTo>
                        <a:lnTo>
                          <a:pt x="988" y="1026"/>
                        </a:lnTo>
                        <a:lnTo>
                          <a:pt x="988" y="1028"/>
                        </a:lnTo>
                        <a:lnTo>
                          <a:pt x="988" y="1030"/>
                        </a:lnTo>
                        <a:lnTo>
                          <a:pt x="986" y="1032"/>
                        </a:lnTo>
                        <a:lnTo>
                          <a:pt x="982" y="1034"/>
                        </a:lnTo>
                        <a:lnTo>
                          <a:pt x="976" y="1034"/>
                        </a:lnTo>
                        <a:lnTo>
                          <a:pt x="968" y="1036"/>
                        </a:lnTo>
                        <a:lnTo>
                          <a:pt x="970" y="1038"/>
                        </a:lnTo>
                        <a:lnTo>
                          <a:pt x="974" y="1042"/>
                        </a:lnTo>
                        <a:lnTo>
                          <a:pt x="974" y="1044"/>
                        </a:lnTo>
                        <a:lnTo>
                          <a:pt x="972" y="1046"/>
                        </a:lnTo>
                        <a:lnTo>
                          <a:pt x="966" y="1050"/>
                        </a:lnTo>
                        <a:lnTo>
                          <a:pt x="964" y="1050"/>
                        </a:lnTo>
                        <a:lnTo>
                          <a:pt x="962" y="1050"/>
                        </a:lnTo>
                        <a:lnTo>
                          <a:pt x="956" y="1052"/>
                        </a:lnTo>
                        <a:lnTo>
                          <a:pt x="954" y="1056"/>
                        </a:lnTo>
                        <a:lnTo>
                          <a:pt x="956" y="1058"/>
                        </a:lnTo>
                        <a:lnTo>
                          <a:pt x="958" y="1058"/>
                        </a:lnTo>
                        <a:lnTo>
                          <a:pt x="958" y="1060"/>
                        </a:lnTo>
                        <a:lnTo>
                          <a:pt x="954" y="1062"/>
                        </a:lnTo>
                        <a:lnTo>
                          <a:pt x="954" y="1064"/>
                        </a:lnTo>
                        <a:lnTo>
                          <a:pt x="956" y="1066"/>
                        </a:lnTo>
                        <a:lnTo>
                          <a:pt x="954" y="1064"/>
                        </a:lnTo>
                        <a:lnTo>
                          <a:pt x="950" y="1064"/>
                        </a:lnTo>
                        <a:lnTo>
                          <a:pt x="946" y="1064"/>
                        </a:lnTo>
                        <a:lnTo>
                          <a:pt x="946" y="1066"/>
                        </a:lnTo>
                        <a:lnTo>
                          <a:pt x="948" y="1068"/>
                        </a:lnTo>
                        <a:lnTo>
                          <a:pt x="950" y="1070"/>
                        </a:lnTo>
                        <a:lnTo>
                          <a:pt x="950" y="1072"/>
                        </a:lnTo>
                        <a:lnTo>
                          <a:pt x="948" y="1076"/>
                        </a:lnTo>
                        <a:lnTo>
                          <a:pt x="948" y="1080"/>
                        </a:lnTo>
                        <a:lnTo>
                          <a:pt x="954" y="1080"/>
                        </a:lnTo>
                        <a:lnTo>
                          <a:pt x="958" y="1080"/>
                        </a:lnTo>
                        <a:lnTo>
                          <a:pt x="954" y="1082"/>
                        </a:lnTo>
                        <a:lnTo>
                          <a:pt x="948" y="1084"/>
                        </a:lnTo>
                        <a:lnTo>
                          <a:pt x="946" y="1086"/>
                        </a:lnTo>
                        <a:lnTo>
                          <a:pt x="954" y="1086"/>
                        </a:lnTo>
                        <a:lnTo>
                          <a:pt x="964" y="1084"/>
                        </a:lnTo>
                        <a:lnTo>
                          <a:pt x="988" y="1078"/>
                        </a:lnTo>
                        <a:lnTo>
                          <a:pt x="994" y="1078"/>
                        </a:lnTo>
                        <a:lnTo>
                          <a:pt x="990" y="1080"/>
                        </a:lnTo>
                        <a:lnTo>
                          <a:pt x="982" y="1084"/>
                        </a:lnTo>
                        <a:lnTo>
                          <a:pt x="972" y="1086"/>
                        </a:lnTo>
                        <a:lnTo>
                          <a:pt x="954" y="1090"/>
                        </a:lnTo>
                        <a:lnTo>
                          <a:pt x="946" y="1092"/>
                        </a:lnTo>
                        <a:lnTo>
                          <a:pt x="936" y="1094"/>
                        </a:lnTo>
                        <a:lnTo>
                          <a:pt x="932" y="1096"/>
                        </a:lnTo>
                        <a:lnTo>
                          <a:pt x="936" y="1096"/>
                        </a:lnTo>
                        <a:lnTo>
                          <a:pt x="942" y="1098"/>
                        </a:lnTo>
                        <a:lnTo>
                          <a:pt x="944" y="1098"/>
                        </a:lnTo>
                        <a:lnTo>
                          <a:pt x="946" y="1100"/>
                        </a:lnTo>
                        <a:lnTo>
                          <a:pt x="944" y="1104"/>
                        </a:lnTo>
                        <a:lnTo>
                          <a:pt x="940" y="1106"/>
                        </a:lnTo>
                        <a:lnTo>
                          <a:pt x="934" y="1108"/>
                        </a:lnTo>
                        <a:lnTo>
                          <a:pt x="932" y="1114"/>
                        </a:lnTo>
                        <a:lnTo>
                          <a:pt x="930" y="1118"/>
                        </a:lnTo>
                        <a:lnTo>
                          <a:pt x="928" y="1120"/>
                        </a:lnTo>
                        <a:lnTo>
                          <a:pt x="924" y="1122"/>
                        </a:lnTo>
                        <a:lnTo>
                          <a:pt x="920" y="1122"/>
                        </a:lnTo>
                        <a:lnTo>
                          <a:pt x="920" y="1128"/>
                        </a:lnTo>
                        <a:lnTo>
                          <a:pt x="922" y="1132"/>
                        </a:lnTo>
                        <a:lnTo>
                          <a:pt x="924" y="1134"/>
                        </a:lnTo>
                        <a:lnTo>
                          <a:pt x="926" y="1134"/>
                        </a:lnTo>
                        <a:lnTo>
                          <a:pt x="928" y="1138"/>
                        </a:lnTo>
                        <a:lnTo>
                          <a:pt x="928" y="1140"/>
                        </a:lnTo>
                        <a:lnTo>
                          <a:pt x="928" y="1142"/>
                        </a:lnTo>
                        <a:lnTo>
                          <a:pt x="922" y="1146"/>
                        </a:lnTo>
                        <a:lnTo>
                          <a:pt x="918" y="1150"/>
                        </a:lnTo>
                        <a:lnTo>
                          <a:pt x="918" y="1152"/>
                        </a:lnTo>
                        <a:lnTo>
                          <a:pt x="920" y="1152"/>
                        </a:lnTo>
                        <a:lnTo>
                          <a:pt x="922" y="1156"/>
                        </a:lnTo>
                        <a:lnTo>
                          <a:pt x="922" y="1160"/>
                        </a:lnTo>
                        <a:lnTo>
                          <a:pt x="918" y="1164"/>
                        </a:lnTo>
                        <a:lnTo>
                          <a:pt x="910" y="1166"/>
                        </a:lnTo>
                        <a:lnTo>
                          <a:pt x="904" y="1168"/>
                        </a:lnTo>
                        <a:lnTo>
                          <a:pt x="900" y="1168"/>
                        </a:lnTo>
                        <a:lnTo>
                          <a:pt x="898" y="1170"/>
                        </a:lnTo>
                        <a:lnTo>
                          <a:pt x="892" y="1172"/>
                        </a:lnTo>
                        <a:lnTo>
                          <a:pt x="888" y="1174"/>
                        </a:lnTo>
                        <a:lnTo>
                          <a:pt x="884" y="1174"/>
                        </a:lnTo>
                        <a:lnTo>
                          <a:pt x="880" y="1176"/>
                        </a:lnTo>
                        <a:lnTo>
                          <a:pt x="876" y="1176"/>
                        </a:lnTo>
                        <a:lnTo>
                          <a:pt x="866" y="1176"/>
                        </a:lnTo>
                        <a:lnTo>
                          <a:pt x="862" y="1176"/>
                        </a:lnTo>
                        <a:lnTo>
                          <a:pt x="860" y="1178"/>
                        </a:lnTo>
                        <a:lnTo>
                          <a:pt x="860" y="1180"/>
                        </a:lnTo>
                        <a:lnTo>
                          <a:pt x="864" y="1180"/>
                        </a:lnTo>
                        <a:lnTo>
                          <a:pt x="868" y="1180"/>
                        </a:lnTo>
                        <a:lnTo>
                          <a:pt x="876" y="1180"/>
                        </a:lnTo>
                        <a:lnTo>
                          <a:pt x="878" y="1182"/>
                        </a:lnTo>
                        <a:lnTo>
                          <a:pt x="880" y="1184"/>
                        </a:lnTo>
                        <a:lnTo>
                          <a:pt x="878" y="1186"/>
                        </a:lnTo>
                        <a:lnTo>
                          <a:pt x="878" y="1188"/>
                        </a:lnTo>
                        <a:lnTo>
                          <a:pt x="886" y="1184"/>
                        </a:lnTo>
                        <a:lnTo>
                          <a:pt x="892" y="1182"/>
                        </a:lnTo>
                        <a:lnTo>
                          <a:pt x="892" y="1184"/>
                        </a:lnTo>
                        <a:lnTo>
                          <a:pt x="890" y="1186"/>
                        </a:lnTo>
                        <a:lnTo>
                          <a:pt x="886" y="1190"/>
                        </a:lnTo>
                        <a:lnTo>
                          <a:pt x="884" y="1190"/>
                        </a:lnTo>
                        <a:lnTo>
                          <a:pt x="882" y="1192"/>
                        </a:lnTo>
                        <a:lnTo>
                          <a:pt x="886" y="1194"/>
                        </a:lnTo>
                        <a:lnTo>
                          <a:pt x="890" y="1196"/>
                        </a:lnTo>
                        <a:lnTo>
                          <a:pt x="890" y="1198"/>
                        </a:lnTo>
                        <a:lnTo>
                          <a:pt x="890" y="1200"/>
                        </a:lnTo>
                        <a:lnTo>
                          <a:pt x="886" y="1204"/>
                        </a:lnTo>
                        <a:lnTo>
                          <a:pt x="886" y="1206"/>
                        </a:lnTo>
                        <a:lnTo>
                          <a:pt x="884" y="1208"/>
                        </a:lnTo>
                        <a:lnTo>
                          <a:pt x="878" y="1208"/>
                        </a:lnTo>
                        <a:lnTo>
                          <a:pt x="874" y="1208"/>
                        </a:lnTo>
                        <a:lnTo>
                          <a:pt x="872" y="1208"/>
                        </a:lnTo>
                        <a:lnTo>
                          <a:pt x="870" y="1204"/>
                        </a:lnTo>
                        <a:lnTo>
                          <a:pt x="868" y="1198"/>
                        </a:lnTo>
                        <a:lnTo>
                          <a:pt x="866" y="1198"/>
                        </a:lnTo>
                        <a:lnTo>
                          <a:pt x="864" y="1198"/>
                        </a:lnTo>
                        <a:lnTo>
                          <a:pt x="862" y="1198"/>
                        </a:lnTo>
                        <a:lnTo>
                          <a:pt x="862" y="1200"/>
                        </a:lnTo>
                        <a:lnTo>
                          <a:pt x="862" y="1202"/>
                        </a:lnTo>
                        <a:lnTo>
                          <a:pt x="860" y="1204"/>
                        </a:lnTo>
                        <a:lnTo>
                          <a:pt x="852" y="1204"/>
                        </a:lnTo>
                        <a:lnTo>
                          <a:pt x="848" y="1208"/>
                        </a:lnTo>
                        <a:lnTo>
                          <a:pt x="846" y="1210"/>
                        </a:lnTo>
                        <a:lnTo>
                          <a:pt x="846" y="1214"/>
                        </a:lnTo>
                        <a:lnTo>
                          <a:pt x="846" y="1216"/>
                        </a:lnTo>
                        <a:lnTo>
                          <a:pt x="844" y="1218"/>
                        </a:lnTo>
                        <a:lnTo>
                          <a:pt x="840" y="1220"/>
                        </a:lnTo>
                        <a:lnTo>
                          <a:pt x="834" y="1222"/>
                        </a:lnTo>
                        <a:lnTo>
                          <a:pt x="832" y="1224"/>
                        </a:lnTo>
                        <a:lnTo>
                          <a:pt x="830" y="1228"/>
                        </a:lnTo>
                        <a:lnTo>
                          <a:pt x="828" y="1234"/>
                        </a:lnTo>
                        <a:lnTo>
                          <a:pt x="824" y="1240"/>
                        </a:lnTo>
                        <a:lnTo>
                          <a:pt x="818" y="1246"/>
                        </a:lnTo>
                        <a:lnTo>
                          <a:pt x="812" y="1250"/>
                        </a:lnTo>
                        <a:lnTo>
                          <a:pt x="808" y="1252"/>
                        </a:lnTo>
                        <a:lnTo>
                          <a:pt x="806" y="1256"/>
                        </a:lnTo>
                        <a:lnTo>
                          <a:pt x="806" y="1258"/>
                        </a:lnTo>
                        <a:lnTo>
                          <a:pt x="806" y="1260"/>
                        </a:lnTo>
                        <a:lnTo>
                          <a:pt x="810" y="1260"/>
                        </a:lnTo>
                        <a:lnTo>
                          <a:pt x="816" y="1258"/>
                        </a:lnTo>
                        <a:lnTo>
                          <a:pt x="818" y="1258"/>
                        </a:lnTo>
                        <a:lnTo>
                          <a:pt x="818" y="1262"/>
                        </a:lnTo>
                        <a:lnTo>
                          <a:pt x="820" y="1262"/>
                        </a:lnTo>
                        <a:lnTo>
                          <a:pt x="822" y="1264"/>
                        </a:lnTo>
                        <a:lnTo>
                          <a:pt x="822" y="1268"/>
                        </a:lnTo>
                        <a:lnTo>
                          <a:pt x="824" y="1270"/>
                        </a:lnTo>
                        <a:lnTo>
                          <a:pt x="826" y="1270"/>
                        </a:lnTo>
                        <a:lnTo>
                          <a:pt x="834" y="1270"/>
                        </a:lnTo>
                        <a:lnTo>
                          <a:pt x="848" y="1264"/>
                        </a:lnTo>
                        <a:lnTo>
                          <a:pt x="862" y="1254"/>
                        </a:lnTo>
                        <a:lnTo>
                          <a:pt x="868" y="1250"/>
                        </a:lnTo>
                        <a:lnTo>
                          <a:pt x="868" y="1246"/>
                        </a:lnTo>
                        <a:lnTo>
                          <a:pt x="864" y="1244"/>
                        </a:lnTo>
                        <a:lnTo>
                          <a:pt x="858" y="1244"/>
                        </a:lnTo>
                        <a:lnTo>
                          <a:pt x="862" y="1242"/>
                        </a:lnTo>
                        <a:lnTo>
                          <a:pt x="870" y="1238"/>
                        </a:lnTo>
                        <a:lnTo>
                          <a:pt x="874" y="1236"/>
                        </a:lnTo>
                        <a:lnTo>
                          <a:pt x="876" y="1234"/>
                        </a:lnTo>
                        <a:lnTo>
                          <a:pt x="880" y="1236"/>
                        </a:lnTo>
                        <a:lnTo>
                          <a:pt x="884" y="1236"/>
                        </a:lnTo>
                        <a:lnTo>
                          <a:pt x="884" y="1238"/>
                        </a:lnTo>
                        <a:lnTo>
                          <a:pt x="878" y="1240"/>
                        </a:lnTo>
                        <a:lnTo>
                          <a:pt x="874" y="1242"/>
                        </a:lnTo>
                        <a:lnTo>
                          <a:pt x="872" y="1244"/>
                        </a:lnTo>
                        <a:lnTo>
                          <a:pt x="874" y="1246"/>
                        </a:lnTo>
                        <a:lnTo>
                          <a:pt x="880" y="1248"/>
                        </a:lnTo>
                        <a:lnTo>
                          <a:pt x="884" y="1250"/>
                        </a:lnTo>
                        <a:lnTo>
                          <a:pt x="880" y="1254"/>
                        </a:lnTo>
                        <a:lnTo>
                          <a:pt x="860" y="1262"/>
                        </a:lnTo>
                        <a:lnTo>
                          <a:pt x="854" y="1266"/>
                        </a:lnTo>
                        <a:lnTo>
                          <a:pt x="858" y="1268"/>
                        </a:lnTo>
                        <a:lnTo>
                          <a:pt x="856" y="1268"/>
                        </a:lnTo>
                        <a:lnTo>
                          <a:pt x="856" y="1270"/>
                        </a:lnTo>
                        <a:lnTo>
                          <a:pt x="856" y="1272"/>
                        </a:lnTo>
                        <a:lnTo>
                          <a:pt x="858" y="1272"/>
                        </a:lnTo>
                        <a:lnTo>
                          <a:pt x="862" y="1274"/>
                        </a:lnTo>
                        <a:lnTo>
                          <a:pt x="860" y="1276"/>
                        </a:lnTo>
                        <a:lnTo>
                          <a:pt x="856" y="1276"/>
                        </a:lnTo>
                        <a:lnTo>
                          <a:pt x="852" y="1276"/>
                        </a:lnTo>
                        <a:lnTo>
                          <a:pt x="844" y="1276"/>
                        </a:lnTo>
                        <a:lnTo>
                          <a:pt x="836" y="1276"/>
                        </a:lnTo>
                        <a:lnTo>
                          <a:pt x="830" y="1276"/>
                        </a:lnTo>
                        <a:lnTo>
                          <a:pt x="826" y="1280"/>
                        </a:lnTo>
                        <a:lnTo>
                          <a:pt x="822" y="1282"/>
                        </a:lnTo>
                        <a:lnTo>
                          <a:pt x="822" y="1276"/>
                        </a:lnTo>
                        <a:lnTo>
                          <a:pt x="818" y="1268"/>
                        </a:lnTo>
                        <a:lnTo>
                          <a:pt x="814" y="1262"/>
                        </a:lnTo>
                        <a:lnTo>
                          <a:pt x="810" y="1262"/>
                        </a:lnTo>
                        <a:lnTo>
                          <a:pt x="806" y="1266"/>
                        </a:lnTo>
                        <a:lnTo>
                          <a:pt x="798" y="1268"/>
                        </a:lnTo>
                        <a:lnTo>
                          <a:pt x="796" y="1268"/>
                        </a:lnTo>
                        <a:lnTo>
                          <a:pt x="794" y="1270"/>
                        </a:lnTo>
                        <a:lnTo>
                          <a:pt x="792" y="1274"/>
                        </a:lnTo>
                        <a:lnTo>
                          <a:pt x="792" y="1276"/>
                        </a:lnTo>
                        <a:lnTo>
                          <a:pt x="790" y="1274"/>
                        </a:lnTo>
                        <a:lnTo>
                          <a:pt x="784" y="1274"/>
                        </a:lnTo>
                        <a:lnTo>
                          <a:pt x="778" y="1274"/>
                        </a:lnTo>
                        <a:lnTo>
                          <a:pt x="762" y="1280"/>
                        </a:lnTo>
                        <a:lnTo>
                          <a:pt x="760" y="1282"/>
                        </a:lnTo>
                        <a:lnTo>
                          <a:pt x="760" y="1284"/>
                        </a:lnTo>
                        <a:lnTo>
                          <a:pt x="766" y="1288"/>
                        </a:lnTo>
                        <a:lnTo>
                          <a:pt x="768" y="1290"/>
                        </a:lnTo>
                        <a:lnTo>
                          <a:pt x="768" y="1292"/>
                        </a:lnTo>
                        <a:lnTo>
                          <a:pt x="766" y="1294"/>
                        </a:lnTo>
                        <a:lnTo>
                          <a:pt x="760" y="1294"/>
                        </a:lnTo>
                        <a:lnTo>
                          <a:pt x="754" y="1296"/>
                        </a:lnTo>
                        <a:lnTo>
                          <a:pt x="752" y="1298"/>
                        </a:lnTo>
                        <a:lnTo>
                          <a:pt x="752" y="1300"/>
                        </a:lnTo>
                        <a:lnTo>
                          <a:pt x="756" y="1302"/>
                        </a:lnTo>
                        <a:lnTo>
                          <a:pt x="746" y="1300"/>
                        </a:lnTo>
                        <a:lnTo>
                          <a:pt x="738" y="1298"/>
                        </a:lnTo>
                        <a:lnTo>
                          <a:pt x="742" y="1300"/>
                        </a:lnTo>
                        <a:lnTo>
                          <a:pt x="744" y="1304"/>
                        </a:lnTo>
                        <a:lnTo>
                          <a:pt x="744" y="1306"/>
                        </a:lnTo>
                        <a:lnTo>
                          <a:pt x="740" y="1308"/>
                        </a:lnTo>
                        <a:lnTo>
                          <a:pt x="728" y="1308"/>
                        </a:lnTo>
                        <a:lnTo>
                          <a:pt x="716" y="1308"/>
                        </a:lnTo>
                        <a:lnTo>
                          <a:pt x="708" y="1306"/>
                        </a:lnTo>
                        <a:lnTo>
                          <a:pt x="704" y="1308"/>
                        </a:lnTo>
                        <a:lnTo>
                          <a:pt x="702" y="1310"/>
                        </a:lnTo>
                        <a:lnTo>
                          <a:pt x="702" y="1316"/>
                        </a:lnTo>
                        <a:lnTo>
                          <a:pt x="704" y="1318"/>
                        </a:lnTo>
                        <a:lnTo>
                          <a:pt x="708" y="1320"/>
                        </a:lnTo>
                        <a:lnTo>
                          <a:pt x="712" y="1320"/>
                        </a:lnTo>
                        <a:lnTo>
                          <a:pt x="718" y="1320"/>
                        </a:lnTo>
                        <a:lnTo>
                          <a:pt x="726" y="1318"/>
                        </a:lnTo>
                        <a:lnTo>
                          <a:pt x="724" y="1320"/>
                        </a:lnTo>
                        <a:lnTo>
                          <a:pt x="720" y="1324"/>
                        </a:lnTo>
                        <a:lnTo>
                          <a:pt x="720" y="1328"/>
                        </a:lnTo>
                        <a:lnTo>
                          <a:pt x="722" y="1332"/>
                        </a:lnTo>
                        <a:lnTo>
                          <a:pt x="724" y="1334"/>
                        </a:lnTo>
                        <a:lnTo>
                          <a:pt x="718" y="1332"/>
                        </a:lnTo>
                        <a:lnTo>
                          <a:pt x="704" y="1328"/>
                        </a:lnTo>
                        <a:lnTo>
                          <a:pt x="696" y="1328"/>
                        </a:lnTo>
                        <a:lnTo>
                          <a:pt x="686" y="1330"/>
                        </a:lnTo>
                        <a:lnTo>
                          <a:pt x="678" y="1334"/>
                        </a:lnTo>
                        <a:lnTo>
                          <a:pt x="676" y="1336"/>
                        </a:lnTo>
                        <a:lnTo>
                          <a:pt x="678" y="1336"/>
                        </a:lnTo>
                        <a:lnTo>
                          <a:pt x="682" y="1338"/>
                        </a:lnTo>
                        <a:lnTo>
                          <a:pt x="694" y="1340"/>
                        </a:lnTo>
                        <a:lnTo>
                          <a:pt x="698" y="1342"/>
                        </a:lnTo>
                        <a:lnTo>
                          <a:pt x="702" y="1344"/>
                        </a:lnTo>
                        <a:lnTo>
                          <a:pt x="704" y="1348"/>
                        </a:lnTo>
                        <a:lnTo>
                          <a:pt x="700" y="1346"/>
                        </a:lnTo>
                        <a:lnTo>
                          <a:pt x="696" y="1344"/>
                        </a:lnTo>
                        <a:lnTo>
                          <a:pt x="692" y="1344"/>
                        </a:lnTo>
                        <a:lnTo>
                          <a:pt x="684" y="1344"/>
                        </a:lnTo>
                        <a:lnTo>
                          <a:pt x="676" y="1346"/>
                        </a:lnTo>
                        <a:lnTo>
                          <a:pt x="668" y="1350"/>
                        </a:lnTo>
                        <a:lnTo>
                          <a:pt x="664" y="1354"/>
                        </a:lnTo>
                        <a:lnTo>
                          <a:pt x="662" y="1356"/>
                        </a:lnTo>
                        <a:lnTo>
                          <a:pt x="662" y="1358"/>
                        </a:lnTo>
                        <a:lnTo>
                          <a:pt x="664" y="1358"/>
                        </a:lnTo>
                        <a:lnTo>
                          <a:pt x="658" y="1358"/>
                        </a:lnTo>
                        <a:lnTo>
                          <a:pt x="654" y="1358"/>
                        </a:lnTo>
                        <a:lnTo>
                          <a:pt x="652" y="1358"/>
                        </a:lnTo>
                        <a:lnTo>
                          <a:pt x="652" y="1360"/>
                        </a:lnTo>
                        <a:lnTo>
                          <a:pt x="654" y="1362"/>
                        </a:lnTo>
                        <a:lnTo>
                          <a:pt x="652" y="1364"/>
                        </a:lnTo>
                        <a:lnTo>
                          <a:pt x="646" y="1362"/>
                        </a:lnTo>
                        <a:lnTo>
                          <a:pt x="628" y="1360"/>
                        </a:lnTo>
                        <a:lnTo>
                          <a:pt x="628" y="1362"/>
                        </a:lnTo>
                        <a:lnTo>
                          <a:pt x="632" y="1366"/>
                        </a:lnTo>
                        <a:lnTo>
                          <a:pt x="632" y="1368"/>
                        </a:lnTo>
                        <a:lnTo>
                          <a:pt x="626" y="1370"/>
                        </a:lnTo>
                        <a:lnTo>
                          <a:pt x="622" y="1370"/>
                        </a:lnTo>
                        <a:lnTo>
                          <a:pt x="624" y="1372"/>
                        </a:lnTo>
                        <a:lnTo>
                          <a:pt x="628" y="1374"/>
                        </a:lnTo>
                        <a:lnTo>
                          <a:pt x="632" y="1376"/>
                        </a:lnTo>
                        <a:lnTo>
                          <a:pt x="644" y="1376"/>
                        </a:lnTo>
                        <a:lnTo>
                          <a:pt x="660" y="1378"/>
                        </a:lnTo>
                        <a:lnTo>
                          <a:pt x="666" y="1378"/>
                        </a:lnTo>
                        <a:lnTo>
                          <a:pt x="674" y="1382"/>
                        </a:lnTo>
                        <a:lnTo>
                          <a:pt x="682" y="1386"/>
                        </a:lnTo>
                        <a:lnTo>
                          <a:pt x="680" y="1386"/>
                        </a:lnTo>
                        <a:lnTo>
                          <a:pt x="672" y="1384"/>
                        </a:lnTo>
                        <a:lnTo>
                          <a:pt x="668" y="1384"/>
                        </a:lnTo>
                        <a:lnTo>
                          <a:pt x="664" y="1386"/>
                        </a:lnTo>
                        <a:lnTo>
                          <a:pt x="662" y="1386"/>
                        </a:lnTo>
                        <a:lnTo>
                          <a:pt x="660" y="1386"/>
                        </a:lnTo>
                        <a:lnTo>
                          <a:pt x="654" y="1382"/>
                        </a:lnTo>
                        <a:lnTo>
                          <a:pt x="648" y="1380"/>
                        </a:lnTo>
                        <a:lnTo>
                          <a:pt x="644" y="1378"/>
                        </a:lnTo>
                        <a:lnTo>
                          <a:pt x="638" y="1380"/>
                        </a:lnTo>
                        <a:lnTo>
                          <a:pt x="630" y="1384"/>
                        </a:lnTo>
                        <a:lnTo>
                          <a:pt x="624" y="1390"/>
                        </a:lnTo>
                        <a:lnTo>
                          <a:pt x="622" y="1394"/>
                        </a:lnTo>
                        <a:lnTo>
                          <a:pt x="624" y="1396"/>
                        </a:lnTo>
                        <a:lnTo>
                          <a:pt x="626" y="1398"/>
                        </a:lnTo>
                        <a:lnTo>
                          <a:pt x="632" y="1404"/>
                        </a:lnTo>
                        <a:lnTo>
                          <a:pt x="628" y="1406"/>
                        </a:lnTo>
                        <a:lnTo>
                          <a:pt x="622" y="1410"/>
                        </a:lnTo>
                        <a:lnTo>
                          <a:pt x="622" y="1412"/>
                        </a:lnTo>
                        <a:lnTo>
                          <a:pt x="624" y="1412"/>
                        </a:lnTo>
                        <a:lnTo>
                          <a:pt x="628" y="1416"/>
                        </a:lnTo>
                        <a:lnTo>
                          <a:pt x="626" y="1418"/>
                        </a:lnTo>
                        <a:lnTo>
                          <a:pt x="626" y="1420"/>
                        </a:lnTo>
                        <a:lnTo>
                          <a:pt x="624" y="1424"/>
                        </a:lnTo>
                        <a:lnTo>
                          <a:pt x="626" y="1426"/>
                        </a:lnTo>
                        <a:lnTo>
                          <a:pt x="628" y="1428"/>
                        </a:lnTo>
                        <a:lnTo>
                          <a:pt x="632" y="1430"/>
                        </a:lnTo>
                        <a:lnTo>
                          <a:pt x="636" y="1430"/>
                        </a:lnTo>
                        <a:lnTo>
                          <a:pt x="642" y="1430"/>
                        </a:lnTo>
                        <a:lnTo>
                          <a:pt x="648" y="1428"/>
                        </a:lnTo>
                        <a:lnTo>
                          <a:pt x="654" y="1424"/>
                        </a:lnTo>
                        <a:lnTo>
                          <a:pt x="660" y="1424"/>
                        </a:lnTo>
                        <a:lnTo>
                          <a:pt x="670" y="1426"/>
                        </a:lnTo>
                        <a:lnTo>
                          <a:pt x="678" y="1428"/>
                        </a:lnTo>
                        <a:lnTo>
                          <a:pt x="680" y="1426"/>
                        </a:lnTo>
                        <a:lnTo>
                          <a:pt x="684" y="1422"/>
                        </a:lnTo>
                        <a:lnTo>
                          <a:pt x="686" y="1420"/>
                        </a:lnTo>
                        <a:lnTo>
                          <a:pt x="688" y="1418"/>
                        </a:lnTo>
                        <a:lnTo>
                          <a:pt x="692" y="1420"/>
                        </a:lnTo>
                        <a:lnTo>
                          <a:pt x="700" y="1424"/>
                        </a:lnTo>
                        <a:lnTo>
                          <a:pt x="704" y="1426"/>
                        </a:lnTo>
                        <a:lnTo>
                          <a:pt x="710" y="1426"/>
                        </a:lnTo>
                        <a:lnTo>
                          <a:pt x="720" y="1424"/>
                        </a:lnTo>
                        <a:lnTo>
                          <a:pt x="726" y="1424"/>
                        </a:lnTo>
                        <a:lnTo>
                          <a:pt x="726" y="1426"/>
                        </a:lnTo>
                        <a:lnTo>
                          <a:pt x="724" y="1426"/>
                        </a:lnTo>
                        <a:lnTo>
                          <a:pt x="716" y="1430"/>
                        </a:lnTo>
                        <a:lnTo>
                          <a:pt x="710" y="1432"/>
                        </a:lnTo>
                        <a:lnTo>
                          <a:pt x="708" y="1434"/>
                        </a:lnTo>
                        <a:lnTo>
                          <a:pt x="708" y="1436"/>
                        </a:lnTo>
                        <a:lnTo>
                          <a:pt x="708" y="1438"/>
                        </a:lnTo>
                        <a:lnTo>
                          <a:pt x="708" y="1440"/>
                        </a:lnTo>
                        <a:lnTo>
                          <a:pt x="700" y="1434"/>
                        </a:lnTo>
                        <a:lnTo>
                          <a:pt x="694" y="1428"/>
                        </a:lnTo>
                        <a:lnTo>
                          <a:pt x="690" y="1428"/>
                        </a:lnTo>
                        <a:lnTo>
                          <a:pt x="688" y="1428"/>
                        </a:lnTo>
                        <a:lnTo>
                          <a:pt x="686" y="1430"/>
                        </a:lnTo>
                        <a:lnTo>
                          <a:pt x="682" y="1434"/>
                        </a:lnTo>
                        <a:lnTo>
                          <a:pt x="680" y="1434"/>
                        </a:lnTo>
                        <a:lnTo>
                          <a:pt x="676" y="1432"/>
                        </a:lnTo>
                        <a:lnTo>
                          <a:pt x="672" y="1430"/>
                        </a:lnTo>
                        <a:lnTo>
                          <a:pt x="666" y="1430"/>
                        </a:lnTo>
                        <a:lnTo>
                          <a:pt x="656" y="1432"/>
                        </a:lnTo>
                        <a:lnTo>
                          <a:pt x="646" y="1436"/>
                        </a:lnTo>
                        <a:lnTo>
                          <a:pt x="640" y="1436"/>
                        </a:lnTo>
                        <a:lnTo>
                          <a:pt x="636" y="1436"/>
                        </a:lnTo>
                        <a:lnTo>
                          <a:pt x="626" y="1434"/>
                        </a:lnTo>
                        <a:lnTo>
                          <a:pt x="624" y="1436"/>
                        </a:lnTo>
                        <a:lnTo>
                          <a:pt x="626" y="1442"/>
                        </a:lnTo>
                        <a:lnTo>
                          <a:pt x="626" y="1446"/>
                        </a:lnTo>
                        <a:lnTo>
                          <a:pt x="626" y="1448"/>
                        </a:lnTo>
                        <a:lnTo>
                          <a:pt x="632" y="1448"/>
                        </a:lnTo>
                        <a:lnTo>
                          <a:pt x="636" y="1448"/>
                        </a:lnTo>
                        <a:lnTo>
                          <a:pt x="636" y="1450"/>
                        </a:lnTo>
                        <a:lnTo>
                          <a:pt x="638" y="1454"/>
                        </a:lnTo>
                        <a:lnTo>
                          <a:pt x="636" y="1456"/>
                        </a:lnTo>
                        <a:lnTo>
                          <a:pt x="630" y="1454"/>
                        </a:lnTo>
                        <a:lnTo>
                          <a:pt x="626" y="1454"/>
                        </a:lnTo>
                        <a:lnTo>
                          <a:pt x="624" y="1454"/>
                        </a:lnTo>
                        <a:lnTo>
                          <a:pt x="626" y="1458"/>
                        </a:lnTo>
                        <a:lnTo>
                          <a:pt x="628" y="1460"/>
                        </a:lnTo>
                        <a:lnTo>
                          <a:pt x="630" y="1462"/>
                        </a:lnTo>
                        <a:lnTo>
                          <a:pt x="634" y="1462"/>
                        </a:lnTo>
                        <a:lnTo>
                          <a:pt x="638" y="1462"/>
                        </a:lnTo>
                        <a:lnTo>
                          <a:pt x="640" y="1464"/>
                        </a:lnTo>
                        <a:lnTo>
                          <a:pt x="638" y="1468"/>
                        </a:lnTo>
                        <a:lnTo>
                          <a:pt x="638" y="1472"/>
                        </a:lnTo>
                        <a:lnTo>
                          <a:pt x="636" y="1476"/>
                        </a:lnTo>
                        <a:lnTo>
                          <a:pt x="630" y="1478"/>
                        </a:lnTo>
                        <a:lnTo>
                          <a:pt x="626" y="1480"/>
                        </a:lnTo>
                        <a:lnTo>
                          <a:pt x="626" y="1482"/>
                        </a:lnTo>
                        <a:lnTo>
                          <a:pt x="636" y="1490"/>
                        </a:lnTo>
                        <a:lnTo>
                          <a:pt x="638" y="1492"/>
                        </a:lnTo>
                        <a:lnTo>
                          <a:pt x="642" y="1490"/>
                        </a:lnTo>
                        <a:lnTo>
                          <a:pt x="646" y="1488"/>
                        </a:lnTo>
                        <a:lnTo>
                          <a:pt x="648" y="1490"/>
                        </a:lnTo>
                        <a:lnTo>
                          <a:pt x="650" y="1494"/>
                        </a:lnTo>
                        <a:lnTo>
                          <a:pt x="652" y="1492"/>
                        </a:lnTo>
                        <a:lnTo>
                          <a:pt x="654" y="1492"/>
                        </a:lnTo>
                        <a:lnTo>
                          <a:pt x="654" y="1496"/>
                        </a:lnTo>
                        <a:lnTo>
                          <a:pt x="654" y="1500"/>
                        </a:lnTo>
                        <a:lnTo>
                          <a:pt x="654" y="1502"/>
                        </a:lnTo>
                        <a:lnTo>
                          <a:pt x="656" y="1502"/>
                        </a:lnTo>
                        <a:lnTo>
                          <a:pt x="658" y="1502"/>
                        </a:lnTo>
                        <a:lnTo>
                          <a:pt x="658" y="1500"/>
                        </a:lnTo>
                        <a:lnTo>
                          <a:pt x="660" y="1494"/>
                        </a:lnTo>
                        <a:lnTo>
                          <a:pt x="662" y="1488"/>
                        </a:lnTo>
                        <a:lnTo>
                          <a:pt x="662" y="1486"/>
                        </a:lnTo>
                        <a:lnTo>
                          <a:pt x="666" y="1486"/>
                        </a:lnTo>
                        <a:lnTo>
                          <a:pt x="668" y="1486"/>
                        </a:lnTo>
                        <a:lnTo>
                          <a:pt x="670" y="1488"/>
                        </a:lnTo>
                        <a:lnTo>
                          <a:pt x="666" y="1496"/>
                        </a:lnTo>
                        <a:lnTo>
                          <a:pt x="660" y="1504"/>
                        </a:lnTo>
                        <a:lnTo>
                          <a:pt x="654" y="1508"/>
                        </a:lnTo>
                        <a:lnTo>
                          <a:pt x="652" y="1510"/>
                        </a:lnTo>
                        <a:lnTo>
                          <a:pt x="650" y="1512"/>
                        </a:lnTo>
                        <a:lnTo>
                          <a:pt x="654" y="1514"/>
                        </a:lnTo>
                        <a:lnTo>
                          <a:pt x="658" y="1518"/>
                        </a:lnTo>
                        <a:lnTo>
                          <a:pt x="658" y="1520"/>
                        </a:lnTo>
                        <a:lnTo>
                          <a:pt x="656" y="1522"/>
                        </a:lnTo>
                        <a:lnTo>
                          <a:pt x="650" y="1524"/>
                        </a:lnTo>
                        <a:lnTo>
                          <a:pt x="648" y="1522"/>
                        </a:lnTo>
                        <a:lnTo>
                          <a:pt x="644" y="1522"/>
                        </a:lnTo>
                        <a:lnTo>
                          <a:pt x="636" y="1526"/>
                        </a:lnTo>
                        <a:lnTo>
                          <a:pt x="632" y="1530"/>
                        </a:lnTo>
                        <a:lnTo>
                          <a:pt x="632" y="1536"/>
                        </a:lnTo>
                        <a:lnTo>
                          <a:pt x="632" y="1540"/>
                        </a:lnTo>
                        <a:lnTo>
                          <a:pt x="634" y="1544"/>
                        </a:lnTo>
                        <a:lnTo>
                          <a:pt x="640" y="1548"/>
                        </a:lnTo>
                        <a:lnTo>
                          <a:pt x="644" y="1548"/>
                        </a:lnTo>
                        <a:lnTo>
                          <a:pt x="646" y="1548"/>
                        </a:lnTo>
                        <a:lnTo>
                          <a:pt x="646" y="1546"/>
                        </a:lnTo>
                        <a:lnTo>
                          <a:pt x="648" y="1546"/>
                        </a:lnTo>
                        <a:lnTo>
                          <a:pt x="650" y="1546"/>
                        </a:lnTo>
                        <a:lnTo>
                          <a:pt x="654" y="1548"/>
                        </a:lnTo>
                        <a:lnTo>
                          <a:pt x="656" y="1544"/>
                        </a:lnTo>
                        <a:lnTo>
                          <a:pt x="658" y="1542"/>
                        </a:lnTo>
                        <a:lnTo>
                          <a:pt x="660" y="1540"/>
                        </a:lnTo>
                        <a:lnTo>
                          <a:pt x="664" y="1542"/>
                        </a:lnTo>
                        <a:lnTo>
                          <a:pt x="666" y="1544"/>
                        </a:lnTo>
                        <a:lnTo>
                          <a:pt x="664" y="1548"/>
                        </a:lnTo>
                        <a:lnTo>
                          <a:pt x="662" y="1548"/>
                        </a:lnTo>
                        <a:lnTo>
                          <a:pt x="660" y="1550"/>
                        </a:lnTo>
                        <a:lnTo>
                          <a:pt x="660" y="1552"/>
                        </a:lnTo>
                        <a:lnTo>
                          <a:pt x="662" y="1554"/>
                        </a:lnTo>
                        <a:lnTo>
                          <a:pt x="664" y="1556"/>
                        </a:lnTo>
                        <a:lnTo>
                          <a:pt x="662" y="1558"/>
                        </a:lnTo>
                        <a:lnTo>
                          <a:pt x="660" y="1560"/>
                        </a:lnTo>
                        <a:lnTo>
                          <a:pt x="660" y="1562"/>
                        </a:lnTo>
                        <a:lnTo>
                          <a:pt x="662" y="1564"/>
                        </a:lnTo>
                        <a:lnTo>
                          <a:pt x="662" y="1568"/>
                        </a:lnTo>
                        <a:lnTo>
                          <a:pt x="658" y="1570"/>
                        </a:lnTo>
                        <a:lnTo>
                          <a:pt x="654" y="1572"/>
                        </a:lnTo>
                        <a:lnTo>
                          <a:pt x="652" y="1570"/>
                        </a:lnTo>
                        <a:lnTo>
                          <a:pt x="648" y="1568"/>
                        </a:lnTo>
                        <a:lnTo>
                          <a:pt x="646" y="1566"/>
                        </a:lnTo>
                        <a:lnTo>
                          <a:pt x="644" y="1576"/>
                        </a:lnTo>
                        <a:lnTo>
                          <a:pt x="642" y="1586"/>
                        </a:lnTo>
                        <a:lnTo>
                          <a:pt x="646" y="1592"/>
                        </a:lnTo>
                        <a:lnTo>
                          <a:pt x="652" y="1598"/>
                        </a:lnTo>
                        <a:lnTo>
                          <a:pt x="658" y="1600"/>
                        </a:lnTo>
                        <a:lnTo>
                          <a:pt x="662" y="1600"/>
                        </a:lnTo>
                        <a:lnTo>
                          <a:pt x="664" y="1604"/>
                        </a:lnTo>
                        <a:lnTo>
                          <a:pt x="668" y="1608"/>
                        </a:lnTo>
                        <a:lnTo>
                          <a:pt x="674" y="1612"/>
                        </a:lnTo>
                        <a:lnTo>
                          <a:pt x="688" y="1616"/>
                        </a:lnTo>
                        <a:lnTo>
                          <a:pt x="690" y="1618"/>
                        </a:lnTo>
                        <a:lnTo>
                          <a:pt x="688" y="1620"/>
                        </a:lnTo>
                        <a:lnTo>
                          <a:pt x="688" y="1624"/>
                        </a:lnTo>
                        <a:lnTo>
                          <a:pt x="690" y="1626"/>
                        </a:lnTo>
                        <a:lnTo>
                          <a:pt x="692" y="1628"/>
                        </a:lnTo>
                        <a:lnTo>
                          <a:pt x="694" y="1628"/>
                        </a:lnTo>
                        <a:lnTo>
                          <a:pt x="696" y="1626"/>
                        </a:lnTo>
                        <a:lnTo>
                          <a:pt x="700" y="1626"/>
                        </a:lnTo>
                        <a:lnTo>
                          <a:pt x="704" y="1630"/>
                        </a:lnTo>
                        <a:lnTo>
                          <a:pt x="706" y="1632"/>
                        </a:lnTo>
                        <a:lnTo>
                          <a:pt x="710" y="1630"/>
                        </a:lnTo>
                        <a:lnTo>
                          <a:pt x="720" y="1628"/>
                        </a:lnTo>
                        <a:lnTo>
                          <a:pt x="734" y="1628"/>
                        </a:lnTo>
                        <a:lnTo>
                          <a:pt x="746" y="1626"/>
                        </a:lnTo>
                        <a:lnTo>
                          <a:pt x="752" y="1624"/>
                        </a:lnTo>
                        <a:lnTo>
                          <a:pt x="756" y="1620"/>
                        </a:lnTo>
                        <a:lnTo>
                          <a:pt x="760" y="1618"/>
                        </a:lnTo>
                        <a:lnTo>
                          <a:pt x="766" y="1614"/>
                        </a:lnTo>
                        <a:lnTo>
                          <a:pt x="774" y="1608"/>
                        </a:lnTo>
                        <a:lnTo>
                          <a:pt x="780" y="1600"/>
                        </a:lnTo>
                        <a:lnTo>
                          <a:pt x="782" y="1596"/>
                        </a:lnTo>
                        <a:lnTo>
                          <a:pt x="784" y="1594"/>
                        </a:lnTo>
                        <a:lnTo>
                          <a:pt x="790" y="1592"/>
                        </a:lnTo>
                        <a:lnTo>
                          <a:pt x="792" y="1592"/>
                        </a:lnTo>
                        <a:lnTo>
                          <a:pt x="794" y="1588"/>
                        </a:lnTo>
                        <a:lnTo>
                          <a:pt x="794" y="1586"/>
                        </a:lnTo>
                        <a:lnTo>
                          <a:pt x="796" y="1586"/>
                        </a:lnTo>
                        <a:lnTo>
                          <a:pt x="800" y="1584"/>
                        </a:lnTo>
                        <a:lnTo>
                          <a:pt x="804" y="1582"/>
                        </a:lnTo>
                        <a:lnTo>
                          <a:pt x="800" y="1578"/>
                        </a:lnTo>
                        <a:lnTo>
                          <a:pt x="798" y="1576"/>
                        </a:lnTo>
                        <a:lnTo>
                          <a:pt x="802" y="1574"/>
                        </a:lnTo>
                        <a:lnTo>
                          <a:pt x="810" y="1572"/>
                        </a:lnTo>
                        <a:lnTo>
                          <a:pt x="812" y="1570"/>
                        </a:lnTo>
                        <a:lnTo>
                          <a:pt x="812" y="1566"/>
                        </a:lnTo>
                        <a:lnTo>
                          <a:pt x="812" y="1562"/>
                        </a:lnTo>
                        <a:lnTo>
                          <a:pt x="816" y="1564"/>
                        </a:lnTo>
                        <a:lnTo>
                          <a:pt x="820" y="1568"/>
                        </a:lnTo>
                        <a:lnTo>
                          <a:pt x="822" y="1570"/>
                        </a:lnTo>
                        <a:lnTo>
                          <a:pt x="824" y="1568"/>
                        </a:lnTo>
                        <a:lnTo>
                          <a:pt x="828" y="1566"/>
                        </a:lnTo>
                        <a:lnTo>
                          <a:pt x="834" y="1566"/>
                        </a:lnTo>
                        <a:lnTo>
                          <a:pt x="838" y="1564"/>
                        </a:lnTo>
                        <a:lnTo>
                          <a:pt x="838" y="1558"/>
                        </a:lnTo>
                        <a:lnTo>
                          <a:pt x="838" y="1554"/>
                        </a:lnTo>
                        <a:lnTo>
                          <a:pt x="840" y="1552"/>
                        </a:lnTo>
                        <a:lnTo>
                          <a:pt x="844" y="1550"/>
                        </a:lnTo>
                        <a:lnTo>
                          <a:pt x="846" y="1548"/>
                        </a:lnTo>
                        <a:lnTo>
                          <a:pt x="842" y="1540"/>
                        </a:lnTo>
                        <a:lnTo>
                          <a:pt x="840" y="1536"/>
                        </a:lnTo>
                        <a:lnTo>
                          <a:pt x="838" y="1532"/>
                        </a:lnTo>
                        <a:lnTo>
                          <a:pt x="840" y="1528"/>
                        </a:lnTo>
                        <a:lnTo>
                          <a:pt x="844" y="1532"/>
                        </a:lnTo>
                        <a:lnTo>
                          <a:pt x="846" y="1534"/>
                        </a:lnTo>
                        <a:lnTo>
                          <a:pt x="848" y="1534"/>
                        </a:lnTo>
                        <a:lnTo>
                          <a:pt x="850" y="1530"/>
                        </a:lnTo>
                        <a:lnTo>
                          <a:pt x="850" y="1528"/>
                        </a:lnTo>
                        <a:lnTo>
                          <a:pt x="852" y="1530"/>
                        </a:lnTo>
                        <a:lnTo>
                          <a:pt x="852" y="1536"/>
                        </a:lnTo>
                        <a:lnTo>
                          <a:pt x="850" y="1538"/>
                        </a:lnTo>
                        <a:lnTo>
                          <a:pt x="850" y="1540"/>
                        </a:lnTo>
                        <a:lnTo>
                          <a:pt x="852" y="1542"/>
                        </a:lnTo>
                        <a:lnTo>
                          <a:pt x="854" y="1548"/>
                        </a:lnTo>
                        <a:lnTo>
                          <a:pt x="854" y="1552"/>
                        </a:lnTo>
                        <a:lnTo>
                          <a:pt x="856" y="1554"/>
                        </a:lnTo>
                        <a:lnTo>
                          <a:pt x="862" y="1556"/>
                        </a:lnTo>
                        <a:lnTo>
                          <a:pt x="866" y="1556"/>
                        </a:lnTo>
                        <a:lnTo>
                          <a:pt x="866" y="1558"/>
                        </a:lnTo>
                        <a:lnTo>
                          <a:pt x="868" y="1558"/>
                        </a:lnTo>
                        <a:lnTo>
                          <a:pt x="876" y="1560"/>
                        </a:lnTo>
                        <a:lnTo>
                          <a:pt x="874" y="1564"/>
                        </a:lnTo>
                        <a:lnTo>
                          <a:pt x="872" y="1566"/>
                        </a:lnTo>
                        <a:lnTo>
                          <a:pt x="872" y="1570"/>
                        </a:lnTo>
                        <a:lnTo>
                          <a:pt x="874" y="1576"/>
                        </a:lnTo>
                        <a:lnTo>
                          <a:pt x="876" y="1584"/>
                        </a:lnTo>
                        <a:lnTo>
                          <a:pt x="876" y="1594"/>
                        </a:lnTo>
                        <a:lnTo>
                          <a:pt x="876" y="1602"/>
                        </a:lnTo>
                        <a:lnTo>
                          <a:pt x="876" y="1608"/>
                        </a:lnTo>
                        <a:lnTo>
                          <a:pt x="878" y="1612"/>
                        </a:lnTo>
                        <a:lnTo>
                          <a:pt x="882" y="1616"/>
                        </a:lnTo>
                        <a:lnTo>
                          <a:pt x="886" y="1616"/>
                        </a:lnTo>
                        <a:lnTo>
                          <a:pt x="890" y="1614"/>
                        </a:lnTo>
                        <a:lnTo>
                          <a:pt x="896" y="1610"/>
                        </a:lnTo>
                        <a:lnTo>
                          <a:pt x="898" y="1612"/>
                        </a:lnTo>
                        <a:lnTo>
                          <a:pt x="900" y="1614"/>
                        </a:lnTo>
                        <a:lnTo>
                          <a:pt x="902" y="1618"/>
                        </a:lnTo>
                        <a:lnTo>
                          <a:pt x="902" y="1622"/>
                        </a:lnTo>
                        <a:lnTo>
                          <a:pt x="900" y="1628"/>
                        </a:lnTo>
                        <a:lnTo>
                          <a:pt x="896" y="1638"/>
                        </a:lnTo>
                        <a:lnTo>
                          <a:pt x="898" y="1644"/>
                        </a:lnTo>
                        <a:lnTo>
                          <a:pt x="900" y="1652"/>
                        </a:lnTo>
                        <a:lnTo>
                          <a:pt x="906" y="1672"/>
                        </a:lnTo>
                        <a:lnTo>
                          <a:pt x="916" y="1694"/>
                        </a:lnTo>
                        <a:lnTo>
                          <a:pt x="928" y="1710"/>
                        </a:lnTo>
                        <a:lnTo>
                          <a:pt x="932" y="1716"/>
                        </a:lnTo>
                        <a:lnTo>
                          <a:pt x="936" y="1716"/>
                        </a:lnTo>
                        <a:lnTo>
                          <a:pt x="942" y="1716"/>
                        </a:lnTo>
                        <a:lnTo>
                          <a:pt x="944" y="1718"/>
                        </a:lnTo>
                        <a:lnTo>
                          <a:pt x="944" y="1720"/>
                        </a:lnTo>
                        <a:lnTo>
                          <a:pt x="942" y="1726"/>
                        </a:lnTo>
                        <a:lnTo>
                          <a:pt x="934" y="1728"/>
                        </a:lnTo>
                        <a:lnTo>
                          <a:pt x="932" y="1730"/>
                        </a:lnTo>
                        <a:lnTo>
                          <a:pt x="934" y="1732"/>
                        </a:lnTo>
                        <a:lnTo>
                          <a:pt x="936" y="1738"/>
                        </a:lnTo>
                        <a:lnTo>
                          <a:pt x="938" y="1742"/>
                        </a:lnTo>
                        <a:lnTo>
                          <a:pt x="932" y="1740"/>
                        </a:lnTo>
                        <a:lnTo>
                          <a:pt x="926" y="1740"/>
                        </a:lnTo>
                        <a:lnTo>
                          <a:pt x="934" y="1752"/>
                        </a:lnTo>
                        <a:lnTo>
                          <a:pt x="940" y="1760"/>
                        </a:lnTo>
                        <a:lnTo>
                          <a:pt x="944" y="1768"/>
                        </a:lnTo>
                        <a:lnTo>
                          <a:pt x="946" y="1778"/>
                        </a:lnTo>
                        <a:lnTo>
                          <a:pt x="946" y="1782"/>
                        </a:lnTo>
                        <a:lnTo>
                          <a:pt x="944" y="1786"/>
                        </a:lnTo>
                        <a:lnTo>
                          <a:pt x="940" y="1792"/>
                        </a:lnTo>
                        <a:lnTo>
                          <a:pt x="942" y="1796"/>
                        </a:lnTo>
                        <a:lnTo>
                          <a:pt x="946" y="1798"/>
                        </a:lnTo>
                        <a:lnTo>
                          <a:pt x="954" y="1798"/>
                        </a:lnTo>
                        <a:lnTo>
                          <a:pt x="972" y="1796"/>
                        </a:lnTo>
                        <a:lnTo>
                          <a:pt x="982" y="1794"/>
                        </a:lnTo>
                        <a:lnTo>
                          <a:pt x="990" y="1794"/>
                        </a:lnTo>
                        <a:lnTo>
                          <a:pt x="996" y="1794"/>
                        </a:lnTo>
                        <a:lnTo>
                          <a:pt x="998" y="1788"/>
                        </a:lnTo>
                        <a:lnTo>
                          <a:pt x="1000" y="1774"/>
                        </a:lnTo>
                        <a:lnTo>
                          <a:pt x="1000" y="1768"/>
                        </a:lnTo>
                        <a:lnTo>
                          <a:pt x="1002" y="1760"/>
                        </a:lnTo>
                        <a:lnTo>
                          <a:pt x="1004" y="1756"/>
                        </a:lnTo>
                        <a:lnTo>
                          <a:pt x="1010" y="1756"/>
                        </a:lnTo>
                        <a:lnTo>
                          <a:pt x="1018" y="1756"/>
                        </a:lnTo>
                        <a:lnTo>
                          <a:pt x="1018" y="1754"/>
                        </a:lnTo>
                        <a:lnTo>
                          <a:pt x="1018" y="1752"/>
                        </a:lnTo>
                        <a:lnTo>
                          <a:pt x="1020" y="1750"/>
                        </a:lnTo>
                        <a:lnTo>
                          <a:pt x="1024" y="1748"/>
                        </a:lnTo>
                        <a:lnTo>
                          <a:pt x="1034" y="1746"/>
                        </a:lnTo>
                        <a:lnTo>
                          <a:pt x="1042" y="1746"/>
                        </a:lnTo>
                        <a:lnTo>
                          <a:pt x="1050" y="1746"/>
                        </a:lnTo>
                        <a:lnTo>
                          <a:pt x="1058" y="1750"/>
                        </a:lnTo>
                        <a:lnTo>
                          <a:pt x="1062" y="1750"/>
                        </a:lnTo>
                        <a:lnTo>
                          <a:pt x="1064" y="1750"/>
                        </a:lnTo>
                        <a:lnTo>
                          <a:pt x="1070" y="1736"/>
                        </a:lnTo>
                        <a:lnTo>
                          <a:pt x="1076" y="1720"/>
                        </a:lnTo>
                        <a:lnTo>
                          <a:pt x="1082" y="1708"/>
                        </a:lnTo>
                        <a:lnTo>
                          <a:pt x="1086" y="1700"/>
                        </a:lnTo>
                        <a:lnTo>
                          <a:pt x="1088" y="1692"/>
                        </a:lnTo>
                        <a:lnTo>
                          <a:pt x="1088" y="1684"/>
                        </a:lnTo>
                        <a:lnTo>
                          <a:pt x="1090" y="1676"/>
                        </a:lnTo>
                        <a:lnTo>
                          <a:pt x="1092" y="1666"/>
                        </a:lnTo>
                        <a:lnTo>
                          <a:pt x="1092" y="1658"/>
                        </a:lnTo>
                        <a:lnTo>
                          <a:pt x="1090" y="1654"/>
                        </a:lnTo>
                        <a:lnTo>
                          <a:pt x="1092" y="1650"/>
                        </a:lnTo>
                        <a:lnTo>
                          <a:pt x="1094" y="1644"/>
                        </a:lnTo>
                        <a:lnTo>
                          <a:pt x="1098" y="1638"/>
                        </a:lnTo>
                        <a:lnTo>
                          <a:pt x="1098" y="1634"/>
                        </a:lnTo>
                        <a:lnTo>
                          <a:pt x="1098" y="1632"/>
                        </a:lnTo>
                        <a:lnTo>
                          <a:pt x="1096" y="1626"/>
                        </a:lnTo>
                        <a:lnTo>
                          <a:pt x="1098" y="1622"/>
                        </a:lnTo>
                        <a:lnTo>
                          <a:pt x="1100" y="1618"/>
                        </a:lnTo>
                        <a:lnTo>
                          <a:pt x="1098" y="1610"/>
                        </a:lnTo>
                        <a:lnTo>
                          <a:pt x="1096" y="1606"/>
                        </a:lnTo>
                        <a:lnTo>
                          <a:pt x="1096" y="1604"/>
                        </a:lnTo>
                        <a:lnTo>
                          <a:pt x="1098" y="1604"/>
                        </a:lnTo>
                        <a:lnTo>
                          <a:pt x="1100" y="1602"/>
                        </a:lnTo>
                        <a:lnTo>
                          <a:pt x="1102" y="1600"/>
                        </a:lnTo>
                        <a:lnTo>
                          <a:pt x="1100" y="1598"/>
                        </a:lnTo>
                        <a:lnTo>
                          <a:pt x="1100" y="1596"/>
                        </a:lnTo>
                        <a:lnTo>
                          <a:pt x="1102" y="1592"/>
                        </a:lnTo>
                        <a:lnTo>
                          <a:pt x="1112" y="1588"/>
                        </a:lnTo>
                        <a:lnTo>
                          <a:pt x="1124" y="1582"/>
                        </a:lnTo>
                        <a:lnTo>
                          <a:pt x="1130" y="1578"/>
                        </a:lnTo>
                        <a:lnTo>
                          <a:pt x="1132" y="1574"/>
                        </a:lnTo>
                        <a:lnTo>
                          <a:pt x="1134" y="1570"/>
                        </a:lnTo>
                        <a:lnTo>
                          <a:pt x="1134" y="1568"/>
                        </a:lnTo>
                        <a:lnTo>
                          <a:pt x="1138" y="1572"/>
                        </a:lnTo>
                        <a:lnTo>
                          <a:pt x="1142" y="1576"/>
                        </a:lnTo>
                        <a:lnTo>
                          <a:pt x="1144" y="1574"/>
                        </a:lnTo>
                        <a:lnTo>
                          <a:pt x="1146" y="1572"/>
                        </a:lnTo>
                        <a:lnTo>
                          <a:pt x="1152" y="1566"/>
                        </a:lnTo>
                        <a:lnTo>
                          <a:pt x="1158" y="1562"/>
                        </a:lnTo>
                        <a:lnTo>
                          <a:pt x="1164" y="1560"/>
                        </a:lnTo>
                        <a:lnTo>
                          <a:pt x="1164" y="1558"/>
                        </a:lnTo>
                        <a:lnTo>
                          <a:pt x="1164" y="1556"/>
                        </a:lnTo>
                        <a:lnTo>
                          <a:pt x="1166" y="1554"/>
                        </a:lnTo>
                        <a:lnTo>
                          <a:pt x="1170" y="1552"/>
                        </a:lnTo>
                        <a:lnTo>
                          <a:pt x="1172" y="1550"/>
                        </a:lnTo>
                        <a:lnTo>
                          <a:pt x="1172" y="1548"/>
                        </a:lnTo>
                        <a:lnTo>
                          <a:pt x="1172" y="1546"/>
                        </a:lnTo>
                        <a:lnTo>
                          <a:pt x="1170" y="1542"/>
                        </a:lnTo>
                        <a:lnTo>
                          <a:pt x="1168" y="1540"/>
                        </a:lnTo>
                        <a:lnTo>
                          <a:pt x="1164" y="1540"/>
                        </a:lnTo>
                        <a:lnTo>
                          <a:pt x="1152" y="1546"/>
                        </a:lnTo>
                        <a:lnTo>
                          <a:pt x="1144" y="1550"/>
                        </a:lnTo>
                        <a:lnTo>
                          <a:pt x="1136" y="1550"/>
                        </a:lnTo>
                        <a:lnTo>
                          <a:pt x="1128" y="1550"/>
                        </a:lnTo>
                        <a:lnTo>
                          <a:pt x="1122" y="1546"/>
                        </a:lnTo>
                        <a:lnTo>
                          <a:pt x="1112" y="1540"/>
                        </a:lnTo>
                        <a:lnTo>
                          <a:pt x="1104" y="1538"/>
                        </a:lnTo>
                        <a:lnTo>
                          <a:pt x="1094" y="1538"/>
                        </a:lnTo>
                        <a:lnTo>
                          <a:pt x="1086" y="1538"/>
                        </a:lnTo>
                        <a:lnTo>
                          <a:pt x="1076" y="1538"/>
                        </a:lnTo>
                        <a:lnTo>
                          <a:pt x="1084" y="1534"/>
                        </a:lnTo>
                        <a:lnTo>
                          <a:pt x="1092" y="1530"/>
                        </a:lnTo>
                        <a:lnTo>
                          <a:pt x="1098" y="1530"/>
                        </a:lnTo>
                        <a:lnTo>
                          <a:pt x="1110" y="1530"/>
                        </a:lnTo>
                        <a:lnTo>
                          <a:pt x="1118" y="1534"/>
                        </a:lnTo>
                        <a:lnTo>
                          <a:pt x="1122" y="1534"/>
                        </a:lnTo>
                        <a:lnTo>
                          <a:pt x="1124" y="1532"/>
                        </a:lnTo>
                        <a:lnTo>
                          <a:pt x="1126" y="1532"/>
                        </a:lnTo>
                        <a:lnTo>
                          <a:pt x="1128" y="1532"/>
                        </a:lnTo>
                        <a:lnTo>
                          <a:pt x="1134" y="1538"/>
                        </a:lnTo>
                        <a:lnTo>
                          <a:pt x="1142" y="1544"/>
                        </a:lnTo>
                        <a:lnTo>
                          <a:pt x="1146" y="1544"/>
                        </a:lnTo>
                        <a:lnTo>
                          <a:pt x="1150" y="1542"/>
                        </a:lnTo>
                        <a:lnTo>
                          <a:pt x="1178" y="1528"/>
                        </a:lnTo>
                        <a:lnTo>
                          <a:pt x="1190" y="1518"/>
                        </a:lnTo>
                        <a:lnTo>
                          <a:pt x="1192" y="1516"/>
                        </a:lnTo>
                        <a:lnTo>
                          <a:pt x="1192" y="1512"/>
                        </a:lnTo>
                        <a:lnTo>
                          <a:pt x="1184" y="1500"/>
                        </a:lnTo>
                        <a:lnTo>
                          <a:pt x="1178" y="1496"/>
                        </a:lnTo>
                        <a:lnTo>
                          <a:pt x="1172" y="1496"/>
                        </a:lnTo>
                        <a:lnTo>
                          <a:pt x="1168" y="1496"/>
                        </a:lnTo>
                        <a:lnTo>
                          <a:pt x="1168" y="1494"/>
                        </a:lnTo>
                        <a:lnTo>
                          <a:pt x="1168" y="1490"/>
                        </a:lnTo>
                        <a:lnTo>
                          <a:pt x="1170" y="1484"/>
                        </a:lnTo>
                        <a:lnTo>
                          <a:pt x="1168" y="1482"/>
                        </a:lnTo>
                        <a:lnTo>
                          <a:pt x="1164" y="1480"/>
                        </a:lnTo>
                        <a:lnTo>
                          <a:pt x="1158" y="1476"/>
                        </a:lnTo>
                        <a:lnTo>
                          <a:pt x="1154" y="1472"/>
                        </a:lnTo>
                        <a:lnTo>
                          <a:pt x="1148" y="1468"/>
                        </a:lnTo>
                        <a:lnTo>
                          <a:pt x="1144" y="1466"/>
                        </a:lnTo>
                        <a:lnTo>
                          <a:pt x="1138" y="1468"/>
                        </a:lnTo>
                        <a:lnTo>
                          <a:pt x="1132" y="1468"/>
                        </a:lnTo>
                        <a:lnTo>
                          <a:pt x="1132" y="1466"/>
                        </a:lnTo>
                        <a:lnTo>
                          <a:pt x="1132" y="1462"/>
                        </a:lnTo>
                        <a:lnTo>
                          <a:pt x="1130" y="1462"/>
                        </a:lnTo>
                        <a:lnTo>
                          <a:pt x="1126" y="1460"/>
                        </a:lnTo>
                        <a:lnTo>
                          <a:pt x="1124" y="1460"/>
                        </a:lnTo>
                        <a:lnTo>
                          <a:pt x="1122" y="1458"/>
                        </a:lnTo>
                        <a:lnTo>
                          <a:pt x="1118" y="1450"/>
                        </a:lnTo>
                        <a:lnTo>
                          <a:pt x="1116" y="1440"/>
                        </a:lnTo>
                        <a:lnTo>
                          <a:pt x="1116" y="1428"/>
                        </a:lnTo>
                        <a:lnTo>
                          <a:pt x="1116" y="1416"/>
                        </a:lnTo>
                        <a:lnTo>
                          <a:pt x="1116" y="1406"/>
                        </a:lnTo>
                        <a:lnTo>
                          <a:pt x="1120" y="1398"/>
                        </a:lnTo>
                        <a:lnTo>
                          <a:pt x="1120" y="1396"/>
                        </a:lnTo>
                        <a:lnTo>
                          <a:pt x="1124" y="1396"/>
                        </a:lnTo>
                        <a:lnTo>
                          <a:pt x="1126" y="1394"/>
                        </a:lnTo>
                        <a:lnTo>
                          <a:pt x="1128" y="1392"/>
                        </a:lnTo>
                        <a:lnTo>
                          <a:pt x="1126" y="1386"/>
                        </a:lnTo>
                        <a:lnTo>
                          <a:pt x="1126" y="1374"/>
                        </a:lnTo>
                        <a:lnTo>
                          <a:pt x="1126" y="1368"/>
                        </a:lnTo>
                        <a:lnTo>
                          <a:pt x="1128" y="1360"/>
                        </a:lnTo>
                        <a:lnTo>
                          <a:pt x="1132" y="1356"/>
                        </a:lnTo>
                        <a:lnTo>
                          <a:pt x="1132" y="1352"/>
                        </a:lnTo>
                        <a:lnTo>
                          <a:pt x="1130" y="1352"/>
                        </a:lnTo>
                        <a:lnTo>
                          <a:pt x="1128" y="1350"/>
                        </a:lnTo>
                        <a:lnTo>
                          <a:pt x="1124" y="1350"/>
                        </a:lnTo>
                        <a:lnTo>
                          <a:pt x="1122" y="1348"/>
                        </a:lnTo>
                        <a:lnTo>
                          <a:pt x="1122" y="1342"/>
                        </a:lnTo>
                        <a:lnTo>
                          <a:pt x="1122" y="1336"/>
                        </a:lnTo>
                        <a:lnTo>
                          <a:pt x="1124" y="1338"/>
                        </a:lnTo>
                        <a:lnTo>
                          <a:pt x="1130" y="1340"/>
                        </a:lnTo>
                        <a:lnTo>
                          <a:pt x="1136" y="1340"/>
                        </a:lnTo>
                        <a:lnTo>
                          <a:pt x="1142" y="1338"/>
                        </a:lnTo>
                        <a:lnTo>
                          <a:pt x="1148" y="1334"/>
                        </a:lnTo>
                        <a:lnTo>
                          <a:pt x="1148" y="1332"/>
                        </a:lnTo>
                        <a:lnTo>
                          <a:pt x="1148" y="1330"/>
                        </a:lnTo>
                        <a:lnTo>
                          <a:pt x="1146" y="1326"/>
                        </a:lnTo>
                        <a:lnTo>
                          <a:pt x="1144" y="1324"/>
                        </a:lnTo>
                        <a:lnTo>
                          <a:pt x="1142" y="1322"/>
                        </a:lnTo>
                        <a:lnTo>
                          <a:pt x="1144" y="1322"/>
                        </a:lnTo>
                        <a:lnTo>
                          <a:pt x="1152" y="1320"/>
                        </a:lnTo>
                        <a:lnTo>
                          <a:pt x="1160" y="1318"/>
                        </a:lnTo>
                        <a:lnTo>
                          <a:pt x="1166" y="1312"/>
                        </a:lnTo>
                        <a:lnTo>
                          <a:pt x="1170" y="1308"/>
                        </a:lnTo>
                        <a:lnTo>
                          <a:pt x="1172" y="1302"/>
                        </a:lnTo>
                        <a:lnTo>
                          <a:pt x="1178" y="1294"/>
                        </a:lnTo>
                        <a:lnTo>
                          <a:pt x="1180" y="1292"/>
                        </a:lnTo>
                        <a:lnTo>
                          <a:pt x="1186" y="1292"/>
                        </a:lnTo>
                        <a:lnTo>
                          <a:pt x="1190" y="1294"/>
                        </a:lnTo>
                        <a:lnTo>
                          <a:pt x="1194" y="1292"/>
                        </a:lnTo>
                        <a:lnTo>
                          <a:pt x="1196" y="1286"/>
                        </a:lnTo>
                        <a:lnTo>
                          <a:pt x="1200" y="1278"/>
                        </a:lnTo>
                        <a:lnTo>
                          <a:pt x="1204" y="1274"/>
                        </a:lnTo>
                        <a:lnTo>
                          <a:pt x="1208" y="1274"/>
                        </a:lnTo>
                        <a:lnTo>
                          <a:pt x="1214" y="1274"/>
                        </a:lnTo>
                        <a:lnTo>
                          <a:pt x="1218" y="1274"/>
                        </a:lnTo>
                        <a:lnTo>
                          <a:pt x="1222" y="1268"/>
                        </a:lnTo>
                        <a:lnTo>
                          <a:pt x="1226" y="1264"/>
                        </a:lnTo>
                        <a:lnTo>
                          <a:pt x="1228" y="1264"/>
                        </a:lnTo>
                        <a:lnTo>
                          <a:pt x="1232" y="1264"/>
                        </a:lnTo>
                        <a:lnTo>
                          <a:pt x="1236" y="1264"/>
                        </a:lnTo>
                        <a:lnTo>
                          <a:pt x="1238" y="1264"/>
                        </a:lnTo>
                        <a:lnTo>
                          <a:pt x="1240" y="1260"/>
                        </a:lnTo>
                        <a:lnTo>
                          <a:pt x="1244" y="1254"/>
                        </a:lnTo>
                        <a:lnTo>
                          <a:pt x="1246" y="1254"/>
                        </a:lnTo>
                        <a:lnTo>
                          <a:pt x="1250" y="1254"/>
                        </a:lnTo>
                        <a:lnTo>
                          <a:pt x="1254" y="1252"/>
                        </a:lnTo>
                        <a:lnTo>
                          <a:pt x="1258" y="1250"/>
                        </a:lnTo>
                        <a:lnTo>
                          <a:pt x="1262" y="1240"/>
                        </a:lnTo>
                        <a:lnTo>
                          <a:pt x="1268" y="1226"/>
                        </a:lnTo>
                        <a:lnTo>
                          <a:pt x="1274" y="1220"/>
                        </a:lnTo>
                        <a:lnTo>
                          <a:pt x="1284" y="1214"/>
                        </a:lnTo>
                        <a:lnTo>
                          <a:pt x="1290" y="1208"/>
                        </a:lnTo>
                        <a:lnTo>
                          <a:pt x="1292" y="1206"/>
                        </a:lnTo>
                        <a:lnTo>
                          <a:pt x="1292" y="1204"/>
                        </a:lnTo>
                        <a:lnTo>
                          <a:pt x="1290" y="1202"/>
                        </a:lnTo>
                        <a:lnTo>
                          <a:pt x="1284" y="1198"/>
                        </a:lnTo>
                        <a:lnTo>
                          <a:pt x="1280" y="1194"/>
                        </a:lnTo>
                        <a:lnTo>
                          <a:pt x="1276" y="1190"/>
                        </a:lnTo>
                        <a:lnTo>
                          <a:pt x="1276" y="1184"/>
                        </a:lnTo>
                        <a:lnTo>
                          <a:pt x="1276" y="1180"/>
                        </a:lnTo>
                        <a:lnTo>
                          <a:pt x="1282" y="1174"/>
                        </a:lnTo>
                        <a:lnTo>
                          <a:pt x="1288" y="1168"/>
                        </a:lnTo>
                        <a:lnTo>
                          <a:pt x="1290" y="1164"/>
                        </a:lnTo>
                        <a:lnTo>
                          <a:pt x="1292" y="1156"/>
                        </a:lnTo>
                        <a:lnTo>
                          <a:pt x="1292" y="1150"/>
                        </a:lnTo>
                        <a:lnTo>
                          <a:pt x="1294" y="1146"/>
                        </a:lnTo>
                        <a:lnTo>
                          <a:pt x="1298" y="1144"/>
                        </a:lnTo>
                        <a:lnTo>
                          <a:pt x="1300" y="1144"/>
                        </a:lnTo>
                        <a:lnTo>
                          <a:pt x="1306" y="1142"/>
                        </a:lnTo>
                        <a:lnTo>
                          <a:pt x="1310" y="1140"/>
                        </a:lnTo>
                        <a:lnTo>
                          <a:pt x="1310" y="1138"/>
                        </a:lnTo>
                        <a:lnTo>
                          <a:pt x="1314" y="1132"/>
                        </a:lnTo>
                        <a:lnTo>
                          <a:pt x="1320" y="1126"/>
                        </a:lnTo>
                        <a:lnTo>
                          <a:pt x="1338" y="1114"/>
                        </a:lnTo>
                        <a:lnTo>
                          <a:pt x="1340" y="1112"/>
                        </a:lnTo>
                        <a:lnTo>
                          <a:pt x="1344" y="1112"/>
                        </a:lnTo>
                        <a:lnTo>
                          <a:pt x="1346" y="1116"/>
                        </a:lnTo>
                        <a:lnTo>
                          <a:pt x="1348" y="1118"/>
                        </a:lnTo>
                        <a:lnTo>
                          <a:pt x="1350" y="1120"/>
                        </a:lnTo>
                        <a:lnTo>
                          <a:pt x="1354" y="1120"/>
                        </a:lnTo>
                        <a:lnTo>
                          <a:pt x="1358" y="1118"/>
                        </a:lnTo>
                        <a:lnTo>
                          <a:pt x="1364" y="1116"/>
                        </a:lnTo>
                        <a:lnTo>
                          <a:pt x="1368" y="1116"/>
                        </a:lnTo>
                        <a:lnTo>
                          <a:pt x="1378" y="1116"/>
                        </a:lnTo>
                        <a:lnTo>
                          <a:pt x="1386" y="1116"/>
                        </a:lnTo>
                        <a:lnTo>
                          <a:pt x="1392" y="1116"/>
                        </a:lnTo>
                        <a:lnTo>
                          <a:pt x="1396" y="1114"/>
                        </a:lnTo>
                        <a:lnTo>
                          <a:pt x="1408" y="1116"/>
                        </a:lnTo>
                        <a:lnTo>
                          <a:pt x="1414" y="1120"/>
                        </a:lnTo>
                        <a:lnTo>
                          <a:pt x="1418" y="1124"/>
                        </a:lnTo>
                        <a:lnTo>
                          <a:pt x="1428" y="1126"/>
                        </a:lnTo>
                        <a:lnTo>
                          <a:pt x="1438" y="1130"/>
                        </a:lnTo>
                        <a:lnTo>
                          <a:pt x="1440" y="1134"/>
                        </a:lnTo>
                        <a:lnTo>
                          <a:pt x="1442" y="1136"/>
                        </a:lnTo>
                        <a:lnTo>
                          <a:pt x="1442" y="1144"/>
                        </a:lnTo>
                        <a:lnTo>
                          <a:pt x="1440" y="1154"/>
                        </a:lnTo>
                        <a:lnTo>
                          <a:pt x="1440" y="1162"/>
                        </a:lnTo>
                        <a:lnTo>
                          <a:pt x="1442" y="1166"/>
                        </a:lnTo>
                        <a:lnTo>
                          <a:pt x="1446" y="1168"/>
                        </a:lnTo>
                        <a:lnTo>
                          <a:pt x="1444" y="1174"/>
                        </a:lnTo>
                        <a:lnTo>
                          <a:pt x="1442" y="1176"/>
                        </a:lnTo>
                        <a:lnTo>
                          <a:pt x="1440" y="1176"/>
                        </a:lnTo>
                        <a:lnTo>
                          <a:pt x="1434" y="1176"/>
                        </a:lnTo>
                        <a:lnTo>
                          <a:pt x="1422" y="1178"/>
                        </a:lnTo>
                        <a:lnTo>
                          <a:pt x="1416" y="1180"/>
                        </a:lnTo>
                        <a:lnTo>
                          <a:pt x="1412" y="1184"/>
                        </a:lnTo>
                        <a:lnTo>
                          <a:pt x="1406" y="1196"/>
                        </a:lnTo>
                        <a:lnTo>
                          <a:pt x="1398" y="1208"/>
                        </a:lnTo>
                        <a:lnTo>
                          <a:pt x="1390" y="1216"/>
                        </a:lnTo>
                        <a:lnTo>
                          <a:pt x="1382" y="1222"/>
                        </a:lnTo>
                        <a:lnTo>
                          <a:pt x="1372" y="1228"/>
                        </a:lnTo>
                        <a:lnTo>
                          <a:pt x="1368" y="1232"/>
                        </a:lnTo>
                        <a:lnTo>
                          <a:pt x="1366" y="1236"/>
                        </a:lnTo>
                        <a:lnTo>
                          <a:pt x="1366" y="1238"/>
                        </a:lnTo>
                        <a:lnTo>
                          <a:pt x="1366" y="1242"/>
                        </a:lnTo>
                        <a:lnTo>
                          <a:pt x="1358" y="1244"/>
                        </a:lnTo>
                        <a:lnTo>
                          <a:pt x="1354" y="1246"/>
                        </a:lnTo>
                        <a:lnTo>
                          <a:pt x="1350" y="1248"/>
                        </a:lnTo>
                        <a:lnTo>
                          <a:pt x="1346" y="1254"/>
                        </a:lnTo>
                        <a:lnTo>
                          <a:pt x="1344" y="1258"/>
                        </a:lnTo>
                        <a:lnTo>
                          <a:pt x="1342" y="1260"/>
                        </a:lnTo>
                        <a:lnTo>
                          <a:pt x="1338" y="1260"/>
                        </a:lnTo>
                        <a:lnTo>
                          <a:pt x="1334" y="1260"/>
                        </a:lnTo>
                        <a:lnTo>
                          <a:pt x="1332" y="1260"/>
                        </a:lnTo>
                        <a:lnTo>
                          <a:pt x="1328" y="1264"/>
                        </a:lnTo>
                        <a:lnTo>
                          <a:pt x="1326" y="1268"/>
                        </a:lnTo>
                        <a:lnTo>
                          <a:pt x="1324" y="1270"/>
                        </a:lnTo>
                        <a:lnTo>
                          <a:pt x="1322" y="1270"/>
                        </a:lnTo>
                        <a:lnTo>
                          <a:pt x="1320" y="1272"/>
                        </a:lnTo>
                        <a:lnTo>
                          <a:pt x="1318" y="1272"/>
                        </a:lnTo>
                        <a:lnTo>
                          <a:pt x="1318" y="1278"/>
                        </a:lnTo>
                        <a:lnTo>
                          <a:pt x="1318" y="1286"/>
                        </a:lnTo>
                        <a:lnTo>
                          <a:pt x="1318" y="1288"/>
                        </a:lnTo>
                        <a:lnTo>
                          <a:pt x="1314" y="1292"/>
                        </a:lnTo>
                        <a:lnTo>
                          <a:pt x="1310" y="1294"/>
                        </a:lnTo>
                        <a:lnTo>
                          <a:pt x="1308" y="1294"/>
                        </a:lnTo>
                        <a:lnTo>
                          <a:pt x="1300" y="1292"/>
                        </a:lnTo>
                        <a:lnTo>
                          <a:pt x="1294" y="1290"/>
                        </a:lnTo>
                        <a:lnTo>
                          <a:pt x="1292" y="1292"/>
                        </a:lnTo>
                        <a:lnTo>
                          <a:pt x="1290" y="1296"/>
                        </a:lnTo>
                        <a:lnTo>
                          <a:pt x="1290" y="1300"/>
                        </a:lnTo>
                        <a:lnTo>
                          <a:pt x="1286" y="1304"/>
                        </a:lnTo>
                        <a:lnTo>
                          <a:pt x="1278" y="1314"/>
                        </a:lnTo>
                        <a:lnTo>
                          <a:pt x="1276" y="1322"/>
                        </a:lnTo>
                        <a:lnTo>
                          <a:pt x="1274" y="1328"/>
                        </a:lnTo>
                        <a:lnTo>
                          <a:pt x="1274" y="1338"/>
                        </a:lnTo>
                        <a:lnTo>
                          <a:pt x="1278" y="1346"/>
                        </a:lnTo>
                        <a:lnTo>
                          <a:pt x="1282" y="1354"/>
                        </a:lnTo>
                        <a:lnTo>
                          <a:pt x="1282" y="1360"/>
                        </a:lnTo>
                        <a:lnTo>
                          <a:pt x="1282" y="1364"/>
                        </a:lnTo>
                        <a:lnTo>
                          <a:pt x="1280" y="1366"/>
                        </a:lnTo>
                        <a:lnTo>
                          <a:pt x="1278" y="1368"/>
                        </a:lnTo>
                        <a:lnTo>
                          <a:pt x="1278" y="1372"/>
                        </a:lnTo>
                        <a:lnTo>
                          <a:pt x="1280" y="1378"/>
                        </a:lnTo>
                        <a:lnTo>
                          <a:pt x="1288" y="1388"/>
                        </a:lnTo>
                        <a:lnTo>
                          <a:pt x="1292" y="1394"/>
                        </a:lnTo>
                        <a:lnTo>
                          <a:pt x="1294" y="1396"/>
                        </a:lnTo>
                        <a:lnTo>
                          <a:pt x="1294" y="1398"/>
                        </a:lnTo>
                        <a:lnTo>
                          <a:pt x="1292" y="1400"/>
                        </a:lnTo>
                        <a:lnTo>
                          <a:pt x="1288" y="1402"/>
                        </a:lnTo>
                        <a:lnTo>
                          <a:pt x="1286" y="1404"/>
                        </a:lnTo>
                        <a:lnTo>
                          <a:pt x="1286" y="1406"/>
                        </a:lnTo>
                        <a:lnTo>
                          <a:pt x="1288" y="1416"/>
                        </a:lnTo>
                        <a:lnTo>
                          <a:pt x="1288" y="1424"/>
                        </a:lnTo>
                        <a:lnTo>
                          <a:pt x="1282" y="1444"/>
                        </a:lnTo>
                        <a:lnTo>
                          <a:pt x="1280" y="1456"/>
                        </a:lnTo>
                        <a:lnTo>
                          <a:pt x="1280" y="1462"/>
                        </a:lnTo>
                        <a:lnTo>
                          <a:pt x="1282" y="1464"/>
                        </a:lnTo>
                        <a:lnTo>
                          <a:pt x="1286" y="1466"/>
                        </a:lnTo>
                        <a:lnTo>
                          <a:pt x="1298" y="1470"/>
                        </a:lnTo>
                        <a:lnTo>
                          <a:pt x="1322" y="1476"/>
                        </a:lnTo>
                        <a:lnTo>
                          <a:pt x="1328" y="1478"/>
                        </a:lnTo>
                        <a:lnTo>
                          <a:pt x="1330" y="1480"/>
                        </a:lnTo>
                        <a:lnTo>
                          <a:pt x="1328" y="1484"/>
                        </a:lnTo>
                        <a:lnTo>
                          <a:pt x="1328" y="1492"/>
                        </a:lnTo>
                        <a:lnTo>
                          <a:pt x="1328" y="1500"/>
                        </a:lnTo>
                        <a:lnTo>
                          <a:pt x="1330" y="1504"/>
                        </a:lnTo>
                        <a:lnTo>
                          <a:pt x="1334" y="1504"/>
                        </a:lnTo>
                        <a:lnTo>
                          <a:pt x="1336" y="1504"/>
                        </a:lnTo>
                        <a:lnTo>
                          <a:pt x="1340" y="1500"/>
                        </a:lnTo>
                        <a:lnTo>
                          <a:pt x="1346" y="1494"/>
                        </a:lnTo>
                        <a:lnTo>
                          <a:pt x="1352" y="1494"/>
                        </a:lnTo>
                        <a:lnTo>
                          <a:pt x="1354" y="1496"/>
                        </a:lnTo>
                        <a:lnTo>
                          <a:pt x="1354" y="1498"/>
                        </a:lnTo>
                        <a:lnTo>
                          <a:pt x="1354" y="1500"/>
                        </a:lnTo>
                        <a:lnTo>
                          <a:pt x="1352" y="1506"/>
                        </a:lnTo>
                        <a:lnTo>
                          <a:pt x="1346" y="1512"/>
                        </a:lnTo>
                        <a:lnTo>
                          <a:pt x="1346" y="1516"/>
                        </a:lnTo>
                        <a:lnTo>
                          <a:pt x="1352" y="1514"/>
                        </a:lnTo>
                        <a:lnTo>
                          <a:pt x="1366" y="1508"/>
                        </a:lnTo>
                        <a:lnTo>
                          <a:pt x="1376" y="1504"/>
                        </a:lnTo>
                        <a:lnTo>
                          <a:pt x="1390" y="1504"/>
                        </a:lnTo>
                        <a:lnTo>
                          <a:pt x="1408" y="1500"/>
                        </a:lnTo>
                        <a:lnTo>
                          <a:pt x="1436" y="1488"/>
                        </a:lnTo>
                        <a:lnTo>
                          <a:pt x="1448" y="1484"/>
                        </a:lnTo>
                        <a:lnTo>
                          <a:pt x="1454" y="1484"/>
                        </a:lnTo>
                        <a:lnTo>
                          <a:pt x="1458" y="1484"/>
                        </a:lnTo>
                        <a:lnTo>
                          <a:pt x="1462" y="1484"/>
                        </a:lnTo>
                        <a:lnTo>
                          <a:pt x="1466" y="1486"/>
                        </a:lnTo>
                        <a:lnTo>
                          <a:pt x="1470" y="1482"/>
                        </a:lnTo>
                        <a:lnTo>
                          <a:pt x="1476" y="1476"/>
                        </a:lnTo>
                        <a:lnTo>
                          <a:pt x="1478" y="1476"/>
                        </a:lnTo>
                        <a:lnTo>
                          <a:pt x="1484" y="1478"/>
                        </a:lnTo>
                        <a:lnTo>
                          <a:pt x="1490" y="1476"/>
                        </a:lnTo>
                        <a:lnTo>
                          <a:pt x="1498" y="1474"/>
                        </a:lnTo>
                        <a:lnTo>
                          <a:pt x="1506" y="1472"/>
                        </a:lnTo>
                        <a:lnTo>
                          <a:pt x="1512" y="1470"/>
                        </a:lnTo>
                        <a:lnTo>
                          <a:pt x="1522" y="1470"/>
                        </a:lnTo>
                        <a:lnTo>
                          <a:pt x="1532" y="1470"/>
                        </a:lnTo>
                        <a:lnTo>
                          <a:pt x="1538" y="1470"/>
                        </a:lnTo>
                        <a:lnTo>
                          <a:pt x="1546" y="1466"/>
                        </a:lnTo>
                        <a:lnTo>
                          <a:pt x="1550" y="1468"/>
                        </a:lnTo>
                        <a:lnTo>
                          <a:pt x="1556" y="1468"/>
                        </a:lnTo>
                        <a:lnTo>
                          <a:pt x="1566" y="1462"/>
                        </a:lnTo>
                        <a:lnTo>
                          <a:pt x="1574" y="1456"/>
                        </a:lnTo>
                        <a:lnTo>
                          <a:pt x="1578" y="1454"/>
                        </a:lnTo>
                        <a:lnTo>
                          <a:pt x="1580" y="1456"/>
                        </a:lnTo>
                        <a:lnTo>
                          <a:pt x="1582" y="1458"/>
                        </a:lnTo>
                        <a:lnTo>
                          <a:pt x="1578" y="1458"/>
                        </a:lnTo>
                        <a:lnTo>
                          <a:pt x="1576" y="1462"/>
                        </a:lnTo>
                        <a:lnTo>
                          <a:pt x="1578" y="1466"/>
                        </a:lnTo>
                        <a:lnTo>
                          <a:pt x="1580" y="1470"/>
                        </a:lnTo>
                        <a:lnTo>
                          <a:pt x="1578" y="1472"/>
                        </a:lnTo>
                        <a:lnTo>
                          <a:pt x="1572" y="1470"/>
                        </a:lnTo>
                        <a:lnTo>
                          <a:pt x="1568" y="1468"/>
                        </a:lnTo>
                        <a:lnTo>
                          <a:pt x="1572" y="1474"/>
                        </a:lnTo>
                        <a:lnTo>
                          <a:pt x="1578" y="1480"/>
                        </a:lnTo>
                        <a:lnTo>
                          <a:pt x="1582" y="1480"/>
                        </a:lnTo>
                        <a:lnTo>
                          <a:pt x="1584" y="1482"/>
                        </a:lnTo>
                        <a:lnTo>
                          <a:pt x="1588" y="1486"/>
                        </a:lnTo>
                        <a:lnTo>
                          <a:pt x="1592" y="1490"/>
                        </a:lnTo>
                        <a:lnTo>
                          <a:pt x="1596" y="1490"/>
                        </a:lnTo>
                        <a:lnTo>
                          <a:pt x="1608" y="1490"/>
                        </a:lnTo>
                        <a:lnTo>
                          <a:pt x="1618" y="1490"/>
                        </a:lnTo>
                        <a:lnTo>
                          <a:pt x="1622" y="1492"/>
                        </a:lnTo>
                        <a:lnTo>
                          <a:pt x="1626" y="1494"/>
                        </a:lnTo>
                        <a:lnTo>
                          <a:pt x="1628" y="1498"/>
                        </a:lnTo>
                        <a:lnTo>
                          <a:pt x="1632" y="1500"/>
                        </a:lnTo>
                        <a:lnTo>
                          <a:pt x="1638" y="1502"/>
                        </a:lnTo>
                        <a:lnTo>
                          <a:pt x="1642" y="1504"/>
                        </a:lnTo>
                        <a:lnTo>
                          <a:pt x="1642" y="1508"/>
                        </a:lnTo>
                        <a:lnTo>
                          <a:pt x="1638" y="1510"/>
                        </a:lnTo>
                        <a:lnTo>
                          <a:pt x="1634" y="1510"/>
                        </a:lnTo>
                        <a:lnTo>
                          <a:pt x="1610" y="1504"/>
                        </a:lnTo>
                        <a:lnTo>
                          <a:pt x="1602" y="1502"/>
                        </a:lnTo>
                        <a:lnTo>
                          <a:pt x="1596" y="1504"/>
                        </a:lnTo>
                        <a:lnTo>
                          <a:pt x="1594" y="1506"/>
                        </a:lnTo>
                        <a:lnTo>
                          <a:pt x="1592" y="1510"/>
                        </a:lnTo>
                        <a:lnTo>
                          <a:pt x="1590" y="1512"/>
                        </a:lnTo>
                        <a:lnTo>
                          <a:pt x="1588" y="1516"/>
                        </a:lnTo>
                        <a:lnTo>
                          <a:pt x="1584" y="1516"/>
                        </a:lnTo>
                        <a:lnTo>
                          <a:pt x="1578" y="1514"/>
                        </a:lnTo>
                        <a:lnTo>
                          <a:pt x="1574" y="1512"/>
                        </a:lnTo>
                        <a:lnTo>
                          <a:pt x="1570" y="1514"/>
                        </a:lnTo>
                        <a:lnTo>
                          <a:pt x="1568" y="1516"/>
                        </a:lnTo>
                        <a:lnTo>
                          <a:pt x="1568" y="1518"/>
                        </a:lnTo>
                        <a:lnTo>
                          <a:pt x="1568" y="1522"/>
                        </a:lnTo>
                        <a:lnTo>
                          <a:pt x="1568" y="1524"/>
                        </a:lnTo>
                        <a:lnTo>
                          <a:pt x="1564" y="1524"/>
                        </a:lnTo>
                        <a:lnTo>
                          <a:pt x="1560" y="1520"/>
                        </a:lnTo>
                        <a:lnTo>
                          <a:pt x="1556" y="1518"/>
                        </a:lnTo>
                        <a:lnTo>
                          <a:pt x="1552" y="1516"/>
                        </a:lnTo>
                        <a:lnTo>
                          <a:pt x="1552" y="1518"/>
                        </a:lnTo>
                        <a:lnTo>
                          <a:pt x="1552" y="1520"/>
                        </a:lnTo>
                        <a:lnTo>
                          <a:pt x="1554" y="1530"/>
                        </a:lnTo>
                        <a:lnTo>
                          <a:pt x="1554" y="1534"/>
                        </a:lnTo>
                        <a:lnTo>
                          <a:pt x="1552" y="1536"/>
                        </a:lnTo>
                        <a:lnTo>
                          <a:pt x="1540" y="1540"/>
                        </a:lnTo>
                        <a:lnTo>
                          <a:pt x="1530" y="1542"/>
                        </a:lnTo>
                        <a:lnTo>
                          <a:pt x="1518" y="1540"/>
                        </a:lnTo>
                        <a:lnTo>
                          <a:pt x="1508" y="1536"/>
                        </a:lnTo>
                        <a:lnTo>
                          <a:pt x="1498" y="1532"/>
                        </a:lnTo>
                        <a:lnTo>
                          <a:pt x="1488" y="1530"/>
                        </a:lnTo>
                        <a:lnTo>
                          <a:pt x="1476" y="1528"/>
                        </a:lnTo>
                        <a:lnTo>
                          <a:pt x="1460" y="1526"/>
                        </a:lnTo>
                        <a:lnTo>
                          <a:pt x="1454" y="1524"/>
                        </a:lnTo>
                        <a:lnTo>
                          <a:pt x="1450" y="1524"/>
                        </a:lnTo>
                        <a:lnTo>
                          <a:pt x="1448" y="1526"/>
                        </a:lnTo>
                        <a:lnTo>
                          <a:pt x="1448" y="1528"/>
                        </a:lnTo>
                        <a:lnTo>
                          <a:pt x="1446" y="1532"/>
                        </a:lnTo>
                        <a:lnTo>
                          <a:pt x="1442" y="1534"/>
                        </a:lnTo>
                        <a:lnTo>
                          <a:pt x="1436" y="1534"/>
                        </a:lnTo>
                        <a:lnTo>
                          <a:pt x="1422" y="1534"/>
                        </a:lnTo>
                        <a:lnTo>
                          <a:pt x="1408" y="1534"/>
                        </a:lnTo>
                        <a:lnTo>
                          <a:pt x="1398" y="1538"/>
                        </a:lnTo>
                        <a:lnTo>
                          <a:pt x="1394" y="1542"/>
                        </a:lnTo>
                        <a:lnTo>
                          <a:pt x="1392" y="1544"/>
                        </a:lnTo>
                        <a:lnTo>
                          <a:pt x="1390" y="1548"/>
                        </a:lnTo>
                        <a:lnTo>
                          <a:pt x="1388" y="1550"/>
                        </a:lnTo>
                        <a:lnTo>
                          <a:pt x="1380" y="1552"/>
                        </a:lnTo>
                        <a:lnTo>
                          <a:pt x="1374" y="1554"/>
                        </a:lnTo>
                        <a:lnTo>
                          <a:pt x="1372" y="1558"/>
                        </a:lnTo>
                        <a:lnTo>
                          <a:pt x="1370" y="1562"/>
                        </a:lnTo>
                        <a:lnTo>
                          <a:pt x="1368" y="1572"/>
                        </a:lnTo>
                        <a:lnTo>
                          <a:pt x="1368" y="1580"/>
                        </a:lnTo>
                        <a:lnTo>
                          <a:pt x="1370" y="1588"/>
                        </a:lnTo>
                        <a:lnTo>
                          <a:pt x="1372" y="1594"/>
                        </a:lnTo>
                        <a:lnTo>
                          <a:pt x="1378" y="1604"/>
                        </a:lnTo>
                        <a:lnTo>
                          <a:pt x="1382" y="1610"/>
                        </a:lnTo>
                        <a:lnTo>
                          <a:pt x="1386" y="1614"/>
                        </a:lnTo>
                        <a:lnTo>
                          <a:pt x="1390" y="1614"/>
                        </a:lnTo>
                        <a:lnTo>
                          <a:pt x="1396" y="1614"/>
                        </a:lnTo>
                        <a:lnTo>
                          <a:pt x="1402" y="1610"/>
                        </a:lnTo>
                        <a:lnTo>
                          <a:pt x="1410" y="1606"/>
                        </a:lnTo>
                        <a:lnTo>
                          <a:pt x="1410" y="1608"/>
                        </a:lnTo>
                        <a:lnTo>
                          <a:pt x="1410" y="1610"/>
                        </a:lnTo>
                        <a:lnTo>
                          <a:pt x="1402" y="1640"/>
                        </a:lnTo>
                        <a:lnTo>
                          <a:pt x="1402" y="1646"/>
                        </a:lnTo>
                        <a:lnTo>
                          <a:pt x="1404" y="1654"/>
                        </a:lnTo>
                        <a:lnTo>
                          <a:pt x="1406" y="1668"/>
                        </a:lnTo>
                        <a:lnTo>
                          <a:pt x="1408" y="1676"/>
                        </a:lnTo>
                        <a:lnTo>
                          <a:pt x="1406" y="1682"/>
                        </a:lnTo>
                        <a:lnTo>
                          <a:pt x="1402" y="1686"/>
                        </a:lnTo>
                        <a:lnTo>
                          <a:pt x="1392" y="1692"/>
                        </a:lnTo>
                        <a:lnTo>
                          <a:pt x="1380" y="1694"/>
                        </a:lnTo>
                        <a:lnTo>
                          <a:pt x="1370" y="1694"/>
                        </a:lnTo>
                        <a:lnTo>
                          <a:pt x="1364" y="1690"/>
                        </a:lnTo>
                        <a:lnTo>
                          <a:pt x="1360" y="1684"/>
                        </a:lnTo>
                        <a:lnTo>
                          <a:pt x="1354" y="1672"/>
                        </a:lnTo>
                        <a:lnTo>
                          <a:pt x="1348" y="1666"/>
                        </a:lnTo>
                        <a:lnTo>
                          <a:pt x="1342" y="1662"/>
                        </a:lnTo>
                        <a:lnTo>
                          <a:pt x="1336" y="1660"/>
                        </a:lnTo>
                        <a:lnTo>
                          <a:pt x="1334" y="1656"/>
                        </a:lnTo>
                        <a:lnTo>
                          <a:pt x="1332" y="1652"/>
                        </a:lnTo>
                        <a:lnTo>
                          <a:pt x="1332" y="1650"/>
                        </a:lnTo>
                        <a:lnTo>
                          <a:pt x="1332" y="1648"/>
                        </a:lnTo>
                        <a:lnTo>
                          <a:pt x="1324" y="1648"/>
                        </a:lnTo>
                        <a:lnTo>
                          <a:pt x="1302" y="1656"/>
                        </a:lnTo>
                        <a:lnTo>
                          <a:pt x="1294" y="1660"/>
                        </a:lnTo>
                        <a:lnTo>
                          <a:pt x="1292" y="1664"/>
                        </a:lnTo>
                        <a:lnTo>
                          <a:pt x="1286" y="1674"/>
                        </a:lnTo>
                        <a:lnTo>
                          <a:pt x="1284" y="1678"/>
                        </a:lnTo>
                        <a:lnTo>
                          <a:pt x="1286" y="1684"/>
                        </a:lnTo>
                        <a:lnTo>
                          <a:pt x="1286" y="1688"/>
                        </a:lnTo>
                        <a:lnTo>
                          <a:pt x="1286" y="1690"/>
                        </a:lnTo>
                        <a:lnTo>
                          <a:pt x="1280" y="1694"/>
                        </a:lnTo>
                        <a:lnTo>
                          <a:pt x="1274" y="1700"/>
                        </a:lnTo>
                        <a:lnTo>
                          <a:pt x="1272" y="1704"/>
                        </a:lnTo>
                        <a:lnTo>
                          <a:pt x="1270" y="1710"/>
                        </a:lnTo>
                        <a:lnTo>
                          <a:pt x="1266" y="1720"/>
                        </a:lnTo>
                        <a:lnTo>
                          <a:pt x="1266" y="1732"/>
                        </a:lnTo>
                        <a:lnTo>
                          <a:pt x="1268" y="1752"/>
                        </a:lnTo>
                        <a:lnTo>
                          <a:pt x="1268" y="1766"/>
                        </a:lnTo>
                        <a:lnTo>
                          <a:pt x="1270" y="1772"/>
                        </a:lnTo>
                        <a:lnTo>
                          <a:pt x="1274" y="1776"/>
                        </a:lnTo>
                        <a:lnTo>
                          <a:pt x="1278" y="1782"/>
                        </a:lnTo>
                        <a:lnTo>
                          <a:pt x="1280" y="1790"/>
                        </a:lnTo>
                        <a:lnTo>
                          <a:pt x="1280" y="1804"/>
                        </a:lnTo>
                        <a:lnTo>
                          <a:pt x="1278" y="1806"/>
                        </a:lnTo>
                        <a:lnTo>
                          <a:pt x="1276" y="1808"/>
                        </a:lnTo>
                        <a:lnTo>
                          <a:pt x="1276" y="1816"/>
                        </a:lnTo>
                        <a:lnTo>
                          <a:pt x="1278" y="1818"/>
                        </a:lnTo>
                        <a:lnTo>
                          <a:pt x="1276" y="1822"/>
                        </a:lnTo>
                        <a:lnTo>
                          <a:pt x="1270" y="1824"/>
                        </a:lnTo>
                        <a:lnTo>
                          <a:pt x="1264" y="1826"/>
                        </a:lnTo>
                        <a:lnTo>
                          <a:pt x="1258" y="1824"/>
                        </a:lnTo>
                        <a:lnTo>
                          <a:pt x="1256" y="1824"/>
                        </a:lnTo>
                        <a:lnTo>
                          <a:pt x="1256" y="1822"/>
                        </a:lnTo>
                        <a:lnTo>
                          <a:pt x="1258" y="1816"/>
                        </a:lnTo>
                        <a:lnTo>
                          <a:pt x="1268" y="1804"/>
                        </a:lnTo>
                        <a:lnTo>
                          <a:pt x="1270" y="1800"/>
                        </a:lnTo>
                        <a:lnTo>
                          <a:pt x="1268" y="1800"/>
                        </a:lnTo>
                        <a:lnTo>
                          <a:pt x="1256" y="1814"/>
                        </a:lnTo>
                        <a:lnTo>
                          <a:pt x="1248" y="1820"/>
                        </a:lnTo>
                        <a:lnTo>
                          <a:pt x="1246" y="1822"/>
                        </a:lnTo>
                        <a:lnTo>
                          <a:pt x="1240" y="1820"/>
                        </a:lnTo>
                        <a:lnTo>
                          <a:pt x="1232" y="1820"/>
                        </a:lnTo>
                        <a:lnTo>
                          <a:pt x="1226" y="1822"/>
                        </a:lnTo>
                        <a:lnTo>
                          <a:pt x="1224" y="1824"/>
                        </a:lnTo>
                        <a:lnTo>
                          <a:pt x="1224" y="1830"/>
                        </a:lnTo>
                        <a:lnTo>
                          <a:pt x="1224" y="1836"/>
                        </a:lnTo>
                        <a:lnTo>
                          <a:pt x="1224" y="1840"/>
                        </a:lnTo>
                        <a:lnTo>
                          <a:pt x="1220" y="1846"/>
                        </a:lnTo>
                        <a:lnTo>
                          <a:pt x="1214" y="1852"/>
                        </a:lnTo>
                        <a:lnTo>
                          <a:pt x="1202" y="1858"/>
                        </a:lnTo>
                        <a:lnTo>
                          <a:pt x="1188" y="1860"/>
                        </a:lnTo>
                        <a:lnTo>
                          <a:pt x="1182" y="1858"/>
                        </a:lnTo>
                        <a:lnTo>
                          <a:pt x="1176" y="1856"/>
                        </a:lnTo>
                        <a:lnTo>
                          <a:pt x="1172" y="1854"/>
                        </a:lnTo>
                        <a:lnTo>
                          <a:pt x="1170" y="1848"/>
                        </a:lnTo>
                        <a:lnTo>
                          <a:pt x="1166" y="1836"/>
                        </a:lnTo>
                        <a:lnTo>
                          <a:pt x="1172" y="1840"/>
                        </a:lnTo>
                        <a:lnTo>
                          <a:pt x="1180" y="1844"/>
                        </a:lnTo>
                        <a:lnTo>
                          <a:pt x="1184" y="1844"/>
                        </a:lnTo>
                        <a:lnTo>
                          <a:pt x="1184" y="1842"/>
                        </a:lnTo>
                        <a:lnTo>
                          <a:pt x="1180" y="1840"/>
                        </a:lnTo>
                        <a:lnTo>
                          <a:pt x="1168" y="1832"/>
                        </a:lnTo>
                        <a:lnTo>
                          <a:pt x="1160" y="1828"/>
                        </a:lnTo>
                        <a:lnTo>
                          <a:pt x="1152" y="1828"/>
                        </a:lnTo>
                        <a:lnTo>
                          <a:pt x="1136" y="1832"/>
                        </a:lnTo>
                        <a:lnTo>
                          <a:pt x="1118" y="1836"/>
                        </a:lnTo>
                        <a:lnTo>
                          <a:pt x="1112" y="1838"/>
                        </a:lnTo>
                        <a:lnTo>
                          <a:pt x="1110" y="1840"/>
                        </a:lnTo>
                        <a:lnTo>
                          <a:pt x="1098" y="1844"/>
                        </a:lnTo>
                        <a:lnTo>
                          <a:pt x="1090" y="1848"/>
                        </a:lnTo>
                        <a:lnTo>
                          <a:pt x="1086" y="1850"/>
                        </a:lnTo>
                        <a:lnTo>
                          <a:pt x="1082" y="1856"/>
                        </a:lnTo>
                        <a:lnTo>
                          <a:pt x="1080" y="1858"/>
                        </a:lnTo>
                        <a:lnTo>
                          <a:pt x="1074" y="1862"/>
                        </a:lnTo>
                        <a:lnTo>
                          <a:pt x="1066" y="1864"/>
                        </a:lnTo>
                        <a:lnTo>
                          <a:pt x="1054" y="1868"/>
                        </a:lnTo>
                        <a:lnTo>
                          <a:pt x="1034" y="1874"/>
                        </a:lnTo>
                        <a:lnTo>
                          <a:pt x="1020" y="1880"/>
                        </a:lnTo>
                        <a:lnTo>
                          <a:pt x="1008" y="1884"/>
                        </a:lnTo>
                        <a:lnTo>
                          <a:pt x="1002" y="1884"/>
                        </a:lnTo>
                        <a:lnTo>
                          <a:pt x="996" y="1884"/>
                        </a:lnTo>
                        <a:lnTo>
                          <a:pt x="992" y="1882"/>
                        </a:lnTo>
                        <a:lnTo>
                          <a:pt x="986" y="1878"/>
                        </a:lnTo>
                        <a:lnTo>
                          <a:pt x="980" y="1870"/>
                        </a:lnTo>
                        <a:lnTo>
                          <a:pt x="978" y="1870"/>
                        </a:lnTo>
                        <a:lnTo>
                          <a:pt x="980" y="1874"/>
                        </a:lnTo>
                        <a:lnTo>
                          <a:pt x="984" y="1884"/>
                        </a:lnTo>
                        <a:lnTo>
                          <a:pt x="984" y="1886"/>
                        </a:lnTo>
                        <a:lnTo>
                          <a:pt x="984" y="1888"/>
                        </a:lnTo>
                        <a:lnTo>
                          <a:pt x="982" y="1888"/>
                        </a:lnTo>
                        <a:lnTo>
                          <a:pt x="982" y="1890"/>
                        </a:lnTo>
                        <a:lnTo>
                          <a:pt x="984" y="1890"/>
                        </a:lnTo>
                        <a:lnTo>
                          <a:pt x="988" y="1890"/>
                        </a:lnTo>
                        <a:lnTo>
                          <a:pt x="992" y="1888"/>
                        </a:lnTo>
                        <a:lnTo>
                          <a:pt x="996" y="1890"/>
                        </a:lnTo>
                        <a:lnTo>
                          <a:pt x="998" y="1892"/>
                        </a:lnTo>
                        <a:lnTo>
                          <a:pt x="1002" y="1892"/>
                        </a:lnTo>
                        <a:lnTo>
                          <a:pt x="1004" y="1890"/>
                        </a:lnTo>
                        <a:lnTo>
                          <a:pt x="1008" y="1890"/>
                        </a:lnTo>
                        <a:lnTo>
                          <a:pt x="1010" y="1894"/>
                        </a:lnTo>
                        <a:lnTo>
                          <a:pt x="1010" y="1900"/>
                        </a:lnTo>
                        <a:lnTo>
                          <a:pt x="1010" y="1902"/>
                        </a:lnTo>
                        <a:lnTo>
                          <a:pt x="1008" y="1902"/>
                        </a:lnTo>
                        <a:lnTo>
                          <a:pt x="1004" y="1900"/>
                        </a:lnTo>
                        <a:lnTo>
                          <a:pt x="998" y="1898"/>
                        </a:lnTo>
                        <a:lnTo>
                          <a:pt x="996" y="1898"/>
                        </a:lnTo>
                        <a:lnTo>
                          <a:pt x="986" y="1896"/>
                        </a:lnTo>
                        <a:lnTo>
                          <a:pt x="980" y="1892"/>
                        </a:lnTo>
                        <a:lnTo>
                          <a:pt x="980" y="1890"/>
                        </a:lnTo>
                        <a:lnTo>
                          <a:pt x="980" y="1886"/>
                        </a:lnTo>
                        <a:lnTo>
                          <a:pt x="980" y="1884"/>
                        </a:lnTo>
                        <a:lnTo>
                          <a:pt x="978" y="1882"/>
                        </a:lnTo>
                        <a:lnTo>
                          <a:pt x="976" y="1878"/>
                        </a:lnTo>
                        <a:lnTo>
                          <a:pt x="976" y="1872"/>
                        </a:lnTo>
                        <a:lnTo>
                          <a:pt x="976" y="1870"/>
                        </a:lnTo>
                        <a:lnTo>
                          <a:pt x="974" y="1870"/>
                        </a:lnTo>
                        <a:lnTo>
                          <a:pt x="970" y="1872"/>
                        </a:lnTo>
                        <a:lnTo>
                          <a:pt x="962" y="1872"/>
                        </a:lnTo>
                        <a:lnTo>
                          <a:pt x="958" y="1870"/>
                        </a:lnTo>
                        <a:lnTo>
                          <a:pt x="954" y="1868"/>
                        </a:lnTo>
                        <a:lnTo>
                          <a:pt x="950" y="1860"/>
                        </a:lnTo>
                        <a:lnTo>
                          <a:pt x="948" y="1856"/>
                        </a:lnTo>
                        <a:lnTo>
                          <a:pt x="946" y="1854"/>
                        </a:lnTo>
                        <a:lnTo>
                          <a:pt x="944" y="1854"/>
                        </a:lnTo>
                        <a:lnTo>
                          <a:pt x="938" y="1854"/>
                        </a:lnTo>
                        <a:lnTo>
                          <a:pt x="932" y="1852"/>
                        </a:lnTo>
                        <a:lnTo>
                          <a:pt x="930" y="1850"/>
                        </a:lnTo>
                        <a:lnTo>
                          <a:pt x="926" y="1850"/>
                        </a:lnTo>
                        <a:lnTo>
                          <a:pt x="924" y="1854"/>
                        </a:lnTo>
                        <a:lnTo>
                          <a:pt x="920" y="1862"/>
                        </a:lnTo>
                        <a:lnTo>
                          <a:pt x="912" y="1868"/>
                        </a:lnTo>
                        <a:lnTo>
                          <a:pt x="908" y="1870"/>
                        </a:lnTo>
                        <a:lnTo>
                          <a:pt x="900" y="1870"/>
                        </a:lnTo>
                        <a:lnTo>
                          <a:pt x="894" y="1872"/>
                        </a:lnTo>
                        <a:lnTo>
                          <a:pt x="890" y="1874"/>
                        </a:lnTo>
                        <a:lnTo>
                          <a:pt x="886" y="1880"/>
                        </a:lnTo>
                        <a:lnTo>
                          <a:pt x="884" y="1884"/>
                        </a:lnTo>
                        <a:lnTo>
                          <a:pt x="882" y="1884"/>
                        </a:lnTo>
                        <a:lnTo>
                          <a:pt x="878" y="1882"/>
                        </a:lnTo>
                        <a:lnTo>
                          <a:pt x="874" y="1880"/>
                        </a:lnTo>
                        <a:lnTo>
                          <a:pt x="870" y="1880"/>
                        </a:lnTo>
                        <a:lnTo>
                          <a:pt x="864" y="1882"/>
                        </a:lnTo>
                        <a:lnTo>
                          <a:pt x="860" y="1882"/>
                        </a:lnTo>
                        <a:lnTo>
                          <a:pt x="858" y="1882"/>
                        </a:lnTo>
                        <a:lnTo>
                          <a:pt x="856" y="1880"/>
                        </a:lnTo>
                        <a:lnTo>
                          <a:pt x="856" y="1878"/>
                        </a:lnTo>
                        <a:lnTo>
                          <a:pt x="858" y="1876"/>
                        </a:lnTo>
                        <a:lnTo>
                          <a:pt x="864" y="1872"/>
                        </a:lnTo>
                        <a:lnTo>
                          <a:pt x="870" y="1870"/>
                        </a:lnTo>
                        <a:lnTo>
                          <a:pt x="870" y="1868"/>
                        </a:lnTo>
                        <a:lnTo>
                          <a:pt x="870" y="1864"/>
                        </a:lnTo>
                        <a:lnTo>
                          <a:pt x="870" y="1862"/>
                        </a:lnTo>
                        <a:lnTo>
                          <a:pt x="870" y="1858"/>
                        </a:lnTo>
                        <a:lnTo>
                          <a:pt x="870" y="1856"/>
                        </a:lnTo>
                        <a:lnTo>
                          <a:pt x="862" y="1858"/>
                        </a:lnTo>
                        <a:lnTo>
                          <a:pt x="856" y="1860"/>
                        </a:lnTo>
                        <a:lnTo>
                          <a:pt x="852" y="1860"/>
                        </a:lnTo>
                        <a:lnTo>
                          <a:pt x="848" y="1860"/>
                        </a:lnTo>
                        <a:lnTo>
                          <a:pt x="846" y="1858"/>
                        </a:lnTo>
                        <a:lnTo>
                          <a:pt x="842" y="1854"/>
                        </a:lnTo>
                        <a:lnTo>
                          <a:pt x="840" y="1854"/>
                        </a:lnTo>
                        <a:lnTo>
                          <a:pt x="838" y="1854"/>
                        </a:lnTo>
                        <a:lnTo>
                          <a:pt x="834" y="1856"/>
                        </a:lnTo>
                        <a:lnTo>
                          <a:pt x="832" y="1854"/>
                        </a:lnTo>
                        <a:lnTo>
                          <a:pt x="830" y="1852"/>
                        </a:lnTo>
                        <a:lnTo>
                          <a:pt x="826" y="1850"/>
                        </a:lnTo>
                        <a:lnTo>
                          <a:pt x="822" y="1850"/>
                        </a:lnTo>
                        <a:lnTo>
                          <a:pt x="824" y="1848"/>
                        </a:lnTo>
                        <a:lnTo>
                          <a:pt x="826" y="1844"/>
                        </a:lnTo>
                        <a:lnTo>
                          <a:pt x="828" y="1842"/>
                        </a:lnTo>
                        <a:lnTo>
                          <a:pt x="826" y="1838"/>
                        </a:lnTo>
                        <a:lnTo>
                          <a:pt x="824" y="1834"/>
                        </a:lnTo>
                        <a:lnTo>
                          <a:pt x="822" y="1832"/>
                        </a:lnTo>
                        <a:lnTo>
                          <a:pt x="820" y="1834"/>
                        </a:lnTo>
                        <a:lnTo>
                          <a:pt x="816" y="1832"/>
                        </a:lnTo>
                        <a:lnTo>
                          <a:pt x="812" y="1830"/>
                        </a:lnTo>
                        <a:lnTo>
                          <a:pt x="808" y="1830"/>
                        </a:lnTo>
                        <a:lnTo>
                          <a:pt x="806" y="1832"/>
                        </a:lnTo>
                        <a:lnTo>
                          <a:pt x="802" y="1830"/>
                        </a:lnTo>
                        <a:lnTo>
                          <a:pt x="808" y="1826"/>
                        </a:lnTo>
                        <a:lnTo>
                          <a:pt x="810" y="1824"/>
                        </a:lnTo>
                        <a:lnTo>
                          <a:pt x="810" y="1826"/>
                        </a:lnTo>
                        <a:lnTo>
                          <a:pt x="812" y="1828"/>
                        </a:lnTo>
                        <a:lnTo>
                          <a:pt x="816" y="1828"/>
                        </a:lnTo>
                        <a:lnTo>
                          <a:pt x="818" y="1826"/>
                        </a:lnTo>
                        <a:lnTo>
                          <a:pt x="820" y="1826"/>
                        </a:lnTo>
                        <a:lnTo>
                          <a:pt x="824" y="1828"/>
                        </a:lnTo>
                        <a:lnTo>
                          <a:pt x="826" y="1826"/>
                        </a:lnTo>
                        <a:lnTo>
                          <a:pt x="828" y="1824"/>
                        </a:lnTo>
                        <a:lnTo>
                          <a:pt x="828" y="1822"/>
                        </a:lnTo>
                        <a:lnTo>
                          <a:pt x="822" y="1818"/>
                        </a:lnTo>
                        <a:lnTo>
                          <a:pt x="816" y="1814"/>
                        </a:lnTo>
                        <a:lnTo>
                          <a:pt x="812" y="1816"/>
                        </a:lnTo>
                        <a:lnTo>
                          <a:pt x="810" y="1818"/>
                        </a:lnTo>
                        <a:lnTo>
                          <a:pt x="806" y="1814"/>
                        </a:lnTo>
                        <a:lnTo>
                          <a:pt x="806" y="1812"/>
                        </a:lnTo>
                        <a:lnTo>
                          <a:pt x="806" y="1810"/>
                        </a:lnTo>
                        <a:lnTo>
                          <a:pt x="810" y="1808"/>
                        </a:lnTo>
                        <a:lnTo>
                          <a:pt x="812" y="1804"/>
                        </a:lnTo>
                        <a:lnTo>
                          <a:pt x="814" y="1804"/>
                        </a:lnTo>
                        <a:lnTo>
                          <a:pt x="812" y="1802"/>
                        </a:lnTo>
                        <a:lnTo>
                          <a:pt x="810" y="1798"/>
                        </a:lnTo>
                        <a:lnTo>
                          <a:pt x="810" y="1794"/>
                        </a:lnTo>
                        <a:lnTo>
                          <a:pt x="810" y="1792"/>
                        </a:lnTo>
                        <a:lnTo>
                          <a:pt x="808" y="1790"/>
                        </a:lnTo>
                        <a:lnTo>
                          <a:pt x="808" y="1788"/>
                        </a:lnTo>
                        <a:lnTo>
                          <a:pt x="808" y="1786"/>
                        </a:lnTo>
                        <a:lnTo>
                          <a:pt x="814" y="1784"/>
                        </a:lnTo>
                        <a:lnTo>
                          <a:pt x="818" y="1782"/>
                        </a:lnTo>
                        <a:lnTo>
                          <a:pt x="818" y="1780"/>
                        </a:lnTo>
                        <a:lnTo>
                          <a:pt x="818" y="1778"/>
                        </a:lnTo>
                        <a:lnTo>
                          <a:pt x="818" y="1776"/>
                        </a:lnTo>
                        <a:lnTo>
                          <a:pt x="822" y="1776"/>
                        </a:lnTo>
                        <a:lnTo>
                          <a:pt x="826" y="1774"/>
                        </a:lnTo>
                        <a:lnTo>
                          <a:pt x="826" y="1772"/>
                        </a:lnTo>
                        <a:lnTo>
                          <a:pt x="824" y="1768"/>
                        </a:lnTo>
                        <a:lnTo>
                          <a:pt x="820" y="1764"/>
                        </a:lnTo>
                        <a:lnTo>
                          <a:pt x="824" y="1766"/>
                        </a:lnTo>
                        <a:lnTo>
                          <a:pt x="828" y="1768"/>
                        </a:lnTo>
                        <a:lnTo>
                          <a:pt x="832" y="1768"/>
                        </a:lnTo>
                        <a:lnTo>
                          <a:pt x="834" y="1766"/>
                        </a:lnTo>
                        <a:lnTo>
                          <a:pt x="834" y="1764"/>
                        </a:lnTo>
                        <a:lnTo>
                          <a:pt x="834" y="1760"/>
                        </a:lnTo>
                        <a:lnTo>
                          <a:pt x="834" y="1750"/>
                        </a:lnTo>
                        <a:lnTo>
                          <a:pt x="836" y="1742"/>
                        </a:lnTo>
                        <a:lnTo>
                          <a:pt x="836" y="1740"/>
                        </a:lnTo>
                        <a:lnTo>
                          <a:pt x="840" y="1738"/>
                        </a:lnTo>
                        <a:lnTo>
                          <a:pt x="844" y="1738"/>
                        </a:lnTo>
                        <a:lnTo>
                          <a:pt x="844" y="1742"/>
                        </a:lnTo>
                        <a:lnTo>
                          <a:pt x="842" y="1744"/>
                        </a:lnTo>
                        <a:lnTo>
                          <a:pt x="842" y="1746"/>
                        </a:lnTo>
                        <a:lnTo>
                          <a:pt x="844" y="1748"/>
                        </a:lnTo>
                        <a:lnTo>
                          <a:pt x="848" y="1750"/>
                        </a:lnTo>
                        <a:lnTo>
                          <a:pt x="848" y="1748"/>
                        </a:lnTo>
                        <a:lnTo>
                          <a:pt x="850" y="1746"/>
                        </a:lnTo>
                        <a:lnTo>
                          <a:pt x="852" y="1746"/>
                        </a:lnTo>
                        <a:lnTo>
                          <a:pt x="854" y="1748"/>
                        </a:lnTo>
                        <a:lnTo>
                          <a:pt x="856" y="1746"/>
                        </a:lnTo>
                        <a:lnTo>
                          <a:pt x="858" y="1744"/>
                        </a:lnTo>
                        <a:lnTo>
                          <a:pt x="864" y="1732"/>
                        </a:lnTo>
                        <a:lnTo>
                          <a:pt x="864" y="1730"/>
                        </a:lnTo>
                        <a:lnTo>
                          <a:pt x="864" y="1728"/>
                        </a:lnTo>
                        <a:lnTo>
                          <a:pt x="858" y="1726"/>
                        </a:lnTo>
                        <a:lnTo>
                          <a:pt x="844" y="1724"/>
                        </a:lnTo>
                        <a:lnTo>
                          <a:pt x="840" y="1722"/>
                        </a:lnTo>
                        <a:lnTo>
                          <a:pt x="838" y="1722"/>
                        </a:lnTo>
                        <a:lnTo>
                          <a:pt x="840" y="1718"/>
                        </a:lnTo>
                        <a:lnTo>
                          <a:pt x="842" y="1714"/>
                        </a:lnTo>
                        <a:lnTo>
                          <a:pt x="840" y="1710"/>
                        </a:lnTo>
                        <a:lnTo>
                          <a:pt x="838" y="1706"/>
                        </a:lnTo>
                        <a:lnTo>
                          <a:pt x="838" y="1700"/>
                        </a:lnTo>
                        <a:lnTo>
                          <a:pt x="840" y="1690"/>
                        </a:lnTo>
                        <a:lnTo>
                          <a:pt x="842" y="1686"/>
                        </a:lnTo>
                        <a:lnTo>
                          <a:pt x="844" y="1684"/>
                        </a:lnTo>
                        <a:lnTo>
                          <a:pt x="846" y="1680"/>
                        </a:lnTo>
                        <a:lnTo>
                          <a:pt x="848" y="1676"/>
                        </a:lnTo>
                        <a:lnTo>
                          <a:pt x="848" y="1670"/>
                        </a:lnTo>
                        <a:lnTo>
                          <a:pt x="846" y="1662"/>
                        </a:lnTo>
                        <a:lnTo>
                          <a:pt x="844" y="1658"/>
                        </a:lnTo>
                        <a:lnTo>
                          <a:pt x="844" y="1656"/>
                        </a:lnTo>
                        <a:lnTo>
                          <a:pt x="846" y="1652"/>
                        </a:lnTo>
                        <a:lnTo>
                          <a:pt x="850" y="1648"/>
                        </a:lnTo>
                        <a:lnTo>
                          <a:pt x="850" y="1646"/>
                        </a:lnTo>
                        <a:lnTo>
                          <a:pt x="846" y="1646"/>
                        </a:lnTo>
                        <a:lnTo>
                          <a:pt x="844" y="1650"/>
                        </a:lnTo>
                        <a:lnTo>
                          <a:pt x="838" y="1654"/>
                        </a:lnTo>
                        <a:lnTo>
                          <a:pt x="830" y="1656"/>
                        </a:lnTo>
                        <a:lnTo>
                          <a:pt x="824" y="1658"/>
                        </a:lnTo>
                        <a:lnTo>
                          <a:pt x="822" y="1660"/>
                        </a:lnTo>
                        <a:lnTo>
                          <a:pt x="814" y="1672"/>
                        </a:lnTo>
                        <a:lnTo>
                          <a:pt x="810" y="1676"/>
                        </a:lnTo>
                        <a:lnTo>
                          <a:pt x="804" y="1680"/>
                        </a:lnTo>
                        <a:lnTo>
                          <a:pt x="796" y="1684"/>
                        </a:lnTo>
                        <a:lnTo>
                          <a:pt x="786" y="1686"/>
                        </a:lnTo>
                        <a:lnTo>
                          <a:pt x="776" y="1686"/>
                        </a:lnTo>
                        <a:lnTo>
                          <a:pt x="768" y="1690"/>
                        </a:lnTo>
                        <a:lnTo>
                          <a:pt x="762" y="1694"/>
                        </a:lnTo>
                        <a:lnTo>
                          <a:pt x="758" y="1700"/>
                        </a:lnTo>
                        <a:lnTo>
                          <a:pt x="754" y="1708"/>
                        </a:lnTo>
                        <a:lnTo>
                          <a:pt x="752" y="1718"/>
                        </a:lnTo>
                        <a:lnTo>
                          <a:pt x="748" y="1736"/>
                        </a:lnTo>
                        <a:lnTo>
                          <a:pt x="748" y="1752"/>
                        </a:lnTo>
                        <a:lnTo>
                          <a:pt x="750" y="1762"/>
                        </a:lnTo>
                        <a:lnTo>
                          <a:pt x="752" y="1770"/>
                        </a:lnTo>
                        <a:lnTo>
                          <a:pt x="750" y="1778"/>
                        </a:lnTo>
                        <a:lnTo>
                          <a:pt x="746" y="1784"/>
                        </a:lnTo>
                        <a:lnTo>
                          <a:pt x="748" y="1786"/>
                        </a:lnTo>
                        <a:lnTo>
                          <a:pt x="750" y="1786"/>
                        </a:lnTo>
                        <a:lnTo>
                          <a:pt x="754" y="1790"/>
                        </a:lnTo>
                        <a:lnTo>
                          <a:pt x="758" y="1792"/>
                        </a:lnTo>
                        <a:lnTo>
                          <a:pt x="758" y="1790"/>
                        </a:lnTo>
                        <a:lnTo>
                          <a:pt x="758" y="1788"/>
                        </a:lnTo>
                        <a:lnTo>
                          <a:pt x="762" y="1790"/>
                        </a:lnTo>
                        <a:lnTo>
                          <a:pt x="764" y="1792"/>
                        </a:lnTo>
                        <a:lnTo>
                          <a:pt x="768" y="1792"/>
                        </a:lnTo>
                        <a:lnTo>
                          <a:pt x="772" y="1796"/>
                        </a:lnTo>
                        <a:lnTo>
                          <a:pt x="772" y="1804"/>
                        </a:lnTo>
                        <a:lnTo>
                          <a:pt x="770" y="1810"/>
                        </a:lnTo>
                        <a:lnTo>
                          <a:pt x="768" y="1808"/>
                        </a:lnTo>
                        <a:lnTo>
                          <a:pt x="766" y="1806"/>
                        </a:lnTo>
                        <a:lnTo>
                          <a:pt x="764" y="1806"/>
                        </a:lnTo>
                        <a:lnTo>
                          <a:pt x="764" y="1810"/>
                        </a:lnTo>
                        <a:lnTo>
                          <a:pt x="764" y="1814"/>
                        </a:lnTo>
                        <a:lnTo>
                          <a:pt x="768" y="1812"/>
                        </a:lnTo>
                        <a:lnTo>
                          <a:pt x="770" y="1812"/>
                        </a:lnTo>
                        <a:lnTo>
                          <a:pt x="770" y="1814"/>
                        </a:lnTo>
                        <a:lnTo>
                          <a:pt x="770" y="1826"/>
                        </a:lnTo>
                        <a:lnTo>
                          <a:pt x="770" y="1830"/>
                        </a:lnTo>
                        <a:lnTo>
                          <a:pt x="774" y="1836"/>
                        </a:lnTo>
                        <a:lnTo>
                          <a:pt x="784" y="1848"/>
                        </a:lnTo>
                        <a:lnTo>
                          <a:pt x="786" y="1850"/>
                        </a:lnTo>
                        <a:lnTo>
                          <a:pt x="786" y="1852"/>
                        </a:lnTo>
                        <a:lnTo>
                          <a:pt x="782" y="1854"/>
                        </a:lnTo>
                        <a:lnTo>
                          <a:pt x="774" y="1856"/>
                        </a:lnTo>
                        <a:lnTo>
                          <a:pt x="772" y="1858"/>
                        </a:lnTo>
                        <a:lnTo>
                          <a:pt x="770" y="1860"/>
                        </a:lnTo>
                        <a:lnTo>
                          <a:pt x="770" y="1864"/>
                        </a:lnTo>
                        <a:lnTo>
                          <a:pt x="776" y="1864"/>
                        </a:lnTo>
                        <a:lnTo>
                          <a:pt x="780" y="1862"/>
                        </a:lnTo>
                        <a:lnTo>
                          <a:pt x="780" y="1864"/>
                        </a:lnTo>
                        <a:lnTo>
                          <a:pt x="778" y="1866"/>
                        </a:lnTo>
                        <a:lnTo>
                          <a:pt x="778" y="1870"/>
                        </a:lnTo>
                        <a:lnTo>
                          <a:pt x="778" y="1872"/>
                        </a:lnTo>
                        <a:lnTo>
                          <a:pt x="782" y="1874"/>
                        </a:lnTo>
                        <a:lnTo>
                          <a:pt x="786" y="1876"/>
                        </a:lnTo>
                        <a:lnTo>
                          <a:pt x="784" y="1878"/>
                        </a:lnTo>
                        <a:lnTo>
                          <a:pt x="780" y="1880"/>
                        </a:lnTo>
                        <a:lnTo>
                          <a:pt x="780" y="1882"/>
                        </a:lnTo>
                        <a:lnTo>
                          <a:pt x="782" y="1886"/>
                        </a:lnTo>
                        <a:lnTo>
                          <a:pt x="790" y="1886"/>
                        </a:lnTo>
                        <a:lnTo>
                          <a:pt x="798" y="1890"/>
                        </a:lnTo>
                        <a:lnTo>
                          <a:pt x="804" y="1894"/>
                        </a:lnTo>
                        <a:lnTo>
                          <a:pt x="804" y="1898"/>
                        </a:lnTo>
                        <a:lnTo>
                          <a:pt x="800" y="1896"/>
                        </a:lnTo>
                        <a:lnTo>
                          <a:pt x="794" y="1892"/>
                        </a:lnTo>
                        <a:lnTo>
                          <a:pt x="786" y="1890"/>
                        </a:lnTo>
                        <a:lnTo>
                          <a:pt x="780" y="1890"/>
                        </a:lnTo>
                        <a:lnTo>
                          <a:pt x="772" y="1888"/>
                        </a:lnTo>
                        <a:lnTo>
                          <a:pt x="770" y="1888"/>
                        </a:lnTo>
                        <a:lnTo>
                          <a:pt x="768" y="1890"/>
                        </a:lnTo>
                        <a:lnTo>
                          <a:pt x="768" y="1900"/>
                        </a:lnTo>
                        <a:lnTo>
                          <a:pt x="770" y="1910"/>
                        </a:lnTo>
                        <a:lnTo>
                          <a:pt x="768" y="1916"/>
                        </a:lnTo>
                        <a:lnTo>
                          <a:pt x="766" y="1918"/>
                        </a:lnTo>
                        <a:lnTo>
                          <a:pt x="764" y="1920"/>
                        </a:lnTo>
                        <a:lnTo>
                          <a:pt x="764" y="1918"/>
                        </a:lnTo>
                        <a:lnTo>
                          <a:pt x="764" y="1914"/>
                        </a:lnTo>
                        <a:lnTo>
                          <a:pt x="764" y="1908"/>
                        </a:lnTo>
                        <a:lnTo>
                          <a:pt x="764" y="1906"/>
                        </a:lnTo>
                        <a:lnTo>
                          <a:pt x="762" y="1904"/>
                        </a:lnTo>
                        <a:lnTo>
                          <a:pt x="758" y="1904"/>
                        </a:lnTo>
                        <a:lnTo>
                          <a:pt x="756" y="1906"/>
                        </a:lnTo>
                        <a:lnTo>
                          <a:pt x="756" y="1912"/>
                        </a:lnTo>
                        <a:lnTo>
                          <a:pt x="754" y="1916"/>
                        </a:lnTo>
                        <a:lnTo>
                          <a:pt x="750" y="1914"/>
                        </a:lnTo>
                        <a:lnTo>
                          <a:pt x="748" y="1912"/>
                        </a:lnTo>
                        <a:lnTo>
                          <a:pt x="748" y="1910"/>
                        </a:lnTo>
                        <a:lnTo>
                          <a:pt x="750" y="1904"/>
                        </a:lnTo>
                        <a:lnTo>
                          <a:pt x="748" y="1902"/>
                        </a:lnTo>
                        <a:lnTo>
                          <a:pt x="746" y="1900"/>
                        </a:lnTo>
                        <a:lnTo>
                          <a:pt x="742" y="1898"/>
                        </a:lnTo>
                        <a:lnTo>
                          <a:pt x="734" y="1898"/>
                        </a:lnTo>
                        <a:lnTo>
                          <a:pt x="720" y="1898"/>
                        </a:lnTo>
                        <a:lnTo>
                          <a:pt x="714" y="1900"/>
                        </a:lnTo>
                        <a:lnTo>
                          <a:pt x="710" y="1906"/>
                        </a:lnTo>
                        <a:lnTo>
                          <a:pt x="708" y="1914"/>
                        </a:lnTo>
                        <a:lnTo>
                          <a:pt x="706" y="1916"/>
                        </a:lnTo>
                        <a:lnTo>
                          <a:pt x="706" y="1920"/>
                        </a:lnTo>
                        <a:lnTo>
                          <a:pt x="710" y="1922"/>
                        </a:lnTo>
                        <a:lnTo>
                          <a:pt x="714" y="1922"/>
                        </a:lnTo>
                        <a:lnTo>
                          <a:pt x="714" y="1924"/>
                        </a:lnTo>
                        <a:lnTo>
                          <a:pt x="712" y="1926"/>
                        </a:lnTo>
                        <a:lnTo>
                          <a:pt x="708" y="1926"/>
                        </a:lnTo>
                        <a:lnTo>
                          <a:pt x="706" y="1926"/>
                        </a:lnTo>
                        <a:lnTo>
                          <a:pt x="700" y="1918"/>
                        </a:lnTo>
                        <a:lnTo>
                          <a:pt x="696" y="1914"/>
                        </a:lnTo>
                        <a:lnTo>
                          <a:pt x="688" y="1914"/>
                        </a:lnTo>
                        <a:lnTo>
                          <a:pt x="664" y="1918"/>
                        </a:lnTo>
                        <a:lnTo>
                          <a:pt x="654" y="1920"/>
                        </a:lnTo>
                        <a:lnTo>
                          <a:pt x="646" y="1924"/>
                        </a:lnTo>
                        <a:lnTo>
                          <a:pt x="640" y="1926"/>
                        </a:lnTo>
                        <a:lnTo>
                          <a:pt x="636" y="1930"/>
                        </a:lnTo>
                        <a:lnTo>
                          <a:pt x="634" y="1934"/>
                        </a:lnTo>
                        <a:lnTo>
                          <a:pt x="634" y="1938"/>
                        </a:lnTo>
                        <a:lnTo>
                          <a:pt x="634" y="1940"/>
                        </a:lnTo>
                        <a:lnTo>
                          <a:pt x="636" y="1940"/>
                        </a:lnTo>
                        <a:lnTo>
                          <a:pt x="638" y="1940"/>
                        </a:lnTo>
                        <a:lnTo>
                          <a:pt x="640" y="1942"/>
                        </a:lnTo>
                        <a:lnTo>
                          <a:pt x="640" y="1946"/>
                        </a:lnTo>
                        <a:lnTo>
                          <a:pt x="640" y="1950"/>
                        </a:lnTo>
                        <a:lnTo>
                          <a:pt x="642" y="1950"/>
                        </a:lnTo>
                        <a:lnTo>
                          <a:pt x="644" y="1952"/>
                        </a:lnTo>
                        <a:lnTo>
                          <a:pt x="646" y="1952"/>
                        </a:lnTo>
                        <a:lnTo>
                          <a:pt x="646" y="1954"/>
                        </a:lnTo>
                        <a:lnTo>
                          <a:pt x="646" y="1958"/>
                        </a:lnTo>
                        <a:lnTo>
                          <a:pt x="646" y="1962"/>
                        </a:lnTo>
                        <a:lnTo>
                          <a:pt x="648" y="1964"/>
                        </a:lnTo>
                        <a:lnTo>
                          <a:pt x="650" y="1966"/>
                        </a:lnTo>
                        <a:lnTo>
                          <a:pt x="654" y="1968"/>
                        </a:lnTo>
                        <a:lnTo>
                          <a:pt x="656" y="1972"/>
                        </a:lnTo>
                        <a:lnTo>
                          <a:pt x="654" y="1976"/>
                        </a:lnTo>
                        <a:lnTo>
                          <a:pt x="652" y="1980"/>
                        </a:lnTo>
                        <a:lnTo>
                          <a:pt x="648" y="1984"/>
                        </a:lnTo>
                        <a:lnTo>
                          <a:pt x="644" y="1986"/>
                        </a:lnTo>
                        <a:lnTo>
                          <a:pt x="638" y="1988"/>
                        </a:lnTo>
                        <a:lnTo>
                          <a:pt x="634" y="1986"/>
                        </a:lnTo>
                        <a:lnTo>
                          <a:pt x="628" y="1980"/>
                        </a:lnTo>
                        <a:lnTo>
                          <a:pt x="624" y="1974"/>
                        </a:lnTo>
                        <a:lnTo>
                          <a:pt x="624" y="1970"/>
                        </a:lnTo>
                        <a:lnTo>
                          <a:pt x="624" y="1968"/>
                        </a:lnTo>
                        <a:lnTo>
                          <a:pt x="626" y="1966"/>
                        </a:lnTo>
                        <a:lnTo>
                          <a:pt x="630" y="1964"/>
                        </a:lnTo>
                        <a:lnTo>
                          <a:pt x="634" y="1960"/>
                        </a:lnTo>
                        <a:lnTo>
                          <a:pt x="632" y="1958"/>
                        </a:lnTo>
                        <a:lnTo>
                          <a:pt x="628" y="1956"/>
                        </a:lnTo>
                        <a:lnTo>
                          <a:pt x="626" y="1952"/>
                        </a:lnTo>
                        <a:lnTo>
                          <a:pt x="626" y="1946"/>
                        </a:lnTo>
                        <a:lnTo>
                          <a:pt x="630" y="1942"/>
                        </a:lnTo>
                        <a:lnTo>
                          <a:pt x="630" y="1940"/>
                        </a:lnTo>
                        <a:lnTo>
                          <a:pt x="628" y="1940"/>
                        </a:lnTo>
                        <a:lnTo>
                          <a:pt x="618" y="1946"/>
                        </a:lnTo>
                        <a:lnTo>
                          <a:pt x="614" y="1944"/>
                        </a:lnTo>
                        <a:lnTo>
                          <a:pt x="612" y="1946"/>
                        </a:lnTo>
                        <a:lnTo>
                          <a:pt x="610" y="1954"/>
                        </a:lnTo>
                        <a:lnTo>
                          <a:pt x="606" y="1968"/>
                        </a:lnTo>
                        <a:lnTo>
                          <a:pt x="604" y="1978"/>
                        </a:lnTo>
                        <a:lnTo>
                          <a:pt x="600" y="1986"/>
                        </a:lnTo>
                        <a:lnTo>
                          <a:pt x="592" y="2000"/>
                        </a:lnTo>
                        <a:lnTo>
                          <a:pt x="588" y="2004"/>
                        </a:lnTo>
                        <a:lnTo>
                          <a:pt x="586" y="2004"/>
                        </a:lnTo>
                        <a:lnTo>
                          <a:pt x="586" y="2008"/>
                        </a:lnTo>
                        <a:lnTo>
                          <a:pt x="586" y="2010"/>
                        </a:lnTo>
                        <a:lnTo>
                          <a:pt x="584" y="2012"/>
                        </a:lnTo>
                        <a:lnTo>
                          <a:pt x="578" y="2014"/>
                        </a:lnTo>
                        <a:lnTo>
                          <a:pt x="572" y="2016"/>
                        </a:lnTo>
                        <a:lnTo>
                          <a:pt x="570" y="2018"/>
                        </a:lnTo>
                        <a:lnTo>
                          <a:pt x="572" y="2020"/>
                        </a:lnTo>
                        <a:lnTo>
                          <a:pt x="578" y="2024"/>
                        </a:lnTo>
                        <a:lnTo>
                          <a:pt x="586" y="2024"/>
                        </a:lnTo>
                        <a:lnTo>
                          <a:pt x="590" y="2026"/>
                        </a:lnTo>
                        <a:lnTo>
                          <a:pt x="584" y="2030"/>
                        </a:lnTo>
                        <a:lnTo>
                          <a:pt x="570" y="2026"/>
                        </a:lnTo>
                        <a:lnTo>
                          <a:pt x="564" y="2026"/>
                        </a:lnTo>
                        <a:lnTo>
                          <a:pt x="562" y="2028"/>
                        </a:lnTo>
                        <a:lnTo>
                          <a:pt x="562" y="2030"/>
                        </a:lnTo>
                        <a:lnTo>
                          <a:pt x="562" y="2032"/>
                        </a:lnTo>
                        <a:lnTo>
                          <a:pt x="568" y="2034"/>
                        </a:lnTo>
                        <a:lnTo>
                          <a:pt x="574" y="2036"/>
                        </a:lnTo>
                        <a:lnTo>
                          <a:pt x="580" y="2036"/>
                        </a:lnTo>
                        <a:lnTo>
                          <a:pt x="586" y="2036"/>
                        </a:lnTo>
                        <a:lnTo>
                          <a:pt x="588" y="2036"/>
                        </a:lnTo>
                        <a:lnTo>
                          <a:pt x="588" y="2038"/>
                        </a:lnTo>
                        <a:lnTo>
                          <a:pt x="588" y="2040"/>
                        </a:lnTo>
                        <a:lnTo>
                          <a:pt x="580" y="2042"/>
                        </a:lnTo>
                        <a:lnTo>
                          <a:pt x="576" y="2042"/>
                        </a:lnTo>
                        <a:lnTo>
                          <a:pt x="572" y="2042"/>
                        </a:lnTo>
                        <a:lnTo>
                          <a:pt x="566" y="2038"/>
                        </a:lnTo>
                        <a:lnTo>
                          <a:pt x="564" y="2038"/>
                        </a:lnTo>
                        <a:lnTo>
                          <a:pt x="558" y="2040"/>
                        </a:lnTo>
                        <a:lnTo>
                          <a:pt x="550" y="2044"/>
                        </a:lnTo>
                        <a:lnTo>
                          <a:pt x="540" y="2048"/>
                        </a:lnTo>
                        <a:lnTo>
                          <a:pt x="532" y="2054"/>
                        </a:lnTo>
                        <a:lnTo>
                          <a:pt x="524" y="2058"/>
                        </a:lnTo>
                        <a:lnTo>
                          <a:pt x="504" y="2060"/>
                        </a:lnTo>
                        <a:lnTo>
                          <a:pt x="492" y="2064"/>
                        </a:lnTo>
                        <a:lnTo>
                          <a:pt x="488" y="2068"/>
                        </a:lnTo>
                        <a:lnTo>
                          <a:pt x="486" y="2070"/>
                        </a:lnTo>
                        <a:lnTo>
                          <a:pt x="484" y="2074"/>
                        </a:lnTo>
                        <a:lnTo>
                          <a:pt x="484" y="2078"/>
                        </a:lnTo>
                        <a:lnTo>
                          <a:pt x="486" y="2086"/>
                        </a:lnTo>
                        <a:lnTo>
                          <a:pt x="484" y="2090"/>
                        </a:lnTo>
                        <a:lnTo>
                          <a:pt x="484" y="2094"/>
                        </a:lnTo>
                        <a:lnTo>
                          <a:pt x="486" y="2098"/>
                        </a:lnTo>
                        <a:lnTo>
                          <a:pt x="486" y="2100"/>
                        </a:lnTo>
                        <a:lnTo>
                          <a:pt x="484" y="2100"/>
                        </a:lnTo>
                        <a:lnTo>
                          <a:pt x="484" y="2102"/>
                        </a:lnTo>
                        <a:lnTo>
                          <a:pt x="486" y="2106"/>
                        </a:lnTo>
                        <a:lnTo>
                          <a:pt x="488" y="2108"/>
                        </a:lnTo>
                        <a:lnTo>
                          <a:pt x="486" y="2110"/>
                        </a:lnTo>
                        <a:lnTo>
                          <a:pt x="482" y="2112"/>
                        </a:lnTo>
                        <a:lnTo>
                          <a:pt x="480" y="2114"/>
                        </a:lnTo>
                        <a:lnTo>
                          <a:pt x="478" y="2118"/>
                        </a:lnTo>
                        <a:lnTo>
                          <a:pt x="472" y="2120"/>
                        </a:lnTo>
                        <a:lnTo>
                          <a:pt x="444" y="2132"/>
                        </a:lnTo>
                        <a:lnTo>
                          <a:pt x="434" y="2136"/>
                        </a:lnTo>
                        <a:lnTo>
                          <a:pt x="428" y="2140"/>
                        </a:lnTo>
                        <a:lnTo>
                          <a:pt x="426" y="2144"/>
                        </a:lnTo>
                        <a:lnTo>
                          <a:pt x="426" y="2146"/>
                        </a:lnTo>
                        <a:lnTo>
                          <a:pt x="426" y="2150"/>
                        </a:lnTo>
                        <a:lnTo>
                          <a:pt x="428" y="2152"/>
                        </a:lnTo>
                        <a:lnTo>
                          <a:pt x="432" y="2154"/>
                        </a:lnTo>
                        <a:lnTo>
                          <a:pt x="434" y="2154"/>
                        </a:lnTo>
                        <a:lnTo>
                          <a:pt x="432" y="2156"/>
                        </a:lnTo>
                        <a:lnTo>
                          <a:pt x="420" y="2162"/>
                        </a:lnTo>
                        <a:lnTo>
                          <a:pt x="416" y="2164"/>
                        </a:lnTo>
                        <a:lnTo>
                          <a:pt x="412" y="2164"/>
                        </a:lnTo>
                        <a:lnTo>
                          <a:pt x="402" y="2162"/>
                        </a:lnTo>
                        <a:lnTo>
                          <a:pt x="392" y="2158"/>
                        </a:lnTo>
                        <a:lnTo>
                          <a:pt x="384" y="2158"/>
                        </a:lnTo>
                        <a:lnTo>
                          <a:pt x="376" y="2160"/>
                        </a:lnTo>
                        <a:lnTo>
                          <a:pt x="374" y="2160"/>
                        </a:lnTo>
                        <a:lnTo>
                          <a:pt x="372" y="2156"/>
                        </a:lnTo>
                        <a:lnTo>
                          <a:pt x="372" y="2148"/>
                        </a:lnTo>
                        <a:lnTo>
                          <a:pt x="370" y="2142"/>
                        </a:lnTo>
                        <a:lnTo>
                          <a:pt x="368" y="2140"/>
                        </a:lnTo>
                        <a:lnTo>
                          <a:pt x="364" y="2140"/>
                        </a:lnTo>
                        <a:lnTo>
                          <a:pt x="356" y="2140"/>
                        </a:lnTo>
                        <a:lnTo>
                          <a:pt x="348" y="2140"/>
                        </a:lnTo>
                        <a:lnTo>
                          <a:pt x="346" y="2138"/>
                        </a:lnTo>
                        <a:lnTo>
                          <a:pt x="346" y="2142"/>
                        </a:lnTo>
                        <a:lnTo>
                          <a:pt x="348" y="2148"/>
                        </a:lnTo>
                        <a:lnTo>
                          <a:pt x="348" y="2152"/>
                        </a:lnTo>
                        <a:lnTo>
                          <a:pt x="348" y="2156"/>
                        </a:lnTo>
                        <a:lnTo>
                          <a:pt x="352" y="2160"/>
                        </a:lnTo>
                        <a:lnTo>
                          <a:pt x="356" y="2164"/>
                        </a:lnTo>
                        <a:lnTo>
                          <a:pt x="358" y="2172"/>
                        </a:lnTo>
                        <a:lnTo>
                          <a:pt x="360" y="2180"/>
                        </a:lnTo>
                        <a:lnTo>
                          <a:pt x="360" y="2188"/>
                        </a:lnTo>
                        <a:lnTo>
                          <a:pt x="360" y="2192"/>
                        </a:lnTo>
                        <a:lnTo>
                          <a:pt x="360" y="2194"/>
                        </a:lnTo>
                        <a:lnTo>
                          <a:pt x="362" y="2200"/>
                        </a:lnTo>
                        <a:lnTo>
                          <a:pt x="364" y="2202"/>
                        </a:lnTo>
                        <a:lnTo>
                          <a:pt x="358" y="2204"/>
                        </a:lnTo>
                        <a:lnTo>
                          <a:pt x="352" y="2204"/>
                        </a:lnTo>
                        <a:lnTo>
                          <a:pt x="350" y="2202"/>
                        </a:lnTo>
                        <a:lnTo>
                          <a:pt x="348" y="2198"/>
                        </a:lnTo>
                        <a:lnTo>
                          <a:pt x="346" y="2198"/>
                        </a:lnTo>
                        <a:lnTo>
                          <a:pt x="344" y="2198"/>
                        </a:lnTo>
                        <a:lnTo>
                          <a:pt x="344" y="2200"/>
                        </a:lnTo>
                        <a:lnTo>
                          <a:pt x="342" y="2202"/>
                        </a:lnTo>
                        <a:lnTo>
                          <a:pt x="338" y="2202"/>
                        </a:lnTo>
                        <a:lnTo>
                          <a:pt x="334" y="2202"/>
                        </a:lnTo>
                        <a:lnTo>
                          <a:pt x="332" y="2200"/>
                        </a:lnTo>
                        <a:lnTo>
                          <a:pt x="330" y="2198"/>
                        </a:lnTo>
                        <a:lnTo>
                          <a:pt x="326" y="2200"/>
                        </a:lnTo>
                        <a:lnTo>
                          <a:pt x="318" y="2206"/>
                        </a:lnTo>
                        <a:lnTo>
                          <a:pt x="314" y="2208"/>
                        </a:lnTo>
                        <a:lnTo>
                          <a:pt x="310" y="2206"/>
                        </a:lnTo>
                        <a:lnTo>
                          <a:pt x="302" y="2192"/>
                        </a:lnTo>
                        <a:lnTo>
                          <a:pt x="298" y="2186"/>
                        </a:lnTo>
                        <a:lnTo>
                          <a:pt x="296" y="2186"/>
                        </a:lnTo>
                        <a:lnTo>
                          <a:pt x="292" y="2188"/>
                        </a:lnTo>
                        <a:lnTo>
                          <a:pt x="286" y="2190"/>
                        </a:lnTo>
                        <a:lnTo>
                          <a:pt x="282" y="2190"/>
                        </a:lnTo>
                        <a:lnTo>
                          <a:pt x="280" y="2190"/>
                        </a:lnTo>
                        <a:lnTo>
                          <a:pt x="278" y="2194"/>
                        </a:lnTo>
                        <a:lnTo>
                          <a:pt x="278" y="2198"/>
                        </a:lnTo>
                        <a:lnTo>
                          <a:pt x="276" y="2200"/>
                        </a:lnTo>
                        <a:lnTo>
                          <a:pt x="270" y="2200"/>
                        </a:lnTo>
                        <a:lnTo>
                          <a:pt x="264" y="2198"/>
                        </a:lnTo>
                        <a:lnTo>
                          <a:pt x="260" y="2196"/>
                        </a:lnTo>
                        <a:lnTo>
                          <a:pt x="258" y="2198"/>
                        </a:lnTo>
                        <a:lnTo>
                          <a:pt x="250" y="2200"/>
                        </a:lnTo>
                        <a:lnTo>
                          <a:pt x="240" y="2202"/>
                        </a:lnTo>
                        <a:lnTo>
                          <a:pt x="234" y="2206"/>
                        </a:lnTo>
                        <a:lnTo>
                          <a:pt x="230" y="2212"/>
                        </a:lnTo>
                        <a:lnTo>
                          <a:pt x="230" y="2216"/>
                        </a:lnTo>
                        <a:lnTo>
                          <a:pt x="232" y="2218"/>
                        </a:lnTo>
                        <a:lnTo>
                          <a:pt x="236" y="2218"/>
                        </a:lnTo>
                        <a:lnTo>
                          <a:pt x="240" y="2218"/>
                        </a:lnTo>
                        <a:lnTo>
                          <a:pt x="244" y="2218"/>
                        </a:lnTo>
                        <a:lnTo>
                          <a:pt x="246" y="2220"/>
                        </a:lnTo>
                        <a:lnTo>
                          <a:pt x="242" y="2220"/>
                        </a:lnTo>
                        <a:lnTo>
                          <a:pt x="238" y="2222"/>
                        </a:lnTo>
                        <a:lnTo>
                          <a:pt x="238" y="2224"/>
                        </a:lnTo>
                        <a:lnTo>
                          <a:pt x="236" y="2226"/>
                        </a:lnTo>
                        <a:lnTo>
                          <a:pt x="238" y="2228"/>
                        </a:lnTo>
                        <a:lnTo>
                          <a:pt x="242" y="2228"/>
                        </a:lnTo>
                        <a:lnTo>
                          <a:pt x="246" y="2228"/>
                        </a:lnTo>
                        <a:lnTo>
                          <a:pt x="250" y="2230"/>
                        </a:lnTo>
                        <a:lnTo>
                          <a:pt x="246" y="2232"/>
                        </a:lnTo>
                        <a:lnTo>
                          <a:pt x="240" y="2234"/>
                        </a:lnTo>
                        <a:lnTo>
                          <a:pt x="234" y="2234"/>
                        </a:lnTo>
                        <a:lnTo>
                          <a:pt x="234" y="2236"/>
                        </a:lnTo>
                        <a:lnTo>
                          <a:pt x="236" y="2238"/>
                        </a:lnTo>
                        <a:lnTo>
                          <a:pt x="242" y="2244"/>
                        </a:lnTo>
                        <a:lnTo>
                          <a:pt x="244" y="2248"/>
                        </a:lnTo>
                        <a:lnTo>
                          <a:pt x="248" y="2250"/>
                        </a:lnTo>
                        <a:lnTo>
                          <a:pt x="252" y="2250"/>
                        </a:lnTo>
                        <a:lnTo>
                          <a:pt x="258" y="2248"/>
                        </a:lnTo>
                        <a:lnTo>
                          <a:pt x="264" y="2248"/>
                        </a:lnTo>
                        <a:lnTo>
                          <a:pt x="280" y="2254"/>
                        </a:lnTo>
                        <a:lnTo>
                          <a:pt x="286" y="2258"/>
                        </a:lnTo>
                        <a:lnTo>
                          <a:pt x="292" y="2260"/>
                        </a:lnTo>
                        <a:lnTo>
                          <a:pt x="296" y="2262"/>
                        </a:lnTo>
                        <a:lnTo>
                          <a:pt x="302" y="2262"/>
                        </a:lnTo>
                        <a:lnTo>
                          <a:pt x="306" y="2262"/>
                        </a:lnTo>
                        <a:lnTo>
                          <a:pt x="306" y="2266"/>
                        </a:lnTo>
                        <a:lnTo>
                          <a:pt x="306" y="2268"/>
                        </a:lnTo>
                        <a:lnTo>
                          <a:pt x="314" y="2268"/>
                        </a:lnTo>
                        <a:lnTo>
                          <a:pt x="318" y="2268"/>
                        </a:lnTo>
                        <a:lnTo>
                          <a:pt x="322" y="2268"/>
                        </a:lnTo>
                        <a:lnTo>
                          <a:pt x="324" y="2270"/>
                        </a:lnTo>
                        <a:lnTo>
                          <a:pt x="322" y="2272"/>
                        </a:lnTo>
                        <a:lnTo>
                          <a:pt x="320" y="2276"/>
                        </a:lnTo>
                        <a:lnTo>
                          <a:pt x="320" y="2280"/>
                        </a:lnTo>
                        <a:lnTo>
                          <a:pt x="322" y="2282"/>
                        </a:lnTo>
                        <a:lnTo>
                          <a:pt x="330" y="2282"/>
                        </a:lnTo>
                        <a:lnTo>
                          <a:pt x="334" y="2282"/>
                        </a:lnTo>
                        <a:lnTo>
                          <a:pt x="334" y="2286"/>
                        </a:lnTo>
                        <a:lnTo>
                          <a:pt x="332" y="2290"/>
                        </a:lnTo>
                        <a:lnTo>
                          <a:pt x="334" y="2290"/>
                        </a:lnTo>
                        <a:lnTo>
                          <a:pt x="336" y="2292"/>
                        </a:lnTo>
                        <a:lnTo>
                          <a:pt x="340" y="2292"/>
                        </a:lnTo>
                        <a:lnTo>
                          <a:pt x="342" y="2294"/>
                        </a:lnTo>
                        <a:lnTo>
                          <a:pt x="342" y="2298"/>
                        </a:lnTo>
                        <a:lnTo>
                          <a:pt x="338" y="2300"/>
                        </a:lnTo>
                        <a:lnTo>
                          <a:pt x="336" y="2302"/>
                        </a:lnTo>
                        <a:lnTo>
                          <a:pt x="336" y="2306"/>
                        </a:lnTo>
                        <a:lnTo>
                          <a:pt x="340" y="2314"/>
                        </a:lnTo>
                        <a:lnTo>
                          <a:pt x="348" y="2324"/>
                        </a:lnTo>
                        <a:lnTo>
                          <a:pt x="358" y="2332"/>
                        </a:lnTo>
                        <a:lnTo>
                          <a:pt x="368" y="2336"/>
                        </a:lnTo>
                        <a:lnTo>
                          <a:pt x="374" y="2338"/>
                        </a:lnTo>
                        <a:lnTo>
                          <a:pt x="376" y="2338"/>
                        </a:lnTo>
                        <a:lnTo>
                          <a:pt x="374" y="2342"/>
                        </a:lnTo>
                        <a:lnTo>
                          <a:pt x="374" y="2346"/>
                        </a:lnTo>
                        <a:lnTo>
                          <a:pt x="376" y="2348"/>
                        </a:lnTo>
                        <a:lnTo>
                          <a:pt x="378" y="2352"/>
                        </a:lnTo>
                        <a:lnTo>
                          <a:pt x="378" y="2360"/>
                        </a:lnTo>
                        <a:lnTo>
                          <a:pt x="376" y="2364"/>
                        </a:lnTo>
                        <a:lnTo>
                          <a:pt x="374" y="2366"/>
                        </a:lnTo>
                        <a:lnTo>
                          <a:pt x="370" y="2368"/>
                        </a:lnTo>
                        <a:lnTo>
                          <a:pt x="370" y="2370"/>
                        </a:lnTo>
                        <a:lnTo>
                          <a:pt x="378" y="2376"/>
                        </a:lnTo>
                        <a:lnTo>
                          <a:pt x="388" y="2382"/>
                        </a:lnTo>
                        <a:lnTo>
                          <a:pt x="392" y="2388"/>
                        </a:lnTo>
                        <a:lnTo>
                          <a:pt x="394" y="2396"/>
                        </a:lnTo>
                        <a:lnTo>
                          <a:pt x="394" y="2402"/>
                        </a:lnTo>
                        <a:lnTo>
                          <a:pt x="394" y="2404"/>
                        </a:lnTo>
                        <a:lnTo>
                          <a:pt x="392" y="2398"/>
                        </a:lnTo>
                        <a:lnTo>
                          <a:pt x="388" y="2388"/>
                        </a:lnTo>
                        <a:lnTo>
                          <a:pt x="384" y="2384"/>
                        </a:lnTo>
                        <a:lnTo>
                          <a:pt x="380" y="2382"/>
                        </a:lnTo>
                        <a:lnTo>
                          <a:pt x="378" y="2390"/>
                        </a:lnTo>
                        <a:lnTo>
                          <a:pt x="372" y="2410"/>
                        </a:lnTo>
                        <a:lnTo>
                          <a:pt x="370" y="2426"/>
                        </a:lnTo>
                        <a:lnTo>
                          <a:pt x="372" y="2428"/>
                        </a:lnTo>
                        <a:lnTo>
                          <a:pt x="374" y="2426"/>
                        </a:lnTo>
                        <a:lnTo>
                          <a:pt x="376" y="2426"/>
                        </a:lnTo>
                        <a:lnTo>
                          <a:pt x="378" y="2426"/>
                        </a:lnTo>
                        <a:lnTo>
                          <a:pt x="378" y="2430"/>
                        </a:lnTo>
                        <a:lnTo>
                          <a:pt x="376" y="2432"/>
                        </a:lnTo>
                        <a:lnTo>
                          <a:pt x="374" y="2432"/>
                        </a:lnTo>
                        <a:lnTo>
                          <a:pt x="372" y="2436"/>
                        </a:lnTo>
                        <a:lnTo>
                          <a:pt x="370" y="2460"/>
                        </a:lnTo>
                        <a:lnTo>
                          <a:pt x="366" y="2480"/>
                        </a:lnTo>
                        <a:lnTo>
                          <a:pt x="362" y="2492"/>
                        </a:lnTo>
                        <a:lnTo>
                          <a:pt x="358" y="2500"/>
                        </a:lnTo>
                        <a:lnTo>
                          <a:pt x="352" y="2502"/>
                        </a:lnTo>
                        <a:lnTo>
                          <a:pt x="342" y="2506"/>
                        </a:lnTo>
                        <a:lnTo>
                          <a:pt x="334" y="2506"/>
                        </a:lnTo>
                        <a:lnTo>
                          <a:pt x="326" y="2504"/>
                        </a:lnTo>
                        <a:lnTo>
                          <a:pt x="314" y="2500"/>
                        </a:lnTo>
                        <a:lnTo>
                          <a:pt x="308" y="2500"/>
                        </a:lnTo>
                        <a:lnTo>
                          <a:pt x="300" y="2502"/>
                        </a:lnTo>
                        <a:lnTo>
                          <a:pt x="286" y="2498"/>
                        </a:lnTo>
                        <a:lnTo>
                          <a:pt x="278" y="2496"/>
                        </a:lnTo>
                        <a:lnTo>
                          <a:pt x="270" y="2496"/>
                        </a:lnTo>
                        <a:lnTo>
                          <a:pt x="252" y="2498"/>
                        </a:lnTo>
                        <a:lnTo>
                          <a:pt x="232" y="2498"/>
                        </a:lnTo>
                        <a:lnTo>
                          <a:pt x="220" y="2498"/>
                        </a:lnTo>
                        <a:lnTo>
                          <a:pt x="206" y="2494"/>
                        </a:lnTo>
                        <a:lnTo>
                          <a:pt x="192" y="2490"/>
                        </a:lnTo>
                        <a:lnTo>
                          <a:pt x="182" y="2490"/>
                        </a:lnTo>
                        <a:lnTo>
                          <a:pt x="172" y="2492"/>
                        </a:lnTo>
                        <a:lnTo>
                          <a:pt x="154" y="2492"/>
                        </a:lnTo>
                        <a:lnTo>
                          <a:pt x="142" y="2492"/>
                        </a:lnTo>
                        <a:lnTo>
                          <a:pt x="134" y="2490"/>
                        </a:lnTo>
                        <a:lnTo>
                          <a:pt x="120" y="2486"/>
                        </a:lnTo>
                        <a:lnTo>
                          <a:pt x="110" y="2482"/>
                        </a:lnTo>
                        <a:lnTo>
                          <a:pt x="104" y="2484"/>
                        </a:lnTo>
                        <a:lnTo>
                          <a:pt x="98" y="2486"/>
                        </a:lnTo>
                        <a:lnTo>
                          <a:pt x="92" y="2490"/>
                        </a:lnTo>
                        <a:lnTo>
                          <a:pt x="88" y="2492"/>
                        </a:lnTo>
                        <a:lnTo>
                          <a:pt x="86" y="2500"/>
                        </a:lnTo>
                        <a:lnTo>
                          <a:pt x="86" y="2504"/>
                        </a:lnTo>
                        <a:lnTo>
                          <a:pt x="82" y="2506"/>
                        </a:lnTo>
                        <a:lnTo>
                          <a:pt x="78" y="2506"/>
                        </a:lnTo>
                        <a:lnTo>
                          <a:pt x="72" y="2506"/>
                        </a:lnTo>
                        <a:lnTo>
                          <a:pt x="66" y="2508"/>
                        </a:lnTo>
                        <a:lnTo>
                          <a:pt x="54" y="2516"/>
                        </a:lnTo>
                        <a:lnTo>
                          <a:pt x="50" y="2520"/>
                        </a:lnTo>
                        <a:lnTo>
                          <a:pt x="48" y="2524"/>
                        </a:lnTo>
                        <a:lnTo>
                          <a:pt x="48" y="2528"/>
                        </a:lnTo>
                        <a:lnTo>
                          <a:pt x="50" y="2530"/>
                        </a:lnTo>
                        <a:lnTo>
                          <a:pt x="54" y="2534"/>
                        </a:lnTo>
                        <a:lnTo>
                          <a:pt x="56" y="2540"/>
                        </a:lnTo>
                        <a:lnTo>
                          <a:pt x="58" y="2546"/>
                        </a:lnTo>
                        <a:lnTo>
                          <a:pt x="60" y="2552"/>
                        </a:lnTo>
                        <a:lnTo>
                          <a:pt x="64" y="2560"/>
                        </a:lnTo>
                        <a:lnTo>
                          <a:pt x="64" y="2570"/>
                        </a:lnTo>
                        <a:lnTo>
                          <a:pt x="64" y="2578"/>
                        </a:lnTo>
                        <a:lnTo>
                          <a:pt x="66" y="2588"/>
                        </a:lnTo>
                        <a:lnTo>
                          <a:pt x="64" y="2594"/>
                        </a:lnTo>
                        <a:lnTo>
                          <a:pt x="66" y="2596"/>
                        </a:lnTo>
                        <a:lnTo>
                          <a:pt x="68" y="2600"/>
                        </a:lnTo>
                        <a:lnTo>
                          <a:pt x="66" y="2602"/>
                        </a:lnTo>
                        <a:lnTo>
                          <a:pt x="66" y="2606"/>
                        </a:lnTo>
                        <a:lnTo>
                          <a:pt x="66" y="2612"/>
                        </a:lnTo>
                        <a:lnTo>
                          <a:pt x="74" y="2628"/>
                        </a:lnTo>
                        <a:lnTo>
                          <a:pt x="74" y="2632"/>
                        </a:lnTo>
                        <a:lnTo>
                          <a:pt x="74" y="2640"/>
                        </a:lnTo>
                        <a:lnTo>
                          <a:pt x="70" y="2654"/>
                        </a:lnTo>
                        <a:lnTo>
                          <a:pt x="66" y="2670"/>
                        </a:lnTo>
                        <a:lnTo>
                          <a:pt x="64" y="2680"/>
                        </a:lnTo>
                        <a:lnTo>
                          <a:pt x="66" y="2684"/>
                        </a:lnTo>
                        <a:lnTo>
                          <a:pt x="64" y="2688"/>
                        </a:lnTo>
                        <a:lnTo>
                          <a:pt x="60" y="2694"/>
                        </a:lnTo>
                        <a:lnTo>
                          <a:pt x="56" y="2708"/>
                        </a:lnTo>
                        <a:lnTo>
                          <a:pt x="54" y="2716"/>
                        </a:lnTo>
                        <a:lnTo>
                          <a:pt x="50" y="2720"/>
                        </a:lnTo>
                        <a:lnTo>
                          <a:pt x="46" y="2724"/>
                        </a:lnTo>
                        <a:lnTo>
                          <a:pt x="44" y="2726"/>
                        </a:lnTo>
                        <a:lnTo>
                          <a:pt x="44" y="2730"/>
                        </a:lnTo>
                        <a:lnTo>
                          <a:pt x="44" y="2734"/>
                        </a:lnTo>
                        <a:lnTo>
                          <a:pt x="44" y="2740"/>
                        </a:lnTo>
                        <a:lnTo>
                          <a:pt x="40" y="2750"/>
                        </a:lnTo>
                        <a:lnTo>
                          <a:pt x="38" y="2756"/>
                        </a:lnTo>
                        <a:lnTo>
                          <a:pt x="38" y="2760"/>
                        </a:lnTo>
                        <a:lnTo>
                          <a:pt x="40" y="2762"/>
                        </a:lnTo>
                        <a:lnTo>
                          <a:pt x="44" y="2764"/>
                        </a:lnTo>
                        <a:lnTo>
                          <a:pt x="52" y="2764"/>
                        </a:lnTo>
                        <a:lnTo>
                          <a:pt x="50" y="2766"/>
                        </a:lnTo>
                        <a:lnTo>
                          <a:pt x="50" y="2770"/>
                        </a:lnTo>
                        <a:lnTo>
                          <a:pt x="50" y="2772"/>
                        </a:lnTo>
                        <a:lnTo>
                          <a:pt x="50" y="2776"/>
                        </a:lnTo>
                        <a:lnTo>
                          <a:pt x="50" y="2778"/>
                        </a:lnTo>
                        <a:lnTo>
                          <a:pt x="52" y="2778"/>
                        </a:lnTo>
                        <a:lnTo>
                          <a:pt x="58" y="2776"/>
                        </a:lnTo>
                        <a:lnTo>
                          <a:pt x="64" y="2778"/>
                        </a:lnTo>
                        <a:lnTo>
                          <a:pt x="66" y="2780"/>
                        </a:lnTo>
                        <a:lnTo>
                          <a:pt x="66" y="2782"/>
                        </a:lnTo>
                        <a:lnTo>
                          <a:pt x="68" y="2788"/>
                        </a:lnTo>
                        <a:lnTo>
                          <a:pt x="66" y="2794"/>
                        </a:lnTo>
                        <a:lnTo>
                          <a:pt x="64" y="2804"/>
                        </a:lnTo>
                        <a:lnTo>
                          <a:pt x="66" y="2810"/>
                        </a:lnTo>
                        <a:lnTo>
                          <a:pt x="66" y="2820"/>
                        </a:lnTo>
                        <a:lnTo>
                          <a:pt x="62" y="2842"/>
                        </a:lnTo>
                        <a:lnTo>
                          <a:pt x="60" y="2856"/>
                        </a:lnTo>
                        <a:lnTo>
                          <a:pt x="62" y="2856"/>
                        </a:lnTo>
                        <a:lnTo>
                          <a:pt x="64" y="2856"/>
                        </a:lnTo>
                        <a:lnTo>
                          <a:pt x="68" y="2852"/>
                        </a:lnTo>
                        <a:lnTo>
                          <a:pt x="72" y="2850"/>
                        </a:lnTo>
                        <a:lnTo>
                          <a:pt x="80" y="2850"/>
                        </a:lnTo>
                        <a:lnTo>
                          <a:pt x="92" y="2854"/>
                        </a:lnTo>
                        <a:lnTo>
                          <a:pt x="104" y="2858"/>
                        </a:lnTo>
                        <a:lnTo>
                          <a:pt x="110" y="2856"/>
                        </a:lnTo>
                        <a:lnTo>
                          <a:pt x="114" y="2852"/>
                        </a:lnTo>
                        <a:lnTo>
                          <a:pt x="124" y="2846"/>
                        </a:lnTo>
                        <a:lnTo>
                          <a:pt x="130" y="2844"/>
                        </a:lnTo>
                        <a:lnTo>
                          <a:pt x="136" y="2844"/>
                        </a:lnTo>
                        <a:lnTo>
                          <a:pt x="142" y="2846"/>
                        </a:lnTo>
                        <a:lnTo>
                          <a:pt x="148" y="2850"/>
                        </a:lnTo>
                        <a:lnTo>
                          <a:pt x="158" y="2858"/>
                        </a:lnTo>
                        <a:lnTo>
                          <a:pt x="160" y="2862"/>
                        </a:lnTo>
                        <a:lnTo>
                          <a:pt x="162" y="2866"/>
                        </a:lnTo>
                        <a:lnTo>
                          <a:pt x="162" y="2874"/>
                        </a:lnTo>
                        <a:lnTo>
                          <a:pt x="166" y="2882"/>
                        </a:lnTo>
                        <a:lnTo>
                          <a:pt x="174" y="2892"/>
                        </a:lnTo>
                        <a:lnTo>
                          <a:pt x="182" y="2902"/>
                        </a:lnTo>
                        <a:lnTo>
                          <a:pt x="190" y="2908"/>
                        </a:lnTo>
                        <a:lnTo>
                          <a:pt x="196" y="2910"/>
                        </a:lnTo>
                        <a:lnTo>
                          <a:pt x="198" y="2910"/>
                        </a:lnTo>
                        <a:lnTo>
                          <a:pt x="202" y="2906"/>
                        </a:lnTo>
                        <a:lnTo>
                          <a:pt x="206" y="2902"/>
                        </a:lnTo>
                        <a:lnTo>
                          <a:pt x="208" y="2898"/>
                        </a:lnTo>
                        <a:lnTo>
                          <a:pt x="212" y="2892"/>
                        </a:lnTo>
                        <a:lnTo>
                          <a:pt x="214" y="2888"/>
                        </a:lnTo>
                        <a:lnTo>
                          <a:pt x="218" y="2886"/>
                        </a:lnTo>
                        <a:lnTo>
                          <a:pt x="228" y="2884"/>
                        </a:lnTo>
                        <a:lnTo>
                          <a:pt x="236" y="2884"/>
                        </a:lnTo>
                        <a:lnTo>
                          <a:pt x="238" y="2882"/>
                        </a:lnTo>
                        <a:lnTo>
                          <a:pt x="240" y="2880"/>
                        </a:lnTo>
                        <a:lnTo>
                          <a:pt x="246" y="2874"/>
                        </a:lnTo>
                        <a:lnTo>
                          <a:pt x="254" y="2868"/>
                        </a:lnTo>
                        <a:lnTo>
                          <a:pt x="264" y="2868"/>
                        </a:lnTo>
                        <a:lnTo>
                          <a:pt x="270" y="2868"/>
                        </a:lnTo>
                        <a:lnTo>
                          <a:pt x="276" y="2870"/>
                        </a:lnTo>
                        <a:lnTo>
                          <a:pt x="284" y="2872"/>
                        </a:lnTo>
                        <a:lnTo>
                          <a:pt x="292" y="2874"/>
                        </a:lnTo>
                        <a:lnTo>
                          <a:pt x="310" y="2870"/>
                        </a:lnTo>
                        <a:lnTo>
                          <a:pt x="322" y="2868"/>
                        </a:lnTo>
                        <a:lnTo>
                          <a:pt x="328" y="2866"/>
                        </a:lnTo>
                        <a:lnTo>
                          <a:pt x="332" y="2868"/>
                        </a:lnTo>
                        <a:lnTo>
                          <a:pt x="336" y="2870"/>
                        </a:lnTo>
                        <a:lnTo>
                          <a:pt x="340" y="2866"/>
                        </a:lnTo>
                        <a:lnTo>
                          <a:pt x="346" y="2852"/>
                        </a:lnTo>
                        <a:lnTo>
                          <a:pt x="350" y="2844"/>
                        </a:lnTo>
                        <a:lnTo>
                          <a:pt x="356" y="2836"/>
                        </a:lnTo>
                        <a:lnTo>
                          <a:pt x="364" y="2830"/>
                        </a:lnTo>
                        <a:lnTo>
                          <a:pt x="374" y="2828"/>
                        </a:lnTo>
                        <a:lnTo>
                          <a:pt x="390" y="2826"/>
                        </a:lnTo>
                        <a:lnTo>
                          <a:pt x="392" y="2824"/>
                        </a:lnTo>
                        <a:lnTo>
                          <a:pt x="390" y="2818"/>
                        </a:lnTo>
                        <a:lnTo>
                          <a:pt x="392" y="2808"/>
                        </a:lnTo>
                        <a:lnTo>
                          <a:pt x="396" y="2798"/>
                        </a:lnTo>
                        <a:lnTo>
                          <a:pt x="402" y="2788"/>
                        </a:lnTo>
                        <a:lnTo>
                          <a:pt x="410" y="2780"/>
                        </a:lnTo>
                        <a:lnTo>
                          <a:pt x="424" y="2768"/>
                        </a:lnTo>
                        <a:lnTo>
                          <a:pt x="428" y="2764"/>
                        </a:lnTo>
                        <a:lnTo>
                          <a:pt x="430" y="2760"/>
                        </a:lnTo>
                        <a:lnTo>
                          <a:pt x="428" y="2756"/>
                        </a:lnTo>
                        <a:lnTo>
                          <a:pt x="422" y="2752"/>
                        </a:lnTo>
                        <a:lnTo>
                          <a:pt x="416" y="2746"/>
                        </a:lnTo>
                        <a:lnTo>
                          <a:pt x="412" y="2740"/>
                        </a:lnTo>
                        <a:lnTo>
                          <a:pt x="410" y="2734"/>
                        </a:lnTo>
                        <a:lnTo>
                          <a:pt x="410" y="2724"/>
                        </a:lnTo>
                        <a:lnTo>
                          <a:pt x="412" y="2714"/>
                        </a:lnTo>
                        <a:lnTo>
                          <a:pt x="418" y="2702"/>
                        </a:lnTo>
                        <a:lnTo>
                          <a:pt x="424" y="2690"/>
                        </a:lnTo>
                        <a:lnTo>
                          <a:pt x="438" y="2670"/>
                        </a:lnTo>
                        <a:lnTo>
                          <a:pt x="446" y="2664"/>
                        </a:lnTo>
                        <a:lnTo>
                          <a:pt x="450" y="2660"/>
                        </a:lnTo>
                        <a:lnTo>
                          <a:pt x="460" y="2656"/>
                        </a:lnTo>
                        <a:lnTo>
                          <a:pt x="460" y="2654"/>
                        </a:lnTo>
                        <a:lnTo>
                          <a:pt x="460" y="2652"/>
                        </a:lnTo>
                        <a:lnTo>
                          <a:pt x="454" y="2648"/>
                        </a:lnTo>
                        <a:lnTo>
                          <a:pt x="454" y="2646"/>
                        </a:lnTo>
                        <a:lnTo>
                          <a:pt x="454" y="2642"/>
                        </a:lnTo>
                        <a:lnTo>
                          <a:pt x="458" y="2638"/>
                        </a:lnTo>
                        <a:lnTo>
                          <a:pt x="466" y="2634"/>
                        </a:lnTo>
                        <a:lnTo>
                          <a:pt x="484" y="2628"/>
                        </a:lnTo>
                        <a:lnTo>
                          <a:pt x="502" y="2624"/>
                        </a:lnTo>
                        <a:lnTo>
                          <a:pt x="508" y="2620"/>
                        </a:lnTo>
                        <a:lnTo>
                          <a:pt x="510" y="2616"/>
                        </a:lnTo>
                        <a:lnTo>
                          <a:pt x="514" y="2612"/>
                        </a:lnTo>
                        <a:lnTo>
                          <a:pt x="520" y="2608"/>
                        </a:lnTo>
                        <a:lnTo>
                          <a:pt x="536" y="2600"/>
                        </a:lnTo>
                        <a:lnTo>
                          <a:pt x="544" y="2596"/>
                        </a:lnTo>
                        <a:lnTo>
                          <a:pt x="550" y="2590"/>
                        </a:lnTo>
                        <a:lnTo>
                          <a:pt x="552" y="2584"/>
                        </a:lnTo>
                        <a:lnTo>
                          <a:pt x="552" y="2580"/>
                        </a:lnTo>
                        <a:lnTo>
                          <a:pt x="550" y="2576"/>
                        </a:lnTo>
                        <a:lnTo>
                          <a:pt x="550" y="2572"/>
                        </a:lnTo>
                        <a:lnTo>
                          <a:pt x="550" y="2570"/>
                        </a:lnTo>
                        <a:lnTo>
                          <a:pt x="554" y="2566"/>
                        </a:lnTo>
                        <a:lnTo>
                          <a:pt x="556" y="2566"/>
                        </a:lnTo>
                        <a:lnTo>
                          <a:pt x="556" y="2562"/>
                        </a:lnTo>
                        <a:lnTo>
                          <a:pt x="554" y="2560"/>
                        </a:lnTo>
                        <a:lnTo>
                          <a:pt x="548" y="2554"/>
                        </a:lnTo>
                        <a:lnTo>
                          <a:pt x="548" y="2542"/>
                        </a:lnTo>
                        <a:lnTo>
                          <a:pt x="548" y="2536"/>
                        </a:lnTo>
                        <a:lnTo>
                          <a:pt x="548" y="2532"/>
                        </a:lnTo>
                        <a:lnTo>
                          <a:pt x="548" y="2524"/>
                        </a:lnTo>
                        <a:lnTo>
                          <a:pt x="548" y="2518"/>
                        </a:lnTo>
                        <a:lnTo>
                          <a:pt x="550" y="2514"/>
                        </a:lnTo>
                        <a:lnTo>
                          <a:pt x="556" y="2510"/>
                        </a:lnTo>
                        <a:lnTo>
                          <a:pt x="564" y="2508"/>
                        </a:lnTo>
                        <a:lnTo>
                          <a:pt x="572" y="2502"/>
                        </a:lnTo>
                        <a:lnTo>
                          <a:pt x="584" y="2494"/>
                        </a:lnTo>
                        <a:lnTo>
                          <a:pt x="586" y="2494"/>
                        </a:lnTo>
                        <a:lnTo>
                          <a:pt x="588" y="2494"/>
                        </a:lnTo>
                        <a:lnTo>
                          <a:pt x="590" y="2498"/>
                        </a:lnTo>
                        <a:lnTo>
                          <a:pt x="592" y="2500"/>
                        </a:lnTo>
                        <a:lnTo>
                          <a:pt x="598" y="2502"/>
                        </a:lnTo>
                        <a:lnTo>
                          <a:pt x="604" y="2502"/>
                        </a:lnTo>
                        <a:lnTo>
                          <a:pt x="608" y="2504"/>
                        </a:lnTo>
                        <a:lnTo>
                          <a:pt x="610" y="2506"/>
                        </a:lnTo>
                        <a:lnTo>
                          <a:pt x="616" y="2506"/>
                        </a:lnTo>
                        <a:lnTo>
                          <a:pt x="626" y="2504"/>
                        </a:lnTo>
                        <a:lnTo>
                          <a:pt x="630" y="2504"/>
                        </a:lnTo>
                        <a:lnTo>
                          <a:pt x="634" y="2506"/>
                        </a:lnTo>
                        <a:lnTo>
                          <a:pt x="640" y="2512"/>
                        </a:lnTo>
                        <a:lnTo>
                          <a:pt x="644" y="2516"/>
                        </a:lnTo>
                        <a:lnTo>
                          <a:pt x="646" y="2516"/>
                        </a:lnTo>
                        <a:lnTo>
                          <a:pt x="650" y="2514"/>
                        </a:lnTo>
                        <a:lnTo>
                          <a:pt x="654" y="2516"/>
                        </a:lnTo>
                        <a:lnTo>
                          <a:pt x="656" y="2518"/>
                        </a:lnTo>
                        <a:lnTo>
                          <a:pt x="660" y="2520"/>
                        </a:lnTo>
                        <a:lnTo>
                          <a:pt x="664" y="2520"/>
                        </a:lnTo>
                        <a:lnTo>
                          <a:pt x="678" y="2518"/>
                        </a:lnTo>
                        <a:lnTo>
                          <a:pt x="690" y="2512"/>
                        </a:lnTo>
                        <a:lnTo>
                          <a:pt x="692" y="2508"/>
                        </a:lnTo>
                        <a:lnTo>
                          <a:pt x="694" y="2506"/>
                        </a:lnTo>
                        <a:lnTo>
                          <a:pt x="694" y="2502"/>
                        </a:lnTo>
                        <a:lnTo>
                          <a:pt x="696" y="2500"/>
                        </a:lnTo>
                        <a:lnTo>
                          <a:pt x="704" y="2494"/>
                        </a:lnTo>
                        <a:lnTo>
                          <a:pt x="726" y="2482"/>
                        </a:lnTo>
                        <a:lnTo>
                          <a:pt x="738" y="2476"/>
                        </a:lnTo>
                        <a:lnTo>
                          <a:pt x="748" y="2472"/>
                        </a:lnTo>
                        <a:lnTo>
                          <a:pt x="754" y="2466"/>
                        </a:lnTo>
                        <a:lnTo>
                          <a:pt x="758" y="2462"/>
                        </a:lnTo>
                        <a:lnTo>
                          <a:pt x="762" y="2452"/>
                        </a:lnTo>
                        <a:lnTo>
                          <a:pt x="766" y="2448"/>
                        </a:lnTo>
                        <a:lnTo>
                          <a:pt x="774" y="2444"/>
                        </a:lnTo>
                        <a:lnTo>
                          <a:pt x="780" y="2444"/>
                        </a:lnTo>
                        <a:lnTo>
                          <a:pt x="786" y="2444"/>
                        </a:lnTo>
                        <a:lnTo>
                          <a:pt x="792" y="2448"/>
                        </a:lnTo>
                        <a:lnTo>
                          <a:pt x="798" y="2454"/>
                        </a:lnTo>
                        <a:lnTo>
                          <a:pt x="808" y="2462"/>
                        </a:lnTo>
                        <a:lnTo>
                          <a:pt x="814" y="2466"/>
                        </a:lnTo>
                        <a:lnTo>
                          <a:pt x="820" y="2466"/>
                        </a:lnTo>
                        <a:lnTo>
                          <a:pt x="826" y="2466"/>
                        </a:lnTo>
                        <a:lnTo>
                          <a:pt x="830" y="2468"/>
                        </a:lnTo>
                        <a:lnTo>
                          <a:pt x="832" y="2474"/>
                        </a:lnTo>
                        <a:lnTo>
                          <a:pt x="834" y="2480"/>
                        </a:lnTo>
                        <a:lnTo>
                          <a:pt x="836" y="2494"/>
                        </a:lnTo>
                        <a:lnTo>
                          <a:pt x="838" y="2500"/>
                        </a:lnTo>
                        <a:lnTo>
                          <a:pt x="842" y="2504"/>
                        </a:lnTo>
                        <a:lnTo>
                          <a:pt x="844" y="2508"/>
                        </a:lnTo>
                        <a:lnTo>
                          <a:pt x="846" y="2512"/>
                        </a:lnTo>
                        <a:lnTo>
                          <a:pt x="846" y="2518"/>
                        </a:lnTo>
                        <a:lnTo>
                          <a:pt x="846" y="2522"/>
                        </a:lnTo>
                        <a:lnTo>
                          <a:pt x="846" y="2526"/>
                        </a:lnTo>
                        <a:lnTo>
                          <a:pt x="848" y="2530"/>
                        </a:lnTo>
                        <a:lnTo>
                          <a:pt x="854" y="2536"/>
                        </a:lnTo>
                        <a:lnTo>
                          <a:pt x="870" y="2546"/>
                        </a:lnTo>
                        <a:lnTo>
                          <a:pt x="872" y="2550"/>
                        </a:lnTo>
                        <a:lnTo>
                          <a:pt x="872" y="2556"/>
                        </a:lnTo>
                        <a:lnTo>
                          <a:pt x="872" y="2560"/>
                        </a:lnTo>
                        <a:lnTo>
                          <a:pt x="874" y="2562"/>
                        </a:lnTo>
                        <a:lnTo>
                          <a:pt x="882" y="2564"/>
                        </a:lnTo>
                        <a:lnTo>
                          <a:pt x="890" y="2566"/>
                        </a:lnTo>
                        <a:lnTo>
                          <a:pt x="894" y="2570"/>
                        </a:lnTo>
                        <a:lnTo>
                          <a:pt x="898" y="2576"/>
                        </a:lnTo>
                        <a:lnTo>
                          <a:pt x="902" y="2584"/>
                        </a:lnTo>
                        <a:lnTo>
                          <a:pt x="906" y="2586"/>
                        </a:lnTo>
                        <a:lnTo>
                          <a:pt x="910" y="2588"/>
                        </a:lnTo>
                        <a:lnTo>
                          <a:pt x="920" y="2598"/>
                        </a:lnTo>
                        <a:lnTo>
                          <a:pt x="932" y="2612"/>
                        </a:lnTo>
                        <a:lnTo>
                          <a:pt x="944" y="2620"/>
                        </a:lnTo>
                        <a:lnTo>
                          <a:pt x="956" y="2624"/>
                        </a:lnTo>
                        <a:lnTo>
                          <a:pt x="970" y="2624"/>
                        </a:lnTo>
                        <a:lnTo>
                          <a:pt x="974" y="2626"/>
                        </a:lnTo>
                        <a:lnTo>
                          <a:pt x="978" y="2628"/>
                        </a:lnTo>
                        <a:lnTo>
                          <a:pt x="982" y="2638"/>
                        </a:lnTo>
                        <a:lnTo>
                          <a:pt x="988" y="2646"/>
                        </a:lnTo>
                        <a:lnTo>
                          <a:pt x="990" y="2650"/>
                        </a:lnTo>
                        <a:lnTo>
                          <a:pt x="996" y="2650"/>
                        </a:lnTo>
                        <a:lnTo>
                          <a:pt x="1002" y="2650"/>
                        </a:lnTo>
                        <a:lnTo>
                          <a:pt x="1004" y="2650"/>
                        </a:lnTo>
                        <a:lnTo>
                          <a:pt x="1004" y="2656"/>
                        </a:lnTo>
                        <a:lnTo>
                          <a:pt x="1002" y="2658"/>
                        </a:lnTo>
                        <a:lnTo>
                          <a:pt x="1004" y="2658"/>
                        </a:lnTo>
                        <a:lnTo>
                          <a:pt x="1006" y="2660"/>
                        </a:lnTo>
                        <a:lnTo>
                          <a:pt x="1012" y="2658"/>
                        </a:lnTo>
                        <a:lnTo>
                          <a:pt x="1018" y="2658"/>
                        </a:lnTo>
                        <a:lnTo>
                          <a:pt x="1020" y="2660"/>
                        </a:lnTo>
                        <a:lnTo>
                          <a:pt x="1022" y="2662"/>
                        </a:lnTo>
                        <a:lnTo>
                          <a:pt x="1022" y="2666"/>
                        </a:lnTo>
                        <a:lnTo>
                          <a:pt x="1022" y="2674"/>
                        </a:lnTo>
                        <a:lnTo>
                          <a:pt x="1024" y="2680"/>
                        </a:lnTo>
                        <a:lnTo>
                          <a:pt x="1030" y="2684"/>
                        </a:lnTo>
                        <a:lnTo>
                          <a:pt x="1040" y="2690"/>
                        </a:lnTo>
                        <a:lnTo>
                          <a:pt x="1050" y="2694"/>
                        </a:lnTo>
                        <a:lnTo>
                          <a:pt x="1054" y="2698"/>
                        </a:lnTo>
                        <a:lnTo>
                          <a:pt x="1058" y="2702"/>
                        </a:lnTo>
                        <a:lnTo>
                          <a:pt x="1062" y="2710"/>
                        </a:lnTo>
                        <a:lnTo>
                          <a:pt x="1066" y="2720"/>
                        </a:lnTo>
                        <a:lnTo>
                          <a:pt x="1070" y="2740"/>
                        </a:lnTo>
                        <a:lnTo>
                          <a:pt x="1072" y="2752"/>
                        </a:lnTo>
                        <a:lnTo>
                          <a:pt x="1072" y="2758"/>
                        </a:lnTo>
                        <a:lnTo>
                          <a:pt x="1066" y="2762"/>
                        </a:lnTo>
                        <a:lnTo>
                          <a:pt x="1064" y="2768"/>
                        </a:lnTo>
                        <a:lnTo>
                          <a:pt x="1064" y="2772"/>
                        </a:lnTo>
                        <a:lnTo>
                          <a:pt x="1062" y="2776"/>
                        </a:lnTo>
                        <a:lnTo>
                          <a:pt x="1060" y="2784"/>
                        </a:lnTo>
                        <a:lnTo>
                          <a:pt x="1054" y="2790"/>
                        </a:lnTo>
                        <a:lnTo>
                          <a:pt x="1052" y="2796"/>
                        </a:lnTo>
                        <a:lnTo>
                          <a:pt x="1054" y="2802"/>
                        </a:lnTo>
                        <a:lnTo>
                          <a:pt x="1058" y="2806"/>
                        </a:lnTo>
                        <a:lnTo>
                          <a:pt x="1064" y="2808"/>
                        </a:lnTo>
                        <a:lnTo>
                          <a:pt x="1068" y="2808"/>
                        </a:lnTo>
                        <a:lnTo>
                          <a:pt x="1070" y="2806"/>
                        </a:lnTo>
                        <a:lnTo>
                          <a:pt x="1072" y="2804"/>
                        </a:lnTo>
                        <a:lnTo>
                          <a:pt x="1076" y="2794"/>
                        </a:lnTo>
                        <a:lnTo>
                          <a:pt x="1084" y="2784"/>
                        </a:lnTo>
                        <a:lnTo>
                          <a:pt x="1088" y="2780"/>
                        </a:lnTo>
                        <a:lnTo>
                          <a:pt x="1090" y="2776"/>
                        </a:lnTo>
                        <a:lnTo>
                          <a:pt x="1092" y="2768"/>
                        </a:lnTo>
                        <a:lnTo>
                          <a:pt x="1096" y="2760"/>
                        </a:lnTo>
                        <a:lnTo>
                          <a:pt x="1098" y="2756"/>
                        </a:lnTo>
                        <a:lnTo>
                          <a:pt x="1104" y="2752"/>
                        </a:lnTo>
                        <a:lnTo>
                          <a:pt x="1110" y="2748"/>
                        </a:lnTo>
                        <a:lnTo>
                          <a:pt x="1114" y="2742"/>
                        </a:lnTo>
                        <a:lnTo>
                          <a:pt x="1116" y="2738"/>
                        </a:lnTo>
                        <a:lnTo>
                          <a:pt x="1114" y="2732"/>
                        </a:lnTo>
                        <a:lnTo>
                          <a:pt x="1112" y="2726"/>
                        </a:lnTo>
                        <a:lnTo>
                          <a:pt x="1108" y="2722"/>
                        </a:lnTo>
                        <a:lnTo>
                          <a:pt x="1104" y="2718"/>
                        </a:lnTo>
                        <a:lnTo>
                          <a:pt x="1098" y="2716"/>
                        </a:lnTo>
                        <a:lnTo>
                          <a:pt x="1090" y="2712"/>
                        </a:lnTo>
                        <a:lnTo>
                          <a:pt x="1086" y="2708"/>
                        </a:lnTo>
                        <a:lnTo>
                          <a:pt x="1086" y="2704"/>
                        </a:lnTo>
                        <a:lnTo>
                          <a:pt x="1090" y="2698"/>
                        </a:lnTo>
                        <a:lnTo>
                          <a:pt x="1092" y="2692"/>
                        </a:lnTo>
                        <a:lnTo>
                          <a:pt x="1094" y="2684"/>
                        </a:lnTo>
                        <a:lnTo>
                          <a:pt x="1096" y="2676"/>
                        </a:lnTo>
                        <a:lnTo>
                          <a:pt x="1100" y="2672"/>
                        </a:lnTo>
                        <a:lnTo>
                          <a:pt x="1104" y="2670"/>
                        </a:lnTo>
                        <a:lnTo>
                          <a:pt x="1112" y="2666"/>
                        </a:lnTo>
                        <a:lnTo>
                          <a:pt x="1116" y="2668"/>
                        </a:lnTo>
                        <a:lnTo>
                          <a:pt x="1124" y="2670"/>
                        </a:lnTo>
                        <a:lnTo>
                          <a:pt x="1134" y="2672"/>
                        </a:lnTo>
                        <a:lnTo>
                          <a:pt x="1140" y="2674"/>
                        </a:lnTo>
                        <a:lnTo>
                          <a:pt x="1144" y="2678"/>
                        </a:lnTo>
                        <a:lnTo>
                          <a:pt x="1148" y="2688"/>
                        </a:lnTo>
                        <a:lnTo>
                          <a:pt x="1150" y="2696"/>
                        </a:lnTo>
                        <a:lnTo>
                          <a:pt x="1154" y="2700"/>
                        </a:lnTo>
                        <a:lnTo>
                          <a:pt x="1158" y="2702"/>
                        </a:lnTo>
                        <a:lnTo>
                          <a:pt x="1166" y="2702"/>
                        </a:lnTo>
                        <a:lnTo>
                          <a:pt x="1166" y="2700"/>
                        </a:lnTo>
                        <a:lnTo>
                          <a:pt x="1166" y="2696"/>
                        </a:lnTo>
                        <a:lnTo>
                          <a:pt x="1168" y="2688"/>
                        </a:lnTo>
                        <a:lnTo>
                          <a:pt x="1168" y="2684"/>
                        </a:lnTo>
                        <a:lnTo>
                          <a:pt x="1168" y="2678"/>
                        </a:lnTo>
                        <a:lnTo>
                          <a:pt x="1166" y="2674"/>
                        </a:lnTo>
                        <a:lnTo>
                          <a:pt x="1162" y="2670"/>
                        </a:lnTo>
                        <a:lnTo>
                          <a:pt x="1152" y="2662"/>
                        </a:lnTo>
                        <a:lnTo>
                          <a:pt x="1142" y="2654"/>
                        </a:lnTo>
                        <a:lnTo>
                          <a:pt x="1126" y="2646"/>
                        </a:lnTo>
                        <a:lnTo>
                          <a:pt x="1120" y="2642"/>
                        </a:lnTo>
                        <a:lnTo>
                          <a:pt x="1114" y="2636"/>
                        </a:lnTo>
                        <a:lnTo>
                          <a:pt x="1110" y="2632"/>
                        </a:lnTo>
                        <a:lnTo>
                          <a:pt x="1102" y="2628"/>
                        </a:lnTo>
                        <a:lnTo>
                          <a:pt x="1082" y="2620"/>
                        </a:lnTo>
                        <a:lnTo>
                          <a:pt x="1074" y="2616"/>
                        </a:lnTo>
                        <a:lnTo>
                          <a:pt x="1068" y="2610"/>
                        </a:lnTo>
                        <a:lnTo>
                          <a:pt x="1066" y="2606"/>
                        </a:lnTo>
                        <a:lnTo>
                          <a:pt x="1066" y="2602"/>
                        </a:lnTo>
                        <a:lnTo>
                          <a:pt x="1070" y="2600"/>
                        </a:lnTo>
                        <a:lnTo>
                          <a:pt x="1074" y="2594"/>
                        </a:lnTo>
                        <a:lnTo>
                          <a:pt x="1076" y="2592"/>
                        </a:lnTo>
                        <a:lnTo>
                          <a:pt x="1074" y="2590"/>
                        </a:lnTo>
                        <a:lnTo>
                          <a:pt x="1068" y="2588"/>
                        </a:lnTo>
                        <a:lnTo>
                          <a:pt x="1060" y="2586"/>
                        </a:lnTo>
                        <a:lnTo>
                          <a:pt x="1036" y="2584"/>
                        </a:lnTo>
                        <a:lnTo>
                          <a:pt x="1026" y="2580"/>
                        </a:lnTo>
                        <a:lnTo>
                          <a:pt x="1016" y="2576"/>
                        </a:lnTo>
                        <a:lnTo>
                          <a:pt x="1002" y="2560"/>
                        </a:lnTo>
                        <a:lnTo>
                          <a:pt x="990" y="2544"/>
                        </a:lnTo>
                        <a:lnTo>
                          <a:pt x="984" y="2530"/>
                        </a:lnTo>
                        <a:lnTo>
                          <a:pt x="978" y="2518"/>
                        </a:lnTo>
                        <a:lnTo>
                          <a:pt x="974" y="2498"/>
                        </a:lnTo>
                        <a:lnTo>
                          <a:pt x="970" y="2492"/>
                        </a:lnTo>
                        <a:lnTo>
                          <a:pt x="966" y="2490"/>
                        </a:lnTo>
                        <a:lnTo>
                          <a:pt x="958" y="2488"/>
                        </a:lnTo>
                        <a:lnTo>
                          <a:pt x="950" y="2484"/>
                        </a:lnTo>
                        <a:lnTo>
                          <a:pt x="944" y="2476"/>
                        </a:lnTo>
                        <a:lnTo>
                          <a:pt x="934" y="2468"/>
                        </a:lnTo>
                        <a:lnTo>
                          <a:pt x="928" y="2462"/>
                        </a:lnTo>
                        <a:lnTo>
                          <a:pt x="922" y="2456"/>
                        </a:lnTo>
                        <a:lnTo>
                          <a:pt x="920" y="2448"/>
                        </a:lnTo>
                        <a:lnTo>
                          <a:pt x="918" y="2442"/>
                        </a:lnTo>
                        <a:lnTo>
                          <a:pt x="916" y="2434"/>
                        </a:lnTo>
                        <a:lnTo>
                          <a:pt x="918" y="2428"/>
                        </a:lnTo>
                        <a:lnTo>
                          <a:pt x="920" y="2424"/>
                        </a:lnTo>
                        <a:lnTo>
                          <a:pt x="922" y="2422"/>
                        </a:lnTo>
                        <a:lnTo>
                          <a:pt x="926" y="2420"/>
                        </a:lnTo>
                        <a:lnTo>
                          <a:pt x="928" y="2418"/>
                        </a:lnTo>
                        <a:lnTo>
                          <a:pt x="926" y="2414"/>
                        </a:lnTo>
                        <a:lnTo>
                          <a:pt x="918" y="2400"/>
                        </a:lnTo>
                        <a:lnTo>
                          <a:pt x="914" y="2394"/>
                        </a:lnTo>
                        <a:lnTo>
                          <a:pt x="916" y="2388"/>
                        </a:lnTo>
                        <a:lnTo>
                          <a:pt x="920" y="2384"/>
                        </a:lnTo>
                        <a:lnTo>
                          <a:pt x="924" y="2386"/>
                        </a:lnTo>
                        <a:lnTo>
                          <a:pt x="926" y="2388"/>
                        </a:lnTo>
                        <a:lnTo>
                          <a:pt x="930" y="2388"/>
                        </a:lnTo>
                        <a:lnTo>
                          <a:pt x="934" y="2384"/>
                        </a:lnTo>
                        <a:lnTo>
                          <a:pt x="940" y="2378"/>
                        </a:lnTo>
                        <a:lnTo>
                          <a:pt x="950" y="2372"/>
                        </a:lnTo>
                        <a:lnTo>
                          <a:pt x="956" y="2370"/>
                        </a:lnTo>
                        <a:lnTo>
                          <a:pt x="958" y="2372"/>
                        </a:lnTo>
                        <a:lnTo>
                          <a:pt x="960" y="2374"/>
                        </a:lnTo>
                        <a:lnTo>
                          <a:pt x="966" y="2374"/>
                        </a:lnTo>
                        <a:lnTo>
                          <a:pt x="972" y="2372"/>
                        </a:lnTo>
                        <a:lnTo>
                          <a:pt x="974" y="2374"/>
                        </a:lnTo>
                        <a:lnTo>
                          <a:pt x="974" y="2378"/>
                        </a:lnTo>
                        <a:lnTo>
                          <a:pt x="974" y="2380"/>
                        </a:lnTo>
                        <a:lnTo>
                          <a:pt x="972" y="2382"/>
                        </a:lnTo>
                        <a:lnTo>
                          <a:pt x="970" y="2382"/>
                        </a:lnTo>
                        <a:lnTo>
                          <a:pt x="968" y="2384"/>
                        </a:lnTo>
                        <a:lnTo>
                          <a:pt x="968" y="2386"/>
                        </a:lnTo>
                        <a:lnTo>
                          <a:pt x="970" y="2398"/>
                        </a:lnTo>
                        <a:lnTo>
                          <a:pt x="976" y="2414"/>
                        </a:lnTo>
                        <a:lnTo>
                          <a:pt x="982" y="2426"/>
                        </a:lnTo>
                        <a:lnTo>
                          <a:pt x="986" y="2428"/>
                        </a:lnTo>
                        <a:lnTo>
                          <a:pt x="988" y="2424"/>
                        </a:lnTo>
                        <a:lnTo>
                          <a:pt x="994" y="2402"/>
                        </a:lnTo>
                        <a:lnTo>
                          <a:pt x="996" y="2398"/>
                        </a:lnTo>
                        <a:lnTo>
                          <a:pt x="1000" y="2394"/>
                        </a:lnTo>
                        <a:lnTo>
                          <a:pt x="1004" y="2394"/>
                        </a:lnTo>
                        <a:lnTo>
                          <a:pt x="1008" y="2398"/>
                        </a:lnTo>
                        <a:lnTo>
                          <a:pt x="1016" y="2404"/>
                        </a:lnTo>
                        <a:lnTo>
                          <a:pt x="1020" y="2410"/>
                        </a:lnTo>
                        <a:lnTo>
                          <a:pt x="1022" y="2414"/>
                        </a:lnTo>
                        <a:lnTo>
                          <a:pt x="1022" y="2420"/>
                        </a:lnTo>
                        <a:lnTo>
                          <a:pt x="1024" y="2428"/>
                        </a:lnTo>
                        <a:lnTo>
                          <a:pt x="1026" y="2434"/>
                        </a:lnTo>
                        <a:lnTo>
                          <a:pt x="1030" y="2440"/>
                        </a:lnTo>
                        <a:lnTo>
                          <a:pt x="1034" y="2446"/>
                        </a:lnTo>
                        <a:lnTo>
                          <a:pt x="1036" y="2450"/>
                        </a:lnTo>
                        <a:lnTo>
                          <a:pt x="1036" y="2452"/>
                        </a:lnTo>
                        <a:lnTo>
                          <a:pt x="1034" y="2454"/>
                        </a:lnTo>
                        <a:lnTo>
                          <a:pt x="1034" y="2456"/>
                        </a:lnTo>
                        <a:lnTo>
                          <a:pt x="1034" y="2460"/>
                        </a:lnTo>
                        <a:lnTo>
                          <a:pt x="1038" y="2464"/>
                        </a:lnTo>
                        <a:lnTo>
                          <a:pt x="1046" y="2472"/>
                        </a:lnTo>
                        <a:lnTo>
                          <a:pt x="1056" y="2480"/>
                        </a:lnTo>
                        <a:lnTo>
                          <a:pt x="1062" y="2486"/>
                        </a:lnTo>
                        <a:lnTo>
                          <a:pt x="1066" y="2494"/>
                        </a:lnTo>
                        <a:lnTo>
                          <a:pt x="1066" y="2496"/>
                        </a:lnTo>
                        <a:lnTo>
                          <a:pt x="1068" y="2496"/>
                        </a:lnTo>
                        <a:lnTo>
                          <a:pt x="1076" y="2496"/>
                        </a:lnTo>
                        <a:lnTo>
                          <a:pt x="1084" y="2496"/>
                        </a:lnTo>
                        <a:lnTo>
                          <a:pt x="1090" y="2498"/>
                        </a:lnTo>
                        <a:lnTo>
                          <a:pt x="1102" y="2504"/>
                        </a:lnTo>
                        <a:lnTo>
                          <a:pt x="1114" y="2516"/>
                        </a:lnTo>
                        <a:lnTo>
                          <a:pt x="1128" y="2528"/>
                        </a:lnTo>
                        <a:lnTo>
                          <a:pt x="1114" y="2524"/>
                        </a:lnTo>
                        <a:lnTo>
                          <a:pt x="1110" y="2524"/>
                        </a:lnTo>
                        <a:lnTo>
                          <a:pt x="1110" y="2526"/>
                        </a:lnTo>
                        <a:lnTo>
                          <a:pt x="1116" y="2530"/>
                        </a:lnTo>
                        <a:lnTo>
                          <a:pt x="1134" y="2536"/>
                        </a:lnTo>
                        <a:lnTo>
                          <a:pt x="1144" y="2540"/>
                        </a:lnTo>
                        <a:lnTo>
                          <a:pt x="1152" y="2544"/>
                        </a:lnTo>
                        <a:lnTo>
                          <a:pt x="1160" y="2552"/>
                        </a:lnTo>
                        <a:lnTo>
                          <a:pt x="1162" y="2558"/>
                        </a:lnTo>
                        <a:lnTo>
                          <a:pt x="1164" y="2560"/>
                        </a:lnTo>
                        <a:lnTo>
                          <a:pt x="1166" y="2560"/>
                        </a:lnTo>
                        <a:lnTo>
                          <a:pt x="1174" y="2560"/>
                        </a:lnTo>
                        <a:lnTo>
                          <a:pt x="1176" y="2562"/>
                        </a:lnTo>
                        <a:lnTo>
                          <a:pt x="1184" y="2566"/>
                        </a:lnTo>
                        <a:lnTo>
                          <a:pt x="1188" y="2568"/>
                        </a:lnTo>
                        <a:lnTo>
                          <a:pt x="1190" y="2574"/>
                        </a:lnTo>
                        <a:lnTo>
                          <a:pt x="1190" y="2582"/>
                        </a:lnTo>
                        <a:lnTo>
                          <a:pt x="1192" y="2584"/>
                        </a:lnTo>
                        <a:lnTo>
                          <a:pt x="1196" y="2586"/>
                        </a:lnTo>
                        <a:lnTo>
                          <a:pt x="1204" y="2588"/>
                        </a:lnTo>
                        <a:lnTo>
                          <a:pt x="1208" y="2590"/>
                        </a:lnTo>
                        <a:lnTo>
                          <a:pt x="1208" y="2596"/>
                        </a:lnTo>
                        <a:lnTo>
                          <a:pt x="1208" y="2610"/>
                        </a:lnTo>
                        <a:lnTo>
                          <a:pt x="1206" y="2626"/>
                        </a:lnTo>
                        <a:lnTo>
                          <a:pt x="1206" y="2632"/>
                        </a:lnTo>
                        <a:lnTo>
                          <a:pt x="1206" y="2636"/>
                        </a:lnTo>
                        <a:lnTo>
                          <a:pt x="1206" y="2638"/>
                        </a:lnTo>
                        <a:lnTo>
                          <a:pt x="1206" y="2640"/>
                        </a:lnTo>
                        <a:lnTo>
                          <a:pt x="1204" y="2646"/>
                        </a:lnTo>
                        <a:lnTo>
                          <a:pt x="1200" y="2652"/>
                        </a:lnTo>
                        <a:lnTo>
                          <a:pt x="1200" y="2656"/>
                        </a:lnTo>
                        <a:lnTo>
                          <a:pt x="1202" y="2662"/>
                        </a:lnTo>
                        <a:lnTo>
                          <a:pt x="1202" y="2666"/>
                        </a:lnTo>
                        <a:lnTo>
                          <a:pt x="1202" y="2670"/>
                        </a:lnTo>
                        <a:lnTo>
                          <a:pt x="1202" y="2672"/>
                        </a:lnTo>
                        <a:lnTo>
                          <a:pt x="1200" y="2674"/>
                        </a:lnTo>
                        <a:lnTo>
                          <a:pt x="1202" y="2674"/>
                        </a:lnTo>
                        <a:lnTo>
                          <a:pt x="1208" y="2680"/>
                        </a:lnTo>
                        <a:lnTo>
                          <a:pt x="1216" y="2686"/>
                        </a:lnTo>
                        <a:lnTo>
                          <a:pt x="1222" y="2690"/>
                        </a:lnTo>
                        <a:lnTo>
                          <a:pt x="1224" y="2696"/>
                        </a:lnTo>
                        <a:lnTo>
                          <a:pt x="1224" y="2700"/>
                        </a:lnTo>
                        <a:lnTo>
                          <a:pt x="1226" y="2706"/>
                        </a:lnTo>
                        <a:lnTo>
                          <a:pt x="1228" y="2708"/>
                        </a:lnTo>
                        <a:lnTo>
                          <a:pt x="1230" y="2710"/>
                        </a:lnTo>
                        <a:lnTo>
                          <a:pt x="1240" y="2726"/>
                        </a:lnTo>
                        <a:lnTo>
                          <a:pt x="1246" y="2736"/>
                        </a:lnTo>
                        <a:lnTo>
                          <a:pt x="1250" y="2740"/>
                        </a:lnTo>
                        <a:lnTo>
                          <a:pt x="1254" y="2744"/>
                        </a:lnTo>
                        <a:lnTo>
                          <a:pt x="1258" y="2748"/>
                        </a:lnTo>
                        <a:lnTo>
                          <a:pt x="1260" y="2748"/>
                        </a:lnTo>
                        <a:lnTo>
                          <a:pt x="1260" y="2746"/>
                        </a:lnTo>
                        <a:lnTo>
                          <a:pt x="1262" y="2746"/>
                        </a:lnTo>
                        <a:lnTo>
                          <a:pt x="1266" y="2746"/>
                        </a:lnTo>
                        <a:lnTo>
                          <a:pt x="1272" y="2750"/>
                        </a:lnTo>
                        <a:lnTo>
                          <a:pt x="1274" y="2752"/>
                        </a:lnTo>
                        <a:lnTo>
                          <a:pt x="1266" y="2754"/>
                        </a:lnTo>
                        <a:lnTo>
                          <a:pt x="1258" y="2754"/>
                        </a:lnTo>
                        <a:lnTo>
                          <a:pt x="1258" y="2758"/>
                        </a:lnTo>
                        <a:lnTo>
                          <a:pt x="1260" y="2762"/>
                        </a:lnTo>
                        <a:lnTo>
                          <a:pt x="1268" y="2772"/>
                        </a:lnTo>
                        <a:lnTo>
                          <a:pt x="1272" y="2780"/>
                        </a:lnTo>
                        <a:lnTo>
                          <a:pt x="1274" y="2786"/>
                        </a:lnTo>
                        <a:lnTo>
                          <a:pt x="1276" y="2786"/>
                        </a:lnTo>
                        <a:lnTo>
                          <a:pt x="1280" y="2784"/>
                        </a:lnTo>
                        <a:lnTo>
                          <a:pt x="1284" y="2780"/>
                        </a:lnTo>
                        <a:lnTo>
                          <a:pt x="1286" y="2782"/>
                        </a:lnTo>
                        <a:lnTo>
                          <a:pt x="1290" y="2782"/>
                        </a:lnTo>
                        <a:lnTo>
                          <a:pt x="1300" y="2782"/>
                        </a:lnTo>
                        <a:lnTo>
                          <a:pt x="1312" y="2780"/>
                        </a:lnTo>
                        <a:lnTo>
                          <a:pt x="1316" y="2782"/>
                        </a:lnTo>
                        <a:lnTo>
                          <a:pt x="1318" y="2784"/>
                        </a:lnTo>
                        <a:lnTo>
                          <a:pt x="1324" y="2784"/>
                        </a:lnTo>
                        <a:lnTo>
                          <a:pt x="1330" y="2782"/>
                        </a:lnTo>
                        <a:lnTo>
                          <a:pt x="1336" y="2786"/>
                        </a:lnTo>
                        <a:lnTo>
                          <a:pt x="1342" y="2790"/>
                        </a:lnTo>
                        <a:lnTo>
                          <a:pt x="1348" y="2790"/>
                        </a:lnTo>
                        <a:lnTo>
                          <a:pt x="1354" y="2790"/>
                        </a:lnTo>
                        <a:lnTo>
                          <a:pt x="1358" y="2792"/>
                        </a:lnTo>
                        <a:lnTo>
                          <a:pt x="1358" y="2794"/>
                        </a:lnTo>
                        <a:lnTo>
                          <a:pt x="1358" y="2796"/>
                        </a:lnTo>
                        <a:lnTo>
                          <a:pt x="1350" y="2800"/>
                        </a:lnTo>
                        <a:lnTo>
                          <a:pt x="1342" y="2802"/>
                        </a:lnTo>
                        <a:lnTo>
                          <a:pt x="1336" y="2800"/>
                        </a:lnTo>
                        <a:lnTo>
                          <a:pt x="1322" y="2792"/>
                        </a:lnTo>
                        <a:lnTo>
                          <a:pt x="1312" y="2788"/>
                        </a:lnTo>
                        <a:lnTo>
                          <a:pt x="1306" y="2786"/>
                        </a:lnTo>
                        <a:lnTo>
                          <a:pt x="1302" y="2786"/>
                        </a:lnTo>
                        <a:lnTo>
                          <a:pt x="1298" y="2792"/>
                        </a:lnTo>
                        <a:lnTo>
                          <a:pt x="1296" y="2794"/>
                        </a:lnTo>
                        <a:lnTo>
                          <a:pt x="1292" y="2794"/>
                        </a:lnTo>
                        <a:lnTo>
                          <a:pt x="1288" y="2792"/>
                        </a:lnTo>
                        <a:lnTo>
                          <a:pt x="1282" y="2792"/>
                        </a:lnTo>
                        <a:lnTo>
                          <a:pt x="1282" y="2794"/>
                        </a:lnTo>
                        <a:lnTo>
                          <a:pt x="1280" y="2798"/>
                        </a:lnTo>
                        <a:lnTo>
                          <a:pt x="1280" y="2802"/>
                        </a:lnTo>
                        <a:lnTo>
                          <a:pt x="1278" y="2804"/>
                        </a:lnTo>
                        <a:lnTo>
                          <a:pt x="1274" y="2808"/>
                        </a:lnTo>
                        <a:lnTo>
                          <a:pt x="1272" y="2808"/>
                        </a:lnTo>
                        <a:lnTo>
                          <a:pt x="1276" y="2812"/>
                        </a:lnTo>
                        <a:lnTo>
                          <a:pt x="1280" y="2816"/>
                        </a:lnTo>
                        <a:lnTo>
                          <a:pt x="1280" y="2820"/>
                        </a:lnTo>
                        <a:lnTo>
                          <a:pt x="1280" y="2824"/>
                        </a:lnTo>
                        <a:lnTo>
                          <a:pt x="1286" y="2824"/>
                        </a:lnTo>
                        <a:lnTo>
                          <a:pt x="1288" y="2824"/>
                        </a:lnTo>
                        <a:lnTo>
                          <a:pt x="1292" y="2826"/>
                        </a:lnTo>
                        <a:lnTo>
                          <a:pt x="1294" y="2832"/>
                        </a:lnTo>
                        <a:lnTo>
                          <a:pt x="1294" y="2838"/>
                        </a:lnTo>
                        <a:lnTo>
                          <a:pt x="1292" y="2844"/>
                        </a:lnTo>
                        <a:lnTo>
                          <a:pt x="1292" y="2848"/>
                        </a:lnTo>
                        <a:lnTo>
                          <a:pt x="1292" y="2854"/>
                        </a:lnTo>
                        <a:lnTo>
                          <a:pt x="1298" y="2864"/>
                        </a:lnTo>
                        <a:lnTo>
                          <a:pt x="1300" y="2866"/>
                        </a:lnTo>
                        <a:lnTo>
                          <a:pt x="1304" y="2868"/>
                        </a:lnTo>
                        <a:lnTo>
                          <a:pt x="1306" y="2866"/>
                        </a:lnTo>
                        <a:lnTo>
                          <a:pt x="1308" y="2862"/>
                        </a:lnTo>
                        <a:lnTo>
                          <a:pt x="1308" y="2856"/>
                        </a:lnTo>
                        <a:lnTo>
                          <a:pt x="1310" y="2854"/>
                        </a:lnTo>
                        <a:lnTo>
                          <a:pt x="1314" y="2854"/>
                        </a:lnTo>
                        <a:lnTo>
                          <a:pt x="1316" y="2856"/>
                        </a:lnTo>
                        <a:lnTo>
                          <a:pt x="1320" y="2866"/>
                        </a:lnTo>
                        <a:lnTo>
                          <a:pt x="1322" y="2880"/>
                        </a:lnTo>
                        <a:lnTo>
                          <a:pt x="1324" y="2888"/>
                        </a:lnTo>
                        <a:lnTo>
                          <a:pt x="1326" y="2888"/>
                        </a:lnTo>
                        <a:lnTo>
                          <a:pt x="1328" y="2888"/>
                        </a:lnTo>
                        <a:lnTo>
                          <a:pt x="1330" y="2882"/>
                        </a:lnTo>
                        <a:lnTo>
                          <a:pt x="1332" y="2874"/>
                        </a:lnTo>
                        <a:lnTo>
                          <a:pt x="1334" y="2866"/>
                        </a:lnTo>
                        <a:lnTo>
                          <a:pt x="1336" y="2866"/>
                        </a:lnTo>
                        <a:lnTo>
                          <a:pt x="1338" y="2868"/>
                        </a:lnTo>
                        <a:lnTo>
                          <a:pt x="1342" y="2872"/>
                        </a:lnTo>
                        <a:lnTo>
                          <a:pt x="1348" y="2882"/>
                        </a:lnTo>
                        <a:lnTo>
                          <a:pt x="1350" y="2886"/>
                        </a:lnTo>
                        <a:lnTo>
                          <a:pt x="1354" y="2888"/>
                        </a:lnTo>
                        <a:lnTo>
                          <a:pt x="1356" y="2886"/>
                        </a:lnTo>
                        <a:lnTo>
                          <a:pt x="1356" y="2884"/>
                        </a:lnTo>
                        <a:lnTo>
                          <a:pt x="1356" y="2876"/>
                        </a:lnTo>
                        <a:lnTo>
                          <a:pt x="1348" y="2854"/>
                        </a:lnTo>
                        <a:lnTo>
                          <a:pt x="1340" y="2834"/>
                        </a:lnTo>
                        <a:lnTo>
                          <a:pt x="1338" y="2828"/>
                        </a:lnTo>
                        <a:lnTo>
                          <a:pt x="1338" y="2826"/>
                        </a:lnTo>
                        <a:lnTo>
                          <a:pt x="1340" y="2824"/>
                        </a:lnTo>
                        <a:lnTo>
                          <a:pt x="1346" y="2826"/>
                        </a:lnTo>
                        <a:lnTo>
                          <a:pt x="1350" y="2828"/>
                        </a:lnTo>
                        <a:lnTo>
                          <a:pt x="1352" y="2832"/>
                        </a:lnTo>
                        <a:lnTo>
                          <a:pt x="1354" y="2838"/>
                        </a:lnTo>
                        <a:lnTo>
                          <a:pt x="1356" y="2840"/>
                        </a:lnTo>
                        <a:lnTo>
                          <a:pt x="1358" y="2840"/>
                        </a:lnTo>
                        <a:lnTo>
                          <a:pt x="1368" y="2836"/>
                        </a:lnTo>
                        <a:lnTo>
                          <a:pt x="1370" y="2834"/>
                        </a:lnTo>
                        <a:lnTo>
                          <a:pt x="1372" y="2832"/>
                        </a:lnTo>
                        <a:lnTo>
                          <a:pt x="1370" y="2828"/>
                        </a:lnTo>
                        <a:lnTo>
                          <a:pt x="1366" y="2824"/>
                        </a:lnTo>
                        <a:lnTo>
                          <a:pt x="1360" y="2822"/>
                        </a:lnTo>
                        <a:lnTo>
                          <a:pt x="1356" y="2822"/>
                        </a:lnTo>
                        <a:lnTo>
                          <a:pt x="1356" y="2820"/>
                        </a:lnTo>
                        <a:lnTo>
                          <a:pt x="1356" y="2816"/>
                        </a:lnTo>
                        <a:lnTo>
                          <a:pt x="1354" y="2812"/>
                        </a:lnTo>
                        <a:lnTo>
                          <a:pt x="1352" y="2810"/>
                        </a:lnTo>
                        <a:lnTo>
                          <a:pt x="1354" y="2808"/>
                        </a:lnTo>
                        <a:lnTo>
                          <a:pt x="1360" y="2802"/>
                        </a:lnTo>
                        <a:lnTo>
                          <a:pt x="1368" y="2800"/>
                        </a:lnTo>
                        <a:lnTo>
                          <a:pt x="1370" y="2800"/>
                        </a:lnTo>
                        <a:lnTo>
                          <a:pt x="1374" y="2802"/>
                        </a:lnTo>
                        <a:lnTo>
                          <a:pt x="1382" y="2816"/>
                        </a:lnTo>
                        <a:lnTo>
                          <a:pt x="1388" y="2820"/>
                        </a:lnTo>
                        <a:lnTo>
                          <a:pt x="1390" y="2820"/>
                        </a:lnTo>
                        <a:lnTo>
                          <a:pt x="1392" y="2820"/>
                        </a:lnTo>
                        <a:lnTo>
                          <a:pt x="1394" y="2818"/>
                        </a:lnTo>
                        <a:lnTo>
                          <a:pt x="1394" y="2816"/>
                        </a:lnTo>
                        <a:lnTo>
                          <a:pt x="1394" y="2810"/>
                        </a:lnTo>
                        <a:lnTo>
                          <a:pt x="1392" y="2804"/>
                        </a:lnTo>
                        <a:lnTo>
                          <a:pt x="1392" y="2796"/>
                        </a:lnTo>
                        <a:lnTo>
                          <a:pt x="1392" y="2794"/>
                        </a:lnTo>
                        <a:lnTo>
                          <a:pt x="1390" y="2790"/>
                        </a:lnTo>
                        <a:lnTo>
                          <a:pt x="1386" y="2788"/>
                        </a:lnTo>
                        <a:lnTo>
                          <a:pt x="1378" y="2784"/>
                        </a:lnTo>
                        <a:lnTo>
                          <a:pt x="1376" y="2782"/>
                        </a:lnTo>
                        <a:lnTo>
                          <a:pt x="1374" y="2780"/>
                        </a:lnTo>
                        <a:lnTo>
                          <a:pt x="1370" y="2774"/>
                        </a:lnTo>
                        <a:lnTo>
                          <a:pt x="1366" y="2774"/>
                        </a:lnTo>
                        <a:lnTo>
                          <a:pt x="1364" y="2772"/>
                        </a:lnTo>
                        <a:lnTo>
                          <a:pt x="1360" y="2768"/>
                        </a:lnTo>
                        <a:lnTo>
                          <a:pt x="1358" y="2764"/>
                        </a:lnTo>
                        <a:lnTo>
                          <a:pt x="1352" y="2762"/>
                        </a:lnTo>
                        <a:lnTo>
                          <a:pt x="1340" y="2758"/>
                        </a:lnTo>
                        <a:lnTo>
                          <a:pt x="1332" y="2754"/>
                        </a:lnTo>
                        <a:lnTo>
                          <a:pt x="1332" y="2752"/>
                        </a:lnTo>
                        <a:lnTo>
                          <a:pt x="1338" y="2752"/>
                        </a:lnTo>
                        <a:lnTo>
                          <a:pt x="1346" y="2750"/>
                        </a:lnTo>
                        <a:lnTo>
                          <a:pt x="1348" y="2746"/>
                        </a:lnTo>
                        <a:lnTo>
                          <a:pt x="1348" y="2744"/>
                        </a:lnTo>
                        <a:lnTo>
                          <a:pt x="1346" y="2740"/>
                        </a:lnTo>
                        <a:lnTo>
                          <a:pt x="1344" y="2732"/>
                        </a:lnTo>
                        <a:lnTo>
                          <a:pt x="1344" y="2730"/>
                        </a:lnTo>
                        <a:lnTo>
                          <a:pt x="1348" y="2730"/>
                        </a:lnTo>
                        <a:lnTo>
                          <a:pt x="1352" y="2730"/>
                        </a:lnTo>
                        <a:lnTo>
                          <a:pt x="1354" y="2732"/>
                        </a:lnTo>
                        <a:lnTo>
                          <a:pt x="1354" y="2738"/>
                        </a:lnTo>
                        <a:lnTo>
                          <a:pt x="1354" y="2742"/>
                        </a:lnTo>
                        <a:lnTo>
                          <a:pt x="1356" y="2742"/>
                        </a:lnTo>
                        <a:lnTo>
                          <a:pt x="1358" y="2742"/>
                        </a:lnTo>
                        <a:lnTo>
                          <a:pt x="1360" y="2738"/>
                        </a:lnTo>
                        <a:lnTo>
                          <a:pt x="1360" y="2736"/>
                        </a:lnTo>
                        <a:lnTo>
                          <a:pt x="1360" y="2728"/>
                        </a:lnTo>
                        <a:lnTo>
                          <a:pt x="1354" y="2720"/>
                        </a:lnTo>
                        <a:lnTo>
                          <a:pt x="1348" y="2710"/>
                        </a:lnTo>
                        <a:lnTo>
                          <a:pt x="1340" y="2702"/>
                        </a:lnTo>
                        <a:lnTo>
                          <a:pt x="1334" y="2692"/>
                        </a:lnTo>
                        <a:lnTo>
                          <a:pt x="1330" y="2682"/>
                        </a:lnTo>
                        <a:lnTo>
                          <a:pt x="1330" y="2678"/>
                        </a:lnTo>
                        <a:lnTo>
                          <a:pt x="1332" y="2674"/>
                        </a:lnTo>
                        <a:lnTo>
                          <a:pt x="1336" y="2666"/>
                        </a:lnTo>
                        <a:lnTo>
                          <a:pt x="1340" y="2660"/>
                        </a:lnTo>
                        <a:lnTo>
                          <a:pt x="1344" y="2660"/>
                        </a:lnTo>
                        <a:lnTo>
                          <a:pt x="1346" y="2660"/>
                        </a:lnTo>
                        <a:lnTo>
                          <a:pt x="1346" y="2662"/>
                        </a:lnTo>
                        <a:lnTo>
                          <a:pt x="1346" y="2668"/>
                        </a:lnTo>
                        <a:lnTo>
                          <a:pt x="1346" y="2670"/>
                        </a:lnTo>
                        <a:lnTo>
                          <a:pt x="1346" y="2672"/>
                        </a:lnTo>
                        <a:lnTo>
                          <a:pt x="1352" y="2674"/>
                        </a:lnTo>
                        <a:lnTo>
                          <a:pt x="1358" y="2676"/>
                        </a:lnTo>
                        <a:lnTo>
                          <a:pt x="1360" y="2680"/>
                        </a:lnTo>
                        <a:lnTo>
                          <a:pt x="1362" y="2686"/>
                        </a:lnTo>
                        <a:lnTo>
                          <a:pt x="1362" y="2690"/>
                        </a:lnTo>
                        <a:lnTo>
                          <a:pt x="1366" y="2694"/>
                        </a:lnTo>
                        <a:lnTo>
                          <a:pt x="1372" y="2696"/>
                        </a:lnTo>
                        <a:lnTo>
                          <a:pt x="1374" y="2696"/>
                        </a:lnTo>
                        <a:lnTo>
                          <a:pt x="1376" y="2696"/>
                        </a:lnTo>
                        <a:lnTo>
                          <a:pt x="1376" y="2694"/>
                        </a:lnTo>
                        <a:lnTo>
                          <a:pt x="1374" y="2690"/>
                        </a:lnTo>
                        <a:lnTo>
                          <a:pt x="1368" y="2684"/>
                        </a:lnTo>
                        <a:lnTo>
                          <a:pt x="1368" y="2678"/>
                        </a:lnTo>
                        <a:lnTo>
                          <a:pt x="1370" y="2678"/>
                        </a:lnTo>
                        <a:lnTo>
                          <a:pt x="1378" y="2684"/>
                        </a:lnTo>
                        <a:lnTo>
                          <a:pt x="1386" y="2692"/>
                        </a:lnTo>
                        <a:lnTo>
                          <a:pt x="1390" y="2694"/>
                        </a:lnTo>
                        <a:lnTo>
                          <a:pt x="1392" y="2694"/>
                        </a:lnTo>
                        <a:lnTo>
                          <a:pt x="1390" y="2692"/>
                        </a:lnTo>
                        <a:lnTo>
                          <a:pt x="1386" y="2684"/>
                        </a:lnTo>
                        <a:lnTo>
                          <a:pt x="1380" y="2676"/>
                        </a:lnTo>
                        <a:lnTo>
                          <a:pt x="1380" y="2674"/>
                        </a:lnTo>
                        <a:lnTo>
                          <a:pt x="1382" y="2674"/>
                        </a:lnTo>
                        <a:lnTo>
                          <a:pt x="1394" y="2680"/>
                        </a:lnTo>
                        <a:lnTo>
                          <a:pt x="1402" y="2684"/>
                        </a:lnTo>
                        <a:lnTo>
                          <a:pt x="1406" y="2684"/>
                        </a:lnTo>
                        <a:lnTo>
                          <a:pt x="1404" y="2682"/>
                        </a:lnTo>
                        <a:lnTo>
                          <a:pt x="1400" y="2676"/>
                        </a:lnTo>
                        <a:lnTo>
                          <a:pt x="1392" y="2670"/>
                        </a:lnTo>
                        <a:lnTo>
                          <a:pt x="1386" y="2668"/>
                        </a:lnTo>
                        <a:lnTo>
                          <a:pt x="1384" y="2668"/>
                        </a:lnTo>
                        <a:lnTo>
                          <a:pt x="1384" y="2664"/>
                        </a:lnTo>
                        <a:lnTo>
                          <a:pt x="1384" y="2662"/>
                        </a:lnTo>
                        <a:lnTo>
                          <a:pt x="1384" y="2660"/>
                        </a:lnTo>
                        <a:lnTo>
                          <a:pt x="1380" y="2656"/>
                        </a:lnTo>
                        <a:lnTo>
                          <a:pt x="1380" y="2654"/>
                        </a:lnTo>
                        <a:lnTo>
                          <a:pt x="1388" y="2652"/>
                        </a:lnTo>
                        <a:lnTo>
                          <a:pt x="1392" y="2652"/>
                        </a:lnTo>
                        <a:lnTo>
                          <a:pt x="1398" y="2650"/>
                        </a:lnTo>
                        <a:lnTo>
                          <a:pt x="1404" y="2644"/>
                        </a:lnTo>
                        <a:lnTo>
                          <a:pt x="1408" y="2642"/>
                        </a:lnTo>
                        <a:lnTo>
                          <a:pt x="1412" y="2640"/>
                        </a:lnTo>
                        <a:lnTo>
                          <a:pt x="1418" y="2642"/>
                        </a:lnTo>
                        <a:lnTo>
                          <a:pt x="1422" y="2644"/>
                        </a:lnTo>
                        <a:lnTo>
                          <a:pt x="1426" y="2644"/>
                        </a:lnTo>
                        <a:lnTo>
                          <a:pt x="1430" y="2640"/>
                        </a:lnTo>
                        <a:lnTo>
                          <a:pt x="1436" y="2638"/>
                        </a:lnTo>
                        <a:lnTo>
                          <a:pt x="1438" y="2638"/>
                        </a:lnTo>
                        <a:lnTo>
                          <a:pt x="1444" y="2640"/>
                        </a:lnTo>
                        <a:lnTo>
                          <a:pt x="1450" y="2644"/>
                        </a:lnTo>
                        <a:lnTo>
                          <a:pt x="1454" y="2644"/>
                        </a:lnTo>
                        <a:lnTo>
                          <a:pt x="1464" y="2644"/>
                        </a:lnTo>
                        <a:lnTo>
                          <a:pt x="1470" y="2644"/>
                        </a:lnTo>
                        <a:lnTo>
                          <a:pt x="1472" y="2646"/>
                        </a:lnTo>
                        <a:lnTo>
                          <a:pt x="1472" y="2650"/>
                        </a:lnTo>
                        <a:lnTo>
                          <a:pt x="1474" y="2656"/>
                        </a:lnTo>
                        <a:lnTo>
                          <a:pt x="1480" y="2660"/>
                        </a:lnTo>
                        <a:lnTo>
                          <a:pt x="1486" y="2660"/>
                        </a:lnTo>
                        <a:lnTo>
                          <a:pt x="1492" y="2658"/>
                        </a:lnTo>
                        <a:lnTo>
                          <a:pt x="1504" y="2656"/>
                        </a:lnTo>
                        <a:lnTo>
                          <a:pt x="1504" y="2658"/>
                        </a:lnTo>
                        <a:lnTo>
                          <a:pt x="1502" y="2660"/>
                        </a:lnTo>
                        <a:lnTo>
                          <a:pt x="1484" y="2668"/>
                        </a:lnTo>
                        <a:lnTo>
                          <a:pt x="1480" y="2672"/>
                        </a:lnTo>
                        <a:lnTo>
                          <a:pt x="1478" y="2680"/>
                        </a:lnTo>
                        <a:lnTo>
                          <a:pt x="1480" y="2684"/>
                        </a:lnTo>
                        <a:lnTo>
                          <a:pt x="1482" y="2682"/>
                        </a:lnTo>
                        <a:lnTo>
                          <a:pt x="1494" y="2670"/>
                        </a:lnTo>
                        <a:lnTo>
                          <a:pt x="1506" y="2662"/>
                        </a:lnTo>
                        <a:lnTo>
                          <a:pt x="1514" y="2658"/>
                        </a:lnTo>
                        <a:lnTo>
                          <a:pt x="1522" y="2654"/>
                        </a:lnTo>
                        <a:lnTo>
                          <a:pt x="1528" y="2646"/>
                        </a:lnTo>
                        <a:lnTo>
                          <a:pt x="1532" y="2638"/>
                        </a:lnTo>
                        <a:lnTo>
                          <a:pt x="1536" y="2636"/>
                        </a:lnTo>
                        <a:lnTo>
                          <a:pt x="1538" y="2634"/>
                        </a:lnTo>
                        <a:lnTo>
                          <a:pt x="1540" y="2636"/>
                        </a:lnTo>
                        <a:lnTo>
                          <a:pt x="1544" y="2640"/>
                        </a:lnTo>
                        <a:lnTo>
                          <a:pt x="1548" y="2640"/>
                        </a:lnTo>
                        <a:lnTo>
                          <a:pt x="1552" y="2638"/>
                        </a:lnTo>
                        <a:lnTo>
                          <a:pt x="1556" y="2634"/>
                        </a:lnTo>
                        <a:lnTo>
                          <a:pt x="1562" y="2634"/>
                        </a:lnTo>
                        <a:lnTo>
                          <a:pt x="1572" y="2638"/>
                        </a:lnTo>
                        <a:lnTo>
                          <a:pt x="1580" y="2638"/>
                        </a:lnTo>
                        <a:lnTo>
                          <a:pt x="1586" y="2638"/>
                        </a:lnTo>
                        <a:lnTo>
                          <a:pt x="1590" y="2634"/>
                        </a:lnTo>
                        <a:lnTo>
                          <a:pt x="1594" y="2626"/>
                        </a:lnTo>
                        <a:lnTo>
                          <a:pt x="1594" y="2624"/>
                        </a:lnTo>
                        <a:lnTo>
                          <a:pt x="1592" y="2624"/>
                        </a:lnTo>
                        <a:lnTo>
                          <a:pt x="1584" y="2622"/>
                        </a:lnTo>
                        <a:lnTo>
                          <a:pt x="1572" y="2616"/>
                        </a:lnTo>
                        <a:lnTo>
                          <a:pt x="1560" y="2608"/>
                        </a:lnTo>
                        <a:lnTo>
                          <a:pt x="1554" y="2600"/>
                        </a:lnTo>
                        <a:lnTo>
                          <a:pt x="1552" y="2592"/>
                        </a:lnTo>
                        <a:lnTo>
                          <a:pt x="1552" y="2582"/>
                        </a:lnTo>
                        <a:lnTo>
                          <a:pt x="1552" y="2578"/>
                        </a:lnTo>
                        <a:lnTo>
                          <a:pt x="1550" y="2576"/>
                        </a:lnTo>
                        <a:lnTo>
                          <a:pt x="1546" y="2572"/>
                        </a:lnTo>
                        <a:lnTo>
                          <a:pt x="1542" y="2570"/>
                        </a:lnTo>
                        <a:lnTo>
                          <a:pt x="1540" y="2568"/>
                        </a:lnTo>
                        <a:lnTo>
                          <a:pt x="1540" y="2564"/>
                        </a:lnTo>
                        <a:lnTo>
                          <a:pt x="1540" y="2560"/>
                        </a:lnTo>
                        <a:lnTo>
                          <a:pt x="1538" y="2558"/>
                        </a:lnTo>
                        <a:lnTo>
                          <a:pt x="1530" y="2556"/>
                        </a:lnTo>
                        <a:lnTo>
                          <a:pt x="1528" y="2556"/>
                        </a:lnTo>
                        <a:lnTo>
                          <a:pt x="1528" y="2554"/>
                        </a:lnTo>
                        <a:lnTo>
                          <a:pt x="1536" y="2546"/>
                        </a:lnTo>
                        <a:lnTo>
                          <a:pt x="1542" y="2542"/>
                        </a:lnTo>
                        <a:lnTo>
                          <a:pt x="1546" y="2538"/>
                        </a:lnTo>
                        <a:lnTo>
                          <a:pt x="1546" y="2534"/>
                        </a:lnTo>
                        <a:lnTo>
                          <a:pt x="1546" y="2530"/>
                        </a:lnTo>
                        <a:lnTo>
                          <a:pt x="1546" y="2522"/>
                        </a:lnTo>
                        <a:lnTo>
                          <a:pt x="1546" y="2516"/>
                        </a:lnTo>
                        <a:lnTo>
                          <a:pt x="1550" y="2510"/>
                        </a:lnTo>
                        <a:lnTo>
                          <a:pt x="1554" y="2504"/>
                        </a:lnTo>
                        <a:lnTo>
                          <a:pt x="1560" y="2502"/>
                        </a:lnTo>
                        <a:lnTo>
                          <a:pt x="1566" y="2504"/>
                        </a:lnTo>
                        <a:lnTo>
                          <a:pt x="1570" y="2504"/>
                        </a:lnTo>
                        <a:lnTo>
                          <a:pt x="1572" y="2502"/>
                        </a:lnTo>
                        <a:lnTo>
                          <a:pt x="1574" y="2496"/>
                        </a:lnTo>
                        <a:lnTo>
                          <a:pt x="1574" y="2484"/>
                        </a:lnTo>
                        <a:lnTo>
                          <a:pt x="1578" y="2458"/>
                        </a:lnTo>
                        <a:lnTo>
                          <a:pt x="1580" y="2448"/>
                        </a:lnTo>
                        <a:lnTo>
                          <a:pt x="1584" y="2440"/>
                        </a:lnTo>
                        <a:lnTo>
                          <a:pt x="1588" y="2434"/>
                        </a:lnTo>
                        <a:lnTo>
                          <a:pt x="1594" y="2428"/>
                        </a:lnTo>
                        <a:lnTo>
                          <a:pt x="1600" y="2426"/>
                        </a:lnTo>
                        <a:lnTo>
                          <a:pt x="1608" y="2422"/>
                        </a:lnTo>
                        <a:lnTo>
                          <a:pt x="1614" y="2418"/>
                        </a:lnTo>
                        <a:lnTo>
                          <a:pt x="1618" y="2414"/>
                        </a:lnTo>
                        <a:lnTo>
                          <a:pt x="1620" y="2406"/>
                        </a:lnTo>
                        <a:lnTo>
                          <a:pt x="1620" y="2398"/>
                        </a:lnTo>
                        <a:lnTo>
                          <a:pt x="1620" y="2390"/>
                        </a:lnTo>
                        <a:lnTo>
                          <a:pt x="1620" y="2386"/>
                        </a:lnTo>
                        <a:lnTo>
                          <a:pt x="1618" y="2384"/>
                        </a:lnTo>
                        <a:lnTo>
                          <a:pt x="1616" y="2378"/>
                        </a:lnTo>
                        <a:lnTo>
                          <a:pt x="1616" y="2372"/>
                        </a:lnTo>
                        <a:lnTo>
                          <a:pt x="1620" y="2372"/>
                        </a:lnTo>
                        <a:lnTo>
                          <a:pt x="1626" y="2372"/>
                        </a:lnTo>
                        <a:lnTo>
                          <a:pt x="1630" y="2370"/>
                        </a:lnTo>
                        <a:lnTo>
                          <a:pt x="1636" y="2366"/>
                        </a:lnTo>
                        <a:lnTo>
                          <a:pt x="1646" y="2358"/>
                        </a:lnTo>
                        <a:lnTo>
                          <a:pt x="1654" y="2348"/>
                        </a:lnTo>
                        <a:lnTo>
                          <a:pt x="1660" y="2340"/>
                        </a:lnTo>
                        <a:lnTo>
                          <a:pt x="1662" y="2330"/>
                        </a:lnTo>
                        <a:lnTo>
                          <a:pt x="1662" y="2326"/>
                        </a:lnTo>
                        <a:lnTo>
                          <a:pt x="1664" y="2324"/>
                        </a:lnTo>
                        <a:lnTo>
                          <a:pt x="1668" y="2322"/>
                        </a:lnTo>
                        <a:lnTo>
                          <a:pt x="1672" y="2320"/>
                        </a:lnTo>
                        <a:lnTo>
                          <a:pt x="1682" y="2320"/>
                        </a:lnTo>
                        <a:lnTo>
                          <a:pt x="1690" y="2318"/>
                        </a:lnTo>
                        <a:lnTo>
                          <a:pt x="1698" y="2318"/>
                        </a:lnTo>
                        <a:lnTo>
                          <a:pt x="1702" y="2318"/>
                        </a:lnTo>
                        <a:lnTo>
                          <a:pt x="1704" y="2318"/>
                        </a:lnTo>
                        <a:lnTo>
                          <a:pt x="1706" y="2312"/>
                        </a:lnTo>
                        <a:lnTo>
                          <a:pt x="1708" y="2296"/>
                        </a:lnTo>
                        <a:lnTo>
                          <a:pt x="1708" y="2294"/>
                        </a:lnTo>
                        <a:lnTo>
                          <a:pt x="1710" y="2298"/>
                        </a:lnTo>
                        <a:lnTo>
                          <a:pt x="1712" y="2308"/>
                        </a:lnTo>
                        <a:lnTo>
                          <a:pt x="1712" y="2316"/>
                        </a:lnTo>
                        <a:lnTo>
                          <a:pt x="1714" y="2320"/>
                        </a:lnTo>
                        <a:lnTo>
                          <a:pt x="1718" y="2322"/>
                        </a:lnTo>
                        <a:lnTo>
                          <a:pt x="1724" y="2322"/>
                        </a:lnTo>
                        <a:lnTo>
                          <a:pt x="1732" y="2322"/>
                        </a:lnTo>
                        <a:lnTo>
                          <a:pt x="1726" y="2324"/>
                        </a:lnTo>
                        <a:lnTo>
                          <a:pt x="1720" y="2326"/>
                        </a:lnTo>
                        <a:lnTo>
                          <a:pt x="1708" y="2324"/>
                        </a:lnTo>
                        <a:lnTo>
                          <a:pt x="1700" y="2322"/>
                        </a:lnTo>
                        <a:lnTo>
                          <a:pt x="1696" y="2322"/>
                        </a:lnTo>
                        <a:lnTo>
                          <a:pt x="1696" y="2324"/>
                        </a:lnTo>
                        <a:lnTo>
                          <a:pt x="1696" y="2326"/>
                        </a:lnTo>
                        <a:lnTo>
                          <a:pt x="1700" y="2330"/>
                        </a:lnTo>
                        <a:lnTo>
                          <a:pt x="1708" y="2336"/>
                        </a:lnTo>
                        <a:lnTo>
                          <a:pt x="1718" y="2342"/>
                        </a:lnTo>
                        <a:lnTo>
                          <a:pt x="1722" y="2346"/>
                        </a:lnTo>
                        <a:lnTo>
                          <a:pt x="1722" y="2348"/>
                        </a:lnTo>
                        <a:lnTo>
                          <a:pt x="1724" y="2350"/>
                        </a:lnTo>
                        <a:lnTo>
                          <a:pt x="1728" y="2350"/>
                        </a:lnTo>
                        <a:lnTo>
                          <a:pt x="1740" y="2350"/>
                        </a:lnTo>
                        <a:lnTo>
                          <a:pt x="1754" y="2348"/>
                        </a:lnTo>
                        <a:lnTo>
                          <a:pt x="1760" y="2348"/>
                        </a:lnTo>
                        <a:lnTo>
                          <a:pt x="1764" y="2350"/>
                        </a:lnTo>
                        <a:lnTo>
                          <a:pt x="1766" y="2352"/>
                        </a:lnTo>
                        <a:lnTo>
                          <a:pt x="1768" y="2352"/>
                        </a:lnTo>
                        <a:lnTo>
                          <a:pt x="1772" y="2350"/>
                        </a:lnTo>
                        <a:lnTo>
                          <a:pt x="1776" y="2350"/>
                        </a:lnTo>
                        <a:lnTo>
                          <a:pt x="1780" y="2356"/>
                        </a:lnTo>
                        <a:lnTo>
                          <a:pt x="1780" y="2358"/>
                        </a:lnTo>
                        <a:lnTo>
                          <a:pt x="1778" y="2360"/>
                        </a:lnTo>
                        <a:lnTo>
                          <a:pt x="1774" y="2364"/>
                        </a:lnTo>
                        <a:lnTo>
                          <a:pt x="1756" y="2374"/>
                        </a:lnTo>
                        <a:lnTo>
                          <a:pt x="1738" y="2382"/>
                        </a:lnTo>
                        <a:lnTo>
                          <a:pt x="1732" y="2386"/>
                        </a:lnTo>
                        <a:lnTo>
                          <a:pt x="1732" y="2388"/>
                        </a:lnTo>
                        <a:lnTo>
                          <a:pt x="1732" y="2390"/>
                        </a:lnTo>
                        <a:lnTo>
                          <a:pt x="1736" y="2392"/>
                        </a:lnTo>
                        <a:lnTo>
                          <a:pt x="1742" y="2394"/>
                        </a:lnTo>
                        <a:lnTo>
                          <a:pt x="1756" y="2398"/>
                        </a:lnTo>
                        <a:lnTo>
                          <a:pt x="1762" y="2400"/>
                        </a:lnTo>
                        <a:lnTo>
                          <a:pt x="1768" y="2404"/>
                        </a:lnTo>
                        <a:lnTo>
                          <a:pt x="1772" y="2410"/>
                        </a:lnTo>
                        <a:lnTo>
                          <a:pt x="1774" y="2416"/>
                        </a:lnTo>
                        <a:lnTo>
                          <a:pt x="1774" y="2424"/>
                        </a:lnTo>
                        <a:lnTo>
                          <a:pt x="1772" y="2428"/>
                        </a:lnTo>
                        <a:lnTo>
                          <a:pt x="1768" y="2432"/>
                        </a:lnTo>
                        <a:lnTo>
                          <a:pt x="1766" y="2434"/>
                        </a:lnTo>
                        <a:lnTo>
                          <a:pt x="1768" y="2434"/>
                        </a:lnTo>
                        <a:lnTo>
                          <a:pt x="1774" y="2442"/>
                        </a:lnTo>
                        <a:lnTo>
                          <a:pt x="1780" y="2446"/>
                        </a:lnTo>
                        <a:lnTo>
                          <a:pt x="1788" y="2448"/>
                        </a:lnTo>
                        <a:lnTo>
                          <a:pt x="1794" y="2446"/>
                        </a:lnTo>
                        <a:lnTo>
                          <a:pt x="1800" y="2442"/>
                        </a:lnTo>
                        <a:lnTo>
                          <a:pt x="1810" y="2432"/>
                        </a:lnTo>
                        <a:lnTo>
                          <a:pt x="1822" y="2422"/>
                        </a:lnTo>
                        <a:lnTo>
                          <a:pt x="1826" y="2420"/>
                        </a:lnTo>
                        <a:lnTo>
                          <a:pt x="1830" y="2420"/>
                        </a:lnTo>
                        <a:lnTo>
                          <a:pt x="1832" y="2422"/>
                        </a:lnTo>
                        <a:lnTo>
                          <a:pt x="1836" y="2422"/>
                        </a:lnTo>
                        <a:lnTo>
                          <a:pt x="1844" y="2416"/>
                        </a:lnTo>
                        <a:lnTo>
                          <a:pt x="1850" y="2410"/>
                        </a:lnTo>
                        <a:lnTo>
                          <a:pt x="1856" y="2408"/>
                        </a:lnTo>
                        <a:lnTo>
                          <a:pt x="1860" y="2408"/>
                        </a:lnTo>
                        <a:lnTo>
                          <a:pt x="1862" y="2408"/>
                        </a:lnTo>
                        <a:lnTo>
                          <a:pt x="1870" y="2412"/>
                        </a:lnTo>
                        <a:lnTo>
                          <a:pt x="1876" y="2414"/>
                        </a:lnTo>
                        <a:lnTo>
                          <a:pt x="1882" y="2412"/>
                        </a:lnTo>
                        <a:lnTo>
                          <a:pt x="1892" y="2408"/>
                        </a:lnTo>
                        <a:lnTo>
                          <a:pt x="1894" y="2406"/>
                        </a:lnTo>
                        <a:lnTo>
                          <a:pt x="1892" y="2404"/>
                        </a:lnTo>
                        <a:lnTo>
                          <a:pt x="1892" y="2400"/>
                        </a:lnTo>
                        <a:lnTo>
                          <a:pt x="1892" y="2398"/>
                        </a:lnTo>
                        <a:lnTo>
                          <a:pt x="1894" y="2394"/>
                        </a:lnTo>
                        <a:lnTo>
                          <a:pt x="1896" y="2390"/>
                        </a:lnTo>
                        <a:lnTo>
                          <a:pt x="1894" y="2386"/>
                        </a:lnTo>
                        <a:lnTo>
                          <a:pt x="1886" y="2384"/>
                        </a:lnTo>
                        <a:lnTo>
                          <a:pt x="1874" y="2386"/>
                        </a:lnTo>
                        <a:lnTo>
                          <a:pt x="1868" y="2388"/>
                        </a:lnTo>
                        <a:lnTo>
                          <a:pt x="1862" y="2392"/>
                        </a:lnTo>
                        <a:lnTo>
                          <a:pt x="1854" y="2396"/>
                        </a:lnTo>
                        <a:lnTo>
                          <a:pt x="1852" y="2396"/>
                        </a:lnTo>
                        <a:lnTo>
                          <a:pt x="1848" y="2392"/>
                        </a:lnTo>
                        <a:lnTo>
                          <a:pt x="1842" y="2386"/>
                        </a:lnTo>
                        <a:lnTo>
                          <a:pt x="1836" y="2376"/>
                        </a:lnTo>
                        <a:lnTo>
                          <a:pt x="1826" y="2358"/>
                        </a:lnTo>
                        <a:lnTo>
                          <a:pt x="1824" y="2348"/>
                        </a:lnTo>
                        <a:lnTo>
                          <a:pt x="1824" y="2346"/>
                        </a:lnTo>
                        <a:lnTo>
                          <a:pt x="1824" y="2344"/>
                        </a:lnTo>
                        <a:lnTo>
                          <a:pt x="1830" y="2342"/>
                        </a:lnTo>
                        <a:lnTo>
                          <a:pt x="1836" y="2340"/>
                        </a:lnTo>
                        <a:lnTo>
                          <a:pt x="1838" y="2340"/>
                        </a:lnTo>
                        <a:lnTo>
                          <a:pt x="1838" y="2342"/>
                        </a:lnTo>
                        <a:lnTo>
                          <a:pt x="1838" y="2344"/>
                        </a:lnTo>
                        <a:lnTo>
                          <a:pt x="1838" y="2348"/>
                        </a:lnTo>
                        <a:lnTo>
                          <a:pt x="1842" y="2346"/>
                        </a:lnTo>
                        <a:lnTo>
                          <a:pt x="1852" y="2336"/>
                        </a:lnTo>
                        <a:lnTo>
                          <a:pt x="1862" y="2326"/>
                        </a:lnTo>
                        <a:lnTo>
                          <a:pt x="1872" y="2318"/>
                        </a:lnTo>
                        <a:lnTo>
                          <a:pt x="1876" y="2316"/>
                        </a:lnTo>
                        <a:lnTo>
                          <a:pt x="1880" y="2316"/>
                        </a:lnTo>
                        <a:lnTo>
                          <a:pt x="1886" y="2318"/>
                        </a:lnTo>
                        <a:lnTo>
                          <a:pt x="1896" y="2316"/>
                        </a:lnTo>
                        <a:lnTo>
                          <a:pt x="1906" y="2312"/>
                        </a:lnTo>
                        <a:lnTo>
                          <a:pt x="1916" y="2308"/>
                        </a:lnTo>
                        <a:lnTo>
                          <a:pt x="1934" y="2296"/>
                        </a:lnTo>
                        <a:lnTo>
                          <a:pt x="1944" y="2292"/>
                        </a:lnTo>
                        <a:lnTo>
                          <a:pt x="1952" y="2292"/>
                        </a:lnTo>
                        <a:lnTo>
                          <a:pt x="1956" y="2294"/>
                        </a:lnTo>
                        <a:lnTo>
                          <a:pt x="1960" y="2296"/>
                        </a:lnTo>
                        <a:lnTo>
                          <a:pt x="1964" y="2294"/>
                        </a:lnTo>
                        <a:lnTo>
                          <a:pt x="1972" y="2288"/>
                        </a:lnTo>
                        <a:lnTo>
                          <a:pt x="1976" y="2288"/>
                        </a:lnTo>
                        <a:lnTo>
                          <a:pt x="1980" y="2290"/>
                        </a:lnTo>
                        <a:lnTo>
                          <a:pt x="1986" y="2288"/>
                        </a:lnTo>
                        <a:lnTo>
                          <a:pt x="1992" y="2286"/>
                        </a:lnTo>
                        <a:lnTo>
                          <a:pt x="1998" y="2284"/>
                        </a:lnTo>
                        <a:lnTo>
                          <a:pt x="2002" y="2284"/>
                        </a:lnTo>
                        <a:lnTo>
                          <a:pt x="2004" y="2286"/>
                        </a:lnTo>
                        <a:lnTo>
                          <a:pt x="2004" y="2288"/>
                        </a:lnTo>
                        <a:lnTo>
                          <a:pt x="2004" y="2290"/>
                        </a:lnTo>
                        <a:lnTo>
                          <a:pt x="2000" y="2294"/>
                        </a:lnTo>
                        <a:lnTo>
                          <a:pt x="1996" y="2298"/>
                        </a:lnTo>
                        <a:lnTo>
                          <a:pt x="1988" y="2300"/>
                        </a:lnTo>
                        <a:lnTo>
                          <a:pt x="1980" y="2302"/>
                        </a:lnTo>
                        <a:lnTo>
                          <a:pt x="1974" y="2306"/>
                        </a:lnTo>
                        <a:lnTo>
                          <a:pt x="1968" y="2312"/>
                        </a:lnTo>
                        <a:lnTo>
                          <a:pt x="1962" y="2316"/>
                        </a:lnTo>
                        <a:lnTo>
                          <a:pt x="1948" y="2318"/>
                        </a:lnTo>
                        <a:lnTo>
                          <a:pt x="1944" y="2318"/>
                        </a:lnTo>
                        <a:lnTo>
                          <a:pt x="1944" y="2320"/>
                        </a:lnTo>
                        <a:lnTo>
                          <a:pt x="1944" y="2324"/>
                        </a:lnTo>
                        <a:lnTo>
                          <a:pt x="1946" y="2326"/>
                        </a:lnTo>
                        <a:lnTo>
                          <a:pt x="1952" y="2332"/>
                        </a:lnTo>
                        <a:lnTo>
                          <a:pt x="1956" y="2334"/>
                        </a:lnTo>
                        <a:lnTo>
                          <a:pt x="1958" y="2334"/>
                        </a:lnTo>
                        <a:lnTo>
                          <a:pt x="1962" y="2334"/>
                        </a:lnTo>
                        <a:lnTo>
                          <a:pt x="1968" y="2338"/>
                        </a:lnTo>
                        <a:lnTo>
                          <a:pt x="1974" y="2344"/>
                        </a:lnTo>
                        <a:lnTo>
                          <a:pt x="1978" y="2352"/>
                        </a:lnTo>
                        <a:lnTo>
                          <a:pt x="1976" y="2354"/>
                        </a:lnTo>
                        <a:lnTo>
                          <a:pt x="1972" y="2352"/>
                        </a:lnTo>
                        <a:lnTo>
                          <a:pt x="1964" y="2350"/>
                        </a:lnTo>
                        <a:lnTo>
                          <a:pt x="1958" y="2350"/>
                        </a:lnTo>
                        <a:lnTo>
                          <a:pt x="1952" y="2354"/>
                        </a:lnTo>
                        <a:lnTo>
                          <a:pt x="1948" y="2362"/>
                        </a:lnTo>
                        <a:lnTo>
                          <a:pt x="1942" y="2376"/>
                        </a:lnTo>
                        <a:lnTo>
                          <a:pt x="1940" y="2382"/>
                        </a:lnTo>
                        <a:lnTo>
                          <a:pt x="1942" y="2388"/>
                        </a:lnTo>
                        <a:lnTo>
                          <a:pt x="1944" y="2396"/>
                        </a:lnTo>
                        <a:lnTo>
                          <a:pt x="1942" y="2396"/>
                        </a:lnTo>
                        <a:lnTo>
                          <a:pt x="1940" y="2396"/>
                        </a:lnTo>
                        <a:lnTo>
                          <a:pt x="1934" y="2394"/>
                        </a:lnTo>
                        <a:lnTo>
                          <a:pt x="1930" y="2392"/>
                        </a:lnTo>
                        <a:lnTo>
                          <a:pt x="1926" y="2394"/>
                        </a:lnTo>
                        <a:lnTo>
                          <a:pt x="1922" y="2394"/>
                        </a:lnTo>
                        <a:lnTo>
                          <a:pt x="1918" y="2392"/>
                        </a:lnTo>
                        <a:lnTo>
                          <a:pt x="1910" y="2390"/>
                        </a:lnTo>
                        <a:lnTo>
                          <a:pt x="1904" y="2388"/>
                        </a:lnTo>
                        <a:lnTo>
                          <a:pt x="1904" y="2390"/>
                        </a:lnTo>
                        <a:lnTo>
                          <a:pt x="1904" y="2392"/>
                        </a:lnTo>
                        <a:lnTo>
                          <a:pt x="1904" y="2396"/>
                        </a:lnTo>
                        <a:lnTo>
                          <a:pt x="1904" y="2398"/>
                        </a:lnTo>
                        <a:lnTo>
                          <a:pt x="1900" y="2402"/>
                        </a:lnTo>
                        <a:lnTo>
                          <a:pt x="1900" y="2404"/>
                        </a:lnTo>
                        <a:lnTo>
                          <a:pt x="1912" y="2410"/>
                        </a:lnTo>
                        <a:lnTo>
                          <a:pt x="1918" y="2414"/>
                        </a:lnTo>
                        <a:lnTo>
                          <a:pt x="1924" y="2418"/>
                        </a:lnTo>
                        <a:lnTo>
                          <a:pt x="1928" y="2424"/>
                        </a:lnTo>
                        <a:lnTo>
                          <a:pt x="1934" y="2430"/>
                        </a:lnTo>
                        <a:lnTo>
                          <a:pt x="1938" y="2432"/>
                        </a:lnTo>
                        <a:lnTo>
                          <a:pt x="1944" y="2434"/>
                        </a:lnTo>
                        <a:lnTo>
                          <a:pt x="1950" y="2434"/>
                        </a:lnTo>
                        <a:lnTo>
                          <a:pt x="1954" y="2436"/>
                        </a:lnTo>
                        <a:lnTo>
                          <a:pt x="1956" y="2440"/>
                        </a:lnTo>
                        <a:lnTo>
                          <a:pt x="1958" y="2442"/>
                        </a:lnTo>
                        <a:lnTo>
                          <a:pt x="1960" y="2446"/>
                        </a:lnTo>
                        <a:lnTo>
                          <a:pt x="1966" y="2448"/>
                        </a:lnTo>
                        <a:lnTo>
                          <a:pt x="1976" y="2452"/>
                        </a:lnTo>
                        <a:lnTo>
                          <a:pt x="1990" y="2456"/>
                        </a:lnTo>
                        <a:lnTo>
                          <a:pt x="1994" y="2458"/>
                        </a:lnTo>
                        <a:lnTo>
                          <a:pt x="1996" y="2462"/>
                        </a:lnTo>
                        <a:lnTo>
                          <a:pt x="2006" y="2474"/>
                        </a:lnTo>
                        <a:lnTo>
                          <a:pt x="2034" y="2504"/>
                        </a:lnTo>
                        <a:lnTo>
                          <a:pt x="2042" y="2510"/>
                        </a:lnTo>
                        <a:lnTo>
                          <a:pt x="2050" y="2516"/>
                        </a:lnTo>
                        <a:lnTo>
                          <a:pt x="2062" y="2520"/>
                        </a:lnTo>
                        <a:lnTo>
                          <a:pt x="2070" y="2522"/>
                        </a:lnTo>
                        <a:lnTo>
                          <a:pt x="2074" y="2526"/>
                        </a:lnTo>
                        <a:lnTo>
                          <a:pt x="2076" y="2530"/>
                        </a:lnTo>
                        <a:lnTo>
                          <a:pt x="2080" y="2534"/>
                        </a:lnTo>
                        <a:lnTo>
                          <a:pt x="2082" y="2538"/>
                        </a:lnTo>
                        <a:lnTo>
                          <a:pt x="2088" y="2538"/>
                        </a:lnTo>
                        <a:lnTo>
                          <a:pt x="2092" y="2540"/>
                        </a:lnTo>
                        <a:lnTo>
                          <a:pt x="2094" y="2544"/>
                        </a:lnTo>
                        <a:lnTo>
                          <a:pt x="2098" y="2552"/>
                        </a:lnTo>
                        <a:lnTo>
                          <a:pt x="2100" y="2562"/>
                        </a:lnTo>
                        <a:lnTo>
                          <a:pt x="2104" y="2584"/>
                        </a:lnTo>
                        <a:lnTo>
                          <a:pt x="2104" y="2598"/>
                        </a:lnTo>
                        <a:lnTo>
                          <a:pt x="2100" y="2606"/>
                        </a:lnTo>
                        <a:lnTo>
                          <a:pt x="2096" y="2610"/>
                        </a:lnTo>
                        <a:lnTo>
                          <a:pt x="2086" y="2618"/>
                        </a:lnTo>
                        <a:lnTo>
                          <a:pt x="2066" y="2630"/>
                        </a:lnTo>
                        <a:lnTo>
                          <a:pt x="2054" y="2636"/>
                        </a:lnTo>
                        <a:lnTo>
                          <a:pt x="2044" y="2640"/>
                        </a:lnTo>
                        <a:lnTo>
                          <a:pt x="2032" y="2638"/>
                        </a:lnTo>
                        <a:lnTo>
                          <a:pt x="2028" y="2638"/>
                        </a:lnTo>
                        <a:lnTo>
                          <a:pt x="2024" y="2634"/>
                        </a:lnTo>
                        <a:lnTo>
                          <a:pt x="2014" y="2630"/>
                        </a:lnTo>
                        <a:lnTo>
                          <a:pt x="2006" y="2630"/>
                        </a:lnTo>
                        <a:lnTo>
                          <a:pt x="1996" y="2632"/>
                        </a:lnTo>
                        <a:lnTo>
                          <a:pt x="1986" y="2636"/>
                        </a:lnTo>
                        <a:lnTo>
                          <a:pt x="1976" y="2640"/>
                        </a:lnTo>
                        <a:lnTo>
                          <a:pt x="1968" y="2642"/>
                        </a:lnTo>
                        <a:lnTo>
                          <a:pt x="1960" y="2642"/>
                        </a:lnTo>
                        <a:lnTo>
                          <a:pt x="1956" y="2640"/>
                        </a:lnTo>
                        <a:lnTo>
                          <a:pt x="1952" y="2636"/>
                        </a:lnTo>
                        <a:lnTo>
                          <a:pt x="1942" y="2630"/>
                        </a:lnTo>
                        <a:lnTo>
                          <a:pt x="1940" y="2630"/>
                        </a:lnTo>
                        <a:lnTo>
                          <a:pt x="1938" y="2632"/>
                        </a:lnTo>
                        <a:lnTo>
                          <a:pt x="1936" y="2634"/>
                        </a:lnTo>
                        <a:lnTo>
                          <a:pt x="1932" y="2634"/>
                        </a:lnTo>
                        <a:lnTo>
                          <a:pt x="1924" y="2630"/>
                        </a:lnTo>
                        <a:lnTo>
                          <a:pt x="1918" y="2626"/>
                        </a:lnTo>
                        <a:lnTo>
                          <a:pt x="1914" y="2622"/>
                        </a:lnTo>
                        <a:lnTo>
                          <a:pt x="1910" y="2618"/>
                        </a:lnTo>
                        <a:lnTo>
                          <a:pt x="1908" y="2616"/>
                        </a:lnTo>
                        <a:lnTo>
                          <a:pt x="1906" y="2616"/>
                        </a:lnTo>
                        <a:lnTo>
                          <a:pt x="1896" y="2620"/>
                        </a:lnTo>
                        <a:lnTo>
                          <a:pt x="1890" y="2620"/>
                        </a:lnTo>
                        <a:lnTo>
                          <a:pt x="1886" y="2618"/>
                        </a:lnTo>
                        <a:lnTo>
                          <a:pt x="1884" y="2614"/>
                        </a:lnTo>
                        <a:lnTo>
                          <a:pt x="1882" y="2608"/>
                        </a:lnTo>
                        <a:lnTo>
                          <a:pt x="1880" y="2602"/>
                        </a:lnTo>
                        <a:lnTo>
                          <a:pt x="1876" y="2598"/>
                        </a:lnTo>
                        <a:lnTo>
                          <a:pt x="1870" y="2596"/>
                        </a:lnTo>
                        <a:lnTo>
                          <a:pt x="1860" y="2598"/>
                        </a:lnTo>
                        <a:lnTo>
                          <a:pt x="1850" y="2600"/>
                        </a:lnTo>
                        <a:lnTo>
                          <a:pt x="1844" y="2596"/>
                        </a:lnTo>
                        <a:lnTo>
                          <a:pt x="1842" y="2592"/>
                        </a:lnTo>
                        <a:lnTo>
                          <a:pt x="1840" y="2586"/>
                        </a:lnTo>
                        <a:lnTo>
                          <a:pt x="1840" y="2582"/>
                        </a:lnTo>
                        <a:lnTo>
                          <a:pt x="1838" y="2578"/>
                        </a:lnTo>
                        <a:lnTo>
                          <a:pt x="1836" y="2576"/>
                        </a:lnTo>
                        <a:lnTo>
                          <a:pt x="1830" y="2580"/>
                        </a:lnTo>
                        <a:lnTo>
                          <a:pt x="1822" y="2582"/>
                        </a:lnTo>
                        <a:lnTo>
                          <a:pt x="1814" y="2584"/>
                        </a:lnTo>
                        <a:lnTo>
                          <a:pt x="1798" y="2582"/>
                        </a:lnTo>
                        <a:lnTo>
                          <a:pt x="1788" y="2580"/>
                        </a:lnTo>
                        <a:lnTo>
                          <a:pt x="1778" y="2580"/>
                        </a:lnTo>
                        <a:lnTo>
                          <a:pt x="1766" y="2582"/>
                        </a:lnTo>
                        <a:lnTo>
                          <a:pt x="1752" y="2586"/>
                        </a:lnTo>
                        <a:lnTo>
                          <a:pt x="1724" y="2596"/>
                        </a:lnTo>
                        <a:lnTo>
                          <a:pt x="1706" y="2608"/>
                        </a:lnTo>
                        <a:lnTo>
                          <a:pt x="1694" y="2618"/>
                        </a:lnTo>
                        <a:lnTo>
                          <a:pt x="1688" y="2624"/>
                        </a:lnTo>
                        <a:lnTo>
                          <a:pt x="1684" y="2630"/>
                        </a:lnTo>
                        <a:lnTo>
                          <a:pt x="1678" y="2632"/>
                        </a:lnTo>
                        <a:lnTo>
                          <a:pt x="1668" y="2632"/>
                        </a:lnTo>
                        <a:lnTo>
                          <a:pt x="1656" y="2628"/>
                        </a:lnTo>
                        <a:lnTo>
                          <a:pt x="1646" y="2626"/>
                        </a:lnTo>
                        <a:lnTo>
                          <a:pt x="1638" y="2626"/>
                        </a:lnTo>
                        <a:lnTo>
                          <a:pt x="1630" y="2628"/>
                        </a:lnTo>
                        <a:lnTo>
                          <a:pt x="1618" y="2628"/>
                        </a:lnTo>
                        <a:lnTo>
                          <a:pt x="1608" y="2624"/>
                        </a:lnTo>
                        <a:lnTo>
                          <a:pt x="1602" y="2626"/>
                        </a:lnTo>
                        <a:lnTo>
                          <a:pt x="1598" y="2628"/>
                        </a:lnTo>
                        <a:lnTo>
                          <a:pt x="1596" y="2634"/>
                        </a:lnTo>
                        <a:lnTo>
                          <a:pt x="1594" y="2638"/>
                        </a:lnTo>
                        <a:lnTo>
                          <a:pt x="1596" y="2640"/>
                        </a:lnTo>
                        <a:lnTo>
                          <a:pt x="1600" y="2642"/>
                        </a:lnTo>
                        <a:lnTo>
                          <a:pt x="1604" y="2646"/>
                        </a:lnTo>
                        <a:lnTo>
                          <a:pt x="1608" y="2650"/>
                        </a:lnTo>
                        <a:lnTo>
                          <a:pt x="1612" y="2650"/>
                        </a:lnTo>
                        <a:lnTo>
                          <a:pt x="1620" y="2652"/>
                        </a:lnTo>
                        <a:lnTo>
                          <a:pt x="1622" y="2652"/>
                        </a:lnTo>
                        <a:lnTo>
                          <a:pt x="1620" y="2652"/>
                        </a:lnTo>
                        <a:lnTo>
                          <a:pt x="1606" y="2656"/>
                        </a:lnTo>
                        <a:lnTo>
                          <a:pt x="1584" y="2660"/>
                        </a:lnTo>
                        <a:lnTo>
                          <a:pt x="1584" y="2662"/>
                        </a:lnTo>
                        <a:lnTo>
                          <a:pt x="1584" y="2664"/>
                        </a:lnTo>
                        <a:lnTo>
                          <a:pt x="1592" y="2666"/>
                        </a:lnTo>
                        <a:lnTo>
                          <a:pt x="1594" y="2668"/>
                        </a:lnTo>
                        <a:lnTo>
                          <a:pt x="1594" y="2672"/>
                        </a:lnTo>
                        <a:lnTo>
                          <a:pt x="1586" y="2674"/>
                        </a:lnTo>
                        <a:lnTo>
                          <a:pt x="1570" y="2674"/>
                        </a:lnTo>
                        <a:lnTo>
                          <a:pt x="1558" y="2672"/>
                        </a:lnTo>
                        <a:lnTo>
                          <a:pt x="1554" y="2670"/>
                        </a:lnTo>
                        <a:lnTo>
                          <a:pt x="1552" y="2666"/>
                        </a:lnTo>
                        <a:lnTo>
                          <a:pt x="1552" y="2664"/>
                        </a:lnTo>
                        <a:lnTo>
                          <a:pt x="1550" y="2662"/>
                        </a:lnTo>
                        <a:lnTo>
                          <a:pt x="1544" y="2662"/>
                        </a:lnTo>
                        <a:lnTo>
                          <a:pt x="1538" y="2666"/>
                        </a:lnTo>
                        <a:lnTo>
                          <a:pt x="1536" y="2668"/>
                        </a:lnTo>
                        <a:lnTo>
                          <a:pt x="1538" y="2670"/>
                        </a:lnTo>
                        <a:lnTo>
                          <a:pt x="1540" y="2672"/>
                        </a:lnTo>
                        <a:lnTo>
                          <a:pt x="1540" y="2674"/>
                        </a:lnTo>
                        <a:lnTo>
                          <a:pt x="1536" y="2676"/>
                        </a:lnTo>
                        <a:lnTo>
                          <a:pt x="1530" y="2676"/>
                        </a:lnTo>
                        <a:lnTo>
                          <a:pt x="1528" y="2674"/>
                        </a:lnTo>
                        <a:lnTo>
                          <a:pt x="1526" y="2672"/>
                        </a:lnTo>
                        <a:lnTo>
                          <a:pt x="1524" y="2670"/>
                        </a:lnTo>
                        <a:lnTo>
                          <a:pt x="1520" y="2668"/>
                        </a:lnTo>
                        <a:lnTo>
                          <a:pt x="1516" y="2666"/>
                        </a:lnTo>
                        <a:lnTo>
                          <a:pt x="1510" y="2668"/>
                        </a:lnTo>
                        <a:lnTo>
                          <a:pt x="1506" y="2670"/>
                        </a:lnTo>
                        <a:lnTo>
                          <a:pt x="1500" y="2672"/>
                        </a:lnTo>
                        <a:lnTo>
                          <a:pt x="1494" y="2678"/>
                        </a:lnTo>
                        <a:lnTo>
                          <a:pt x="1488" y="2686"/>
                        </a:lnTo>
                        <a:lnTo>
                          <a:pt x="1482" y="2692"/>
                        </a:lnTo>
                        <a:lnTo>
                          <a:pt x="1480" y="2694"/>
                        </a:lnTo>
                        <a:lnTo>
                          <a:pt x="1478" y="2696"/>
                        </a:lnTo>
                        <a:lnTo>
                          <a:pt x="1476" y="2706"/>
                        </a:lnTo>
                        <a:lnTo>
                          <a:pt x="1474" y="2716"/>
                        </a:lnTo>
                        <a:lnTo>
                          <a:pt x="1474" y="2718"/>
                        </a:lnTo>
                        <a:lnTo>
                          <a:pt x="1476" y="2720"/>
                        </a:lnTo>
                        <a:lnTo>
                          <a:pt x="1482" y="2720"/>
                        </a:lnTo>
                        <a:lnTo>
                          <a:pt x="1496" y="2716"/>
                        </a:lnTo>
                        <a:lnTo>
                          <a:pt x="1504" y="2716"/>
                        </a:lnTo>
                        <a:lnTo>
                          <a:pt x="1506" y="2716"/>
                        </a:lnTo>
                        <a:lnTo>
                          <a:pt x="1506" y="2718"/>
                        </a:lnTo>
                        <a:lnTo>
                          <a:pt x="1504" y="2720"/>
                        </a:lnTo>
                        <a:lnTo>
                          <a:pt x="1500" y="2728"/>
                        </a:lnTo>
                        <a:lnTo>
                          <a:pt x="1498" y="2732"/>
                        </a:lnTo>
                        <a:lnTo>
                          <a:pt x="1502" y="2734"/>
                        </a:lnTo>
                        <a:lnTo>
                          <a:pt x="1504" y="2738"/>
                        </a:lnTo>
                        <a:lnTo>
                          <a:pt x="1504" y="2740"/>
                        </a:lnTo>
                        <a:lnTo>
                          <a:pt x="1502" y="2746"/>
                        </a:lnTo>
                        <a:lnTo>
                          <a:pt x="1502" y="2750"/>
                        </a:lnTo>
                        <a:lnTo>
                          <a:pt x="1504" y="2752"/>
                        </a:lnTo>
                        <a:lnTo>
                          <a:pt x="1506" y="2752"/>
                        </a:lnTo>
                        <a:lnTo>
                          <a:pt x="1510" y="2754"/>
                        </a:lnTo>
                        <a:lnTo>
                          <a:pt x="1510" y="2756"/>
                        </a:lnTo>
                        <a:lnTo>
                          <a:pt x="1504" y="2760"/>
                        </a:lnTo>
                        <a:lnTo>
                          <a:pt x="1498" y="2766"/>
                        </a:lnTo>
                        <a:lnTo>
                          <a:pt x="1498" y="2768"/>
                        </a:lnTo>
                        <a:lnTo>
                          <a:pt x="1502" y="2770"/>
                        </a:lnTo>
                        <a:lnTo>
                          <a:pt x="1508" y="2774"/>
                        </a:lnTo>
                        <a:lnTo>
                          <a:pt x="1510" y="2778"/>
                        </a:lnTo>
                        <a:lnTo>
                          <a:pt x="1510" y="2780"/>
                        </a:lnTo>
                        <a:lnTo>
                          <a:pt x="1508" y="2782"/>
                        </a:lnTo>
                        <a:lnTo>
                          <a:pt x="1504" y="2782"/>
                        </a:lnTo>
                        <a:lnTo>
                          <a:pt x="1500" y="2782"/>
                        </a:lnTo>
                        <a:lnTo>
                          <a:pt x="1496" y="2780"/>
                        </a:lnTo>
                        <a:lnTo>
                          <a:pt x="1494" y="2774"/>
                        </a:lnTo>
                        <a:lnTo>
                          <a:pt x="1492" y="2768"/>
                        </a:lnTo>
                        <a:lnTo>
                          <a:pt x="1488" y="2768"/>
                        </a:lnTo>
                        <a:lnTo>
                          <a:pt x="1486" y="2768"/>
                        </a:lnTo>
                        <a:lnTo>
                          <a:pt x="1486" y="2772"/>
                        </a:lnTo>
                        <a:lnTo>
                          <a:pt x="1484" y="2782"/>
                        </a:lnTo>
                        <a:lnTo>
                          <a:pt x="1486" y="2788"/>
                        </a:lnTo>
                        <a:lnTo>
                          <a:pt x="1490" y="2792"/>
                        </a:lnTo>
                        <a:lnTo>
                          <a:pt x="1494" y="2794"/>
                        </a:lnTo>
                        <a:lnTo>
                          <a:pt x="1498" y="2794"/>
                        </a:lnTo>
                        <a:lnTo>
                          <a:pt x="1500" y="2794"/>
                        </a:lnTo>
                        <a:lnTo>
                          <a:pt x="1504" y="2796"/>
                        </a:lnTo>
                        <a:lnTo>
                          <a:pt x="1508" y="2800"/>
                        </a:lnTo>
                        <a:lnTo>
                          <a:pt x="1510" y="2800"/>
                        </a:lnTo>
                        <a:lnTo>
                          <a:pt x="1518" y="2802"/>
                        </a:lnTo>
                        <a:lnTo>
                          <a:pt x="1520" y="2802"/>
                        </a:lnTo>
                        <a:lnTo>
                          <a:pt x="1522" y="2804"/>
                        </a:lnTo>
                        <a:lnTo>
                          <a:pt x="1522" y="2806"/>
                        </a:lnTo>
                        <a:lnTo>
                          <a:pt x="1520" y="2810"/>
                        </a:lnTo>
                        <a:lnTo>
                          <a:pt x="1516" y="2818"/>
                        </a:lnTo>
                        <a:lnTo>
                          <a:pt x="1516" y="2822"/>
                        </a:lnTo>
                        <a:lnTo>
                          <a:pt x="1520" y="2826"/>
                        </a:lnTo>
                        <a:lnTo>
                          <a:pt x="1520" y="2832"/>
                        </a:lnTo>
                        <a:lnTo>
                          <a:pt x="1520" y="2836"/>
                        </a:lnTo>
                        <a:lnTo>
                          <a:pt x="1522" y="2838"/>
                        </a:lnTo>
                        <a:lnTo>
                          <a:pt x="1526" y="2838"/>
                        </a:lnTo>
                        <a:lnTo>
                          <a:pt x="1528" y="2840"/>
                        </a:lnTo>
                        <a:lnTo>
                          <a:pt x="1530" y="2844"/>
                        </a:lnTo>
                        <a:lnTo>
                          <a:pt x="1530" y="2848"/>
                        </a:lnTo>
                        <a:lnTo>
                          <a:pt x="1530" y="2850"/>
                        </a:lnTo>
                        <a:lnTo>
                          <a:pt x="1524" y="2850"/>
                        </a:lnTo>
                        <a:lnTo>
                          <a:pt x="1518" y="2850"/>
                        </a:lnTo>
                        <a:lnTo>
                          <a:pt x="1520" y="2854"/>
                        </a:lnTo>
                        <a:lnTo>
                          <a:pt x="1522" y="2856"/>
                        </a:lnTo>
                        <a:lnTo>
                          <a:pt x="1528" y="2858"/>
                        </a:lnTo>
                        <a:lnTo>
                          <a:pt x="1542" y="2856"/>
                        </a:lnTo>
                        <a:lnTo>
                          <a:pt x="1552" y="2856"/>
                        </a:lnTo>
                        <a:lnTo>
                          <a:pt x="1556" y="2858"/>
                        </a:lnTo>
                        <a:lnTo>
                          <a:pt x="1554" y="2860"/>
                        </a:lnTo>
                        <a:lnTo>
                          <a:pt x="1550" y="2864"/>
                        </a:lnTo>
                        <a:lnTo>
                          <a:pt x="1546" y="2866"/>
                        </a:lnTo>
                        <a:lnTo>
                          <a:pt x="1534" y="2868"/>
                        </a:lnTo>
                        <a:lnTo>
                          <a:pt x="1526" y="2870"/>
                        </a:lnTo>
                        <a:lnTo>
                          <a:pt x="1524" y="2870"/>
                        </a:lnTo>
                        <a:lnTo>
                          <a:pt x="1526" y="2872"/>
                        </a:lnTo>
                        <a:lnTo>
                          <a:pt x="1528" y="2876"/>
                        </a:lnTo>
                        <a:lnTo>
                          <a:pt x="1532" y="2876"/>
                        </a:lnTo>
                        <a:lnTo>
                          <a:pt x="1540" y="2874"/>
                        </a:lnTo>
                        <a:lnTo>
                          <a:pt x="1548" y="2872"/>
                        </a:lnTo>
                        <a:lnTo>
                          <a:pt x="1550" y="2872"/>
                        </a:lnTo>
                        <a:lnTo>
                          <a:pt x="1552" y="2876"/>
                        </a:lnTo>
                        <a:lnTo>
                          <a:pt x="1552" y="2878"/>
                        </a:lnTo>
                        <a:lnTo>
                          <a:pt x="1554" y="2878"/>
                        </a:lnTo>
                        <a:lnTo>
                          <a:pt x="1560" y="2872"/>
                        </a:lnTo>
                        <a:lnTo>
                          <a:pt x="1564" y="2870"/>
                        </a:lnTo>
                        <a:lnTo>
                          <a:pt x="1568" y="2868"/>
                        </a:lnTo>
                        <a:lnTo>
                          <a:pt x="1572" y="2868"/>
                        </a:lnTo>
                        <a:lnTo>
                          <a:pt x="1576" y="2870"/>
                        </a:lnTo>
                        <a:lnTo>
                          <a:pt x="1580" y="2874"/>
                        </a:lnTo>
                        <a:lnTo>
                          <a:pt x="1582" y="2874"/>
                        </a:lnTo>
                        <a:lnTo>
                          <a:pt x="1588" y="2874"/>
                        </a:lnTo>
                        <a:lnTo>
                          <a:pt x="1590" y="2872"/>
                        </a:lnTo>
                        <a:lnTo>
                          <a:pt x="1592" y="2874"/>
                        </a:lnTo>
                        <a:lnTo>
                          <a:pt x="1594" y="2880"/>
                        </a:lnTo>
                        <a:lnTo>
                          <a:pt x="1598" y="2886"/>
                        </a:lnTo>
                        <a:lnTo>
                          <a:pt x="1602" y="2892"/>
                        </a:lnTo>
                        <a:lnTo>
                          <a:pt x="1610" y="2900"/>
                        </a:lnTo>
                        <a:lnTo>
                          <a:pt x="1616" y="2902"/>
                        </a:lnTo>
                        <a:lnTo>
                          <a:pt x="1620" y="2904"/>
                        </a:lnTo>
                        <a:lnTo>
                          <a:pt x="1624" y="2904"/>
                        </a:lnTo>
                        <a:lnTo>
                          <a:pt x="1628" y="2902"/>
                        </a:lnTo>
                        <a:lnTo>
                          <a:pt x="1634" y="2896"/>
                        </a:lnTo>
                        <a:lnTo>
                          <a:pt x="1638" y="2894"/>
                        </a:lnTo>
                        <a:lnTo>
                          <a:pt x="1640" y="2894"/>
                        </a:lnTo>
                        <a:lnTo>
                          <a:pt x="1642" y="2896"/>
                        </a:lnTo>
                        <a:lnTo>
                          <a:pt x="1646" y="2898"/>
                        </a:lnTo>
                        <a:lnTo>
                          <a:pt x="1648" y="2896"/>
                        </a:lnTo>
                        <a:lnTo>
                          <a:pt x="1652" y="2894"/>
                        </a:lnTo>
                        <a:lnTo>
                          <a:pt x="1654" y="2890"/>
                        </a:lnTo>
                        <a:lnTo>
                          <a:pt x="1654" y="2884"/>
                        </a:lnTo>
                        <a:lnTo>
                          <a:pt x="1654" y="2872"/>
                        </a:lnTo>
                        <a:lnTo>
                          <a:pt x="1656" y="2866"/>
                        </a:lnTo>
                        <a:lnTo>
                          <a:pt x="1662" y="2864"/>
                        </a:lnTo>
                        <a:lnTo>
                          <a:pt x="1670" y="2864"/>
                        </a:lnTo>
                        <a:lnTo>
                          <a:pt x="1686" y="2868"/>
                        </a:lnTo>
                        <a:lnTo>
                          <a:pt x="1700" y="2874"/>
                        </a:lnTo>
                        <a:lnTo>
                          <a:pt x="1712" y="2882"/>
                        </a:lnTo>
                        <a:lnTo>
                          <a:pt x="1720" y="2890"/>
                        </a:lnTo>
                        <a:lnTo>
                          <a:pt x="1728" y="2898"/>
                        </a:lnTo>
                        <a:lnTo>
                          <a:pt x="1732" y="2904"/>
                        </a:lnTo>
                        <a:lnTo>
                          <a:pt x="1738" y="2908"/>
                        </a:lnTo>
                        <a:lnTo>
                          <a:pt x="1744" y="2910"/>
                        </a:lnTo>
                        <a:lnTo>
                          <a:pt x="1752" y="2908"/>
                        </a:lnTo>
                        <a:lnTo>
                          <a:pt x="1766" y="2904"/>
                        </a:lnTo>
                        <a:lnTo>
                          <a:pt x="1778" y="2902"/>
                        </a:lnTo>
                        <a:lnTo>
                          <a:pt x="1782" y="2900"/>
                        </a:lnTo>
                        <a:lnTo>
                          <a:pt x="1788" y="2898"/>
                        </a:lnTo>
                        <a:lnTo>
                          <a:pt x="1794" y="2892"/>
                        </a:lnTo>
                        <a:lnTo>
                          <a:pt x="1802" y="2884"/>
                        </a:lnTo>
                        <a:lnTo>
                          <a:pt x="1814" y="2872"/>
                        </a:lnTo>
                        <a:lnTo>
                          <a:pt x="1822" y="2868"/>
                        </a:lnTo>
                        <a:lnTo>
                          <a:pt x="1828" y="2868"/>
                        </a:lnTo>
                        <a:lnTo>
                          <a:pt x="1834" y="2872"/>
                        </a:lnTo>
                        <a:lnTo>
                          <a:pt x="1838" y="2876"/>
                        </a:lnTo>
                        <a:lnTo>
                          <a:pt x="1844" y="2880"/>
                        </a:lnTo>
                        <a:lnTo>
                          <a:pt x="1848" y="2880"/>
                        </a:lnTo>
                        <a:lnTo>
                          <a:pt x="1856" y="2876"/>
                        </a:lnTo>
                        <a:lnTo>
                          <a:pt x="1868" y="2864"/>
                        </a:lnTo>
                        <a:lnTo>
                          <a:pt x="1876" y="2860"/>
                        </a:lnTo>
                        <a:lnTo>
                          <a:pt x="1878" y="2860"/>
                        </a:lnTo>
                        <a:lnTo>
                          <a:pt x="1880" y="2862"/>
                        </a:lnTo>
                        <a:lnTo>
                          <a:pt x="1882" y="2870"/>
                        </a:lnTo>
                        <a:lnTo>
                          <a:pt x="1882" y="2874"/>
                        </a:lnTo>
                        <a:lnTo>
                          <a:pt x="1880" y="2878"/>
                        </a:lnTo>
                        <a:lnTo>
                          <a:pt x="1872" y="2886"/>
                        </a:lnTo>
                        <a:lnTo>
                          <a:pt x="1866" y="2892"/>
                        </a:lnTo>
                        <a:lnTo>
                          <a:pt x="1864" y="2894"/>
                        </a:lnTo>
                        <a:lnTo>
                          <a:pt x="1866" y="2896"/>
                        </a:lnTo>
                        <a:lnTo>
                          <a:pt x="1872" y="2906"/>
                        </a:lnTo>
                        <a:lnTo>
                          <a:pt x="1872" y="2910"/>
                        </a:lnTo>
                        <a:lnTo>
                          <a:pt x="1872" y="2914"/>
                        </a:lnTo>
                        <a:lnTo>
                          <a:pt x="1868" y="2918"/>
                        </a:lnTo>
                        <a:lnTo>
                          <a:pt x="1864" y="2924"/>
                        </a:lnTo>
                        <a:lnTo>
                          <a:pt x="1862" y="2930"/>
                        </a:lnTo>
                        <a:lnTo>
                          <a:pt x="1866" y="2940"/>
                        </a:lnTo>
                        <a:lnTo>
                          <a:pt x="1870" y="2948"/>
                        </a:lnTo>
                        <a:lnTo>
                          <a:pt x="1870" y="2956"/>
                        </a:lnTo>
                        <a:lnTo>
                          <a:pt x="1870" y="2966"/>
                        </a:lnTo>
                        <a:lnTo>
                          <a:pt x="1872" y="2980"/>
                        </a:lnTo>
                        <a:lnTo>
                          <a:pt x="1872" y="2986"/>
                        </a:lnTo>
                        <a:lnTo>
                          <a:pt x="1870" y="2990"/>
                        </a:lnTo>
                        <a:lnTo>
                          <a:pt x="1866" y="2996"/>
                        </a:lnTo>
                        <a:lnTo>
                          <a:pt x="1860" y="3000"/>
                        </a:lnTo>
                        <a:lnTo>
                          <a:pt x="1858" y="3006"/>
                        </a:lnTo>
                        <a:lnTo>
                          <a:pt x="1858" y="3012"/>
                        </a:lnTo>
                        <a:lnTo>
                          <a:pt x="1858" y="3020"/>
                        </a:lnTo>
                        <a:lnTo>
                          <a:pt x="1856" y="3020"/>
                        </a:lnTo>
                        <a:lnTo>
                          <a:pt x="1854" y="3024"/>
                        </a:lnTo>
                        <a:lnTo>
                          <a:pt x="1850" y="3034"/>
                        </a:lnTo>
                        <a:lnTo>
                          <a:pt x="1848" y="3044"/>
                        </a:lnTo>
                        <a:lnTo>
                          <a:pt x="1846" y="3050"/>
                        </a:lnTo>
                        <a:lnTo>
                          <a:pt x="1842" y="3054"/>
                        </a:lnTo>
                        <a:lnTo>
                          <a:pt x="1838" y="3064"/>
                        </a:lnTo>
                        <a:lnTo>
                          <a:pt x="1824" y="3108"/>
                        </a:lnTo>
                        <a:lnTo>
                          <a:pt x="1818" y="3130"/>
                        </a:lnTo>
                        <a:lnTo>
                          <a:pt x="1814" y="3144"/>
                        </a:lnTo>
                        <a:lnTo>
                          <a:pt x="1806" y="3154"/>
                        </a:lnTo>
                        <a:lnTo>
                          <a:pt x="1800" y="3160"/>
                        </a:lnTo>
                        <a:lnTo>
                          <a:pt x="1768" y="3170"/>
                        </a:lnTo>
                        <a:lnTo>
                          <a:pt x="1764" y="3170"/>
                        </a:lnTo>
                        <a:lnTo>
                          <a:pt x="1760" y="3166"/>
                        </a:lnTo>
                        <a:lnTo>
                          <a:pt x="1756" y="3164"/>
                        </a:lnTo>
                        <a:lnTo>
                          <a:pt x="1754" y="3166"/>
                        </a:lnTo>
                        <a:lnTo>
                          <a:pt x="1748" y="3168"/>
                        </a:lnTo>
                        <a:lnTo>
                          <a:pt x="1744" y="3170"/>
                        </a:lnTo>
                        <a:lnTo>
                          <a:pt x="1740" y="3170"/>
                        </a:lnTo>
                        <a:lnTo>
                          <a:pt x="1734" y="3168"/>
                        </a:lnTo>
                        <a:lnTo>
                          <a:pt x="1728" y="3164"/>
                        </a:lnTo>
                        <a:lnTo>
                          <a:pt x="1726" y="3162"/>
                        </a:lnTo>
                        <a:lnTo>
                          <a:pt x="1724" y="3162"/>
                        </a:lnTo>
                        <a:lnTo>
                          <a:pt x="1724" y="3164"/>
                        </a:lnTo>
                        <a:lnTo>
                          <a:pt x="1724" y="3168"/>
                        </a:lnTo>
                        <a:lnTo>
                          <a:pt x="1720" y="3170"/>
                        </a:lnTo>
                        <a:lnTo>
                          <a:pt x="1734" y="3232"/>
                        </a:lnTo>
                        <a:lnTo>
                          <a:pt x="1734" y="3230"/>
                        </a:lnTo>
                        <a:lnTo>
                          <a:pt x="1738" y="3232"/>
                        </a:lnTo>
                        <a:lnTo>
                          <a:pt x="1738" y="3236"/>
                        </a:lnTo>
                        <a:lnTo>
                          <a:pt x="1738" y="3242"/>
                        </a:lnTo>
                        <a:lnTo>
                          <a:pt x="1740" y="3252"/>
                        </a:lnTo>
                        <a:lnTo>
                          <a:pt x="1744" y="3260"/>
                        </a:lnTo>
                        <a:lnTo>
                          <a:pt x="1750" y="3266"/>
                        </a:lnTo>
                        <a:lnTo>
                          <a:pt x="1754" y="3272"/>
                        </a:lnTo>
                        <a:lnTo>
                          <a:pt x="1758" y="3278"/>
                        </a:lnTo>
                        <a:lnTo>
                          <a:pt x="1760" y="3288"/>
                        </a:lnTo>
                        <a:lnTo>
                          <a:pt x="1762" y="3300"/>
                        </a:lnTo>
                        <a:lnTo>
                          <a:pt x="1766" y="3306"/>
                        </a:lnTo>
                        <a:lnTo>
                          <a:pt x="1770" y="3312"/>
                        </a:lnTo>
                        <a:lnTo>
                          <a:pt x="1784" y="3328"/>
                        </a:lnTo>
                        <a:lnTo>
                          <a:pt x="1792" y="3340"/>
                        </a:lnTo>
                        <a:lnTo>
                          <a:pt x="1796" y="3344"/>
                        </a:lnTo>
                        <a:lnTo>
                          <a:pt x="1800" y="3346"/>
                        </a:lnTo>
                        <a:lnTo>
                          <a:pt x="1802" y="3344"/>
                        </a:lnTo>
                        <a:lnTo>
                          <a:pt x="1804" y="3340"/>
                        </a:lnTo>
                        <a:lnTo>
                          <a:pt x="1810" y="3328"/>
                        </a:lnTo>
                        <a:lnTo>
                          <a:pt x="1812" y="3314"/>
                        </a:lnTo>
                        <a:lnTo>
                          <a:pt x="1816" y="3292"/>
                        </a:lnTo>
                        <a:lnTo>
                          <a:pt x="1830" y="3254"/>
                        </a:lnTo>
                        <a:lnTo>
                          <a:pt x="1832" y="3250"/>
                        </a:lnTo>
                        <a:lnTo>
                          <a:pt x="1832" y="3256"/>
                        </a:lnTo>
                        <a:lnTo>
                          <a:pt x="1832" y="3260"/>
                        </a:lnTo>
                        <a:lnTo>
                          <a:pt x="1826" y="3286"/>
                        </a:lnTo>
                        <a:lnTo>
                          <a:pt x="1826" y="3296"/>
                        </a:lnTo>
                        <a:lnTo>
                          <a:pt x="1826" y="3302"/>
                        </a:lnTo>
                        <a:lnTo>
                          <a:pt x="1822" y="3312"/>
                        </a:lnTo>
                        <a:lnTo>
                          <a:pt x="1818" y="3328"/>
                        </a:lnTo>
                        <a:lnTo>
                          <a:pt x="1818" y="3330"/>
                        </a:lnTo>
                        <a:lnTo>
                          <a:pt x="1824" y="3328"/>
                        </a:lnTo>
                        <a:lnTo>
                          <a:pt x="1828" y="3326"/>
                        </a:lnTo>
                        <a:lnTo>
                          <a:pt x="1834" y="3326"/>
                        </a:lnTo>
                        <a:lnTo>
                          <a:pt x="1838" y="3328"/>
                        </a:lnTo>
                        <a:lnTo>
                          <a:pt x="1840" y="3330"/>
                        </a:lnTo>
                        <a:lnTo>
                          <a:pt x="1848" y="3340"/>
                        </a:lnTo>
                        <a:lnTo>
                          <a:pt x="1864" y="3372"/>
                        </a:lnTo>
                        <a:lnTo>
                          <a:pt x="1880" y="3406"/>
                        </a:lnTo>
                        <a:lnTo>
                          <a:pt x="1888" y="3418"/>
                        </a:lnTo>
                        <a:lnTo>
                          <a:pt x="1896" y="3428"/>
                        </a:lnTo>
                        <a:lnTo>
                          <a:pt x="1900" y="3434"/>
                        </a:lnTo>
                        <a:lnTo>
                          <a:pt x="1900" y="3440"/>
                        </a:lnTo>
                        <a:lnTo>
                          <a:pt x="1902" y="3444"/>
                        </a:lnTo>
                        <a:lnTo>
                          <a:pt x="1908" y="3450"/>
                        </a:lnTo>
                        <a:lnTo>
                          <a:pt x="1916" y="3458"/>
                        </a:lnTo>
                        <a:lnTo>
                          <a:pt x="1922" y="3470"/>
                        </a:lnTo>
                        <a:lnTo>
                          <a:pt x="1926" y="3482"/>
                        </a:lnTo>
                        <a:lnTo>
                          <a:pt x="1926" y="3486"/>
                        </a:lnTo>
                        <a:lnTo>
                          <a:pt x="1924" y="3492"/>
                        </a:lnTo>
                        <a:lnTo>
                          <a:pt x="1922" y="3496"/>
                        </a:lnTo>
                        <a:lnTo>
                          <a:pt x="1924" y="3502"/>
                        </a:lnTo>
                        <a:lnTo>
                          <a:pt x="1926" y="3506"/>
                        </a:lnTo>
                        <a:lnTo>
                          <a:pt x="1928" y="3512"/>
                        </a:lnTo>
                        <a:lnTo>
                          <a:pt x="1938" y="3522"/>
                        </a:lnTo>
                        <a:lnTo>
                          <a:pt x="1944" y="3526"/>
                        </a:lnTo>
                        <a:lnTo>
                          <a:pt x="1952" y="3528"/>
                        </a:lnTo>
                        <a:lnTo>
                          <a:pt x="1958" y="3532"/>
                        </a:lnTo>
                        <a:lnTo>
                          <a:pt x="1964" y="3538"/>
                        </a:lnTo>
                        <a:lnTo>
                          <a:pt x="1970" y="3548"/>
                        </a:lnTo>
                        <a:lnTo>
                          <a:pt x="1976" y="3560"/>
                        </a:lnTo>
                        <a:lnTo>
                          <a:pt x="1988" y="3586"/>
                        </a:lnTo>
                        <a:lnTo>
                          <a:pt x="1996" y="3610"/>
                        </a:lnTo>
                        <a:lnTo>
                          <a:pt x="1998" y="3620"/>
                        </a:lnTo>
                        <a:lnTo>
                          <a:pt x="1998" y="3626"/>
                        </a:lnTo>
                        <a:lnTo>
                          <a:pt x="1998" y="3632"/>
                        </a:lnTo>
                        <a:lnTo>
                          <a:pt x="1996" y="3636"/>
                        </a:lnTo>
                        <a:lnTo>
                          <a:pt x="1994" y="3638"/>
                        </a:lnTo>
                        <a:lnTo>
                          <a:pt x="1992" y="3642"/>
                        </a:lnTo>
                        <a:lnTo>
                          <a:pt x="1994" y="3648"/>
                        </a:lnTo>
                        <a:lnTo>
                          <a:pt x="1996" y="3656"/>
                        </a:lnTo>
                        <a:lnTo>
                          <a:pt x="2000" y="3664"/>
                        </a:lnTo>
                        <a:lnTo>
                          <a:pt x="2000" y="3668"/>
                        </a:lnTo>
                        <a:lnTo>
                          <a:pt x="1998" y="3670"/>
                        </a:lnTo>
                        <a:lnTo>
                          <a:pt x="1998" y="3672"/>
                        </a:lnTo>
                        <a:lnTo>
                          <a:pt x="1996" y="3674"/>
                        </a:lnTo>
                        <a:lnTo>
                          <a:pt x="1996" y="3676"/>
                        </a:lnTo>
                        <a:lnTo>
                          <a:pt x="2004" y="3690"/>
                        </a:lnTo>
                        <a:lnTo>
                          <a:pt x="2014" y="3706"/>
                        </a:lnTo>
                        <a:lnTo>
                          <a:pt x="2020" y="3716"/>
                        </a:lnTo>
                        <a:lnTo>
                          <a:pt x="2026" y="3722"/>
                        </a:lnTo>
                        <a:lnTo>
                          <a:pt x="2036" y="3726"/>
                        </a:lnTo>
                        <a:lnTo>
                          <a:pt x="2042" y="3730"/>
                        </a:lnTo>
                        <a:lnTo>
                          <a:pt x="2048" y="3734"/>
                        </a:lnTo>
                        <a:lnTo>
                          <a:pt x="2058" y="3744"/>
                        </a:lnTo>
                        <a:lnTo>
                          <a:pt x="2064" y="3758"/>
                        </a:lnTo>
                        <a:lnTo>
                          <a:pt x="2072" y="3770"/>
                        </a:lnTo>
                        <a:lnTo>
                          <a:pt x="2078" y="3778"/>
                        </a:lnTo>
                        <a:lnTo>
                          <a:pt x="2082" y="3782"/>
                        </a:lnTo>
                        <a:lnTo>
                          <a:pt x="2084" y="3786"/>
                        </a:lnTo>
                        <a:lnTo>
                          <a:pt x="2084" y="3796"/>
                        </a:lnTo>
                        <a:lnTo>
                          <a:pt x="2086" y="3804"/>
                        </a:lnTo>
                        <a:lnTo>
                          <a:pt x="2088" y="3810"/>
                        </a:lnTo>
                        <a:lnTo>
                          <a:pt x="2092" y="3816"/>
                        </a:lnTo>
                        <a:lnTo>
                          <a:pt x="2094" y="3824"/>
                        </a:lnTo>
                        <a:lnTo>
                          <a:pt x="2096" y="3830"/>
                        </a:lnTo>
                        <a:lnTo>
                          <a:pt x="2098" y="3836"/>
                        </a:lnTo>
                        <a:lnTo>
                          <a:pt x="2108" y="3848"/>
                        </a:lnTo>
                        <a:lnTo>
                          <a:pt x="2120" y="3862"/>
                        </a:lnTo>
                        <a:lnTo>
                          <a:pt x="2124" y="3870"/>
                        </a:lnTo>
                        <a:lnTo>
                          <a:pt x="2126" y="3878"/>
                        </a:lnTo>
                        <a:lnTo>
                          <a:pt x="2128" y="3884"/>
                        </a:lnTo>
                        <a:lnTo>
                          <a:pt x="2130" y="3886"/>
                        </a:lnTo>
                        <a:lnTo>
                          <a:pt x="2134" y="3886"/>
                        </a:lnTo>
                        <a:lnTo>
                          <a:pt x="2138" y="3888"/>
                        </a:lnTo>
                        <a:lnTo>
                          <a:pt x="2140" y="3892"/>
                        </a:lnTo>
                        <a:lnTo>
                          <a:pt x="2144" y="3902"/>
                        </a:lnTo>
                        <a:lnTo>
                          <a:pt x="2146" y="3918"/>
                        </a:lnTo>
                        <a:lnTo>
                          <a:pt x="2148" y="3936"/>
                        </a:lnTo>
                        <a:lnTo>
                          <a:pt x="2146" y="3944"/>
                        </a:lnTo>
                        <a:lnTo>
                          <a:pt x="2142" y="3952"/>
                        </a:lnTo>
                        <a:lnTo>
                          <a:pt x="2142" y="3954"/>
                        </a:lnTo>
                        <a:lnTo>
                          <a:pt x="2142" y="3958"/>
                        </a:lnTo>
                        <a:lnTo>
                          <a:pt x="2144" y="3964"/>
                        </a:lnTo>
                        <a:lnTo>
                          <a:pt x="2146" y="3968"/>
                        </a:lnTo>
                        <a:lnTo>
                          <a:pt x="2146" y="3972"/>
                        </a:lnTo>
                        <a:lnTo>
                          <a:pt x="2144" y="3974"/>
                        </a:lnTo>
                        <a:lnTo>
                          <a:pt x="2140" y="3976"/>
                        </a:lnTo>
                        <a:lnTo>
                          <a:pt x="2142" y="3980"/>
                        </a:lnTo>
                        <a:lnTo>
                          <a:pt x="2146" y="3982"/>
                        </a:lnTo>
                        <a:lnTo>
                          <a:pt x="2148" y="3986"/>
                        </a:lnTo>
                        <a:lnTo>
                          <a:pt x="2150" y="3988"/>
                        </a:lnTo>
                        <a:lnTo>
                          <a:pt x="2150" y="3996"/>
                        </a:lnTo>
                        <a:lnTo>
                          <a:pt x="2152" y="4000"/>
                        </a:lnTo>
                        <a:lnTo>
                          <a:pt x="2154" y="4008"/>
                        </a:lnTo>
                        <a:lnTo>
                          <a:pt x="2156" y="4020"/>
                        </a:lnTo>
                        <a:lnTo>
                          <a:pt x="2158" y="4034"/>
                        </a:lnTo>
                        <a:lnTo>
                          <a:pt x="2162" y="4044"/>
                        </a:lnTo>
                        <a:lnTo>
                          <a:pt x="2166" y="4054"/>
                        </a:lnTo>
                        <a:lnTo>
                          <a:pt x="2166" y="4058"/>
                        </a:lnTo>
                        <a:lnTo>
                          <a:pt x="2166" y="4064"/>
                        </a:lnTo>
                        <a:lnTo>
                          <a:pt x="2164" y="4072"/>
                        </a:lnTo>
                        <a:lnTo>
                          <a:pt x="2166" y="4076"/>
                        </a:lnTo>
                        <a:lnTo>
                          <a:pt x="2168" y="4082"/>
                        </a:lnTo>
                        <a:lnTo>
                          <a:pt x="2172" y="4092"/>
                        </a:lnTo>
                        <a:lnTo>
                          <a:pt x="2176" y="4100"/>
                        </a:lnTo>
                        <a:lnTo>
                          <a:pt x="2178" y="4102"/>
                        </a:lnTo>
                        <a:lnTo>
                          <a:pt x="2180" y="4102"/>
                        </a:lnTo>
                        <a:lnTo>
                          <a:pt x="2184" y="4100"/>
                        </a:lnTo>
                        <a:lnTo>
                          <a:pt x="2186" y="4102"/>
                        </a:lnTo>
                        <a:lnTo>
                          <a:pt x="2190" y="4104"/>
                        </a:lnTo>
                        <a:lnTo>
                          <a:pt x="2196" y="4108"/>
                        </a:lnTo>
                        <a:lnTo>
                          <a:pt x="2200" y="4106"/>
                        </a:lnTo>
                        <a:lnTo>
                          <a:pt x="2204" y="4104"/>
                        </a:lnTo>
                        <a:lnTo>
                          <a:pt x="2208" y="4104"/>
                        </a:lnTo>
                        <a:lnTo>
                          <a:pt x="2212" y="4104"/>
                        </a:lnTo>
                        <a:lnTo>
                          <a:pt x="2214" y="4102"/>
                        </a:lnTo>
                        <a:lnTo>
                          <a:pt x="2218" y="4098"/>
                        </a:lnTo>
                        <a:lnTo>
                          <a:pt x="2226" y="4098"/>
                        </a:lnTo>
                        <a:lnTo>
                          <a:pt x="2232" y="4100"/>
                        </a:lnTo>
                        <a:lnTo>
                          <a:pt x="2236" y="4098"/>
                        </a:lnTo>
                        <a:lnTo>
                          <a:pt x="2238" y="4096"/>
                        </a:lnTo>
                        <a:lnTo>
                          <a:pt x="2240" y="4094"/>
                        </a:lnTo>
                        <a:lnTo>
                          <a:pt x="2242" y="4090"/>
                        </a:lnTo>
                        <a:lnTo>
                          <a:pt x="2244" y="4088"/>
                        </a:lnTo>
                        <a:lnTo>
                          <a:pt x="2248" y="4088"/>
                        </a:lnTo>
                        <a:lnTo>
                          <a:pt x="2252" y="4086"/>
                        </a:lnTo>
                        <a:lnTo>
                          <a:pt x="2254" y="4084"/>
                        </a:lnTo>
                        <a:lnTo>
                          <a:pt x="2258" y="4074"/>
                        </a:lnTo>
                        <a:lnTo>
                          <a:pt x="2262" y="4070"/>
                        </a:lnTo>
                        <a:lnTo>
                          <a:pt x="2266" y="4068"/>
                        </a:lnTo>
                        <a:lnTo>
                          <a:pt x="2274" y="4066"/>
                        </a:lnTo>
                        <a:lnTo>
                          <a:pt x="2284" y="4066"/>
                        </a:lnTo>
                        <a:lnTo>
                          <a:pt x="2300" y="4066"/>
                        </a:lnTo>
                        <a:lnTo>
                          <a:pt x="2312" y="4062"/>
                        </a:lnTo>
                        <a:lnTo>
                          <a:pt x="2324" y="4058"/>
                        </a:lnTo>
                        <a:lnTo>
                          <a:pt x="2334" y="4050"/>
                        </a:lnTo>
                        <a:lnTo>
                          <a:pt x="2348" y="4038"/>
                        </a:lnTo>
                        <a:lnTo>
                          <a:pt x="2356" y="4036"/>
                        </a:lnTo>
                        <a:lnTo>
                          <a:pt x="2364" y="4036"/>
                        </a:lnTo>
                        <a:lnTo>
                          <a:pt x="2370" y="4038"/>
                        </a:lnTo>
                        <a:lnTo>
                          <a:pt x="2374" y="4038"/>
                        </a:lnTo>
                        <a:lnTo>
                          <a:pt x="2382" y="4034"/>
                        </a:lnTo>
                        <a:lnTo>
                          <a:pt x="2390" y="4028"/>
                        </a:lnTo>
                        <a:lnTo>
                          <a:pt x="2398" y="4020"/>
                        </a:lnTo>
                        <a:lnTo>
                          <a:pt x="2406" y="4010"/>
                        </a:lnTo>
                        <a:lnTo>
                          <a:pt x="2416" y="4002"/>
                        </a:lnTo>
                        <a:lnTo>
                          <a:pt x="2426" y="3998"/>
                        </a:lnTo>
                        <a:lnTo>
                          <a:pt x="2432" y="3996"/>
                        </a:lnTo>
                        <a:lnTo>
                          <a:pt x="2438" y="3998"/>
                        </a:lnTo>
                        <a:lnTo>
                          <a:pt x="2442" y="3998"/>
                        </a:lnTo>
                        <a:lnTo>
                          <a:pt x="2446" y="3996"/>
                        </a:lnTo>
                        <a:lnTo>
                          <a:pt x="2452" y="3992"/>
                        </a:lnTo>
                        <a:lnTo>
                          <a:pt x="2462" y="3986"/>
                        </a:lnTo>
                        <a:lnTo>
                          <a:pt x="2468" y="3982"/>
                        </a:lnTo>
                        <a:lnTo>
                          <a:pt x="2480" y="3978"/>
                        </a:lnTo>
                        <a:lnTo>
                          <a:pt x="2500" y="3972"/>
                        </a:lnTo>
                        <a:lnTo>
                          <a:pt x="2506" y="3968"/>
                        </a:lnTo>
                        <a:lnTo>
                          <a:pt x="2510" y="3966"/>
                        </a:lnTo>
                        <a:lnTo>
                          <a:pt x="2520" y="3962"/>
                        </a:lnTo>
                        <a:lnTo>
                          <a:pt x="2526" y="3960"/>
                        </a:lnTo>
                        <a:lnTo>
                          <a:pt x="2528" y="3954"/>
                        </a:lnTo>
                        <a:lnTo>
                          <a:pt x="2528" y="3942"/>
                        </a:lnTo>
                        <a:lnTo>
                          <a:pt x="2528" y="3934"/>
                        </a:lnTo>
                        <a:lnTo>
                          <a:pt x="2532" y="3926"/>
                        </a:lnTo>
                        <a:lnTo>
                          <a:pt x="2542" y="3916"/>
                        </a:lnTo>
                        <a:lnTo>
                          <a:pt x="2562" y="3906"/>
                        </a:lnTo>
                        <a:lnTo>
                          <a:pt x="2566" y="3902"/>
                        </a:lnTo>
                        <a:lnTo>
                          <a:pt x="2572" y="3902"/>
                        </a:lnTo>
                        <a:lnTo>
                          <a:pt x="2578" y="3902"/>
                        </a:lnTo>
                        <a:lnTo>
                          <a:pt x="2584" y="3902"/>
                        </a:lnTo>
                        <a:lnTo>
                          <a:pt x="2586" y="3900"/>
                        </a:lnTo>
                        <a:lnTo>
                          <a:pt x="2594" y="3894"/>
                        </a:lnTo>
                        <a:lnTo>
                          <a:pt x="2600" y="3892"/>
                        </a:lnTo>
                        <a:lnTo>
                          <a:pt x="2606" y="3890"/>
                        </a:lnTo>
                        <a:lnTo>
                          <a:pt x="2614" y="3888"/>
                        </a:lnTo>
                        <a:lnTo>
                          <a:pt x="2624" y="3890"/>
                        </a:lnTo>
                        <a:lnTo>
                          <a:pt x="2630" y="3890"/>
                        </a:lnTo>
                        <a:lnTo>
                          <a:pt x="2634" y="3890"/>
                        </a:lnTo>
                        <a:lnTo>
                          <a:pt x="2638" y="3888"/>
                        </a:lnTo>
                        <a:lnTo>
                          <a:pt x="2642" y="3886"/>
                        </a:lnTo>
                        <a:lnTo>
                          <a:pt x="2646" y="3878"/>
                        </a:lnTo>
                        <a:lnTo>
                          <a:pt x="2650" y="3868"/>
                        </a:lnTo>
                        <a:lnTo>
                          <a:pt x="2654" y="3858"/>
                        </a:lnTo>
                        <a:lnTo>
                          <a:pt x="2658" y="3850"/>
                        </a:lnTo>
                        <a:lnTo>
                          <a:pt x="2664" y="3844"/>
                        </a:lnTo>
                        <a:lnTo>
                          <a:pt x="2670" y="3842"/>
                        </a:lnTo>
                        <a:lnTo>
                          <a:pt x="2676" y="3842"/>
                        </a:lnTo>
                        <a:lnTo>
                          <a:pt x="2690" y="3840"/>
                        </a:lnTo>
                        <a:lnTo>
                          <a:pt x="2698" y="3836"/>
                        </a:lnTo>
                        <a:lnTo>
                          <a:pt x="2702" y="3830"/>
                        </a:lnTo>
                        <a:lnTo>
                          <a:pt x="2704" y="3822"/>
                        </a:lnTo>
                        <a:lnTo>
                          <a:pt x="2708" y="3814"/>
                        </a:lnTo>
                        <a:lnTo>
                          <a:pt x="2712" y="3806"/>
                        </a:lnTo>
                        <a:lnTo>
                          <a:pt x="2720" y="3798"/>
                        </a:lnTo>
                        <a:lnTo>
                          <a:pt x="2734" y="3794"/>
                        </a:lnTo>
                        <a:lnTo>
                          <a:pt x="2746" y="3790"/>
                        </a:lnTo>
                        <a:lnTo>
                          <a:pt x="2752" y="3786"/>
                        </a:lnTo>
                        <a:lnTo>
                          <a:pt x="2754" y="3782"/>
                        </a:lnTo>
                        <a:lnTo>
                          <a:pt x="2752" y="3776"/>
                        </a:lnTo>
                        <a:lnTo>
                          <a:pt x="2750" y="3768"/>
                        </a:lnTo>
                        <a:lnTo>
                          <a:pt x="2750" y="3758"/>
                        </a:lnTo>
                        <a:lnTo>
                          <a:pt x="2750" y="3746"/>
                        </a:lnTo>
                        <a:lnTo>
                          <a:pt x="2754" y="3730"/>
                        </a:lnTo>
                        <a:lnTo>
                          <a:pt x="2760" y="3716"/>
                        </a:lnTo>
                        <a:lnTo>
                          <a:pt x="2764" y="3710"/>
                        </a:lnTo>
                        <a:lnTo>
                          <a:pt x="2768" y="3712"/>
                        </a:lnTo>
                        <a:lnTo>
                          <a:pt x="2770" y="3714"/>
                        </a:lnTo>
                        <a:lnTo>
                          <a:pt x="2772" y="3718"/>
                        </a:lnTo>
                        <a:lnTo>
                          <a:pt x="2776" y="3720"/>
                        </a:lnTo>
                        <a:lnTo>
                          <a:pt x="2780" y="3716"/>
                        </a:lnTo>
                        <a:lnTo>
                          <a:pt x="2786" y="3704"/>
                        </a:lnTo>
                        <a:lnTo>
                          <a:pt x="2792" y="3692"/>
                        </a:lnTo>
                        <a:lnTo>
                          <a:pt x="2796" y="3684"/>
                        </a:lnTo>
                        <a:lnTo>
                          <a:pt x="2806" y="3674"/>
                        </a:lnTo>
                        <a:lnTo>
                          <a:pt x="2816" y="3664"/>
                        </a:lnTo>
                        <a:lnTo>
                          <a:pt x="2820" y="3656"/>
                        </a:lnTo>
                        <a:lnTo>
                          <a:pt x="2824" y="3644"/>
                        </a:lnTo>
                        <a:lnTo>
                          <a:pt x="2830" y="3628"/>
                        </a:lnTo>
                        <a:lnTo>
                          <a:pt x="2834" y="3618"/>
                        </a:lnTo>
                        <a:lnTo>
                          <a:pt x="2834" y="3616"/>
                        </a:lnTo>
                        <a:lnTo>
                          <a:pt x="2832" y="3614"/>
                        </a:lnTo>
                        <a:lnTo>
                          <a:pt x="2822" y="3608"/>
                        </a:lnTo>
                        <a:close/>
                        <a:moveTo>
                          <a:pt x="2468" y="3400"/>
                        </a:moveTo>
                        <a:lnTo>
                          <a:pt x="2468" y="3400"/>
                        </a:lnTo>
                        <a:lnTo>
                          <a:pt x="2470" y="3400"/>
                        </a:lnTo>
                        <a:lnTo>
                          <a:pt x="2468" y="3400"/>
                        </a:lnTo>
                        <a:close/>
                        <a:moveTo>
                          <a:pt x="1836" y="3098"/>
                        </a:moveTo>
                        <a:lnTo>
                          <a:pt x="1836" y="3098"/>
                        </a:lnTo>
                        <a:lnTo>
                          <a:pt x="1838" y="3094"/>
                        </a:lnTo>
                        <a:lnTo>
                          <a:pt x="1842" y="3094"/>
                        </a:lnTo>
                        <a:lnTo>
                          <a:pt x="1838" y="3094"/>
                        </a:lnTo>
                        <a:lnTo>
                          <a:pt x="1836" y="3098"/>
                        </a:lnTo>
                        <a:close/>
                        <a:moveTo>
                          <a:pt x="1856" y="3100"/>
                        </a:moveTo>
                        <a:lnTo>
                          <a:pt x="1856" y="3100"/>
                        </a:lnTo>
                        <a:lnTo>
                          <a:pt x="1856" y="3102"/>
                        </a:lnTo>
                        <a:lnTo>
                          <a:pt x="1856" y="3100"/>
                        </a:lnTo>
                        <a:lnTo>
                          <a:pt x="1856" y="3090"/>
                        </a:lnTo>
                        <a:lnTo>
                          <a:pt x="1858" y="3084"/>
                        </a:lnTo>
                        <a:lnTo>
                          <a:pt x="1860" y="3082"/>
                        </a:lnTo>
                        <a:lnTo>
                          <a:pt x="1858" y="3084"/>
                        </a:lnTo>
                        <a:lnTo>
                          <a:pt x="1856" y="3090"/>
                        </a:lnTo>
                        <a:lnTo>
                          <a:pt x="1856" y="3100"/>
                        </a:lnTo>
                        <a:close/>
                      </a:path>
                    </a:pathLst>
                  </a:custGeom>
                  <a:solidFill>
                    <a:srgbClr val="00B5E6"/>
                  </a:solidFill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1" name="Freeform 6156">
                    <a:extLst>
                      <a:ext uri="{FF2B5EF4-FFF2-40B4-BE49-F238E27FC236}">
                        <a16:creationId xmlns:a16="http://schemas.microsoft.com/office/drawing/2014/main" id="{632F3EB9-D955-4ADE-B4E6-EC016A66C75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067288" y="879494"/>
                    <a:ext cx="3719525" cy="3473436"/>
                  </a:xfrm>
                  <a:custGeom>
                    <a:avLst/>
                    <a:gdLst>
                      <a:gd name="T0" fmla="*/ 334096 w 5856"/>
                      <a:gd name="T1" fmla="*/ 341505 h 5472"/>
                      <a:gd name="T2" fmla="*/ 374746 w 5856"/>
                      <a:gd name="T3" fmla="*/ 60938 h 5472"/>
                      <a:gd name="T4" fmla="*/ 2452998 w 5856"/>
                      <a:gd name="T5" fmla="*/ 316114 h 5472"/>
                      <a:gd name="T6" fmla="*/ 3177084 w 5856"/>
                      <a:gd name="T7" fmla="*/ 608108 h 5472"/>
                      <a:gd name="T8" fmla="*/ 2139228 w 5856"/>
                      <a:gd name="T9" fmla="*/ 481154 h 5472"/>
                      <a:gd name="T10" fmla="*/ 256606 w 5856"/>
                      <a:gd name="T11" fmla="*/ 559865 h 5472"/>
                      <a:gd name="T12" fmla="*/ 48272 w 5856"/>
                      <a:gd name="T13" fmla="*/ 76172 h 5472"/>
                      <a:gd name="T14" fmla="*/ 461128 w 5856"/>
                      <a:gd name="T15" fmla="*/ 11426 h 5472"/>
                      <a:gd name="T16" fmla="*/ 438262 w 5856"/>
                      <a:gd name="T17" fmla="*/ 78711 h 5472"/>
                      <a:gd name="T18" fmla="*/ 1814025 w 5856"/>
                      <a:gd name="T19" fmla="*/ 3336340 h 5472"/>
                      <a:gd name="T20" fmla="*/ 2066820 w 5856"/>
                      <a:gd name="T21" fmla="*/ 2794248 h 5472"/>
                      <a:gd name="T22" fmla="*/ 2090956 w 5856"/>
                      <a:gd name="T23" fmla="*/ 2845030 h 5472"/>
                      <a:gd name="T24" fmla="*/ 2021088 w 5856"/>
                      <a:gd name="T25" fmla="*/ 2668564 h 5472"/>
                      <a:gd name="T26" fmla="*/ 2068090 w 5856"/>
                      <a:gd name="T27" fmla="*/ 2759971 h 5472"/>
                      <a:gd name="T28" fmla="*/ 2012196 w 5856"/>
                      <a:gd name="T29" fmla="*/ 2762510 h 5472"/>
                      <a:gd name="T30" fmla="*/ 2125255 w 5856"/>
                      <a:gd name="T31" fmla="*/ 3088781 h 5472"/>
                      <a:gd name="T32" fmla="*/ 2097307 w 5856"/>
                      <a:gd name="T33" fmla="*/ 1976667 h 5472"/>
                      <a:gd name="T34" fmla="*/ 2010925 w 5856"/>
                      <a:gd name="T35" fmla="*/ 3324914 h 5472"/>
                      <a:gd name="T36" fmla="*/ 2102389 w 5856"/>
                      <a:gd name="T37" fmla="*/ 1863679 h 5472"/>
                      <a:gd name="T38" fmla="*/ 1256352 w 5856"/>
                      <a:gd name="T39" fmla="*/ 2824717 h 5472"/>
                      <a:gd name="T40" fmla="*/ 1637450 w 5856"/>
                      <a:gd name="T41" fmla="*/ 2959288 h 5472"/>
                      <a:gd name="T42" fmla="*/ 1636179 w 5856"/>
                      <a:gd name="T43" fmla="*/ 3313488 h 5472"/>
                      <a:gd name="T44" fmla="*/ 1580285 w 5856"/>
                      <a:gd name="T45" fmla="*/ 3222082 h 5472"/>
                      <a:gd name="T46" fmla="*/ 1342734 w 5856"/>
                      <a:gd name="T47" fmla="*/ 2956749 h 5472"/>
                      <a:gd name="T48" fmla="*/ 5081 w 5856"/>
                      <a:gd name="T49" fmla="*/ 3446790 h 5472"/>
                      <a:gd name="T50" fmla="*/ 2179879 w 5856"/>
                      <a:gd name="T51" fmla="*/ 2182332 h 5472"/>
                      <a:gd name="T52" fmla="*/ 2291667 w 5856"/>
                      <a:gd name="T53" fmla="*/ 2007136 h 5472"/>
                      <a:gd name="T54" fmla="*/ 1948679 w 5856"/>
                      <a:gd name="T55" fmla="*/ 3044347 h 5472"/>
                      <a:gd name="T56" fmla="*/ 1984248 w 5856"/>
                      <a:gd name="T57" fmla="*/ 3100206 h 5472"/>
                      <a:gd name="T58" fmla="*/ 1942328 w 5856"/>
                      <a:gd name="T59" fmla="*/ 2744736 h 5472"/>
                      <a:gd name="T60" fmla="*/ 2132876 w 5856"/>
                      <a:gd name="T61" fmla="*/ 3114171 h 5472"/>
                      <a:gd name="T62" fmla="*/ 2483486 w 5856"/>
                      <a:gd name="T63" fmla="*/ 1744342 h 5472"/>
                      <a:gd name="T64" fmla="*/ 2336129 w 5856"/>
                      <a:gd name="T65" fmla="*/ 1971589 h 5472"/>
                      <a:gd name="T66" fmla="*/ 2107470 w 5856"/>
                      <a:gd name="T67" fmla="*/ 1984284 h 5472"/>
                      <a:gd name="T68" fmla="*/ 2536840 w 5856"/>
                      <a:gd name="T69" fmla="*/ 1350786 h 5472"/>
                      <a:gd name="T70" fmla="*/ 2451728 w 5856"/>
                      <a:gd name="T71" fmla="*/ 1727838 h 5472"/>
                      <a:gd name="T72" fmla="*/ 2022358 w 5856"/>
                      <a:gd name="T73" fmla="*/ 2660947 h 5472"/>
                      <a:gd name="T74" fmla="*/ 1906759 w 5856"/>
                      <a:gd name="T75" fmla="*/ 2780283 h 5472"/>
                      <a:gd name="T76" fmla="*/ 2087145 w 5856"/>
                      <a:gd name="T77" fmla="*/ 2730772 h 5472"/>
                      <a:gd name="T78" fmla="*/ 1878811 w 5856"/>
                      <a:gd name="T79" fmla="*/ 2870420 h 5472"/>
                      <a:gd name="T80" fmla="*/ 1669208 w 5856"/>
                      <a:gd name="T81" fmla="*/ 3111632 h 5472"/>
                      <a:gd name="T82" fmla="*/ 2046494 w 5856"/>
                      <a:gd name="T83" fmla="*/ 2306747 h 5472"/>
                      <a:gd name="T84" fmla="*/ 3226627 w 5856"/>
                      <a:gd name="T85" fmla="*/ 603030 h 5472"/>
                      <a:gd name="T86" fmla="*/ 2160824 w 5856"/>
                      <a:gd name="T87" fmla="*/ 505275 h 5472"/>
                      <a:gd name="T88" fmla="*/ 1448171 w 5856"/>
                      <a:gd name="T89" fmla="*/ 275489 h 5472"/>
                      <a:gd name="T90" fmla="*/ 899390 w 5856"/>
                      <a:gd name="T91" fmla="*/ 483693 h 5472"/>
                      <a:gd name="T92" fmla="*/ 736789 w 5856"/>
                      <a:gd name="T93" fmla="*/ 700784 h 5472"/>
                      <a:gd name="T94" fmla="*/ 137195 w 5856"/>
                      <a:gd name="T95" fmla="*/ 684280 h 5472"/>
                      <a:gd name="T96" fmla="*/ 415396 w 5856"/>
                      <a:gd name="T97" fmla="*/ 2273739 h 5472"/>
                      <a:gd name="T98" fmla="*/ 814279 w 5856"/>
                      <a:gd name="T99" fmla="*/ 2748545 h 5472"/>
                      <a:gd name="T100" fmla="*/ 1185214 w 5856"/>
                      <a:gd name="T101" fmla="*/ 2338485 h 5472"/>
                      <a:gd name="T102" fmla="*/ 1393547 w 5856"/>
                      <a:gd name="T103" fmla="*/ 2695225 h 5472"/>
                      <a:gd name="T104" fmla="*/ 1451982 w 5856"/>
                      <a:gd name="T105" fmla="*/ 2856456 h 5472"/>
                      <a:gd name="T106" fmla="*/ 1629828 w 5856"/>
                      <a:gd name="T107" fmla="*/ 2740928 h 5472"/>
                      <a:gd name="T108" fmla="*/ 1744157 w 5856"/>
                      <a:gd name="T109" fmla="*/ 2391805 h 5472"/>
                      <a:gd name="T110" fmla="*/ 1933435 w 5856"/>
                      <a:gd name="T111" fmla="*/ 2254696 h 5472"/>
                      <a:gd name="T112" fmla="*/ 1986789 w 5856"/>
                      <a:gd name="T113" fmla="*/ 2059187 h 5472"/>
                      <a:gd name="T114" fmla="*/ 1905488 w 5856"/>
                      <a:gd name="T115" fmla="*/ 1812897 h 5472"/>
                      <a:gd name="T116" fmla="*/ 2103659 w 5856"/>
                      <a:gd name="T117" fmla="*/ 1858600 h 5472"/>
                      <a:gd name="T118" fmla="*/ 2129066 w 5856"/>
                      <a:gd name="T119" fmla="*/ 1809089 h 5472"/>
                      <a:gd name="T120" fmla="*/ 2413618 w 5856"/>
                      <a:gd name="T121" fmla="*/ 1277153 h 5472"/>
                      <a:gd name="T122" fmla="*/ 3003049 w 5856"/>
                      <a:gd name="T123" fmla="*/ 983890 h 5472"/>
                      <a:gd name="T124" fmla="*/ 3079269 w 5856"/>
                      <a:gd name="T125" fmla="*/ 1027054 h 5472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60000 65536"/>
                      <a:gd name="T160" fmla="*/ 0 60000 65536"/>
                      <a:gd name="T161" fmla="*/ 0 60000 65536"/>
                      <a:gd name="T162" fmla="*/ 0 60000 65536"/>
                      <a:gd name="T163" fmla="*/ 0 60000 65536"/>
                      <a:gd name="T164" fmla="*/ 0 60000 65536"/>
                      <a:gd name="T165" fmla="*/ 0 60000 65536"/>
                      <a:gd name="T166" fmla="*/ 0 60000 65536"/>
                      <a:gd name="T167" fmla="*/ 0 60000 65536"/>
                      <a:gd name="T168" fmla="*/ 0 60000 65536"/>
                      <a:gd name="T169" fmla="*/ 0 60000 65536"/>
                      <a:gd name="T170" fmla="*/ 0 60000 65536"/>
                      <a:gd name="T171" fmla="*/ 0 60000 65536"/>
                      <a:gd name="T172" fmla="*/ 0 60000 65536"/>
                      <a:gd name="T173" fmla="*/ 0 60000 65536"/>
                      <a:gd name="T174" fmla="*/ 0 60000 65536"/>
                      <a:gd name="T175" fmla="*/ 0 60000 65536"/>
                      <a:gd name="T176" fmla="*/ 0 60000 65536"/>
                      <a:gd name="T177" fmla="*/ 0 60000 65536"/>
                      <a:gd name="T178" fmla="*/ 0 60000 65536"/>
                      <a:gd name="T179" fmla="*/ 0 60000 65536"/>
                      <a:gd name="T180" fmla="*/ 0 60000 65536"/>
                      <a:gd name="T181" fmla="*/ 0 60000 65536"/>
                      <a:gd name="T182" fmla="*/ 0 60000 65536"/>
                      <a:gd name="T183" fmla="*/ 0 60000 65536"/>
                      <a:gd name="T184" fmla="*/ 0 60000 65536"/>
                      <a:gd name="T185" fmla="*/ 0 60000 65536"/>
                      <a:gd name="T186" fmla="*/ 0 60000 65536"/>
                      <a:gd name="T187" fmla="*/ 0 60000 65536"/>
                      <a:gd name="T188" fmla="*/ 0 60000 65536"/>
                      <a:gd name="T189" fmla="*/ 0 w 5856"/>
                      <a:gd name="T190" fmla="*/ 0 h 5472"/>
                      <a:gd name="T191" fmla="*/ 5856 w 5856"/>
                      <a:gd name="T192" fmla="*/ 5472 h 5472"/>
                    </a:gdLst>
                    <a:ahLst/>
                    <a:cxnLst>
                      <a:cxn ang="T126">
                        <a:pos x="T0" y="T1"/>
                      </a:cxn>
                      <a:cxn ang="T127">
                        <a:pos x="T2" y="T3"/>
                      </a:cxn>
                      <a:cxn ang="T128">
                        <a:pos x="T4" y="T5"/>
                      </a:cxn>
                      <a:cxn ang="T129">
                        <a:pos x="T6" y="T7"/>
                      </a:cxn>
                      <a:cxn ang="T130">
                        <a:pos x="T8" y="T9"/>
                      </a:cxn>
                      <a:cxn ang="T131">
                        <a:pos x="T10" y="T11"/>
                      </a:cxn>
                      <a:cxn ang="T132">
                        <a:pos x="T12" y="T13"/>
                      </a:cxn>
                      <a:cxn ang="T133">
                        <a:pos x="T14" y="T15"/>
                      </a:cxn>
                      <a:cxn ang="T134">
                        <a:pos x="T16" y="T17"/>
                      </a:cxn>
                      <a:cxn ang="T135">
                        <a:pos x="T18" y="T19"/>
                      </a:cxn>
                      <a:cxn ang="T136">
                        <a:pos x="T20" y="T21"/>
                      </a:cxn>
                      <a:cxn ang="T137">
                        <a:pos x="T22" y="T23"/>
                      </a:cxn>
                      <a:cxn ang="T138">
                        <a:pos x="T24" y="T25"/>
                      </a:cxn>
                      <a:cxn ang="T139">
                        <a:pos x="T26" y="T27"/>
                      </a:cxn>
                      <a:cxn ang="T140">
                        <a:pos x="T28" y="T29"/>
                      </a:cxn>
                      <a:cxn ang="T141">
                        <a:pos x="T30" y="T31"/>
                      </a:cxn>
                      <a:cxn ang="T142">
                        <a:pos x="T32" y="T33"/>
                      </a:cxn>
                      <a:cxn ang="T143">
                        <a:pos x="T34" y="T35"/>
                      </a:cxn>
                      <a:cxn ang="T144">
                        <a:pos x="T36" y="T37"/>
                      </a:cxn>
                      <a:cxn ang="T145">
                        <a:pos x="T38" y="T39"/>
                      </a:cxn>
                      <a:cxn ang="T146">
                        <a:pos x="T40" y="T41"/>
                      </a:cxn>
                      <a:cxn ang="T147">
                        <a:pos x="T42" y="T43"/>
                      </a:cxn>
                      <a:cxn ang="T148">
                        <a:pos x="T44" y="T45"/>
                      </a:cxn>
                      <a:cxn ang="T149">
                        <a:pos x="T46" y="T47"/>
                      </a:cxn>
                      <a:cxn ang="T150">
                        <a:pos x="T48" y="T49"/>
                      </a:cxn>
                      <a:cxn ang="T151">
                        <a:pos x="T50" y="T51"/>
                      </a:cxn>
                      <a:cxn ang="T152">
                        <a:pos x="T52" y="T53"/>
                      </a:cxn>
                      <a:cxn ang="T153">
                        <a:pos x="T54" y="T55"/>
                      </a:cxn>
                      <a:cxn ang="T154">
                        <a:pos x="T56" y="T57"/>
                      </a:cxn>
                      <a:cxn ang="T155">
                        <a:pos x="T58" y="T59"/>
                      </a:cxn>
                      <a:cxn ang="T156">
                        <a:pos x="T60" y="T61"/>
                      </a:cxn>
                      <a:cxn ang="T157">
                        <a:pos x="T62" y="T63"/>
                      </a:cxn>
                      <a:cxn ang="T158">
                        <a:pos x="T64" y="T65"/>
                      </a:cxn>
                      <a:cxn ang="T159">
                        <a:pos x="T66" y="T67"/>
                      </a:cxn>
                      <a:cxn ang="T160">
                        <a:pos x="T68" y="T69"/>
                      </a:cxn>
                      <a:cxn ang="T161">
                        <a:pos x="T70" y="T71"/>
                      </a:cxn>
                      <a:cxn ang="T162">
                        <a:pos x="T72" y="T73"/>
                      </a:cxn>
                      <a:cxn ang="T163">
                        <a:pos x="T74" y="T75"/>
                      </a:cxn>
                      <a:cxn ang="T164">
                        <a:pos x="T76" y="T77"/>
                      </a:cxn>
                      <a:cxn ang="T165">
                        <a:pos x="T78" y="T79"/>
                      </a:cxn>
                      <a:cxn ang="T166">
                        <a:pos x="T80" y="T81"/>
                      </a:cxn>
                      <a:cxn ang="T167">
                        <a:pos x="T82" y="T83"/>
                      </a:cxn>
                      <a:cxn ang="T168">
                        <a:pos x="T84" y="T85"/>
                      </a:cxn>
                      <a:cxn ang="T169">
                        <a:pos x="T86" y="T87"/>
                      </a:cxn>
                      <a:cxn ang="T170">
                        <a:pos x="T88" y="T89"/>
                      </a:cxn>
                      <a:cxn ang="T171">
                        <a:pos x="T90" y="T91"/>
                      </a:cxn>
                      <a:cxn ang="T172">
                        <a:pos x="T92" y="T93"/>
                      </a:cxn>
                      <a:cxn ang="T173">
                        <a:pos x="T94" y="T95"/>
                      </a:cxn>
                      <a:cxn ang="T174">
                        <a:pos x="T96" y="T97"/>
                      </a:cxn>
                      <a:cxn ang="T175">
                        <a:pos x="T98" y="T99"/>
                      </a:cxn>
                      <a:cxn ang="T176">
                        <a:pos x="T100" y="T101"/>
                      </a:cxn>
                      <a:cxn ang="T177">
                        <a:pos x="T102" y="T103"/>
                      </a:cxn>
                      <a:cxn ang="T178">
                        <a:pos x="T104" y="T105"/>
                      </a:cxn>
                      <a:cxn ang="T179">
                        <a:pos x="T106" y="T107"/>
                      </a:cxn>
                      <a:cxn ang="T180">
                        <a:pos x="T108" y="T109"/>
                      </a:cxn>
                      <a:cxn ang="T181">
                        <a:pos x="T110" y="T111"/>
                      </a:cxn>
                      <a:cxn ang="T182">
                        <a:pos x="T112" y="T113"/>
                      </a:cxn>
                      <a:cxn ang="T183">
                        <a:pos x="T114" y="T115"/>
                      </a:cxn>
                      <a:cxn ang="T184">
                        <a:pos x="T116" y="T117"/>
                      </a:cxn>
                      <a:cxn ang="T185">
                        <a:pos x="T118" y="T119"/>
                      </a:cxn>
                      <a:cxn ang="T186">
                        <a:pos x="T120" y="T121"/>
                      </a:cxn>
                      <a:cxn ang="T187">
                        <a:pos x="T122" y="T123"/>
                      </a:cxn>
                      <a:cxn ang="T188">
                        <a:pos x="T124" y="T125"/>
                      </a:cxn>
                    </a:cxnLst>
                    <a:rect l="T189" t="T190" r="T191" b="T192"/>
                    <a:pathLst>
                      <a:path w="5856" h="5472">
                        <a:moveTo>
                          <a:pt x="1912" y="64"/>
                        </a:moveTo>
                        <a:lnTo>
                          <a:pt x="1912" y="64"/>
                        </a:lnTo>
                        <a:lnTo>
                          <a:pt x="1910" y="60"/>
                        </a:lnTo>
                        <a:lnTo>
                          <a:pt x="1902" y="58"/>
                        </a:lnTo>
                        <a:lnTo>
                          <a:pt x="1882" y="54"/>
                        </a:lnTo>
                        <a:lnTo>
                          <a:pt x="1862" y="54"/>
                        </a:lnTo>
                        <a:lnTo>
                          <a:pt x="1854" y="56"/>
                        </a:lnTo>
                        <a:lnTo>
                          <a:pt x="1850" y="60"/>
                        </a:lnTo>
                        <a:lnTo>
                          <a:pt x="1850" y="62"/>
                        </a:lnTo>
                        <a:lnTo>
                          <a:pt x="1852" y="64"/>
                        </a:lnTo>
                        <a:lnTo>
                          <a:pt x="1858" y="68"/>
                        </a:lnTo>
                        <a:lnTo>
                          <a:pt x="1868" y="70"/>
                        </a:lnTo>
                        <a:lnTo>
                          <a:pt x="1880" y="70"/>
                        </a:lnTo>
                        <a:lnTo>
                          <a:pt x="1902" y="68"/>
                        </a:lnTo>
                        <a:lnTo>
                          <a:pt x="1908" y="66"/>
                        </a:lnTo>
                        <a:lnTo>
                          <a:pt x="1912" y="64"/>
                        </a:lnTo>
                        <a:close/>
                        <a:moveTo>
                          <a:pt x="1078" y="706"/>
                        </a:moveTo>
                        <a:lnTo>
                          <a:pt x="1078" y="706"/>
                        </a:lnTo>
                        <a:lnTo>
                          <a:pt x="1094" y="702"/>
                        </a:lnTo>
                        <a:lnTo>
                          <a:pt x="1100" y="700"/>
                        </a:lnTo>
                        <a:lnTo>
                          <a:pt x="1104" y="698"/>
                        </a:lnTo>
                        <a:lnTo>
                          <a:pt x="1104" y="694"/>
                        </a:lnTo>
                        <a:lnTo>
                          <a:pt x="1104" y="690"/>
                        </a:lnTo>
                        <a:lnTo>
                          <a:pt x="1102" y="684"/>
                        </a:lnTo>
                        <a:lnTo>
                          <a:pt x="1094" y="678"/>
                        </a:lnTo>
                        <a:lnTo>
                          <a:pt x="1082" y="674"/>
                        </a:lnTo>
                        <a:lnTo>
                          <a:pt x="1070" y="674"/>
                        </a:lnTo>
                        <a:lnTo>
                          <a:pt x="1058" y="676"/>
                        </a:lnTo>
                        <a:lnTo>
                          <a:pt x="1048" y="682"/>
                        </a:lnTo>
                        <a:lnTo>
                          <a:pt x="1040" y="688"/>
                        </a:lnTo>
                        <a:lnTo>
                          <a:pt x="1036" y="694"/>
                        </a:lnTo>
                        <a:lnTo>
                          <a:pt x="1036" y="700"/>
                        </a:lnTo>
                        <a:lnTo>
                          <a:pt x="1040" y="704"/>
                        </a:lnTo>
                        <a:lnTo>
                          <a:pt x="1048" y="708"/>
                        </a:lnTo>
                        <a:lnTo>
                          <a:pt x="1060" y="708"/>
                        </a:lnTo>
                        <a:lnTo>
                          <a:pt x="1078" y="706"/>
                        </a:lnTo>
                        <a:close/>
                        <a:moveTo>
                          <a:pt x="1928" y="154"/>
                        </a:moveTo>
                        <a:lnTo>
                          <a:pt x="1928" y="154"/>
                        </a:lnTo>
                        <a:lnTo>
                          <a:pt x="1914" y="152"/>
                        </a:lnTo>
                        <a:lnTo>
                          <a:pt x="1902" y="154"/>
                        </a:lnTo>
                        <a:lnTo>
                          <a:pt x="1894" y="156"/>
                        </a:lnTo>
                        <a:lnTo>
                          <a:pt x="1890" y="160"/>
                        </a:lnTo>
                        <a:lnTo>
                          <a:pt x="1890" y="164"/>
                        </a:lnTo>
                        <a:lnTo>
                          <a:pt x="1894" y="168"/>
                        </a:lnTo>
                        <a:lnTo>
                          <a:pt x="1900" y="172"/>
                        </a:lnTo>
                        <a:lnTo>
                          <a:pt x="1910" y="176"/>
                        </a:lnTo>
                        <a:lnTo>
                          <a:pt x="1920" y="178"/>
                        </a:lnTo>
                        <a:lnTo>
                          <a:pt x="1926" y="180"/>
                        </a:lnTo>
                        <a:lnTo>
                          <a:pt x="1932" y="186"/>
                        </a:lnTo>
                        <a:lnTo>
                          <a:pt x="1934" y="188"/>
                        </a:lnTo>
                        <a:lnTo>
                          <a:pt x="1938" y="190"/>
                        </a:lnTo>
                        <a:lnTo>
                          <a:pt x="1956" y="188"/>
                        </a:lnTo>
                        <a:lnTo>
                          <a:pt x="1982" y="180"/>
                        </a:lnTo>
                        <a:lnTo>
                          <a:pt x="1996" y="174"/>
                        </a:lnTo>
                        <a:lnTo>
                          <a:pt x="2000" y="172"/>
                        </a:lnTo>
                        <a:lnTo>
                          <a:pt x="2000" y="170"/>
                        </a:lnTo>
                        <a:lnTo>
                          <a:pt x="1998" y="168"/>
                        </a:lnTo>
                        <a:lnTo>
                          <a:pt x="1994" y="166"/>
                        </a:lnTo>
                        <a:lnTo>
                          <a:pt x="1982" y="162"/>
                        </a:lnTo>
                        <a:lnTo>
                          <a:pt x="1964" y="158"/>
                        </a:lnTo>
                        <a:lnTo>
                          <a:pt x="1928" y="154"/>
                        </a:lnTo>
                        <a:close/>
                        <a:moveTo>
                          <a:pt x="526" y="138"/>
                        </a:moveTo>
                        <a:lnTo>
                          <a:pt x="526" y="138"/>
                        </a:lnTo>
                        <a:lnTo>
                          <a:pt x="532" y="144"/>
                        </a:lnTo>
                        <a:lnTo>
                          <a:pt x="538" y="148"/>
                        </a:lnTo>
                        <a:lnTo>
                          <a:pt x="552" y="152"/>
                        </a:lnTo>
                        <a:lnTo>
                          <a:pt x="558" y="154"/>
                        </a:lnTo>
                        <a:lnTo>
                          <a:pt x="562" y="152"/>
                        </a:lnTo>
                        <a:lnTo>
                          <a:pt x="564" y="150"/>
                        </a:lnTo>
                        <a:lnTo>
                          <a:pt x="564" y="146"/>
                        </a:lnTo>
                        <a:lnTo>
                          <a:pt x="564" y="142"/>
                        </a:lnTo>
                        <a:lnTo>
                          <a:pt x="568" y="140"/>
                        </a:lnTo>
                        <a:lnTo>
                          <a:pt x="572" y="136"/>
                        </a:lnTo>
                        <a:lnTo>
                          <a:pt x="582" y="136"/>
                        </a:lnTo>
                        <a:lnTo>
                          <a:pt x="600" y="134"/>
                        </a:lnTo>
                        <a:lnTo>
                          <a:pt x="604" y="132"/>
                        </a:lnTo>
                        <a:lnTo>
                          <a:pt x="606" y="130"/>
                        </a:lnTo>
                        <a:lnTo>
                          <a:pt x="604" y="128"/>
                        </a:lnTo>
                        <a:lnTo>
                          <a:pt x="598" y="126"/>
                        </a:lnTo>
                        <a:lnTo>
                          <a:pt x="580" y="122"/>
                        </a:lnTo>
                        <a:lnTo>
                          <a:pt x="556" y="120"/>
                        </a:lnTo>
                        <a:lnTo>
                          <a:pt x="534" y="122"/>
                        </a:lnTo>
                        <a:lnTo>
                          <a:pt x="526" y="124"/>
                        </a:lnTo>
                        <a:lnTo>
                          <a:pt x="522" y="126"/>
                        </a:lnTo>
                        <a:lnTo>
                          <a:pt x="522" y="132"/>
                        </a:lnTo>
                        <a:lnTo>
                          <a:pt x="526" y="138"/>
                        </a:lnTo>
                        <a:close/>
                        <a:moveTo>
                          <a:pt x="658" y="948"/>
                        </a:moveTo>
                        <a:lnTo>
                          <a:pt x="658" y="948"/>
                        </a:lnTo>
                        <a:lnTo>
                          <a:pt x="658" y="944"/>
                        </a:lnTo>
                        <a:lnTo>
                          <a:pt x="656" y="942"/>
                        </a:lnTo>
                        <a:lnTo>
                          <a:pt x="644" y="936"/>
                        </a:lnTo>
                        <a:lnTo>
                          <a:pt x="628" y="926"/>
                        </a:lnTo>
                        <a:lnTo>
                          <a:pt x="620" y="920"/>
                        </a:lnTo>
                        <a:lnTo>
                          <a:pt x="612" y="912"/>
                        </a:lnTo>
                        <a:lnTo>
                          <a:pt x="602" y="904"/>
                        </a:lnTo>
                        <a:lnTo>
                          <a:pt x="594" y="904"/>
                        </a:lnTo>
                        <a:lnTo>
                          <a:pt x="588" y="906"/>
                        </a:lnTo>
                        <a:lnTo>
                          <a:pt x="582" y="908"/>
                        </a:lnTo>
                        <a:lnTo>
                          <a:pt x="580" y="910"/>
                        </a:lnTo>
                        <a:lnTo>
                          <a:pt x="580" y="912"/>
                        </a:lnTo>
                        <a:lnTo>
                          <a:pt x="582" y="916"/>
                        </a:lnTo>
                        <a:lnTo>
                          <a:pt x="584" y="920"/>
                        </a:lnTo>
                        <a:lnTo>
                          <a:pt x="582" y="920"/>
                        </a:lnTo>
                        <a:lnTo>
                          <a:pt x="578" y="918"/>
                        </a:lnTo>
                        <a:lnTo>
                          <a:pt x="576" y="918"/>
                        </a:lnTo>
                        <a:lnTo>
                          <a:pt x="574" y="920"/>
                        </a:lnTo>
                        <a:lnTo>
                          <a:pt x="576" y="924"/>
                        </a:lnTo>
                        <a:lnTo>
                          <a:pt x="580" y="930"/>
                        </a:lnTo>
                        <a:lnTo>
                          <a:pt x="588" y="940"/>
                        </a:lnTo>
                        <a:lnTo>
                          <a:pt x="594" y="944"/>
                        </a:lnTo>
                        <a:lnTo>
                          <a:pt x="596" y="946"/>
                        </a:lnTo>
                        <a:lnTo>
                          <a:pt x="600" y="944"/>
                        </a:lnTo>
                        <a:lnTo>
                          <a:pt x="600" y="942"/>
                        </a:lnTo>
                        <a:lnTo>
                          <a:pt x="604" y="942"/>
                        </a:lnTo>
                        <a:lnTo>
                          <a:pt x="610" y="942"/>
                        </a:lnTo>
                        <a:lnTo>
                          <a:pt x="618" y="946"/>
                        </a:lnTo>
                        <a:lnTo>
                          <a:pt x="620" y="948"/>
                        </a:lnTo>
                        <a:lnTo>
                          <a:pt x="620" y="952"/>
                        </a:lnTo>
                        <a:lnTo>
                          <a:pt x="620" y="956"/>
                        </a:lnTo>
                        <a:lnTo>
                          <a:pt x="624" y="958"/>
                        </a:lnTo>
                        <a:lnTo>
                          <a:pt x="638" y="956"/>
                        </a:lnTo>
                        <a:lnTo>
                          <a:pt x="652" y="954"/>
                        </a:lnTo>
                        <a:lnTo>
                          <a:pt x="656" y="950"/>
                        </a:lnTo>
                        <a:lnTo>
                          <a:pt x="658" y="948"/>
                        </a:lnTo>
                        <a:close/>
                        <a:moveTo>
                          <a:pt x="768" y="460"/>
                        </a:moveTo>
                        <a:lnTo>
                          <a:pt x="768" y="460"/>
                        </a:lnTo>
                        <a:lnTo>
                          <a:pt x="752" y="466"/>
                        </a:lnTo>
                        <a:lnTo>
                          <a:pt x="742" y="468"/>
                        </a:lnTo>
                        <a:lnTo>
                          <a:pt x="736" y="468"/>
                        </a:lnTo>
                        <a:lnTo>
                          <a:pt x="732" y="466"/>
                        </a:lnTo>
                        <a:lnTo>
                          <a:pt x="728" y="462"/>
                        </a:lnTo>
                        <a:lnTo>
                          <a:pt x="722" y="460"/>
                        </a:lnTo>
                        <a:lnTo>
                          <a:pt x="712" y="458"/>
                        </a:lnTo>
                        <a:lnTo>
                          <a:pt x="698" y="460"/>
                        </a:lnTo>
                        <a:lnTo>
                          <a:pt x="682" y="462"/>
                        </a:lnTo>
                        <a:lnTo>
                          <a:pt x="674" y="464"/>
                        </a:lnTo>
                        <a:lnTo>
                          <a:pt x="672" y="468"/>
                        </a:lnTo>
                        <a:lnTo>
                          <a:pt x="672" y="470"/>
                        </a:lnTo>
                        <a:lnTo>
                          <a:pt x="674" y="474"/>
                        </a:lnTo>
                        <a:lnTo>
                          <a:pt x="674" y="476"/>
                        </a:lnTo>
                        <a:lnTo>
                          <a:pt x="672" y="478"/>
                        </a:lnTo>
                        <a:lnTo>
                          <a:pt x="664" y="476"/>
                        </a:lnTo>
                        <a:lnTo>
                          <a:pt x="652" y="478"/>
                        </a:lnTo>
                        <a:lnTo>
                          <a:pt x="636" y="480"/>
                        </a:lnTo>
                        <a:lnTo>
                          <a:pt x="620" y="484"/>
                        </a:lnTo>
                        <a:lnTo>
                          <a:pt x="602" y="492"/>
                        </a:lnTo>
                        <a:lnTo>
                          <a:pt x="584" y="500"/>
                        </a:lnTo>
                        <a:lnTo>
                          <a:pt x="568" y="508"/>
                        </a:lnTo>
                        <a:lnTo>
                          <a:pt x="554" y="518"/>
                        </a:lnTo>
                        <a:lnTo>
                          <a:pt x="544" y="528"/>
                        </a:lnTo>
                        <a:lnTo>
                          <a:pt x="538" y="536"/>
                        </a:lnTo>
                        <a:lnTo>
                          <a:pt x="532" y="538"/>
                        </a:lnTo>
                        <a:lnTo>
                          <a:pt x="528" y="538"/>
                        </a:lnTo>
                        <a:lnTo>
                          <a:pt x="526" y="538"/>
                        </a:lnTo>
                        <a:lnTo>
                          <a:pt x="524" y="536"/>
                        </a:lnTo>
                        <a:lnTo>
                          <a:pt x="520" y="534"/>
                        </a:lnTo>
                        <a:lnTo>
                          <a:pt x="514" y="536"/>
                        </a:lnTo>
                        <a:lnTo>
                          <a:pt x="506" y="542"/>
                        </a:lnTo>
                        <a:lnTo>
                          <a:pt x="498" y="548"/>
                        </a:lnTo>
                        <a:lnTo>
                          <a:pt x="494" y="550"/>
                        </a:lnTo>
                        <a:lnTo>
                          <a:pt x="490" y="548"/>
                        </a:lnTo>
                        <a:lnTo>
                          <a:pt x="488" y="546"/>
                        </a:lnTo>
                        <a:lnTo>
                          <a:pt x="488" y="544"/>
                        </a:lnTo>
                        <a:lnTo>
                          <a:pt x="484" y="542"/>
                        </a:lnTo>
                        <a:lnTo>
                          <a:pt x="480" y="542"/>
                        </a:lnTo>
                        <a:lnTo>
                          <a:pt x="474" y="546"/>
                        </a:lnTo>
                        <a:lnTo>
                          <a:pt x="470" y="550"/>
                        </a:lnTo>
                        <a:lnTo>
                          <a:pt x="468" y="554"/>
                        </a:lnTo>
                        <a:lnTo>
                          <a:pt x="470" y="558"/>
                        </a:lnTo>
                        <a:lnTo>
                          <a:pt x="474" y="560"/>
                        </a:lnTo>
                        <a:lnTo>
                          <a:pt x="480" y="564"/>
                        </a:lnTo>
                        <a:lnTo>
                          <a:pt x="480" y="568"/>
                        </a:lnTo>
                        <a:lnTo>
                          <a:pt x="476" y="570"/>
                        </a:lnTo>
                        <a:lnTo>
                          <a:pt x="472" y="572"/>
                        </a:lnTo>
                        <a:lnTo>
                          <a:pt x="470" y="576"/>
                        </a:lnTo>
                        <a:lnTo>
                          <a:pt x="472" y="578"/>
                        </a:lnTo>
                        <a:lnTo>
                          <a:pt x="476" y="580"/>
                        </a:lnTo>
                        <a:lnTo>
                          <a:pt x="478" y="582"/>
                        </a:lnTo>
                        <a:lnTo>
                          <a:pt x="478" y="584"/>
                        </a:lnTo>
                        <a:lnTo>
                          <a:pt x="476" y="586"/>
                        </a:lnTo>
                        <a:lnTo>
                          <a:pt x="468" y="586"/>
                        </a:lnTo>
                        <a:lnTo>
                          <a:pt x="460" y="588"/>
                        </a:lnTo>
                        <a:lnTo>
                          <a:pt x="454" y="594"/>
                        </a:lnTo>
                        <a:lnTo>
                          <a:pt x="450" y="600"/>
                        </a:lnTo>
                        <a:lnTo>
                          <a:pt x="446" y="606"/>
                        </a:lnTo>
                        <a:lnTo>
                          <a:pt x="442" y="614"/>
                        </a:lnTo>
                        <a:lnTo>
                          <a:pt x="436" y="622"/>
                        </a:lnTo>
                        <a:lnTo>
                          <a:pt x="426" y="630"/>
                        </a:lnTo>
                        <a:lnTo>
                          <a:pt x="414" y="636"/>
                        </a:lnTo>
                        <a:lnTo>
                          <a:pt x="390" y="648"/>
                        </a:lnTo>
                        <a:lnTo>
                          <a:pt x="384" y="654"/>
                        </a:lnTo>
                        <a:lnTo>
                          <a:pt x="380" y="658"/>
                        </a:lnTo>
                        <a:lnTo>
                          <a:pt x="380" y="662"/>
                        </a:lnTo>
                        <a:lnTo>
                          <a:pt x="382" y="666"/>
                        </a:lnTo>
                        <a:lnTo>
                          <a:pt x="390" y="666"/>
                        </a:lnTo>
                        <a:lnTo>
                          <a:pt x="400" y="666"/>
                        </a:lnTo>
                        <a:lnTo>
                          <a:pt x="408" y="668"/>
                        </a:lnTo>
                        <a:lnTo>
                          <a:pt x="410" y="670"/>
                        </a:lnTo>
                        <a:lnTo>
                          <a:pt x="408" y="674"/>
                        </a:lnTo>
                        <a:lnTo>
                          <a:pt x="406" y="678"/>
                        </a:lnTo>
                        <a:lnTo>
                          <a:pt x="402" y="680"/>
                        </a:lnTo>
                        <a:lnTo>
                          <a:pt x="402" y="684"/>
                        </a:lnTo>
                        <a:lnTo>
                          <a:pt x="406" y="684"/>
                        </a:lnTo>
                        <a:lnTo>
                          <a:pt x="416" y="682"/>
                        </a:lnTo>
                        <a:lnTo>
                          <a:pt x="438" y="676"/>
                        </a:lnTo>
                        <a:lnTo>
                          <a:pt x="446" y="676"/>
                        </a:lnTo>
                        <a:lnTo>
                          <a:pt x="454" y="676"/>
                        </a:lnTo>
                        <a:lnTo>
                          <a:pt x="460" y="678"/>
                        </a:lnTo>
                        <a:lnTo>
                          <a:pt x="466" y="682"/>
                        </a:lnTo>
                        <a:lnTo>
                          <a:pt x="486" y="692"/>
                        </a:lnTo>
                        <a:lnTo>
                          <a:pt x="496" y="696"/>
                        </a:lnTo>
                        <a:lnTo>
                          <a:pt x="508" y="694"/>
                        </a:lnTo>
                        <a:lnTo>
                          <a:pt x="514" y="692"/>
                        </a:lnTo>
                        <a:lnTo>
                          <a:pt x="518" y="690"/>
                        </a:lnTo>
                        <a:lnTo>
                          <a:pt x="522" y="686"/>
                        </a:lnTo>
                        <a:lnTo>
                          <a:pt x="524" y="680"/>
                        </a:lnTo>
                        <a:lnTo>
                          <a:pt x="526" y="674"/>
                        </a:lnTo>
                        <a:lnTo>
                          <a:pt x="528" y="672"/>
                        </a:lnTo>
                        <a:lnTo>
                          <a:pt x="538" y="670"/>
                        </a:lnTo>
                        <a:lnTo>
                          <a:pt x="542" y="668"/>
                        </a:lnTo>
                        <a:lnTo>
                          <a:pt x="546" y="664"/>
                        </a:lnTo>
                        <a:lnTo>
                          <a:pt x="550" y="660"/>
                        </a:lnTo>
                        <a:lnTo>
                          <a:pt x="554" y="650"/>
                        </a:lnTo>
                        <a:lnTo>
                          <a:pt x="558" y="640"/>
                        </a:lnTo>
                        <a:lnTo>
                          <a:pt x="562" y="634"/>
                        </a:lnTo>
                        <a:lnTo>
                          <a:pt x="566" y="630"/>
                        </a:lnTo>
                        <a:lnTo>
                          <a:pt x="572" y="628"/>
                        </a:lnTo>
                        <a:lnTo>
                          <a:pt x="580" y="624"/>
                        </a:lnTo>
                        <a:lnTo>
                          <a:pt x="584" y="622"/>
                        </a:lnTo>
                        <a:lnTo>
                          <a:pt x="586" y="616"/>
                        </a:lnTo>
                        <a:lnTo>
                          <a:pt x="588" y="606"/>
                        </a:lnTo>
                        <a:lnTo>
                          <a:pt x="590" y="602"/>
                        </a:lnTo>
                        <a:lnTo>
                          <a:pt x="594" y="600"/>
                        </a:lnTo>
                        <a:lnTo>
                          <a:pt x="610" y="594"/>
                        </a:lnTo>
                        <a:lnTo>
                          <a:pt x="638" y="584"/>
                        </a:lnTo>
                        <a:lnTo>
                          <a:pt x="652" y="578"/>
                        </a:lnTo>
                        <a:lnTo>
                          <a:pt x="658" y="572"/>
                        </a:lnTo>
                        <a:lnTo>
                          <a:pt x="662" y="568"/>
                        </a:lnTo>
                        <a:lnTo>
                          <a:pt x="664" y="564"/>
                        </a:lnTo>
                        <a:lnTo>
                          <a:pt x="668" y="558"/>
                        </a:lnTo>
                        <a:lnTo>
                          <a:pt x="674" y="552"/>
                        </a:lnTo>
                        <a:lnTo>
                          <a:pt x="688" y="544"/>
                        </a:lnTo>
                        <a:lnTo>
                          <a:pt x="712" y="534"/>
                        </a:lnTo>
                        <a:lnTo>
                          <a:pt x="744" y="522"/>
                        </a:lnTo>
                        <a:lnTo>
                          <a:pt x="778" y="512"/>
                        </a:lnTo>
                        <a:lnTo>
                          <a:pt x="854" y="492"/>
                        </a:lnTo>
                        <a:lnTo>
                          <a:pt x="924" y="474"/>
                        </a:lnTo>
                        <a:lnTo>
                          <a:pt x="956" y="464"/>
                        </a:lnTo>
                        <a:lnTo>
                          <a:pt x="980" y="454"/>
                        </a:lnTo>
                        <a:lnTo>
                          <a:pt x="990" y="448"/>
                        </a:lnTo>
                        <a:lnTo>
                          <a:pt x="998" y="444"/>
                        </a:lnTo>
                        <a:lnTo>
                          <a:pt x="1002" y="438"/>
                        </a:lnTo>
                        <a:lnTo>
                          <a:pt x="1002" y="432"/>
                        </a:lnTo>
                        <a:lnTo>
                          <a:pt x="1002" y="428"/>
                        </a:lnTo>
                        <a:lnTo>
                          <a:pt x="1000" y="424"/>
                        </a:lnTo>
                        <a:lnTo>
                          <a:pt x="996" y="420"/>
                        </a:lnTo>
                        <a:lnTo>
                          <a:pt x="990" y="416"/>
                        </a:lnTo>
                        <a:lnTo>
                          <a:pt x="974" y="410"/>
                        </a:lnTo>
                        <a:lnTo>
                          <a:pt x="954" y="406"/>
                        </a:lnTo>
                        <a:lnTo>
                          <a:pt x="932" y="408"/>
                        </a:lnTo>
                        <a:lnTo>
                          <a:pt x="908" y="412"/>
                        </a:lnTo>
                        <a:lnTo>
                          <a:pt x="878" y="422"/>
                        </a:lnTo>
                        <a:lnTo>
                          <a:pt x="874" y="426"/>
                        </a:lnTo>
                        <a:lnTo>
                          <a:pt x="870" y="428"/>
                        </a:lnTo>
                        <a:lnTo>
                          <a:pt x="868" y="430"/>
                        </a:lnTo>
                        <a:lnTo>
                          <a:pt x="864" y="434"/>
                        </a:lnTo>
                        <a:lnTo>
                          <a:pt x="856" y="438"/>
                        </a:lnTo>
                        <a:lnTo>
                          <a:pt x="842" y="444"/>
                        </a:lnTo>
                        <a:lnTo>
                          <a:pt x="818" y="450"/>
                        </a:lnTo>
                        <a:lnTo>
                          <a:pt x="808" y="450"/>
                        </a:lnTo>
                        <a:lnTo>
                          <a:pt x="798" y="452"/>
                        </a:lnTo>
                        <a:lnTo>
                          <a:pt x="768" y="460"/>
                        </a:lnTo>
                        <a:close/>
                        <a:moveTo>
                          <a:pt x="484" y="70"/>
                        </a:moveTo>
                        <a:lnTo>
                          <a:pt x="484" y="70"/>
                        </a:lnTo>
                        <a:lnTo>
                          <a:pt x="482" y="70"/>
                        </a:lnTo>
                        <a:lnTo>
                          <a:pt x="484" y="70"/>
                        </a:lnTo>
                        <a:lnTo>
                          <a:pt x="490" y="72"/>
                        </a:lnTo>
                        <a:lnTo>
                          <a:pt x="500" y="74"/>
                        </a:lnTo>
                        <a:lnTo>
                          <a:pt x="510" y="78"/>
                        </a:lnTo>
                        <a:lnTo>
                          <a:pt x="528" y="86"/>
                        </a:lnTo>
                        <a:lnTo>
                          <a:pt x="538" y="86"/>
                        </a:lnTo>
                        <a:lnTo>
                          <a:pt x="554" y="86"/>
                        </a:lnTo>
                        <a:lnTo>
                          <a:pt x="568" y="86"/>
                        </a:lnTo>
                        <a:lnTo>
                          <a:pt x="568" y="84"/>
                        </a:lnTo>
                        <a:lnTo>
                          <a:pt x="566" y="82"/>
                        </a:lnTo>
                        <a:lnTo>
                          <a:pt x="544" y="76"/>
                        </a:lnTo>
                        <a:lnTo>
                          <a:pt x="530" y="72"/>
                        </a:lnTo>
                        <a:lnTo>
                          <a:pt x="512" y="70"/>
                        </a:lnTo>
                        <a:lnTo>
                          <a:pt x="496" y="68"/>
                        </a:lnTo>
                        <a:lnTo>
                          <a:pt x="484" y="70"/>
                        </a:lnTo>
                        <a:close/>
                        <a:moveTo>
                          <a:pt x="542" y="114"/>
                        </a:moveTo>
                        <a:lnTo>
                          <a:pt x="542" y="114"/>
                        </a:lnTo>
                        <a:lnTo>
                          <a:pt x="554" y="116"/>
                        </a:lnTo>
                        <a:lnTo>
                          <a:pt x="558" y="114"/>
                        </a:lnTo>
                        <a:lnTo>
                          <a:pt x="560" y="112"/>
                        </a:lnTo>
                        <a:lnTo>
                          <a:pt x="560" y="110"/>
                        </a:lnTo>
                        <a:lnTo>
                          <a:pt x="560" y="108"/>
                        </a:lnTo>
                        <a:lnTo>
                          <a:pt x="554" y="106"/>
                        </a:lnTo>
                        <a:lnTo>
                          <a:pt x="542" y="106"/>
                        </a:lnTo>
                        <a:lnTo>
                          <a:pt x="532" y="108"/>
                        </a:lnTo>
                        <a:lnTo>
                          <a:pt x="530" y="110"/>
                        </a:lnTo>
                        <a:lnTo>
                          <a:pt x="532" y="112"/>
                        </a:lnTo>
                        <a:lnTo>
                          <a:pt x="534" y="114"/>
                        </a:lnTo>
                        <a:lnTo>
                          <a:pt x="542" y="114"/>
                        </a:lnTo>
                        <a:close/>
                        <a:moveTo>
                          <a:pt x="590" y="96"/>
                        </a:moveTo>
                        <a:lnTo>
                          <a:pt x="590" y="96"/>
                        </a:lnTo>
                        <a:lnTo>
                          <a:pt x="596" y="94"/>
                        </a:lnTo>
                        <a:lnTo>
                          <a:pt x="598" y="92"/>
                        </a:lnTo>
                        <a:lnTo>
                          <a:pt x="598" y="90"/>
                        </a:lnTo>
                        <a:lnTo>
                          <a:pt x="596" y="88"/>
                        </a:lnTo>
                        <a:lnTo>
                          <a:pt x="592" y="86"/>
                        </a:lnTo>
                        <a:lnTo>
                          <a:pt x="584" y="86"/>
                        </a:lnTo>
                        <a:lnTo>
                          <a:pt x="574" y="88"/>
                        </a:lnTo>
                        <a:lnTo>
                          <a:pt x="562" y="90"/>
                        </a:lnTo>
                        <a:lnTo>
                          <a:pt x="556" y="92"/>
                        </a:lnTo>
                        <a:lnTo>
                          <a:pt x="556" y="94"/>
                        </a:lnTo>
                        <a:lnTo>
                          <a:pt x="560" y="96"/>
                        </a:lnTo>
                        <a:lnTo>
                          <a:pt x="576" y="96"/>
                        </a:lnTo>
                        <a:lnTo>
                          <a:pt x="590" y="96"/>
                        </a:lnTo>
                        <a:close/>
                        <a:moveTo>
                          <a:pt x="554" y="70"/>
                        </a:moveTo>
                        <a:lnTo>
                          <a:pt x="554" y="70"/>
                        </a:lnTo>
                        <a:lnTo>
                          <a:pt x="554" y="72"/>
                        </a:lnTo>
                        <a:lnTo>
                          <a:pt x="554" y="74"/>
                        </a:lnTo>
                        <a:lnTo>
                          <a:pt x="562" y="78"/>
                        </a:lnTo>
                        <a:lnTo>
                          <a:pt x="572" y="80"/>
                        </a:lnTo>
                        <a:lnTo>
                          <a:pt x="582" y="80"/>
                        </a:lnTo>
                        <a:lnTo>
                          <a:pt x="584" y="78"/>
                        </a:lnTo>
                        <a:lnTo>
                          <a:pt x="584" y="76"/>
                        </a:lnTo>
                        <a:lnTo>
                          <a:pt x="576" y="72"/>
                        </a:lnTo>
                        <a:lnTo>
                          <a:pt x="564" y="68"/>
                        </a:lnTo>
                        <a:lnTo>
                          <a:pt x="558" y="68"/>
                        </a:lnTo>
                        <a:lnTo>
                          <a:pt x="554" y="70"/>
                        </a:lnTo>
                        <a:close/>
                        <a:moveTo>
                          <a:pt x="1962" y="108"/>
                        </a:moveTo>
                        <a:lnTo>
                          <a:pt x="1962" y="108"/>
                        </a:lnTo>
                        <a:lnTo>
                          <a:pt x="1950" y="114"/>
                        </a:lnTo>
                        <a:lnTo>
                          <a:pt x="1938" y="120"/>
                        </a:lnTo>
                        <a:lnTo>
                          <a:pt x="1916" y="128"/>
                        </a:lnTo>
                        <a:lnTo>
                          <a:pt x="1908" y="132"/>
                        </a:lnTo>
                        <a:lnTo>
                          <a:pt x="1906" y="134"/>
                        </a:lnTo>
                        <a:lnTo>
                          <a:pt x="1908" y="136"/>
                        </a:lnTo>
                        <a:lnTo>
                          <a:pt x="1918" y="138"/>
                        </a:lnTo>
                        <a:lnTo>
                          <a:pt x="1930" y="138"/>
                        </a:lnTo>
                        <a:lnTo>
                          <a:pt x="1938" y="142"/>
                        </a:lnTo>
                        <a:lnTo>
                          <a:pt x="1952" y="146"/>
                        </a:lnTo>
                        <a:lnTo>
                          <a:pt x="1968" y="154"/>
                        </a:lnTo>
                        <a:lnTo>
                          <a:pt x="1980" y="156"/>
                        </a:lnTo>
                        <a:lnTo>
                          <a:pt x="1994" y="158"/>
                        </a:lnTo>
                        <a:lnTo>
                          <a:pt x="2010" y="158"/>
                        </a:lnTo>
                        <a:lnTo>
                          <a:pt x="2016" y="158"/>
                        </a:lnTo>
                        <a:lnTo>
                          <a:pt x="2020" y="156"/>
                        </a:lnTo>
                        <a:lnTo>
                          <a:pt x="2022" y="152"/>
                        </a:lnTo>
                        <a:lnTo>
                          <a:pt x="2024" y="150"/>
                        </a:lnTo>
                        <a:lnTo>
                          <a:pt x="2028" y="146"/>
                        </a:lnTo>
                        <a:lnTo>
                          <a:pt x="2040" y="142"/>
                        </a:lnTo>
                        <a:lnTo>
                          <a:pt x="2058" y="140"/>
                        </a:lnTo>
                        <a:lnTo>
                          <a:pt x="2100" y="140"/>
                        </a:lnTo>
                        <a:lnTo>
                          <a:pt x="2130" y="140"/>
                        </a:lnTo>
                        <a:lnTo>
                          <a:pt x="2138" y="138"/>
                        </a:lnTo>
                        <a:lnTo>
                          <a:pt x="2142" y="136"/>
                        </a:lnTo>
                        <a:lnTo>
                          <a:pt x="2142" y="130"/>
                        </a:lnTo>
                        <a:lnTo>
                          <a:pt x="2136" y="122"/>
                        </a:lnTo>
                        <a:lnTo>
                          <a:pt x="2132" y="114"/>
                        </a:lnTo>
                        <a:lnTo>
                          <a:pt x="2132" y="112"/>
                        </a:lnTo>
                        <a:lnTo>
                          <a:pt x="2134" y="110"/>
                        </a:lnTo>
                        <a:lnTo>
                          <a:pt x="2140" y="108"/>
                        </a:lnTo>
                        <a:lnTo>
                          <a:pt x="2146" y="106"/>
                        </a:lnTo>
                        <a:lnTo>
                          <a:pt x="2162" y="104"/>
                        </a:lnTo>
                        <a:lnTo>
                          <a:pt x="2164" y="102"/>
                        </a:lnTo>
                        <a:lnTo>
                          <a:pt x="2166" y="100"/>
                        </a:lnTo>
                        <a:lnTo>
                          <a:pt x="2164" y="96"/>
                        </a:lnTo>
                        <a:lnTo>
                          <a:pt x="2160" y="92"/>
                        </a:lnTo>
                        <a:lnTo>
                          <a:pt x="2154" y="90"/>
                        </a:lnTo>
                        <a:lnTo>
                          <a:pt x="2142" y="88"/>
                        </a:lnTo>
                        <a:lnTo>
                          <a:pt x="2136" y="88"/>
                        </a:lnTo>
                        <a:lnTo>
                          <a:pt x="2128" y="86"/>
                        </a:lnTo>
                        <a:lnTo>
                          <a:pt x="2118" y="82"/>
                        </a:lnTo>
                        <a:lnTo>
                          <a:pt x="2110" y="74"/>
                        </a:lnTo>
                        <a:lnTo>
                          <a:pt x="2090" y="60"/>
                        </a:lnTo>
                        <a:lnTo>
                          <a:pt x="2082" y="56"/>
                        </a:lnTo>
                        <a:lnTo>
                          <a:pt x="2076" y="52"/>
                        </a:lnTo>
                        <a:lnTo>
                          <a:pt x="2068" y="50"/>
                        </a:lnTo>
                        <a:lnTo>
                          <a:pt x="2060" y="50"/>
                        </a:lnTo>
                        <a:lnTo>
                          <a:pt x="2052" y="54"/>
                        </a:lnTo>
                        <a:lnTo>
                          <a:pt x="2044" y="58"/>
                        </a:lnTo>
                        <a:lnTo>
                          <a:pt x="2034" y="62"/>
                        </a:lnTo>
                        <a:lnTo>
                          <a:pt x="2026" y="66"/>
                        </a:lnTo>
                        <a:lnTo>
                          <a:pt x="2008" y="68"/>
                        </a:lnTo>
                        <a:lnTo>
                          <a:pt x="1988" y="74"/>
                        </a:lnTo>
                        <a:lnTo>
                          <a:pt x="1978" y="78"/>
                        </a:lnTo>
                        <a:lnTo>
                          <a:pt x="1964" y="84"/>
                        </a:lnTo>
                        <a:lnTo>
                          <a:pt x="1954" y="92"/>
                        </a:lnTo>
                        <a:lnTo>
                          <a:pt x="1952" y="94"/>
                        </a:lnTo>
                        <a:lnTo>
                          <a:pt x="1954" y="96"/>
                        </a:lnTo>
                        <a:lnTo>
                          <a:pt x="1960" y="98"/>
                        </a:lnTo>
                        <a:lnTo>
                          <a:pt x="1964" y="98"/>
                        </a:lnTo>
                        <a:lnTo>
                          <a:pt x="1968" y="98"/>
                        </a:lnTo>
                        <a:lnTo>
                          <a:pt x="1968" y="100"/>
                        </a:lnTo>
                        <a:lnTo>
                          <a:pt x="1968" y="102"/>
                        </a:lnTo>
                        <a:lnTo>
                          <a:pt x="1962" y="108"/>
                        </a:lnTo>
                        <a:close/>
                        <a:moveTo>
                          <a:pt x="3810" y="584"/>
                        </a:moveTo>
                        <a:lnTo>
                          <a:pt x="3810" y="584"/>
                        </a:lnTo>
                        <a:lnTo>
                          <a:pt x="3826" y="588"/>
                        </a:lnTo>
                        <a:lnTo>
                          <a:pt x="3834" y="588"/>
                        </a:lnTo>
                        <a:lnTo>
                          <a:pt x="3840" y="584"/>
                        </a:lnTo>
                        <a:lnTo>
                          <a:pt x="3842" y="580"/>
                        </a:lnTo>
                        <a:lnTo>
                          <a:pt x="3842" y="574"/>
                        </a:lnTo>
                        <a:lnTo>
                          <a:pt x="3846" y="570"/>
                        </a:lnTo>
                        <a:lnTo>
                          <a:pt x="3852" y="568"/>
                        </a:lnTo>
                        <a:lnTo>
                          <a:pt x="3864" y="570"/>
                        </a:lnTo>
                        <a:lnTo>
                          <a:pt x="3878" y="574"/>
                        </a:lnTo>
                        <a:lnTo>
                          <a:pt x="3890" y="572"/>
                        </a:lnTo>
                        <a:lnTo>
                          <a:pt x="3900" y="570"/>
                        </a:lnTo>
                        <a:lnTo>
                          <a:pt x="3910" y="566"/>
                        </a:lnTo>
                        <a:lnTo>
                          <a:pt x="3918" y="562"/>
                        </a:lnTo>
                        <a:lnTo>
                          <a:pt x="3926" y="560"/>
                        </a:lnTo>
                        <a:lnTo>
                          <a:pt x="3934" y="562"/>
                        </a:lnTo>
                        <a:lnTo>
                          <a:pt x="3942" y="566"/>
                        </a:lnTo>
                        <a:lnTo>
                          <a:pt x="3952" y="570"/>
                        </a:lnTo>
                        <a:lnTo>
                          <a:pt x="3962" y="572"/>
                        </a:lnTo>
                        <a:lnTo>
                          <a:pt x="3974" y="572"/>
                        </a:lnTo>
                        <a:lnTo>
                          <a:pt x="3986" y="570"/>
                        </a:lnTo>
                        <a:lnTo>
                          <a:pt x="4014" y="562"/>
                        </a:lnTo>
                        <a:lnTo>
                          <a:pt x="4048" y="552"/>
                        </a:lnTo>
                        <a:lnTo>
                          <a:pt x="4056" y="546"/>
                        </a:lnTo>
                        <a:lnTo>
                          <a:pt x="4060" y="542"/>
                        </a:lnTo>
                        <a:lnTo>
                          <a:pt x="4060" y="538"/>
                        </a:lnTo>
                        <a:lnTo>
                          <a:pt x="4056" y="534"/>
                        </a:lnTo>
                        <a:lnTo>
                          <a:pt x="4054" y="530"/>
                        </a:lnTo>
                        <a:lnTo>
                          <a:pt x="4054" y="528"/>
                        </a:lnTo>
                        <a:lnTo>
                          <a:pt x="4056" y="524"/>
                        </a:lnTo>
                        <a:lnTo>
                          <a:pt x="4066" y="524"/>
                        </a:lnTo>
                        <a:lnTo>
                          <a:pt x="4070" y="522"/>
                        </a:lnTo>
                        <a:lnTo>
                          <a:pt x="4074" y="520"/>
                        </a:lnTo>
                        <a:lnTo>
                          <a:pt x="4076" y="518"/>
                        </a:lnTo>
                        <a:lnTo>
                          <a:pt x="4074" y="516"/>
                        </a:lnTo>
                        <a:lnTo>
                          <a:pt x="4068" y="512"/>
                        </a:lnTo>
                        <a:lnTo>
                          <a:pt x="4056" y="506"/>
                        </a:lnTo>
                        <a:lnTo>
                          <a:pt x="4042" y="500"/>
                        </a:lnTo>
                        <a:lnTo>
                          <a:pt x="4026" y="498"/>
                        </a:lnTo>
                        <a:lnTo>
                          <a:pt x="4010" y="496"/>
                        </a:lnTo>
                        <a:lnTo>
                          <a:pt x="3994" y="498"/>
                        </a:lnTo>
                        <a:lnTo>
                          <a:pt x="3980" y="498"/>
                        </a:lnTo>
                        <a:lnTo>
                          <a:pt x="3968" y="496"/>
                        </a:lnTo>
                        <a:lnTo>
                          <a:pt x="3958" y="490"/>
                        </a:lnTo>
                        <a:lnTo>
                          <a:pt x="3948" y="484"/>
                        </a:lnTo>
                        <a:lnTo>
                          <a:pt x="3938" y="478"/>
                        </a:lnTo>
                        <a:lnTo>
                          <a:pt x="3928" y="472"/>
                        </a:lnTo>
                        <a:lnTo>
                          <a:pt x="3918" y="470"/>
                        </a:lnTo>
                        <a:lnTo>
                          <a:pt x="3912" y="472"/>
                        </a:lnTo>
                        <a:lnTo>
                          <a:pt x="3906" y="474"/>
                        </a:lnTo>
                        <a:lnTo>
                          <a:pt x="3898" y="480"/>
                        </a:lnTo>
                        <a:lnTo>
                          <a:pt x="3894" y="486"/>
                        </a:lnTo>
                        <a:lnTo>
                          <a:pt x="3892" y="492"/>
                        </a:lnTo>
                        <a:lnTo>
                          <a:pt x="3894" y="498"/>
                        </a:lnTo>
                        <a:lnTo>
                          <a:pt x="3900" y="506"/>
                        </a:lnTo>
                        <a:lnTo>
                          <a:pt x="3900" y="510"/>
                        </a:lnTo>
                        <a:lnTo>
                          <a:pt x="3896" y="512"/>
                        </a:lnTo>
                        <a:lnTo>
                          <a:pt x="3890" y="512"/>
                        </a:lnTo>
                        <a:lnTo>
                          <a:pt x="3882" y="508"/>
                        </a:lnTo>
                        <a:lnTo>
                          <a:pt x="3862" y="498"/>
                        </a:lnTo>
                        <a:lnTo>
                          <a:pt x="3842" y="484"/>
                        </a:lnTo>
                        <a:lnTo>
                          <a:pt x="3822" y="472"/>
                        </a:lnTo>
                        <a:lnTo>
                          <a:pt x="3814" y="468"/>
                        </a:lnTo>
                        <a:lnTo>
                          <a:pt x="3808" y="468"/>
                        </a:lnTo>
                        <a:lnTo>
                          <a:pt x="3800" y="466"/>
                        </a:lnTo>
                        <a:lnTo>
                          <a:pt x="3794" y="468"/>
                        </a:lnTo>
                        <a:lnTo>
                          <a:pt x="3778" y="476"/>
                        </a:lnTo>
                        <a:lnTo>
                          <a:pt x="3758" y="488"/>
                        </a:lnTo>
                        <a:lnTo>
                          <a:pt x="3748" y="496"/>
                        </a:lnTo>
                        <a:lnTo>
                          <a:pt x="3746" y="502"/>
                        </a:lnTo>
                        <a:lnTo>
                          <a:pt x="3746" y="508"/>
                        </a:lnTo>
                        <a:lnTo>
                          <a:pt x="3748" y="514"/>
                        </a:lnTo>
                        <a:lnTo>
                          <a:pt x="3752" y="524"/>
                        </a:lnTo>
                        <a:lnTo>
                          <a:pt x="3752" y="530"/>
                        </a:lnTo>
                        <a:lnTo>
                          <a:pt x="3746" y="532"/>
                        </a:lnTo>
                        <a:lnTo>
                          <a:pt x="3742" y="536"/>
                        </a:lnTo>
                        <a:lnTo>
                          <a:pt x="3742" y="542"/>
                        </a:lnTo>
                        <a:lnTo>
                          <a:pt x="3744" y="548"/>
                        </a:lnTo>
                        <a:lnTo>
                          <a:pt x="3752" y="554"/>
                        </a:lnTo>
                        <a:lnTo>
                          <a:pt x="3762" y="560"/>
                        </a:lnTo>
                        <a:lnTo>
                          <a:pt x="3776" y="568"/>
                        </a:lnTo>
                        <a:lnTo>
                          <a:pt x="3810" y="584"/>
                        </a:lnTo>
                        <a:close/>
                        <a:moveTo>
                          <a:pt x="4172" y="572"/>
                        </a:moveTo>
                        <a:lnTo>
                          <a:pt x="4172" y="572"/>
                        </a:lnTo>
                        <a:lnTo>
                          <a:pt x="4198" y="578"/>
                        </a:lnTo>
                        <a:lnTo>
                          <a:pt x="4218" y="578"/>
                        </a:lnTo>
                        <a:lnTo>
                          <a:pt x="4262" y="576"/>
                        </a:lnTo>
                        <a:lnTo>
                          <a:pt x="4276" y="574"/>
                        </a:lnTo>
                        <a:lnTo>
                          <a:pt x="4288" y="570"/>
                        </a:lnTo>
                        <a:lnTo>
                          <a:pt x="4294" y="566"/>
                        </a:lnTo>
                        <a:lnTo>
                          <a:pt x="4300" y="560"/>
                        </a:lnTo>
                        <a:lnTo>
                          <a:pt x="4300" y="556"/>
                        </a:lnTo>
                        <a:lnTo>
                          <a:pt x="4300" y="552"/>
                        </a:lnTo>
                        <a:lnTo>
                          <a:pt x="4296" y="550"/>
                        </a:lnTo>
                        <a:lnTo>
                          <a:pt x="4288" y="550"/>
                        </a:lnTo>
                        <a:lnTo>
                          <a:pt x="4280" y="550"/>
                        </a:lnTo>
                        <a:lnTo>
                          <a:pt x="4274" y="548"/>
                        </a:lnTo>
                        <a:lnTo>
                          <a:pt x="4266" y="540"/>
                        </a:lnTo>
                        <a:lnTo>
                          <a:pt x="4260" y="536"/>
                        </a:lnTo>
                        <a:lnTo>
                          <a:pt x="4252" y="534"/>
                        </a:lnTo>
                        <a:lnTo>
                          <a:pt x="4244" y="536"/>
                        </a:lnTo>
                        <a:lnTo>
                          <a:pt x="4230" y="540"/>
                        </a:lnTo>
                        <a:lnTo>
                          <a:pt x="4220" y="542"/>
                        </a:lnTo>
                        <a:lnTo>
                          <a:pt x="4214" y="542"/>
                        </a:lnTo>
                        <a:lnTo>
                          <a:pt x="4212" y="540"/>
                        </a:lnTo>
                        <a:lnTo>
                          <a:pt x="4212" y="536"/>
                        </a:lnTo>
                        <a:lnTo>
                          <a:pt x="4210" y="532"/>
                        </a:lnTo>
                        <a:lnTo>
                          <a:pt x="4204" y="528"/>
                        </a:lnTo>
                        <a:lnTo>
                          <a:pt x="4194" y="526"/>
                        </a:lnTo>
                        <a:lnTo>
                          <a:pt x="4174" y="528"/>
                        </a:lnTo>
                        <a:lnTo>
                          <a:pt x="4154" y="528"/>
                        </a:lnTo>
                        <a:lnTo>
                          <a:pt x="4142" y="526"/>
                        </a:lnTo>
                        <a:lnTo>
                          <a:pt x="4132" y="524"/>
                        </a:lnTo>
                        <a:lnTo>
                          <a:pt x="4126" y="520"/>
                        </a:lnTo>
                        <a:lnTo>
                          <a:pt x="4122" y="514"/>
                        </a:lnTo>
                        <a:lnTo>
                          <a:pt x="4122" y="516"/>
                        </a:lnTo>
                        <a:lnTo>
                          <a:pt x="4118" y="518"/>
                        </a:lnTo>
                        <a:lnTo>
                          <a:pt x="4112" y="530"/>
                        </a:lnTo>
                        <a:lnTo>
                          <a:pt x="4108" y="536"/>
                        </a:lnTo>
                        <a:lnTo>
                          <a:pt x="4110" y="542"/>
                        </a:lnTo>
                        <a:lnTo>
                          <a:pt x="4114" y="550"/>
                        </a:lnTo>
                        <a:lnTo>
                          <a:pt x="4126" y="556"/>
                        </a:lnTo>
                        <a:lnTo>
                          <a:pt x="4144" y="564"/>
                        </a:lnTo>
                        <a:lnTo>
                          <a:pt x="4172" y="572"/>
                        </a:lnTo>
                        <a:close/>
                        <a:moveTo>
                          <a:pt x="5478" y="870"/>
                        </a:moveTo>
                        <a:lnTo>
                          <a:pt x="5478" y="866"/>
                        </a:lnTo>
                        <a:lnTo>
                          <a:pt x="5548" y="856"/>
                        </a:lnTo>
                        <a:lnTo>
                          <a:pt x="5558" y="854"/>
                        </a:lnTo>
                        <a:lnTo>
                          <a:pt x="5564" y="852"/>
                        </a:lnTo>
                        <a:lnTo>
                          <a:pt x="5570" y="848"/>
                        </a:lnTo>
                        <a:lnTo>
                          <a:pt x="5572" y="846"/>
                        </a:lnTo>
                        <a:lnTo>
                          <a:pt x="5570" y="842"/>
                        </a:lnTo>
                        <a:lnTo>
                          <a:pt x="5568" y="838"/>
                        </a:lnTo>
                        <a:lnTo>
                          <a:pt x="5560" y="832"/>
                        </a:lnTo>
                        <a:lnTo>
                          <a:pt x="5546" y="826"/>
                        </a:lnTo>
                        <a:lnTo>
                          <a:pt x="5530" y="820"/>
                        </a:lnTo>
                        <a:lnTo>
                          <a:pt x="5512" y="818"/>
                        </a:lnTo>
                        <a:lnTo>
                          <a:pt x="5494" y="818"/>
                        </a:lnTo>
                        <a:lnTo>
                          <a:pt x="5478" y="820"/>
                        </a:lnTo>
                        <a:lnTo>
                          <a:pt x="5478" y="818"/>
                        </a:lnTo>
                        <a:lnTo>
                          <a:pt x="5454" y="826"/>
                        </a:lnTo>
                        <a:lnTo>
                          <a:pt x="5444" y="832"/>
                        </a:lnTo>
                        <a:lnTo>
                          <a:pt x="5434" y="838"/>
                        </a:lnTo>
                        <a:lnTo>
                          <a:pt x="5428" y="844"/>
                        </a:lnTo>
                        <a:lnTo>
                          <a:pt x="5422" y="850"/>
                        </a:lnTo>
                        <a:lnTo>
                          <a:pt x="5418" y="856"/>
                        </a:lnTo>
                        <a:lnTo>
                          <a:pt x="5418" y="864"/>
                        </a:lnTo>
                        <a:lnTo>
                          <a:pt x="5418" y="868"/>
                        </a:lnTo>
                        <a:lnTo>
                          <a:pt x="5422" y="872"/>
                        </a:lnTo>
                        <a:lnTo>
                          <a:pt x="5426" y="874"/>
                        </a:lnTo>
                        <a:lnTo>
                          <a:pt x="5434" y="874"/>
                        </a:lnTo>
                        <a:lnTo>
                          <a:pt x="5452" y="874"/>
                        </a:lnTo>
                        <a:lnTo>
                          <a:pt x="5478" y="870"/>
                        </a:lnTo>
                        <a:close/>
                        <a:moveTo>
                          <a:pt x="2060" y="404"/>
                        </a:moveTo>
                        <a:lnTo>
                          <a:pt x="2060" y="404"/>
                        </a:lnTo>
                        <a:lnTo>
                          <a:pt x="2068" y="408"/>
                        </a:lnTo>
                        <a:lnTo>
                          <a:pt x="2078" y="408"/>
                        </a:lnTo>
                        <a:lnTo>
                          <a:pt x="2088" y="406"/>
                        </a:lnTo>
                        <a:lnTo>
                          <a:pt x="2096" y="404"/>
                        </a:lnTo>
                        <a:lnTo>
                          <a:pt x="2104" y="400"/>
                        </a:lnTo>
                        <a:lnTo>
                          <a:pt x="2108" y="396"/>
                        </a:lnTo>
                        <a:lnTo>
                          <a:pt x="2112" y="392"/>
                        </a:lnTo>
                        <a:lnTo>
                          <a:pt x="2112" y="388"/>
                        </a:lnTo>
                        <a:lnTo>
                          <a:pt x="2106" y="386"/>
                        </a:lnTo>
                        <a:lnTo>
                          <a:pt x="2100" y="386"/>
                        </a:lnTo>
                        <a:lnTo>
                          <a:pt x="2080" y="392"/>
                        </a:lnTo>
                        <a:lnTo>
                          <a:pt x="2064" y="398"/>
                        </a:lnTo>
                        <a:lnTo>
                          <a:pt x="2060" y="402"/>
                        </a:lnTo>
                        <a:lnTo>
                          <a:pt x="2058" y="404"/>
                        </a:lnTo>
                        <a:lnTo>
                          <a:pt x="2060" y="404"/>
                        </a:lnTo>
                        <a:close/>
                        <a:moveTo>
                          <a:pt x="3868" y="678"/>
                        </a:moveTo>
                        <a:lnTo>
                          <a:pt x="3868" y="678"/>
                        </a:lnTo>
                        <a:lnTo>
                          <a:pt x="3858" y="686"/>
                        </a:lnTo>
                        <a:lnTo>
                          <a:pt x="3856" y="688"/>
                        </a:lnTo>
                        <a:lnTo>
                          <a:pt x="3858" y="690"/>
                        </a:lnTo>
                        <a:lnTo>
                          <a:pt x="3866" y="690"/>
                        </a:lnTo>
                        <a:lnTo>
                          <a:pt x="3896" y="688"/>
                        </a:lnTo>
                        <a:lnTo>
                          <a:pt x="3916" y="688"/>
                        </a:lnTo>
                        <a:lnTo>
                          <a:pt x="3940" y="692"/>
                        </a:lnTo>
                        <a:lnTo>
                          <a:pt x="3970" y="696"/>
                        </a:lnTo>
                        <a:lnTo>
                          <a:pt x="3990" y="696"/>
                        </a:lnTo>
                        <a:lnTo>
                          <a:pt x="4004" y="694"/>
                        </a:lnTo>
                        <a:lnTo>
                          <a:pt x="4006" y="692"/>
                        </a:lnTo>
                        <a:lnTo>
                          <a:pt x="4008" y="690"/>
                        </a:lnTo>
                        <a:lnTo>
                          <a:pt x="4008" y="686"/>
                        </a:lnTo>
                        <a:lnTo>
                          <a:pt x="4006" y="682"/>
                        </a:lnTo>
                        <a:lnTo>
                          <a:pt x="4000" y="674"/>
                        </a:lnTo>
                        <a:lnTo>
                          <a:pt x="3988" y="664"/>
                        </a:lnTo>
                        <a:lnTo>
                          <a:pt x="3972" y="654"/>
                        </a:lnTo>
                        <a:lnTo>
                          <a:pt x="3956" y="648"/>
                        </a:lnTo>
                        <a:lnTo>
                          <a:pt x="3940" y="644"/>
                        </a:lnTo>
                        <a:lnTo>
                          <a:pt x="3928" y="646"/>
                        </a:lnTo>
                        <a:lnTo>
                          <a:pt x="3916" y="648"/>
                        </a:lnTo>
                        <a:lnTo>
                          <a:pt x="3904" y="654"/>
                        </a:lnTo>
                        <a:lnTo>
                          <a:pt x="3894" y="662"/>
                        </a:lnTo>
                        <a:lnTo>
                          <a:pt x="3868" y="678"/>
                        </a:lnTo>
                        <a:close/>
                        <a:moveTo>
                          <a:pt x="5044" y="956"/>
                        </a:moveTo>
                        <a:lnTo>
                          <a:pt x="5044" y="956"/>
                        </a:lnTo>
                        <a:lnTo>
                          <a:pt x="5046" y="954"/>
                        </a:lnTo>
                        <a:lnTo>
                          <a:pt x="5046" y="950"/>
                        </a:lnTo>
                        <a:lnTo>
                          <a:pt x="5044" y="948"/>
                        </a:lnTo>
                        <a:lnTo>
                          <a:pt x="5042" y="946"/>
                        </a:lnTo>
                        <a:lnTo>
                          <a:pt x="5034" y="942"/>
                        </a:lnTo>
                        <a:lnTo>
                          <a:pt x="5024" y="940"/>
                        </a:lnTo>
                        <a:lnTo>
                          <a:pt x="5012" y="938"/>
                        </a:lnTo>
                        <a:lnTo>
                          <a:pt x="5000" y="938"/>
                        </a:lnTo>
                        <a:lnTo>
                          <a:pt x="4990" y="938"/>
                        </a:lnTo>
                        <a:lnTo>
                          <a:pt x="4984" y="942"/>
                        </a:lnTo>
                        <a:lnTo>
                          <a:pt x="4982" y="944"/>
                        </a:lnTo>
                        <a:lnTo>
                          <a:pt x="4982" y="946"/>
                        </a:lnTo>
                        <a:lnTo>
                          <a:pt x="4986" y="950"/>
                        </a:lnTo>
                        <a:lnTo>
                          <a:pt x="4992" y="954"/>
                        </a:lnTo>
                        <a:lnTo>
                          <a:pt x="5002" y="958"/>
                        </a:lnTo>
                        <a:lnTo>
                          <a:pt x="5014" y="960"/>
                        </a:lnTo>
                        <a:lnTo>
                          <a:pt x="5024" y="962"/>
                        </a:lnTo>
                        <a:lnTo>
                          <a:pt x="5034" y="960"/>
                        </a:lnTo>
                        <a:lnTo>
                          <a:pt x="5044" y="956"/>
                        </a:lnTo>
                        <a:close/>
                        <a:moveTo>
                          <a:pt x="3698" y="530"/>
                        </a:moveTo>
                        <a:lnTo>
                          <a:pt x="3698" y="530"/>
                        </a:lnTo>
                        <a:lnTo>
                          <a:pt x="3704" y="524"/>
                        </a:lnTo>
                        <a:lnTo>
                          <a:pt x="3706" y="518"/>
                        </a:lnTo>
                        <a:lnTo>
                          <a:pt x="3704" y="508"/>
                        </a:lnTo>
                        <a:lnTo>
                          <a:pt x="3696" y="498"/>
                        </a:lnTo>
                        <a:lnTo>
                          <a:pt x="3694" y="496"/>
                        </a:lnTo>
                        <a:lnTo>
                          <a:pt x="3692" y="496"/>
                        </a:lnTo>
                        <a:lnTo>
                          <a:pt x="3688" y="500"/>
                        </a:lnTo>
                        <a:lnTo>
                          <a:pt x="3684" y="506"/>
                        </a:lnTo>
                        <a:lnTo>
                          <a:pt x="3682" y="514"/>
                        </a:lnTo>
                        <a:lnTo>
                          <a:pt x="3680" y="524"/>
                        </a:lnTo>
                        <a:lnTo>
                          <a:pt x="3684" y="530"/>
                        </a:lnTo>
                        <a:lnTo>
                          <a:pt x="3686" y="532"/>
                        </a:lnTo>
                        <a:lnTo>
                          <a:pt x="3688" y="532"/>
                        </a:lnTo>
                        <a:lnTo>
                          <a:pt x="3692" y="532"/>
                        </a:lnTo>
                        <a:lnTo>
                          <a:pt x="3698" y="530"/>
                        </a:lnTo>
                        <a:close/>
                        <a:moveTo>
                          <a:pt x="2260" y="322"/>
                        </a:moveTo>
                        <a:lnTo>
                          <a:pt x="2260" y="322"/>
                        </a:lnTo>
                        <a:lnTo>
                          <a:pt x="2286" y="316"/>
                        </a:lnTo>
                        <a:lnTo>
                          <a:pt x="2314" y="310"/>
                        </a:lnTo>
                        <a:lnTo>
                          <a:pt x="2350" y="306"/>
                        </a:lnTo>
                        <a:lnTo>
                          <a:pt x="2398" y="304"/>
                        </a:lnTo>
                        <a:lnTo>
                          <a:pt x="2424" y="302"/>
                        </a:lnTo>
                        <a:lnTo>
                          <a:pt x="2442" y="298"/>
                        </a:lnTo>
                        <a:lnTo>
                          <a:pt x="2456" y="294"/>
                        </a:lnTo>
                        <a:lnTo>
                          <a:pt x="2464" y="288"/>
                        </a:lnTo>
                        <a:lnTo>
                          <a:pt x="2466" y="284"/>
                        </a:lnTo>
                        <a:lnTo>
                          <a:pt x="2466" y="282"/>
                        </a:lnTo>
                        <a:lnTo>
                          <a:pt x="2462" y="274"/>
                        </a:lnTo>
                        <a:lnTo>
                          <a:pt x="2456" y="266"/>
                        </a:lnTo>
                        <a:lnTo>
                          <a:pt x="2442" y="256"/>
                        </a:lnTo>
                        <a:lnTo>
                          <a:pt x="2420" y="240"/>
                        </a:lnTo>
                        <a:lnTo>
                          <a:pt x="2412" y="234"/>
                        </a:lnTo>
                        <a:lnTo>
                          <a:pt x="2406" y="232"/>
                        </a:lnTo>
                        <a:lnTo>
                          <a:pt x="2398" y="232"/>
                        </a:lnTo>
                        <a:lnTo>
                          <a:pt x="2388" y="236"/>
                        </a:lnTo>
                        <a:lnTo>
                          <a:pt x="2376" y="242"/>
                        </a:lnTo>
                        <a:lnTo>
                          <a:pt x="2360" y="254"/>
                        </a:lnTo>
                        <a:lnTo>
                          <a:pt x="2346" y="262"/>
                        </a:lnTo>
                        <a:lnTo>
                          <a:pt x="2344" y="264"/>
                        </a:lnTo>
                        <a:lnTo>
                          <a:pt x="2344" y="262"/>
                        </a:lnTo>
                        <a:lnTo>
                          <a:pt x="2356" y="248"/>
                        </a:lnTo>
                        <a:lnTo>
                          <a:pt x="2364" y="238"/>
                        </a:lnTo>
                        <a:lnTo>
                          <a:pt x="2372" y="226"/>
                        </a:lnTo>
                        <a:lnTo>
                          <a:pt x="2376" y="218"/>
                        </a:lnTo>
                        <a:lnTo>
                          <a:pt x="2374" y="214"/>
                        </a:lnTo>
                        <a:lnTo>
                          <a:pt x="2372" y="212"/>
                        </a:lnTo>
                        <a:lnTo>
                          <a:pt x="2354" y="208"/>
                        </a:lnTo>
                        <a:lnTo>
                          <a:pt x="2344" y="206"/>
                        </a:lnTo>
                        <a:lnTo>
                          <a:pt x="2336" y="206"/>
                        </a:lnTo>
                        <a:lnTo>
                          <a:pt x="2326" y="208"/>
                        </a:lnTo>
                        <a:lnTo>
                          <a:pt x="2316" y="212"/>
                        </a:lnTo>
                        <a:lnTo>
                          <a:pt x="2306" y="222"/>
                        </a:lnTo>
                        <a:lnTo>
                          <a:pt x="2294" y="236"/>
                        </a:lnTo>
                        <a:lnTo>
                          <a:pt x="2286" y="248"/>
                        </a:lnTo>
                        <a:lnTo>
                          <a:pt x="2278" y="256"/>
                        </a:lnTo>
                        <a:lnTo>
                          <a:pt x="2266" y="264"/>
                        </a:lnTo>
                        <a:lnTo>
                          <a:pt x="2260" y="270"/>
                        </a:lnTo>
                        <a:lnTo>
                          <a:pt x="2252" y="278"/>
                        </a:lnTo>
                        <a:lnTo>
                          <a:pt x="2242" y="292"/>
                        </a:lnTo>
                        <a:lnTo>
                          <a:pt x="2230" y="314"/>
                        </a:lnTo>
                        <a:lnTo>
                          <a:pt x="2226" y="324"/>
                        </a:lnTo>
                        <a:lnTo>
                          <a:pt x="2226" y="328"/>
                        </a:lnTo>
                        <a:lnTo>
                          <a:pt x="2228" y="330"/>
                        </a:lnTo>
                        <a:lnTo>
                          <a:pt x="2238" y="328"/>
                        </a:lnTo>
                        <a:lnTo>
                          <a:pt x="2260" y="322"/>
                        </a:lnTo>
                        <a:close/>
                        <a:moveTo>
                          <a:pt x="2156" y="150"/>
                        </a:moveTo>
                        <a:lnTo>
                          <a:pt x="2156" y="150"/>
                        </a:lnTo>
                        <a:lnTo>
                          <a:pt x="2132" y="150"/>
                        </a:lnTo>
                        <a:lnTo>
                          <a:pt x="2100" y="148"/>
                        </a:lnTo>
                        <a:lnTo>
                          <a:pt x="2084" y="150"/>
                        </a:lnTo>
                        <a:lnTo>
                          <a:pt x="2068" y="152"/>
                        </a:lnTo>
                        <a:lnTo>
                          <a:pt x="2054" y="156"/>
                        </a:lnTo>
                        <a:lnTo>
                          <a:pt x="2042" y="162"/>
                        </a:lnTo>
                        <a:lnTo>
                          <a:pt x="2016" y="178"/>
                        </a:lnTo>
                        <a:lnTo>
                          <a:pt x="1988" y="192"/>
                        </a:lnTo>
                        <a:lnTo>
                          <a:pt x="1980" y="198"/>
                        </a:lnTo>
                        <a:lnTo>
                          <a:pt x="1978" y="200"/>
                        </a:lnTo>
                        <a:lnTo>
                          <a:pt x="1978" y="202"/>
                        </a:lnTo>
                        <a:lnTo>
                          <a:pt x="1980" y="204"/>
                        </a:lnTo>
                        <a:lnTo>
                          <a:pt x="1982" y="204"/>
                        </a:lnTo>
                        <a:lnTo>
                          <a:pt x="1996" y="206"/>
                        </a:lnTo>
                        <a:lnTo>
                          <a:pt x="2012" y="206"/>
                        </a:lnTo>
                        <a:lnTo>
                          <a:pt x="2020" y="208"/>
                        </a:lnTo>
                        <a:lnTo>
                          <a:pt x="2024" y="210"/>
                        </a:lnTo>
                        <a:lnTo>
                          <a:pt x="2024" y="214"/>
                        </a:lnTo>
                        <a:lnTo>
                          <a:pt x="2024" y="218"/>
                        </a:lnTo>
                        <a:lnTo>
                          <a:pt x="2026" y="224"/>
                        </a:lnTo>
                        <a:lnTo>
                          <a:pt x="2030" y="230"/>
                        </a:lnTo>
                        <a:lnTo>
                          <a:pt x="2038" y="234"/>
                        </a:lnTo>
                        <a:lnTo>
                          <a:pt x="2046" y="238"/>
                        </a:lnTo>
                        <a:lnTo>
                          <a:pt x="2054" y="238"/>
                        </a:lnTo>
                        <a:lnTo>
                          <a:pt x="2074" y="240"/>
                        </a:lnTo>
                        <a:lnTo>
                          <a:pt x="2100" y="244"/>
                        </a:lnTo>
                        <a:lnTo>
                          <a:pt x="2118" y="246"/>
                        </a:lnTo>
                        <a:lnTo>
                          <a:pt x="2138" y="252"/>
                        </a:lnTo>
                        <a:lnTo>
                          <a:pt x="2158" y="258"/>
                        </a:lnTo>
                        <a:lnTo>
                          <a:pt x="2180" y="260"/>
                        </a:lnTo>
                        <a:lnTo>
                          <a:pt x="2200" y="260"/>
                        </a:lnTo>
                        <a:lnTo>
                          <a:pt x="2218" y="258"/>
                        </a:lnTo>
                        <a:lnTo>
                          <a:pt x="2232" y="252"/>
                        </a:lnTo>
                        <a:lnTo>
                          <a:pt x="2240" y="248"/>
                        </a:lnTo>
                        <a:lnTo>
                          <a:pt x="2244" y="244"/>
                        </a:lnTo>
                        <a:lnTo>
                          <a:pt x="2244" y="240"/>
                        </a:lnTo>
                        <a:lnTo>
                          <a:pt x="2242" y="238"/>
                        </a:lnTo>
                        <a:lnTo>
                          <a:pt x="2240" y="234"/>
                        </a:lnTo>
                        <a:lnTo>
                          <a:pt x="2236" y="232"/>
                        </a:lnTo>
                        <a:lnTo>
                          <a:pt x="2236" y="228"/>
                        </a:lnTo>
                        <a:lnTo>
                          <a:pt x="2236" y="220"/>
                        </a:lnTo>
                        <a:lnTo>
                          <a:pt x="2238" y="210"/>
                        </a:lnTo>
                        <a:lnTo>
                          <a:pt x="2244" y="202"/>
                        </a:lnTo>
                        <a:lnTo>
                          <a:pt x="2248" y="192"/>
                        </a:lnTo>
                        <a:lnTo>
                          <a:pt x="2252" y="184"/>
                        </a:lnTo>
                        <a:lnTo>
                          <a:pt x="2252" y="180"/>
                        </a:lnTo>
                        <a:lnTo>
                          <a:pt x="2252" y="176"/>
                        </a:lnTo>
                        <a:lnTo>
                          <a:pt x="2250" y="174"/>
                        </a:lnTo>
                        <a:lnTo>
                          <a:pt x="2246" y="172"/>
                        </a:lnTo>
                        <a:lnTo>
                          <a:pt x="2238" y="166"/>
                        </a:lnTo>
                        <a:lnTo>
                          <a:pt x="2234" y="162"/>
                        </a:lnTo>
                        <a:lnTo>
                          <a:pt x="2230" y="160"/>
                        </a:lnTo>
                        <a:lnTo>
                          <a:pt x="2226" y="156"/>
                        </a:lnTo>
                        <a:lnTo>
                          <a:pt x="2220" y="156"/>
                        </a:lnTo>
                        <a:lnTo>
                          <a:pt x="2212" y="156"/>
                        </a:lnTo>
                        <a:lnTo>
                          <a:pt x="2184" y="164"/>
                        </a:lnTo>
                        <a:lnTo>
                          <a:pt x="2170" y="170"/>
                        </a:lnTo>
                        <a:lnTo>
                          <a:pt x="2162" y="170"/>
                        </a:lnTo>
                        <a:lnTo>
                          <a:pt x="2160" y="168"/>
                        </a:lnTo>
                        <a:lnTo>
                          <a:pt x="2162" y="164"/>
                        </a:lnTo>
                        <a:lnTo>
                          <a:pt x="2164" y="158"/>
                        </a:lnTo>
                        <a:lnTo>
                          <a:pt x="2164" y="154"/>
                        </a:lnTo>
                        <a:lnTo>
                          <a:pt x="2164" y="150"/>
                        </a:lnTo>
                        <a:lnTo>
                          <a:pt x="2156" y="150"/>
                        </a:lnTo>
                        <a:close/>
                        <a:moveTo>
                          <a:pt x="3192" y="724"/>
                        </a:moveTo>
                        <a:lnTo>
                          <a:pt x="3192" y="724"/>
                        </a:lnTo>
                        <a:lnTo>
                          <a:pt x="3218" y="728"/>
                        </a:lnTo>
                        <a:lnTo>
                          <a:pt x="3242" y="734"/>
                        </a:lnTo>
                        <a:lnTo>
                          <a:pt x="3268" y="744"/>
                        </a:lnTo>
                        <a:lnTo>
                          <a:pt x="3300" y="758"/>
                        </a:lnTo>
                        <a:lnTo>
                          <a:pt x="3308" y="762"/>
                        </a:lnTo>
                        <a:lnTo>
                          <a:pt x="3314" y="764"/>
                        </a:lnTo>
                        <a:lnTo>
                          <a:pt x="3316" y="762"/>
                        </a:lnTo>
                        <a:lnTo>
                          <a:pt x="3316" y="760"/>
                        </a:lnTo>
                        <a:lnTo>
                          <a:pt x="3314" y="752"/>
                        </a:lnTo>
                        <a:lnTo>
                          <a:pt x="3316" y="748"/>
                        </a:lnTo>
                        <a:lnTo>
                          <a:pt x="3320" y="746"/>
                        </a:lnTo>
                        <a:lnTo>
                          <a:pt x="3332" y="746"/>
                        </a:lnTo>
                        <a:lnTo>
                          <a:pt x="3338" y="746"/>
                        </a:lnTo>
                        <a:lnTo>
                          <a:pt x="3368" y="758"/>
                        </a:lnTo>
                        <a:lnTo>
                          <a:pt x="3390" y="768"/>
                        </a:lnTo>
                        <a:lnTo>
                          <a:pt x="3412" y="778"/>
                        </a:lnTo>
                        <a:lnTo>
                          <a:pt x="3420" y="782"/>
                        </a:lnTo>
                        <a:lnTo>
                          <a:pt x="3428" y="782"/>
                        </a:lnTo>
                        <a:lnTo>
                          <a:pt x="3434" y="778"/>
                        </a:lnTo>
                        <a:lnTo>
                          <a:pt x="3440" y="772"/>
                        </a:lnTo>
                        <a:lnTo>
                          <a:pt x="3440" y="766"/>
                        </a:lnTo>
                        <a:lnTo>
                          <a:pt x="3440" y="762"/>
                        </a:lnTo>
                        <a:lnTo>
                          <a:pt x="3436" y="756"/>
                        </a:lnTo>
                        <a:lnTo>
                          <a:pt x="3430" y="752"/>
                        </a:lnTo>
                        <a:lnTo>
                          <a:pt x="3422" y="748"/>
                        </a:lnTo>
                        <a:lnTo>
                          <a:pt x="3414" y="746"/>
                        </a:lnTo>
                        <a:lnTo>
                          <a:pt x="3412" y="744"/>
                        </a:lnTo>
                        <a:lnTo>
                          <a:pt x="3412" y="742"/>
                        </a:lnTo>
                        <a:lnTo>
                          <a:pt x="3414" y="742"/>
                        </a:lnTo>
                        <a:lnTo>
                          <a:pt x="3422" y="738"/>
                        </a:lnTo>
                        <a:lnTo>
                          <a:pt x="3432" y="736"/>
                        </a:lnTo>
                        <a:lnTo>
                          <a:pt x="3432" y="734"/>
                        </a:lnTo>
                        <a:lnTo>
                          <a:pt x="3432" y="732"/>
                        </a:lnTo>
                        <a:lnTo>
                          <a:pt x="3426" y="730"/>
                        </a:lnTo>
                        <a:lnTo>
                          <a:pt x="3418" y="726"/>
                        </a:lnTo>
                        <a:lnTo>
                          <a:pt x="3410" y="724"/>
                        </a:lnTo>
                        <a:lnTo>
                          <a:pt x="3406" y="720"/>
                        </a:lnTo>
                        <a:lnTo>
                          <a:pt x="3406" y="718"/>
                        </a:lnTo>
                        <a:lnTo>
                          <a:pt x="3416" y="714"/>
                        </a:lnTo>
                        <a:lnTo>
                          <a:pt x="3428" y="710"/>
                        </a:lnTo>
                        <a:lnTo>
                          <a:pt x="3430" y="708"/>
                        </a:lnTo>
                        <a:lnTo>
                          <a:pt x="3430" y="706"/>
                        </a:lnTo>
                        <a:lnTo>
                          <a:pt x="3426" y="702"/>
                        </a:lnTo>
                        <a:lnTo>
                          <a:pt x="3418" y="696"/>
                        </a:lnTo>
                        <a:lnTo>
                          <a:pt x="3392" y="686"/>
                        </a:lnTo>
                        <a:lnTo>
                          <a:pt x="3364" y="676"/>
                        </a:lnTo>
                        <a:lnTo>
                          <a:pt x="3352" y="674"/>
                        </a:lnTo>
                        <a:lnTo>
                          <a:pt x="3342" y="676"/>
                        </a:lnTo>
                        <a:lnTo>
                          <a:pt x="3336" y="678"/>
                        </a:lnTo>
                        <a:lnTo>
                          <a:pt x="3330" y="684"/>
                        </a:lnTo>
                        <a:lnTo>
                          <a:pt x="3326" y="688"/>
                        </a:lnTo>
                        <a:lnTo>
                          <a:pt x="3322" y="690"/>
                        </a:lnTo>
                        <a:lnTo>
                          <a:pt x="3320" y="688"/>
                        </a:lnTo>
                        <a:lnTo>
                          <a:pt x="3316" y="682"/>
                        </a:lnTo>
                        <a:lnTo>
                          <a:pt x="3312" y="676"/>
                        </a:lnTo>
                        <a:lnTo>
                          <a:pt x="3306" y="672"/>
                        </a:lnTo>
                        <a:lnTo>
                          <a:pt x="3302" y="668"/>
                        </a:lnTo>
                        <a:lnTo>
                          <a:pt x="3294" y="668"/>
                        </a:lnTo>
                        <a:lnTo>
                          <a:pt x="3278" y="666"/>
                        </a:lnTo>
                        <a:lnTo>
                          <a:pt x="3270" y="664"/>
                        </a:lnTo>
                        <a:lnTo>
                          <a:pt x="3258" y="660"/>
                        </a:lnTo>
                        <a:lnTo>
                          <a:pt x="3244" y="656"/>
                        </a:lnTo>
                        <a:lnTo>
                          <a:pt x="3230" y="654"/>
                        </a:lnTo>
                        <a:lnTo>
                          <a:pt x="3216" y="656"/>
                        </a:lnTo>
                        <a:lnTo>
                          <a:pt x="3204" y="660"/>
                        </a:lnTo>
                        <a:lnTo>
                          <a:pt x="3194" y="666"/>
                        </a:lnTo>
                        <a:lnTo>
                          <a:pt x="3186" y="674"/>
                        </a:lnTo>
                        <a:lnTo>
                          <a:pt x="3186" y="676"/>
                        </a:lnTo>
                        <a:lnTo>
                          <a:pt x="3186" y="680"/>
                        </a:lnTo>
                        <a:lnTo>
                          <a:pt x="3188" y="684"/>
                        </a:lnTo>
                        <a:lnTo>
                          <a:pt x="3190" y="688"/>
                        </a:lnTo>
                        <a:lnTo>
                          <a:pt x="3194" y="692"/>
                        </a:lnTo>
                        <a:lnTo>
                          <a:pt x="3196" y="696"/>
                        </a:lnTo>
                        <a:lnTo>
                          <a:pt x="3196" y="700"/>
                        </a:lnTo>
                        <a:lnTo>
                          <a:pt x="3196" y="702"/>
                        </a:lnTo>
                        <a:lnTo>
                          <a:pt x="3190" y="706"/>
                        </a:lnTo>
                        <a:lnTo>
                          <a:pt x="3184" y="712"/>
                        </a:lnTo>
                        <a:lnTo>
                          <a:pt x="3178" y="714"/>
                        </a:lnTo>
                        <a:lnTo>
                          <a:pt x="3176" y="718"/>
                        </a:lnTo>
                        <a:lnTo>
                          <a:pt x="3180" y="720"/>
                        </a:lnTo>
                        <a:lnTo>
                          <a:pt x="3192" y="724"/>
                        </a:lnTo>
                        <a:close/>
                        <a:moveTo>
                          <a:pt x="614" y="10"/>
                        </a:moveTo>
                        <a:lnTo>
                          <a:pt x="614" y="10"/>
                        </a:lnTo>
                        <a:lnTo>
                          <a:pt x="614" y="8"/>
                        </a:lnTo>
                        <a:lnTo>
                          <a:pt x="612" y="6"/>
                        </a:lnTo>
                        <a:lnTo>
                          <a:pt x="606" y="4"/>
                        </a:lnTo>
                        <a:lnTo>
                          <a:pt x="588" y="0"/>
                        </a:lnTo>
                        <a:lnTo>
                          <a:pt x="576" y="0"/>
                        </a:lnTo>
                        <a:lnTo>
                          <a:pt x="566" y="2"/>
                        </a:lnTo>
                        <a:lnTo>
                          <a:pt x="558" y="4"/>
                        </a:lnTo>
                        <a:lnTo>
                          <a:pt x="554" y="10"/>
                        </a:lnTo>
                        <a:lnTo>
                          <a:pt x="552" y="12"/>
                        </a:lnTo>
                        <a:lnTo>
                          <a:pt x="554" y="14"/>
                        </a:lnTo>
                        <a:lnTo>
                          <a:pt x="558" y="18"/>
                        </a:lnTo>
                        <a:lnTo>
                          <a:pt x="568" y="18"/>
                        </a:lnTo>
                        <a:lnTo>
                          <a:pt x="578" y="18"/>
                        </a:lnTo>
                        <a:lnTo>
                          <a:pt x="602" y="16"/>
                        </a:lnTo>
                        <a:lnTo>
                          <a:pt x="610" y="12"/>
                        </a:lnTo>
                        <a:lnTo>
                          <a:pt x="614" y="10"/>
                        </a:lnTo>
                        <a:close/>
                        <a:moveTo>
                          <a:pt x="444" y="80"/>
                        </a:moveTo>
                        <a:lnTo>
                          <a:pt x="444" y="80"/>
                        </a:lnTo>
                        <a:lnTo>
                          <a:pt x="450" y="82"/>
                        </a:lnTo>
                        <a:lnTo>
                          <a:pt x="450" y="84"/>
                        </a:lnTo>
                        <a:lnTo>
                          <a:pt x="456" y="86"/>
                        </a:lnTo>
                        <a:lnTo>
                          <a:pt x="474" y="88"/>
                        </a:lnTo>
                        <a:lnTo>
                          <a:pt x="502" y="94"/>
                        </a:lnTo>
                        <a:lnTo>
                          <a:pt x="514" y="100"/>
                        </a:lnTo>
                        <a:lnTo>
                          <a:pt x="524" y="102"/>
                        </a:lnTo>
                        <a:lnTo>
                          <a:pt x="536" y="100"/>
                        </a:lnTo>
                        <a:lnTo>
                          <a:pt x="544" y="96"/>
                        </a:lnTo>
                        <a:lnTo>
                          <a:pt x="546" y="94"/>
                        </a:lnTo>
                        <a:lnTo>
                          <a:pt x="544" y="94"/>
                        </a:lnTo>
                        <a:lnTo>
                          <a:pt x="520" y="88"/>
                        </a:lnTo>
                        <a:lnTo>
                          <a:pt x="492" y="76"/>
                        </a:lnTo>
                        <a:lnTo>
                          <a:pt x="478" y="74"/>
                        </a:lnTo>
                        <a:lnTo>
                          <a:pt x="466" y="76"/>
                        </a:lnTo>
                        <a:lnTo>
                          <a:pt x="458" y="76"/>
                        </a:lnTo>
                        <a:lnTo>
                          <a:pt x="452" y="74"/>
                        </a:lnTo>
                        <a:lnTo>
                          <a:pt x="438" y="70"/>
                        </a:lnTo>
                        <a:lnTo>
                          <a:pt x="432" y="68"/>
                        </a:lnTo>
                        <a:lnTo>
                          <a:pt x="426" y="66"/>
                        </a:lnTo>
                        <a:lnTo>
                          <a:pt x="420" y="68"/>
                        </a:lnTo>
                        <a:lnTo>
                          <a:pt x="414" y="74"/>
                        </a:lnTo>
                        <a:lnTo>
                          <a:pt x="412" y="76"/>
                        </a:lnTo>
                        <a:lnTo>
                          <a:pt x="414" y="76"/>
                        </a:lnTo>
                        <a:lnTo>
                          <a:pt x="420" y="78"/>
                        </a:lnTo>
                        <a:lnTo>
                          <a:pt x="432" y="78"/>
                        </a:lnTo>
                        <a:lnTo>
                          <a:pt x="444" y="80"/>
                        </a:lnTo>
                        <a:close/>
                        <a:moveTo>
                          <a:pt x="296" y="786"/>
                        </a:moveTo>
                        <a:lnTo>
                          <a:pt x="296" y="786"/>
                        </a:lnTo>
                        <a:lnTo>
                          <a:pt x="290" y="806"/>
                        </a:lnTo>
                        <a:lnTo>
                          <a:pt x="288" y="812"/>
                        </a:lnTo>
                        <a:lnTo>
                          <a:pt x="288" y="818"/>
                        </a:lnTo>
                        <a:lnTo>
                          <a:pt x="292" y="822"/>
                        </a:lnTo>
                        <a:lnTo>
                          <a:pt x="300" y="826"/>
                        </a:lnTo>
                        <a:lnTo>
                          <a:pt x="310" y="828"/>
                        </a:lnTo>
                        <a:lnTo>
                          <a:pt x="324" y="828"/>
                        </a:lnTo>
                        <a:lnTo>
                          <a:pt x="340" y="828"/>
                        </a:lnTo>
                        <a:lnTo>
                          <a:pt x="338" y="830"/>
                        </a:lnTo>
                        <a:lnTo>
                          <a:pt x="334" y="832"/>
                        </a:lnTo>
                        <a:lnTo>
                          <a:pt x="330" y="836"/>
                        </a:lnTo>
                        <a:lnTo>
                          <a:pt x="330" y="842"/>
                        </a:lnTo>
                        <a:lnTo>
                          <a:pt x="330" y="844"/>
                        </a:lnTo>
                        <a:lnTo>
                          <a:pt x="332" y="848"/>
                        </a:lnTo>
                        <a:lnTo>
                          <a:pt x="344" y="856"/>
                        </a:lnTo>
                        <a:lnTo>
                          <a:pt x="350" y="858"/>
                        </a:lnTo>
                        <a:lnTo>
                          <a:pt x="356" y="860"/>
                        </a:lnTo>
                        <a:lnTo>
                          <a:pt x="360" y="860"/>
                        </a:lnTo>
                        <a:lnTo>
                          <a:pt x="362" y="858"/>
                        </a:lnTo>
                        <a:lnTo>
                          <a:pt x="364" y="852"/>
                        </a:lnTo>
                        <a:lnTo>
                          <a:pt x="366" y="844"/>
                        </a:lnTo>
                        <a:lnTo>
                          <a:pt x="366" y="838"/>
                        </a:lnTo>
                        <a:lnTo>
                          <a:pt x="366" y="834"/>
                        </a:lnTo>
                        <a:lnTo>
                          <a:pt x="368" y="832"/>
                        </a:lnTo>
                        <a:lnTo>
                          <a:pt x="370" y="834"/>
                        </a:lnTo>
                        <a:lnTo>
                          <a:pt x="376" y="842"/>
                        </a:lnTo>
                        <a:lnTo>
                          <a:pt x="380" y="848"/>
                        </a:lnTo>
                        <a:lnTo>
                          <a:pt x="382" y="852"/>
                        </a:lnTo>
                        <a:lnTo>
                          <a:pt x="382" y="856"/>
                        </a:lnTo>
                        <a:lnTo>
                          <a:pt x="382" y="860"/>
                        </a:lnTo>
                        <a:lnTo>
                          <a:pt x="378" y="866"/>
                        </a:lnTo>
                        <a:lnTo>
                          <a:pt x="372" y="870"/>
                        </a:lnTo>
                        <a:lnTo>
                          <a:pt x="368" y="874"/>
                        </a:lnTo>
                        <a:lnTo>
                          <a:pt x="368" y="876"/>
                        </a:lnTo>
                        <a:lnTo>
                          <a:pt x="374" y="878"/>
                        </a:lnTo>
                        <a:lnTo>
                          <a:pt x="388" y="880"/>
                        </a:lnTo>
                        <a:lnTo>
                          <a:pt x="404" y="882"/>
                        </a:lnTo>
                        <a:lnTo>
                          <a:pt x="414" y="884"/>
                        </a:lnTo>
                        <a:lnTo>
                          <a:pt x="420" y="886"/>
                        </a:lnTo>
                        <a:lnTo>
                          <a:pt x="424" y="888"/>
                        </a:lnTo>
                        <a:lnTo>
                          <a:pt x="426" y="890"/>
                        </a:lnTo>
                        <a:lnTo>
                          <a:pt x="430" y="892"/>
                        </a:lnTo>
                        <a:lnTo>
                          <a:pt x="450" y="892"/>
                        </a:lnTo>
                        <a:lnTo>
                          <a:pt x="464" y="894"/>
                        </a:lnTo>
                        <a:lnTo>
                          <a:pt x="476" y="894"/>
                        </a:lnTo>
                        <a:lnTo>
                          <a:pt x="494" y="898"/>
                        </a:lnTo>
                        <a:lnTo>
                          <a:pt x="504" y="898"/>
                        </a:lnTo>
                        <a:lnTo>
                          <a:pt x="514" y="898"/>
                        </a:lnTo>
                        <a:lnTo>
                          <a:pt x="524" y="894"/>
                        </a:lnTo>
                        <a:lnTo>
                          <a:pt x="536" y="888"/>
                        </a:lnTo>
                        <a:lnTo>
                          <a:pt x="540" y="886"/>
                        </a:lnTo>
                        <a:lnTo>
                          <a:pt x="540" y="884"/>
                        </a:lnTo>
                        <a:lnTo>
                          <a:pt x="540" y="882"/>
                        </a:lnTo>
                        <a:lnTo>
                          <a:pt x="538" y="878"/>
                        </a:lnTo>
                        <a:lnTo>
                          <a:pt x="530" y="874"/>
                        </a:lnTo>
                        <a:lnTo>
                          <a:pt x="518" y="868"/>
                        </a:lnTo>
                        <a:lnTo>
                          <a:pt x="506" y="862"/>
                        </a:lnTo>
                        <a:lnTo>
                          <a:pt x="494" y="854"/>
                        </a:lnTo>
                        <a:lnTo>
                          <a:pt x="484" y="846"/>
                        </a:lnTo>
                        <a:lnTo>
                          <a:pt x="476" y="836"/>
                        </a:lnTo>
                        <a:lnTo>
                          <a:pt x="472" y="826"/>
                        </a:lnTo>
                        <a:lnTo>
                          <a:pt x="466" y="820"/>
                        </a:lnTo>
                        <a:lnTo>
                          <a:pt x="456" y="808"/>
                        </a:lnTo>
                        <a:lnTo>
                          <a:pt x="452" y="800"/>
                        </a:lnTo>
                        <a:lnTo>
                          <a:pt x="448" y="792"/>
                        </a:lnTo>
                        <a:lnTo>
                          <a:pt x="448" y="780"/>
                        </a:lnTo>
                        <a:lnTo>
                          <a:pt x="450" y="764"/>
                        </a:lnTo>
                        <a:lnTo>
                          <a:pt x="452" y="756"/>
                        </a:lnTo>
                        <a:lnTo>
                          <a:pt x="456" y="748"/>
                        </a:lnTo>
                        <a:lnTo>
                          <a:pt x="464" y="736"/>
                        </a:lnTo>
                        <a:lnTo>
                          <a:pt x="474" y="726"/>
                        </a:lnTo>
                        <a:lnTo>
                          <a:pt x="482" y="718"/>
                        </a:lnTo>
                        <a:lnTo>
                          <a:pt x="490" y="712"/>
                        </a:lnTo>
                        <a:lnTo>
                          <a:pt x="492" y="706"/>
                        </a:lnTo>
                        <a:lnTo>
                          <a:pt x="492" y="704"/>
                        </a:lnTo>
                        <a:lnTo>
                          <a:pt x="488" y="702"/>
                        </a:lnTo>
                        <a:lnTo>
                          <a:pt x="478" y="696"/>
                        </a:lnTo>
                        <a:lnTo>
                          <a:pt x="458" y="688"/>
                        </a:lnTo>
                        <a:lnTo>
                          <a:pt x="454" y="686"/>
                        </a:lnTo>
                        <a:lnTo>
                          <a:pt x="448" y="686"/>
                        </a:lnTo>
                        <a:lnTo>
                          <a:pt x="434" y="688"/>
                        </a:lnTo>
                        <a:lnTo>
                          <a:pt x="400" y="694"/>
                        </a:lnTo>
                        <a:lnTo>
                          <a:pt x="378" y="698"/>
                        </a:lnTo>
                        <a:lnTo>
                          <a:pt x="366" y="700"/>
                        </a:lnTo>
                        <a:lnTo>
                          <a:pt x="362" y="702"/>
                        </a:lnTo>
                        <a:lnTo>
                          <a:pt x="362" y="706"/>
                        </a:lnTo>
                        <a:lnTo>
                          <a:pt x="362" y="708"/>
                        </a:lnTo>
                        <a:lnTo>
                          <a:pt x="362" y="712"/>
                        </a:lnTo>
                        <a:lnTo>
                          <a:pt x="358" y="716"/>
                        </a:lnTo>
                        <a:lnTo>
                          <a:pt x="348" y="720"/>
                        </a:lnTo>
                        <a:lnTo>
                          <a:pt x="338" y="726"/>
                        </a:lnTo>
                        <a:lnTo>
                          <a:pt x="334" y="730"/>
                        </a:lnTo>
                        <a:lnTo>
                          <a:pt x="332" y="734"/>
                        </a:lnTo>
                        <a:lnTo>
                          <a:pt x="334" y="736"/>
                        </a:lnTo>
                        <a:lnTo>
                          <a:pt x="338" y="742"/>
                        </a:lnTo>
                        <a:lnTo>
                          <a:pt x="340" y="746"/>
                        </a:lnTo>
                        <a:lnTo>
                          <a:pt x="340" y="754"/>
                        </a:lnTo>
                        <a:lnTo>
                          <a:pt x="336" y="764"/>
                        </a:lnTo>
                        <a:lnTo>
                          <a:pt x="330" y="774"/>
                        </a:lnTo>
                        <a:lnTo>
                          <a:pt x="324" y="778"/>
                        </a:lnTo>
                        <a:lnTo>
                          <a:pt x="320" y="778"/>
                        </a:lnTo>
                        <a:lnTo>
                          <a:pt x="316" y="776"/>
                        </a:lnTo>
                        <a:lnTo>
                          <a:pt x="310" y="774"/>
                        </a:lnTo>
                        <a:lnTo>
                          <a:pt x="306" y="774"/>
                        </a:lnTo>
                        <a:lnTo>
                          <a:pt x="302" y="778"/>
                        </a:lnTo>
                        <a:lnTo>
                          <a:pt x="296" y="786"/>
                        </a:lnTo>
                        <a:close/>
                        <a:moveTo>
                          <a:pt x="282" y="168"/>
                        </a:moveTo>
                        <a:lnTo>
                          <a:pt x="282" y="168"/>
                        </a:lnTo>
                        <a:lnTo>
                          <a:pt x="290" y="168"/>
                        </a:lnTo>
                        <a:lnTo>
                          <a:pt x="294" y="164"/>
                        </a:lnTo>
                        <a:lnTo>
                          <a:pt x="292" y="160"/>
                        </a:lnTo>
                        <a:lnTo>
                          <a:pt x="288" y="158"/>
                        </a:lnTo>
                        <a:lnTo>
                          <a:pt x="280" y="154"/>
                        </a:lnTo>
                        <a:lnTo>
                          <a:pt x="270" y="152"/>
                        </a:lnTo>
                        <a:lnTo>
                          <a:pt x="260" y="152"/>
                        </a:lnTo>
                        <a:lnTo>
                          <a:pt x="250" y="156"/>
                        </a:lnTo>
                        <a:lnTo>
                          <a:pt x="242" y="160"/>
                        </a:lnTo>
                        <a:lnTo>
                          <a:pt x="240" y="164"/>
                        </a:lnTo>
                        <a:lnTo>
                          <a:pt x="240" y="166"/>
                        </a:lnTo>
                        <a:lnTo>
                          <a:pt x="244" y="166"/>
                        </a:lnTo>
                        <a:lnTo>
                          <a:pt x="260" y="168"/>
                        </a:lnTo>
                        <a:lnTo>
                          <a:pt x="282" y="168"/>
                        </a:lnTo>
                        <a:close/>
                        <a:moveTo>
                          <a:pt x="416" y="96"/>
                        </a:moveTo>
                        <a:lnTo>
                          <a:pt x="416" y="96"/>
                        </a:lnTo>
                        <a:lnTo>
                          <a:pt x="424" y="96"/>
                        </a:lnTo>
                        <a:lnTo>
                          <a:pt x="428" y="100"/>
                        </a:lnTo>
                        <a:lnTo>
                          <a:pt x="432" y="100"/>
                        </a:lnTo>
                        <a:lnTo>
                          <a:pt x="440" y="100"/>
                        </a:lnTo>
                        <a:lnTo>
                          <a:pt x="452" y="98"/>
                        </a:lnTo>
                        <a:lnTo>
                          <a:pt x="464" y="96"/>
                        </a:lnTo>
                        <a:lnTo>
                          <a:pt x="470" y="96"/>
                        </a:lnTo>
                        <a:lnTo>
                          <a:pt x="472" y="96"/>
                        </a:lnTo>
                        <a:lnTo>
                          <a:pt x="470" y="94"/>
                        </a:lnTo>
                        <a:lnTo>
                          <a:pt x="452" y="88"/>
                        </a:lnTo>
                        <a:lnTo>
                          <a:pt x="440" y="86"/>
                        </a:lnTo>
                        <a:lnTo>
                          <a:pt x="436" y="86"/>
                        </a:lnTo>
                        <a:lnTo>
                          <a:pt x="432" y="88"/>
                        </a:lnTo>
                        <a:lnTo>
                          <a:pt x="428" y="90"/>
                        </a:lnTo>
                        <a:lnTo>
                          <a:pt x="424" y="90"/>
                        </a:lnTo>
                        <a:lnTo>
                          <a:pt x="414" y="88"/>
                        </a:lnTo>
                        <a:lnTo>
                          <a:pt x="404" y="86"/>
                        </a:lnTo>
                        <a:lnTo>
                          <a:pt x="398" y="88"/>
                        </a:lnTo>
                        <a:lnTo>
                          <a:pt x="396" y="92"/>
                        </a:lnTo>
                        <a:lnTo>
                          <a:pt x="394" y="94"/>
                        </a:lnTo>
                        <a:lnTo>
                          <a:pt x="398" y="96"/>
                        </a:lnTo>
                        <a:lnTo>
                          <a:pt x="416" y="96"/>
                        </a:lnTo>
                        <a:close/>
                        <a:moveTo>
                          <a:pt x="406" y="124"/>
                        </a:moveTo>
                        <a:lnTo>
                          <a:pt x="406" y="124"/>
                        </a:lnTo>
                        <a:lnTo>
                          <a:pt x="414" y="122"/>
                        </a:lnTo>
                        <a:lnTo>
                          <a:pt x="416" y="122"/>
                        </a:lnTo>
                        <a:lnTo>
                          <a:pt x="416" y="120"/>
                        </a:lnTo>
                        <a:lnTo>
                          <a:pt x="414" y="116"/>
                        </a:lnTo>
                        <a:lnTo>
                          <a:pt x="408" y="112"/>
                        </a:lnTo>
                        <a:lnTo>
                          <a:pt x="402" y="110"/>
                        </a:lnTo>
                        <a:lnTo>
                          <a:pt x="394" y="110"/>
                        </a:lnTo>
                        <a:lnTo>
                          <a:pt x="390" y="112"/>
                        </a:lnTo>
                        <a:lnTo>
                          <a:pt x="392" y="114"/>
                        </a:lnTo>
                        <a:lnTo>
                          <a:pt x="392" y="116"/>
                        </a:lnTo>
                        <a:lnTo>
                          <a:pt x="392" y="118"/>
                        </a:lnTo>
                        <a:lnTo>
                          <a:pt x="390" y="120"/>
                        </a:lnTo>
                        <a:lnTo>
                          <a:pt x="390" y="122"/>
                        </a:lnTo>
                        <a:lnTo>
                          <a:pt x="392" y="124"/>
                        </a:lnTo>
                        <a:lnTo>
                          <a:pt x="406" y="124"/>
                        </a:lnTo>
                        <a:close/>
                        <a:moveTo>
                          <a:pt x="382" y="134"/>
                        </a:moveTo>
                        <a:lnTo>
                          <a:pt x="382" y="134"/>
                        </a:lnTo>
                        <a:lnTo>
                          <a:pt x="372" y="126"/>
                        </a:lnTo>
                        <a:lnTo>
                          <a:pt x="368" y="124"/>
                        </a:lnTo>
                        <a:lnTo>
                          <a:pt x="364" y="124"/>
                        </a:lnTo>
                        <a:lnTo>
                          <a:pt x="350" y="128"/>
                        </a:lnTo>
                        <a:lnTo>
                          <a:pt x="330" y="136"/>
                        </a:lnTo>
                        <a:lnTo>
                          <a:pt x="328" y="138"/>
                        </a:lnTo>
                        <a:lnTo>
                          <a:pt x="326" y="140"/>
                        </a:lnTo>
                        <a:lnTo>
                          <a:pt x="328" y="142"/>
                        </a:lnTo>
                        <a:lnTo>
                          <a:pt x="332" y="144"/>
                        </a:lnTo>
                        <a:lnTo>
                          <a:pt x="342" y="146"/>
                        </a:lnTo>
                        <a:lnTo>
                          <a:pt x="356" y="148"/>
                        </a:lnTo>
                        <a:lnTo>
                          <a:pt x="370" y="148"/>
                        </a:lnTo>
                        <a:lnTo>
                          <a:pt x="380" y="146"/>
                        </a:lnTo>
                        <a:lnTo>
                          <a:pt x="384" y="144"/>
                        </a:lnTo>
                        <a:lnTo>
                          <a:pt x="386" y="142"/>
                        </a:lnTo>
                        <a:lnTo>
                          <a:pt x="386" y="138"/>
                        </a:lnTo>
                        <a:lnTo>
                          <a:pt x="382" y="134"/>
                        </a:lnTo>
                        <a:close/>
                        <a:moveTo>
                          <a:pt x="46" y="116"/>
                        </a:moveTo>
                        <a:lnTo>
                          <a:pt x="46" y="116"/>
                        </a:lnTo>
                        <a:lnTo>
                          <a:pt x="54" y="118"/>
                        </a:lnTo>
                        <a:lnTo>
                          <a:pt x="62" y="114"/>
                        </a:lnTo>
                        <a:lnTo>
                          <a:pt x="66" y="114"/>
                        </a:lnTo>
                        <a:lnTo>
                          <a:pt x="70" y="116"/>
                        </a:lnTo>
                        <a:lnTo>
                          <a:pt x="76" y="120"/>
                        </a:lnTo>
                        <a:lnTo>
                          <a:pt x="80" y="122"/>
                        </a:lnTo>
                        <a:lnTo>
                          <a:pt x="86" y="124"/>
                        </a:lnTo>
                        <a:lnTo>
                          <a:pt x="92" y="122"/>
                        </a:lnTo>
                        <a:lnTo>
                          <a:pt x="102" y="118"/>
                        </a:lnTo>
                        <a:lnTo>
                          <a:pt x="118" y="110"/>
                        </a:lnTo>
                        <a:lnTo>
                          <a:pt x="130" y="104"/>
                        </a:lnTo>
                        <a:lnTo>
                          <a:pt x="134" y="102"/>
                        </a:lnTo>
                        <a:lnTo>
                          <a:pt x="140" y="102"/>
                        </a:lnTo>
                        <a:lnTo>
                          <a:pt x="148" y="102"/>
                        </a:lnTo>
                        <a:lnTo>
                          <a:pt x="158" y="106"/>
                        </a:lnTo>
                        <a:lnTo>
                          <a:pt x="168" y="108"/>
                        </a:lnTo>
                        <a:lnTo>
                          <a:pt x="176" y="108"/>
                        </a:lnTo>
                        <a:lnTo>
                          <a:pt x="180" y="108"/>
                        </a:lnTo>
                        <a:lnTo>
                          <a:pt x="182" y="106"/>
                        </a:lnTo>
                        <a:lnTo>
                          <a:pt x="182" y="102"/>
                        </a:lnTo>
                        <a:lnTo>
                          <a:pt x="176" y="98"/>
                        </a:lnTo>
                        <a:lnTo>
                          <a:pt x="166" y="94"/>
                        </a:lnTo>
                        <a:lnTo>
                          <a:pt x="150" y="90"/>
                        </a:lnTo>
                        <a:lnTo>
                          <a:pt x="126" y="86"/>
                        </a:lnTo>
                        <a:lnTo>
                          <a:pt x="122" y="88"/>
                        </a:lnTo>
                        <a:lnTo>
                          <a:pt x="120" y="90"/>
                        </a:lnTo>
                        <a:lnTo>
                          <a:pt x="118" y="92"/>
                        </a:lnTo>
                        <a:lnTo>
                          <a:pt x="114" y="94"/>
                        </a:lnTo>
                        <a:lnTo>
                          <a:pt x="108" y="98"/>
                        </a:lnTo>
                        <a:lnTo>
                          <a:pt x="96" y="100"/>
                        </a:lnTo>
                        <a:lnTo>
                          <a:pt x="64" y="104"/>
                        </a:lnTo>
                        <a:lnTo>
                          <a:pt x="42" y="108"/>
                        </a:lnTo>
                        <a:lnTo>
                          <a:pt x="34" y="110"/>
                        </a:lnTo>
                        <a:lnTo>
                          <a:pt x="32" y="112"/>
                        </a:lnTo>
                        <a:lnTo>
                          <a:pt x="36" y="114"/>
                        </a:lnTo>
                        <a:lnTo>
                          <a:pt x="46" y="116"/>
                        </a:lnTo>
                        <a:close/>
                        <a:moveTo>
                          <a:pt x="202" y="100"/>
                        </a:moveTo>
                        <a:lnTo>
                          <a:pt x="202" y="100"/>
                        </a:lnTo>
                        <a:lnTo>
                          <a:pt x="210" y="106"/>
                        </a:lnTo>
                        <a:lnTo>
                          <a:pt x="210" y="108"/>
                        </a:lnTo>
                        <a:lnTo>
                          <a:pt x="210" y="112"/>
                        </a:lnTo>
                        <a:lnTo>
                          <a:pt x="208" y="114"/>
                        </a:lnTo>
                        <a:lnTo>
                          <a:pt x="202" y="116"/>
                        </a:lnTo>
                        <a:lnTo>
                          <a:pt x="178" y="118"/>
                        </a:lnTo>
                        <a:lnTo>
                          <a:pt x="152" y="118"/>
                        </a:lnTo>
                        <a:lnTo>
                          <a:pt x="136" y="118"/>
                        </a:lnTo>
                        <a:lnTo>
                          <a:pt x="132" y="120"/>
                        </a:lnTo>
                        <a:lnTo>
                          <a:pt x="134" y="124"/>
                        </a:lnTo>
                        <a:lnTo>
                          <a:pt x="140" y="126"/>
                        </a:lnTo>
                        <a:lnTo>
                          <a:pt x="146" y="132"/>
                        </a:lnTo>
                        <a:lnTo>
                          <a:pt x="146" y="134"/>
                        </a:lnTo>
                        <a:lnTo>
                          <a:pt x="144" y="134"/>
                        </a:lnTo>
                        <a:lnTo>
                          <a:pt x="124" y="132"/>
                        </a:lnTo>
                        <a:lnTo>
                          <a:pt x="110" y="132"/>
                        </a:lnTo>
                        <a:lnTo>
                          <a:pt x="100" y="132"/>
                        </a:lnTo>
                        <a:lnTo>
                          <a:pt x="96" y="134"/>
                        </a:lnTo>
                        <a:lnTo>
                          <a:pt x="96" y="136"/>
                        </a:lnTo>
                        <a:lnTo>
                          <a:pt x="100" y="140"/>
                        </a:lnTo>
                        <a:lnTo>
                          <a:pt x="110" y="144"/>
                        </a:lnTo>
                        <a:lnTo>
                          <a:pt x="118" y="148"/>
                        </a:lnTo>
                        <a:lnTo>
                          <a:pt x="122" y="148"/>
                        </a:lnTo>
                        <a:lnTo>
                          <a:pt x="128" y="144"/>
                        </a:lnTo>
                        <a:lnTo>
                          <a:pt x="140" y="140"/>
                        </a:lnTo>
                        <a:lnTo>
                          <a:pt x="146" y="140"/>
                        </a:lnTo>
                        <a:lnTo>
                          <a:pt x="148" y="140"/>
                        </a:lnTo>
                        <a:lnTo>
                          <a:pt x="146" y="146"/>
                        </a:lnTo>
                        <a:lnTo>
                          <a:pt x="146" y="150"/>
                        </a:lnTo>
                        <a:lnTo>
                          <a:pt x="146" y="152"/>
                        </a:lnTo>
                        <a:lnTo>
                          <a:pt x="150" y="152"/>
                        </a:lnTo>
                        <a:lnTo>
                          <a:pt x="160" y="150"/>
                        </a:lnTo>
                        <a:lnTo>
                          <a:pt x="168" y="148"/>
                        </a:lnTo>
                        <a:lnTo>
                          <a:pt x="176" y="146"/>
                        </a:lnTo>
                        <a:lnTo>
                          <a:pt x="184" y="148"/>
                        </a:lnTo>
                        <a:lnTo>
                          <a:pt x="190" y="150"/>
                        </a:lnTo>
                        <a:lnTo>
                          <a:pt x="192" y="150"/>
                        </a:lnTo>
                        <a:lnTo>
                          <a:pt x="196" y="148"/>
                        </a:lnTo>
                        <a:lnTo>
                          <a:pt x="200" y="144"/>
                        </a:lnTo>
                        <a:lnTo>
                          <a:pt x="198" y="142"/>
                        </a:lnTo>
                        <a:lnTo>
                          <a:pt x="192" y="140"/>
                        </a:lnTo>
                        <a:lnTo>
                          <a:pt x="184" y="138"/>
                        </a:lnTo>
                        <a:lnTo>
                          <a:pt x="184" y="136"/>
                        </a:lnTo>
                        <a:lnTo>
                          <a:pt x="186" y="134"/>
                        </a:lnTo>
                        <a:lnTo>
                          <a:pt x="196" y="130"/>
                        </a:lnTo>
                        <a:lnTo>
                          <a:pt x="206" y="130"/>
                        </a:lnTo>
                        <a:lnTo>
                          <a:pt x="216" y="128"/>
                        </a:lnTo>
                        <a:lnTo>
                          <a:pt x="220" y="126"/>
                        </a:lnTo>
                        <a:lnTo>
                          <a:pt x="226" y="124"/>
                        </a:lnTo>
                        <a:lnTo>
                          <a:pt x="230" y="120"/>
                        </a:lnTo>
                        <a:lnTo>
                          <a:pt x="234" y="118"/>
                        </a:lnTo>
                        <a:lnTo>
                          <a:pt x="246" y="118"/>
                        </a:lnTo>
                        <a:lnTo>
                          <a:pt x="262" y="118"/>
                        </a:lnTo>
                        <a:lnTo>
                          <a:pt x="286" y="114"/>
                        </a:lnTo>
                        <a:lnTo>
                          <a:pt x="298" y="112"/>
                        </a:lnTo>
                        <a:lnTo>
                          <a:pt x="304" y="108"/>
                        </a:lnTo>
                        <a:lnTo>
                          <a:pt x="306" y="104"/>
                        </a:lnTo>
                        <a:lnTo>
                          <a:pt x="304" y="102"/>
                        </a:lnTo>
                        <a:lnTo>
                          <a:pt x="298" y="98"/>
                        </a:lnTo>
                        <a:lnTo>
                          <a:pt x="290" y="96"/>
                        </a:lnTo>
                        <a:lnTo>
                          <a:pt x="280" y="96"/>
                        </a:lnTo>
                        <a:lnTo>
                          <a:pt x="270" y="98"/>
                        </a:lnTo>
                        <a:lnTo>
                          <a:pt x="256" y="98"/>
                        </a:lnTo>
                        <a:lnTo>
                          <a:pt x="258" y="98"/>
                        </a:lnTo>
                        <a:lnTo>
                          <a:pt x="260" y="96"/>
                        </a:lnTo>
                        <a:lnTo>
                          <a:pt x="262" y="94"/>
                        </a:lnTo>
                        <a:lnTo>
                          <a:pt x="262" y="92"/>
                        </a:lnTo>
                        <a:lnTo>
                          <a:pt x="258" y="90"/>
                        </a:lnTo>
                        <a:lnTo>
                          <a:pt x="250" y="88"/>
                        </a:lnTo>
                        <a:lnTo>
                          <a:pt x="228" y="88"/>
                        </a:lnTo>
                        <a:lnTo>
                          <a:pt x="208" y="90"/>
                        </a:lnTo>
                        <a:lnTo>
                          <a:pt x="202" y="92"/>
                        </a:lnTo>
                        <a:lnTo>
                          <a:pt x="198" y="96"/>
                        </a:lnTo>
                        <a:lnTo>
                          <a:pt x="198" y="98"/>
                        </a:lnTo>
                        <a:lnTo>
                          <a:pt x="202" y="100"/>
                        </a:lnTo>
                        <a:close/>
                        <a:moveTo>
                          <a:pt x="272" y="70"/>
                        </a:moveTo>
                        <a:lnTo>
                          <a:pt x="272" y="70"/>
                        </a:lnTo>
                        <a:lnTo>
                          <a:pt x="276" y="66"/>
                        </a:lnTo>
                        <a:lnTo>
                          <a:pt x="278" y="64"/>
                        </a:lnTo>
                        <a:lnTo>
                          <a:pt x="276" y="62"/>
                        </a:lnTo>
                        <a:lnTo>
                          <a:pt x="274" y="60"/>
                        </a:lnTo>
                        <a:lnTo>
                          <a:pt x="268" y="60"/>
                        </a:lnTo>
                        <a:lnTo>
                          <a:pt x="262" y="60"/>
                        </a:lnTo>
                        <a:lnTo>
                          <a:pt x="256" y="62"/>
                        </a:lnTo>
                        <a:lnTo>
                          <a:pt x="250" y="66"/>
                        </a:lnTo>
                        <a:lnTo>
                          <a:pt x="246" y="72"/>
                        </a:lnTo>
                        <a:lnTo>
                          <a:pt x="244" y="76"/>
                        </a:lnTo>
                        <a:lnTo>
                          <a:pt x="244" y="78"/>
                        </a:lnTo>
                        <a:lnTo>
                          <a:pt x="248" y="78"/>
                        </a:lnTo>
                        <a:lnTo>
                          <a:pt x="258" y="74"/>
                        </a:lnTo>
                        <a:lnTo>
                          <a:pt x="272" y="70"/>
                        </a:lnTo>
                        <a:close/>
                        <a:moveTo>
                          <a:pt x="228" y="142"/>
                        </a:moveTo>
                        <a:lnTo>
                          <a:pt x="228" y="142"/>
                        </a:lnTo>
                        <a:lnTo>
                          <a:pt x="222" y="144"/>
                        </a:lnTo>
                        <a:lnTo>
                          <a:pt x="220" y="146"/>
                        </a:lnTo>
                        <a:lnTo>
                          <a:pt x="218" y="150"/>
                        </a:lnTo>
                        <a:lnTo>
                          <a:pt x="220" y="152"/>
                        </a:lnTo>
                        <a:lnTo>
                          <a:pt x="222" y="156"/>
                        </a:lnTo>
                        <a:lnTo>
                          <a:pt x="226" y="156"/>
                        </a:lnTo>
                        <a:lnTo>
                          <a:pt x="232" y="156"/>
                        </a:lnTo>
                        <a:lnTo>
                          <a:pt x="238" y="154"/>
                        </a:lnTo>
                        <a:lnTo>
                          <a:pt x="246" y="148"/>
                        </a:lnTo>
                        <a:lnTo>
                          <a:pt x="248" y="144"/>
                        </a:lnTo>
                        <a:lnTo>
                          <a:pt x="248" y="142"/>
                        </a:lnTo>
                        <a:lnTo>
                          <a:pt x="246" y="140"/>
                        </a:lnTo>
                        <a:lnTo>
                          <a:pt x="242" y="138"/>
                        </a:lnTo>
                        <a:lnTo>
                          <a:pt x="228" y="142"/>
                        </a:lnTo>
                        <a:close/>
                        <a:moveTo>
                          <a:pt x="790" y="22"/>
                        </a:moveTo>
                        <a:lnTo>
                          <a:pt x="790" y="22"/>
                        </a:lnTo>
                        <a:lnTo>
                          <a:pt x="792" y="20"/>
                        </a:lnTo>
                        <a:lnTo>
                          <a:pt x="792" y="18"/>
                        </a:lnTo>
                        <a:lnTo>
                          <a:pt x="788" y="14"/>
                        </a:lnTo>
                        <a:lnTo>
                          <a:pt x="780" y="12"/>
                        </a:lnTo>
                        <a:lnTo>
                          <a:pt x="770" y="12"/>
                        </a:lnTo>
                        <a:lnTo>
                          <a:pt x="748" y="12"/>
                        </a:lnTo>
                        <a:lnTo>
                          <a:pt x="736" y="14"/>
                        </a:lnTo>
                        <a:lnTo>
                          <a:pt x="728" y="18"/>
                        </a:lnTo>
                        <a:lnTo>
                          <a:pt x="726" y="18"/>
                        </a:lnTo>
                        <a:lnTo>
                          <a:pt x="726" y="20"/>
                        </a:lnTo>
                        <a:lnTo>
                          <a:pt x="730" y="22"/>
                        </a:lnTo>
                        <a:lnTo>
                          <a:pt x="750" y="26"/>
                        </a:lnTo>
                        <a:lnTo>
                          <a:pt x="774" y="26"/>
                        </a:lnTo>
                        <a:lnTo>
                          <a:pt x="784" y="26"/>
                        </a:lnTo>
                        <a:lnTo>
                          <a:pt x="790" y="22"/>
                        </a:lnTo>
                        <a:close/>
                        <a:moveTo>
                          <a:pt x="596" y="154"/>
                        </a:moveTo>
                        <a:lnTo>
                          <a:pt x="596" y="154"/>
                        </a:lnTo>
                        <a:lnTo>
                          <a:pt x="588" y="158"/>
                        </a:lnTo>
                        <a:lnTo>
                          <a:pt x="586" y="160"/>
                        </a:lnTo>
                        <a:lnTo>
                          <a:pt x="588" y="162"/>
                        </a:lnTo>
                        <a:lnTo>
                          <a:pt x="592" y="164"/>
                        </a:lnTo>
                        <a:lnTo>
                          <a:pt x="608" y="164"/>
                        </a:lnTo>
                        <a:lnTo>
                          <a:pt x="628" y="164"/>
                        </a:lnTo>
                        <a:lnTo>
                          <a:pt x="634" y="162"/>
                        </a:lnTo>
                        <a:lnTo>
                          <a:pt x="638" y="160"/>
                        </a:lnTo>
                        <a:lnTo>
                          <a:pt x="636" y="158"/>
                        </a:lnTo>
                        <a:lnTo>
                          <a:pt x="632" y="156"/>
                        </a:lnTo>
                        <a:lnTo>
                          <a:pt x="618" y="152"/>
                        </a:lnTo>
                        <a:lnTo>
                          <a:pt x="610" y="152"/>
                        </a:lnTo>
                        <a:lnTo>
                          <a:pt x="600" y="154"/>
                        </a:lnTo>
                        <a:lnTo>
                          <a:pt x="596" y="154"/>
                        </a:lnTo>
                        <a:close/>
                        <a:moveTo>
                          <a:pt x="482" y="98"/>
                        </a:moveTo>
                        <a:lnTo>
                          <a:pt x="482" y="98"/>
                        </a:lnTo>
                        <a:lnTo>
                          <a:pt x="460" y="100"/>
                        </a:lnTo>
                        <a:lnTo>
                          <a:pt x="458" y="102"/>
                        </a:lnTo>
                        <a:lnTo>
                          <a:pt x="462" y="106"/>
                        </a:lnTo>
                        <a:lnTo>
                          <a:pt x="470" y="108"/>
                        </a:lnTo>
                        <a:lnTo>
                          <a:pt x="482" y="108"/>
                        </a:lnTo>
                        <a:lnTo>
                          <a:pt x="510" y="106"/>
                        </a:lnTo>
                        <a:lnTo>
                          <a:pt x="514" y="106"/>
                        </a:lnTo>
                        <a:lnTo>
                          <a:pt x="516" y="104"/>
                        </a:lnTo>
                        <a:lnTo>
                          <a:pt x="508" y="100"/>
                        </a:lnTo>
                        <a:lnTo>
                          <a:pt x="496" y="98"/>
                        </a:lnTo>
                        <a:lnTo>
                          <a:pt x="482" y="98"/>
                        </a:lnTo>
                        <a:close/>
                        <a:moveTo>
                          <a:pt x="796" y="100"/>
                        </a:moveTo>
                        <a:lnTo>
                          <a:pt x="796" y="100"/>
                        </a:lnTo>
                        <a:lnTo>
                          <a:pt x="822" y="96"/>
                        </a:lnTo>
                        <a:lnTo>
                          <a:pt x="842" y="92"/>
                        </a:lnTo>
                        <a:lnTo>
                          <a:pt x="848" y="90"/>
                        </a:lnTo>
                        <a:lnTo>
                          <a:pt x="854" y="88"/>
                        </a:lnTo>
                        <a:lnTo>
                          <a:pt x="856" y="84"/>
                        </a:lnTo>
                        <a:lnTo>
                          <a:pt x="858" y="78"/>
                        </a:lnTo>
                        <a:lnTo>
                          <a:pt x="856" y="70"/>
                        </a:lnTo>
                        <a:lnTo>
                          <a:pt x="852" y="66"/>
                        </a:lnTo>
                        <a:lnTo>
                          <a:pt x="844" y="62"/>
                        </a:lnTo>
                        <a:lnTo>
                          <a:pt x="836" y="60"/>
                        </a:lnTo>
                        <a:lnTo>
                          <a:pt x="828" y="60"/>
                        </a:lnTo>
                        <a:lnTo>
                          <a:pt x="820" y="60"/>
                        </a:lnTo>
                        <a:lnTo>
                          <a:pt x="812" y="62"/>
                        </a:lnTo>
                        <a:lnTo>
                          <a:pt x="806" y="66"/>
                        </a:lnTo>
                        <a:lnTo>
                          <a:pt x="800" y="70"/>
                        </a:lnTo>
                        <a:lnTo>
                          <a:pt x="796" y="72"/>
                        </a:lnTo>
                        <a:lnTo>
                          <a:pt x="784" y="74"/>
                        </a:lnTo>
                        <a:lnTo>
                          <a:pt x="768" y="76"/>
                        </a:lnTo>
                        <a:lnTo>
                          <a:pt x="758" y="80"/>
                        </a:lnTo>
                        <a:lnTo>
                          <a:pt x="748" y="86"/>
                        </a:lnTo>
                        <a:lnTo>
                          <a:pt x="742" y="90"/>
                        </a:lnTo>
                        <a:lnTo>
                          <a:pt x="740" y="94"/>
                        </a:lnTo>
                        <a:lnTo>
                          <a:pt x="742" y="98"/>
                        </a:lnTo>
                        <a:lnTo>
                          <a:pt x="748" y="100"/>
                        </a:lnTo>
                        <a:lnTo>
                          <a:pt x="758" y="102"/>
                        </a:lnTo>
                        <a:lnTo>
                          <a:pt x="768" y="102"/>
                        </a:lnTo>
                        <a:lnTo>
                          <a:pt x="796" y="100"/>
                        </a:lnTo>
                        <a:close/>
                        <a:moveTo>
                          <a:pt x="506" y="132"/>
                        </a:moveTo>
                        <a:lnTo>
                          <a:pt x="506" y="132"/>
                        </a:lnTo>
                        <a:lnTo>
                          <a:pt x="494" y="134"/>
                        </a:lnTo>
                        <a:lnTo>
                          <a:pt x="482" y="132"/>
                        </a:lnTo>
                        <a:lnTo>
                          <a:pt x="476" y="134"/>
                        </a:lnTo>
                        <a:lnTo>
                          <a:pt x="472" y="136"/>
                        </a:lnTo>
                        <a:lnTo>
                          <a:pt x="468" y="140"/>
                        </a:lnTo>
                        <a:lnTo>
                          <a:pt x="466" y="148"/>
                        </a:lnTo>
                        <a:lnTo>
                          <a:pt x="466" y="154"/>
                        </a:lnTo>
                        <a:lnTo>
                          <a:pt x="468" y="156"/>
                        </a:lnTo>
                        <a:lnTo>
                          <a:pt x="472" y="158"/>
                        </a:lnTo>
                        <a:lnTo>
                          <a:pt x="478" y="158"/>
                        </a:lnTo>
                        <a:lnTo>
                          <a:pt x="494" y="158"/>
                        </a:lnTo>
                        <a:lnTo>
                          <a:pt x="512" y="158"/>
                        </a:lnTo>
                        <a:lnTo>
                          <a:pt x="520" y="156"/>
                        </a:lnTo>
                        <a:lnTo>
                          <a:pt x="524" y="154"/>
                        </a:lnTo>
                        <a:lnTo>
                          <a:pt x="526" y="150"/>
                        </a:lnTo>
                        <a:lnTo>
                          <a:pt x="524" y="144"/>
                        </a:lnTo>
                        <a:lnTo>
                          <a:pt x="522" y="138"/>
                        </a:lnTo>
                        <a:lnTo>
                          <a:pt x="516" y="134"/>
                        </a:lnTo>
                        <a:lnTo>
                          <a:pt x="512" y="132"/>
                        </a:lnTo>
                        <a:lnTo>
                          <a:pt x="506" y="132"/>
                        </a:lnTo>
                        <a:close/>
                        <a:moveTo>
                          <a:pt x="456" y="58"/>
                        </a:moveTo>
                        <a:lnTo>
                          <a:pt x="456" y="58"/>
                        </a:lnTo>
                        <a:lnTo>
                          <a:pt x="460" y="58"/>
                        </a:lnTo>
                        <a:lnTo>
                          <a:pt x="464" y="58"/>
                        </a:lnTo>
                        <a:lnTo>
                          <a:pt x="470" y="58"/>
                        </a:lnTo>
                        <a:lnTo>
                          <a:pt x="480" y="58"/>
                        </a:lnTo>
                        <a:lnTo>
                          <a:pt x="486" y="58"/>
                        </a:lnTo>
                        <a:lnTo>
                          <a:pt x="492" y="62"/>
                        </a:lnTo>
                        <a:lnTo>
                          <a:pt x="496" y="64"/>
                        </a:lnTo>
                        <a:lnTo>
                          <a:pt x="500" y="64"/>
                        </a:lnTo>
                        <a:lnTo>
                          <a:pt x="508" y="60"/>
                        </a:lnTo>
                        <a:lnTo>
                          <a:pt x="524" y="56"/>
                        </a:lnTo>
                        <a:lnTo>
                          <a:pt x="548" y="52"/>
                        </a:lnTo>
                        <a:lnTo>
                          <a:pt x="552" y="52"/>
                        </a:lnTo>
                        <a:lnTo>
                          <a:pt x="550" y="50"/>
                        </a:lnTo>
                        <a:lnTo>
                          <a:pt x="540" y="48"/>
                        </a:lnTo>
                        <a:lnTo>
                          <a:pt x="498" y="44"/>
                        </a:lnTo>
                        <a:lnTo>
                          <a:pt x="492" y="44"/>
                        </a:lnTo>
                        <a:lnTo>
                          <a:pt x="488" y="44"/>
                        </a:lnTo>
                        <a:lnTo>
                          <a:pt x="488" y="46"/>
                        </a:lnTo>
                        <a:lnTo>
                          <a:pt x="490" y="48"/>
                        </a:lnTo>
                        <a:lnTo>
                          <a:pt x="494" y="52"/>
                        </a:lnTo>
                        <a:lnTo>
                          <a:pt x="492" y="54"/>
                        </a:lnTo>
                        <a:lnTo>
                          <a:pt x="488" y="54"/>
                        </a:lnTo>
                        <a:lnTo>
                          <a:pt x="462" y="52"/>
                        </a:lnTo>
                        <a:lnTo>
                          <a:pt x="454" y="54"/>
                        </a:lnTo>
                        <a:lnTo>
                          <a:pt x="454" y="56"/>
                        </a:lnTo>
                        <a:lnTo>
                          <a:pt x="456" y="58"/>
                        </a:lnTo>
                        <a:close/>
                        <a:moveTo>
                          <a:pt x="678" y="84"/>
                        </a:moveTo>
                        <a:lnTo>
                          <a:pt x="678" y="84"/>
                        </a:lnTo>
                        <a:lnTo>
                          <a:pt x="688" y="82"/>
                        </a:lnTo>
                        <a:lnTo>
                          <a:pt x="696" y="78"/>
                        </a:lnTo>
                        <a:lnTo>
                          <a:pt x="704" y="74"/>
                        </a:lnTo>
                        <a:lnTo>
                          <a:pt x="710" y="70"/>
                        </a:lnTo>
                        <a:lnTo>
                          <a:pt x="710" y="68"/>
                        </a:lnTo>
                        <a:lnTo>
                          <a:pt x="710" y="66"/>
                        </a:lnTo>
                        <a:lnTo>
                          <a:pt x="704" y="64"/>
                        </a:lnTo>
                        <a:lnTo>
                          <a:pt x="692" y="64"/>
                        </a:lnTo>
                        <a:lnTo>
                          <a:pt x="670" y="68"/>
                        </a:lnTo>
                        <a:lnTo>
                          <a:pt x="654" y="72"/>
                        </a:lnTo>
                        <a:lnTo>
                          <a:pt x="646" y="76"/>
                        </a:lnTo>
                        <a:lnTo>
                          <a:pt x="644" y="80"/>
                        </a:lnTo>
                        <a:lnTo>
                          <a:pt x="646" y="82"/>
                        </a:lnTo>
                        <a:lnTo>
                          <a:pt x="658" y="84"/>
                        </a:lnTo>
                        <a:lnTo>
                          <a:pt x="678" y="84"/>
                        </a:lnTo>
                        <a:close/>
                        <a:moveTo>
                          <a:pt x="568" y="44"/>
                        </a:moveTo>
                        <a:lnTo>
                          <a:pt x="568" y="44"/>
                        </a:lnTo>
                        <a:lnTo>
                          <a:pt x="580" y="44"/>
                        </a:lnTo>
                        <a:lnTo>
                          <a:pt x="582" y="44"/>
                        </a:lnTo>
                        <a:lnTo>
                          <a:pt x="580" y="42"/>
                        </a:lnTo>
                        <a:lnTo>
                          <a:pt x="570" y="38"/>
                        </a:lnTo>
                        <a:lnTo>
                          <a:pt x="556" y="34"/>
                        </a:lnTo>
                        <a:lnTo>
                          <a:pt x="544" y="30"/>
                        </a:lnTo>
                        <a:lnTo>
                          <a:pt x="536" y="28"/>
                        </a:lnTo>
                        <a:lnTo>
                          <a:pt x="528" y="30"/>
                        </a:lnTo>
                        <a:lnTo>
                          <a:pt x="518" y="34"/>
                        </a:lnTo>
                        <a:lnTo>
                          <a:pt x="510" y="38"/>
                        </a:lnTo>
                        <a:lnTo>
                          <a:pt x="508" y="40"/>
                        </a:lnTo>
                        <a:lnTo>
                          <a:pt x="510" y="40"/>
                        </a:lnTo>
                        <a:lnTo>
                          <a:pt x="520" y="40"/>
                        </a:lnTo>
                        <a:lnTo>
                          <a:pt x="542" y="42"/>
                        </a:lnTo>
                        <a:lnTo>
                          <a:pt x="568" y="44"/>
                        </a:lnTo>
                        <a:close/>
                        <a:moveTo>
                          <a:pt x="672" y="122"/>
                        </a:moveTo>
                        <a:lnTo>
                          <a:pt x="672" y="122"/>
                        </a:lnTo>
                        <a:lnTo>
                          <a:pt x="682" y="124"/>
                        </a:lnTo>
                        <a:lnTo>
                          <a:pt x="690" y="124"/>
                        </a:lnTo>
                        <a:lnTo>
                          <a:pt x="694" y="124"/>
                        </a:lnTo>
                        <a:lnTo>
                          <a:pt x="698" y="120"/>
                        </a:lnTo>
                        <a:lnTo>
                          <a:pt x="706" y="116"/>
                        </a:lnTo>
                        <a:lnTo>
                          <a:pt x="710" y="112"/>
                        </a:lnTo>
                        <a:lnTo>
                          <a:pt x="718" y="112"/>
                        </a:lnTo>
                        <a:lnTo>
                          <a:pt x="724" y="110"/>
                        </a:lnTo>
                        <a:lnTo>
                          <a:pt x="728" y="106"/>
                        </a:lnTo>
                        <a:lnTo>
                          <a:pt x="730" y="100"/>
                        </a:lnTo>
                        <a:lnTo>
                          <a:pt x="728" y="94"/>
                        </a:lnTo>
                        <a:lnTo>
                          <a:pt x="724" y="88"/>
                        </a:lnTo>
                        <a:lnTo>
                          <a:pt x="716" y="84"/>
                        </a:lnTo>
                        <a:lnTo>
                          <a:pt x="704" y="84"/>
                        </a:lnTo>
                        <a:lnTo>
                          <a:pt x="688" y="88"/>
                        </a:lnTo>
                        <a:lnTo>
                          <a:pt x="670" y="94"/>
                        </a:lnTo>
                        <a:lnTo>
                          <a:pt x="656" y="94"/>
                        </a:lnTo>
                        <a:lnTo>
                          <a:pt x="644" y="92"/>
                        </a:lnTo>
                        <a:lnTo>
                          <a:pt x="634" y="90"/>
                        </a:lnTo>
                        <a:lnTo>
                          <a:pt x="626" y="90"/>
                        </a:lnTo>
                        <a:lnTo>
                          <a:pt x="620" y="90"/>
                        </a:lnTo>
                        <a:lnTo>
                          <a:pt x="614" y="94"/>
                        </a:lnTo>
                        <a:lnTo>
                          <a:pt x="608" y="104"/>
                        </a:lnTo>
                        <a:lnTo>
                          <a:pt x="606" y="116"/>
                        </a:lnTo>
                        <a:lnTo>
                          <a:pt x="606" y="118"/>
                        </a:lnTo>
                        <a:lnTo>
                          <a:pt x="608" y="122"/>
                        </a:lnTo>
                        <a:lnTo>
                          <a:pt x="614" y="124"/>
                        </a:lnTo>
                        <a:lnTo>
                          <a:pt x="622" y="124"/>
                        </a:lnTo>
                        <a:lnTo>
                          <a:pt x="646" y="120"/>
                        </a:lnTo>
                        <a:lnTo>
                          <a:pt x="660" y="120"/>
                        </a:lnTo>
                        <a:lnTo>
                          <a:pt x="672" y="122"/>
                        </a:lnTo>
                        <a:close/>
                        <a:moveTo>
                          <a:pt x="4428" y="2314"/>
                        </a:moveTo>
                        <a:lnTo>
                          <a:pt x="4428" y="2314"/>
                        </a:lnTo>
                        <a:lnTo>
                          <a:pt x="4426" y="2314"/>
                        </a:lnTo>
                        <a:lnTo>
                          <a:pt x="4428" y="2314"/>
                        </a:lnTo>
                        <a:lnTo>
                          <a:pt x="4432" y="2310"/>
                        </a:lnTo>
                        <a:lnTo>
                          <a:pt x="4436" y="2306"/>
                        </a:lnTo>
                        <a:lnTo>
                          <a:pt x="4436" y="2302"/>
                        </a:lnTo>
                        <a:lnTo>
                          <a:pt x="4432" y="2304"/>
                        </a:lnTo>
                        <a:lnTo>
                          <a:pt x="4428" y="2314"/>
                        </a:lnTo>
                        <a:close/>
                        <a:moveTo>
                          <a:pt x="4510" y="2192"/>
                        </a:moveTo>
                        <a:lnTo>
                          <a:pt x="4510" y="2192"/>
                        </a:lnTo>
                        <a:lnTo>
                          <a:pt x="4508" y="2194"/>
                        </a:lnTo>
                        <a:lnTo>
                          <a:pt x="4506" y="2196"/>
                        </a:lnTo>
                        <a:lnTo>
                          <a:pt x="4502" y="2202"/>
                        </a:lnTo>
                        <a:lnTo>
                          <a:pt x="4498" y="2210"/>
                        </a:lnTo>
                        <a:lnTo>
                          <a:pt x="4496" y="2214"/>
                        </a:lnTo>
                        <a:lnTo>
                          <a:pt x="4492" y="2216"/>
                        </a:lnTo>
                        <a:lnTo>
                          <a:pt x="4482" y="2220"/>
                        </a:lnTo>
                        <a:lnTo>
                          <a:pt x="4476" y="2224"/>
                        </a:lnTo>
                        <a:lnTo>
                          <a:pt x="4476" y="2226"/>
                        </a:lnTo>
                        <a:lnTo>
                          <a:pt x="4474" y="2228"/>
                        </a:lnTo>
                        <a:lnTo>
                          <a:pt x="4478" y="2236"/>
                        </a:lnTo>
                        <a:lnTo>
                          <a:pt x="4480" y="2238"/>
                        </a:lnTo>
                        <a:lnTo>
                          <a:pt x="4482" y="2238"/>
                        </a:lnTo>
                        <a:lnTo>
                          <a:pt x="4484" y="2236"/>
                        </a:lnTo>
                        <a:lnTo>
                          <a:pt x="4490" y="2230"/>
                        </a:lnTo>
                        <a:lnTo>
                          <a:pt x="4494" y="2228"/>
                        </a:lnTo>
                        <a:lnTo>
                          <a:pt x="4498" y="2226"/>
                        </a:lnTo>
                        <a:lnTo>
                          <a:pt x="4504" y="2224"/>
                        </a:lnTo>
                        <a:lnTo>
                          <a:pt x="4508" y="2220"/>
                        </a:lnTo>
                        <a:lnTo>
                          <a:pt x="4510" y="2214"/>
                        </a:lnTo>
                        <a:lnTo>
                          <a:pt x="4512" y="2208"/>
                        </a:lnTo>
                        <a:lnTo>
                          <a:pt x="4512" y="2198"/>
                        </a:lnTo>
                        <a:lnTo>
                          <a:pt x="4512" y="2194"/>
                        </a:lnTo>
                        <a:lnTo>
                          <a:pt x="4510" y="2192"/>
                        </a:lnTo>
                        <a:close/>
                        <a:moveTo>
                          <a:pt x="4462" y="2262"/>
                        </a:moveTo>
                        <a:lnTo>
                          <a:pt x="4462" y="2262"/>
                        </a:lnTo>
                        <a:lnTo>
                          <a:pt x="4460" y="2260"/>
                        </a:lnTo>
                        <a:lnTo>
                          <a:pt x="4456" y="2262"/>
                        </a:lnTo>
                        <a:lnTo>
                          <a:pt x="4452" y="2272"/>
                        </a:lnTo>
                        <a:lnTo>
                          <a:pt x="4448" y="2284"/>
                        </a:lnTo>
                        <a:lnTo>
                          <a:pt x="4448" y="2292"/>
                        </a:lnTo>
                        <a:lnTo>
                          <a:pt x="4448" y="2294"/>
                        </a:lnTo>
                        <a:lnTo>
                          <a:pt x="4452" y="2292"/>
                        </a:lnTo>
                        <a:lnTo>
                          <a:pt x="4458" y="2282"/>
                        </a:lnTo>
                        <a:lnTo>
                          <a:pt x="4462" y="2272"/>
                        </a:lnTo>
                        <a:lnTo>
                          <a:pt x="4462" y="2266"/>
                        </a:lnTo>
                        <a:lnTo>
                          <a:pt x="4462" y="2262"/>
                        </a:lnTo>
                        <a:close/>
                        <a:moveTo>
                          <a:pt x="4486" y="4072"/>
                        </a:moveTo>
                        <a:lnTo>
                          <a:pt x="4486" y="4072"/>
                        </a:lnTo>
                        <a:lnTo>
                          <a:pt x="4482" y="4070"/>
                        </a:lnTo>
                        <a:lnTo>
                          <a:pt x="4482" y="4068"/>
                        </a:lnTo>
                        <a:lnTo>
                          <a:pt x="4480" y="4066"/>
                        </a:lnTo>
                        <a:lnTo>
                          <a:pt x="4478" y="4064"/>
                        </a:lnTo>
                        <a:lnTo>
                          <a:pt x="4474" y="4064"/>
                        </a:lnTo>
                        <a:lnTo>
                          <a:pt x="4470" y="4064"/>
                        </a:lnTo>
                        <a:lnTo>
                          <a:pt x="4460" y="4068"/>
                        </a:lnTo>
                        <a:lnTo>
                          <a:pt x="4450" y="4076"/>
                        </a:lnTo>
                        <a:lnTo>
                          <a:pt x="4448" y="4080"/>
                        </a:lnTo>
                        <a:lnTo>
                          <a:pt x="4448" y="4084"/>
                        </a:lnTo>
                        <a:lnTo>
                          <a:pt x="4446" y="4088"/>
                        </a:lnTo>
                        <a:lnTo>
                          <a:pt x="4442" y="4094"/>
                        </a:lnTo>
                        <a:lnTo>
                          <a:pt x="4440" y="4100"/>
                        </a:lnTo>
                        <a:lnTo>
                          <a:pt x="4438" y="4104"/>
                        </a:lnTo>
                        <a:lnTo>
                          <a:pt x="4440" y="4106"/>
                        </a:lnTo>
                        <a:lnTo>
                          <a:pt x="4442" y="4104"/>
                        </a:lnTo>
                        <a:lnTo>
                          <a:pt x="4448" y="4104"/>
                        </a:lnTo>
                        <a:lnTo>
                          <a:pt x="4458" y="4106"/>
                        </a:lnTo>
                        <a:lnTo>
                          <a:pt x="4462" y="4106"/>
                        </a:lnTo>
                        <a:lnTo>
                          <a:pt x="4466" y="4106"/>
                        </a:lnTo>
                        <a:lnTo>
                          <a:pt x="4470" y="4102"/>
                        </a:lnTo>
                        <a:lnTo>
                          <a:pt x="4474" y="4098"/>
                        </a:lnTo>
                        <a:lnTo>
                          <a:pt x="4478" y="4094"/>
                        </a:lnTo>
                        <a:lnTo>
                          <a:pt x="4480" y="4092"/>
                        </a:lnTo>
                        <a:lnTo>
                          <a:pt x="4482" y="4090"/>
                        </a:lnTo>
                        <a:lnTo>
                          <a:pt x="4484" y="4082"/>
                        </a:lnTo>
                        <a:lnTo>
                          <a:pt x="4488" y="4074"/>
                        </a:lnTo>
                        <a:lnTo>
                          <a:pt x="4488" y="4072"/>
                        </a:lnTo>
                        <a:lnTo>
                          <a:pt x="4486" y="4072"/>
                        </a:lnTo>
                        <a:close/>
                        <a:moveTo>
                          <a:pt x="2916" y="5240"/>
                        </a:moveTo>
                        <a:lnTo>
                          <a:pt x="2916" y="5240"/>
                        </a:lnTo>
                        <a:lnTo>
                          <a:pt x="2912" y="5240"/>
                        </a:lnTo>
                        <a:lnTo>
                          <a:pt x="2908" y="5240"/>
                        </a:lnTo>
                        <a:lnTo>
                          <a:pt x="2902" y="5244"/>
                        </a:lnTo>
                        <a:lnTo>
                          <a:pt x="2898" y="5248"/>
                        </a:lnTo>
                        <a:lnTo>
                          <a:pt x="2896" y="5252"/>
                        </a:lnTo>
                        <a:lnTo>
                          <a:pt x="2896" y="5260"/>
                        </a:lnTo>
                        <a:lnTo>
                          <a:pt x="2896" y="5264"/>
                        </a:lnTo>
                        <a:lnTo>
                          <a:pt x="2894" y="5266"/>
                        </a:lnTo>
                        <a:lnTo>
                          <a:pt x="2890" y="5266"/>
                        </a:lnTo>
                        <a:lnTo>
                          <a:pt x="2888" y="5270"/>
                        </a:lnTo>
                        <a:lnTo>
                          <a:pt x="2892" y="5272"/>
                        </a:lnTo>
                        <a:lnTo>
                          <a:pt x="2904" y="5274"/>
                        </a:lnTo>
                        <a:lnTo>
                          <a:pt x="2914" y="5274"/>
                        </a:lnTo>
                        <a:lnTo>
                          <a:pt x="2916" y="5272"/>
                        </a:lnTo>
                        <a:lnTo>
                          <a:pt x="2918" y="5272"/>
                        </a:lnTo>
                        <a:lnTo>
                          <a:pt x="2918" y="5266"/>
                        </a:lnTo>
                        <a:lnTo>
                          <a:pt x="2920" y="5258"/>
                        </a:lnTo>
                        <a:lnTo>
                          <a:pt x="2924" y="5250"/>
                        </a:lnTo>
                        <a:lnTo>
                          <a:pt x="2924" y="5246"/>
                        </a:lnTo>
                        <a:lnTo>
                          <a:pt x="2922" y="5242"/>
                        </a:lnTo>
                        <a:lnTo>
                          <a:pt x="2916" y="5240"/>
                        </a:lnTo>
                        <a:close/>
                        <a:moveTo>
                          <a:pt x="2868" y="5234"/>
                        </a:moveTo>
                        <a:lnTo>
                          <a:pt x="2868" y="5234"/>
                        </a:lnTo>
                        <a:lnTo>
                          <a:pt x="2866" y="5232"/>
                        </a:lnTo>
                        <a:lnTo>
                          <a:pt x="2864" y="5232"/>
                        </a:lnTo>
                        <a:lnTo>
                          <a:pt x="2860" y="5234"/>
                        </a:lnTo>
                        <a:lnTo>
                          <a:pt x="2854" y="5238"/>
                        </a:lnTo>
                        <a:lnTo>
                          <a:pt x="2850" y="5238"/>
                        </a:lnTo>
                        <a:lnTo>
                          <a:pt x="2844" y="5236"/>
                        </a:lnTo>
                        <a:lnTo>
                          <a:pt x="2838" y="5234"/>
                        </a:lnTo>
                        <a:lnTo>
                          <a:pt x="2836" y="5234"/>
                        </a:lnTo>
                        <a:lnTo>
                          <a:pt x="2834" y="5236"/>
                        </a:lnTo>
                        <a:lnTo>
                          <a:pt x="2834" y="5240"/>
                        </a:lnTo>
                        <a:lnTo>
                          <a:pt x="2836" y="5246"/>
                        </a:lnTo>
                        <a:lnTo>
                          <a:pt x="2840" y="5248"/>
                        </a:lnTo>
                        <a:lnTo>
                          <a:pt x="2844" y="5250"/>
                        </a:lnTo>
                        <a:lnTo>
                          <a:pt x="2850" y="5252"/>
                        </a:lnTo>
                        <a:lnTo>
                          <a:pt x="2856" y="5256"/>
                        </a:lnTo>
                        <a:lnTo>
                          <a:pt x="2860" y="5262"/>
                        </a:lnTo>
                        <a:lnTo>
                          <a:pt x="2860" y="5266"/>
                        </a:lnTo>
                        <a:lnTo>
                          <a:pt x="2860" y="5270"/>
                        </a:lnTo>
                        <a:lnTo>
                          <a:pt x="2862" y="5270"/>
                        </a:lnTo>
                        <a:lnTo>
                          <a:pt x="2866" y="5270"/>
                        </a:lnTo>
                        <a:lnTo>
                          <a:pt x="2868" y="5266"/>
                        </a:lnTo>
                        <a:lnTo>
                          <a:pt x="2870" y="5260"/>
                        </a:lnTo>
                        <a:lnTo>
                          <a:pt x="2876" y="5254"/>
                        </a:lnTo>
                        <a:lnTo>
                          <a:pt x="2882" y="5250"/>
                        </a:lnTo>
                        <a:lnTo>
                          <a:pt x="2882" y="5246"/>
                        </a:lnTo>
                        <a:lnTo>
                          <a:pt x="2882" y="5244"/>
                        </a:lnTo>
                        <a:lnTo>
                          <a:pt x="2876" y="5240"/>
                        </a:lnTo>
                        <a:lnTo>
                          <a:pt x="2868" y="5234"/>
                        </a:lnTo>
                        <a:close/>
                        <a:moveTo>
                          <a:pt x="2906" y="5026"/>
                        </a:moveTo>
                        <a:lnTo>
                          <a:pt x="2906" y="5026"/>
                        </a:lnTo>
                        <a:lnTo>
                          <a:pt x="2906" y="5016"/>
                        </a:lnTo>
                        <a:lnTo>
                          <a:pt x="2906" y="5006"/>
                        </a:lnTo>
                        <a:lnTo>
                          <a:pt x="2904" y="5000"/>
                        </a:lnTo>
                        <a:lnTo>
                          <a:pt x="2902" y="5000"/>
                        </a:lnTo>
                        <a:lnTo>
                          <a:pt x="2900" y="5002"/>
                        </a:lnTo>
                        <a:lnTo>
                          <a:pt x="2898" y="5010"/>
                        </a:lnTo>
                        <a:lnTo>
                          <a:pt x="2898" y="5018"/>
                        </a:lnTo>
                        <a:lnTo>
                          <a:pt x="2898" y="5026"/>
                        </a:lnTo>
                        <a:lnTo>
                          <a:pt x="2896" y="5036"/>
                        </a:lnTo>
                        <a:lnTo>
                          <a:pt x="2896" y="5038"/>
                        </a:lnTo>
                        <a:lnTo>
                          <a:pt x="2898" y="5038"/>
                        </a:lnTo>
                        <a:lnTo>
                          <a:pt x="2902" y="5034"/>
                        </a:lnTo>
                        <a:lnTo>
                          <a:pt x="2906" y="5026"/>
                        </a:lnTo>
                        <a:close/>
                        <a:moveTo>
                          <a:pt x="3284" y="4314"/>
                        </a:moveTo>
                        <a:lnTo>
                          <a:pt x="3284" y="4314"/>
                        </a:lnTo>
                        <a:lnTo>
                          <a:pt x="3286" y="4316"/>
                        </a:lnTo>
                        <a:lnTo>
                          <a:pt x="3288" y="4318"/>
                        </a:lnTo>
                        <a:lnTo>
                          <a:pt x="3290" y="4318"/>
                        </a:lnTo>
                        <a:lnTo>
                          <a:pt x="3290" y="4316"/>
                        </a:lnTo>
                        <a:lnTo>
                          <a:pt x="3290" y="4314"/>
                        </a:lnTo>
                        <a:lnTo>
                          <a:pt x="3288" y="4312"/>
                        </a:lnTo>
                        <a:lnTo>
                          <a:pt x="3284" y="4314"/>
                        </a:lnTo>
                        <a:close/>
                        <a:moveTo>
                          <a:pt x="3284" y="4332"/>
                        </a:moveTo>
                        <a:lnTo>
                          <a:pt x="3284" y="4332"/>
                        </a:lnTo>
                        <a:lnTo>
                          <a:pt x="3284" y="4330"/>
                        </a:lnTo>
                        <a:lnTo>
                          <a:pt x="3282" y="4330"/>
                        </a:lnTo>
                        <a:lnTo>
                          <a:pt x="3278" y="4336"/>
                        </a:lnTo>
                        <a:lnTo>
                          <a:pt x="3278" y="4344"/>
                        </a:lnTo>
                        <a:lnTo>
                          <a:pt x="3278" y="4350"/>
                        </a:lnTo>
                        <a:lnTo>
                          <a:pt x="3282" y="4354"/>
                        </a:lnTo>
                        <a:lnTo>
                          <a:pt x="3284" y="4358"/>
                        </a:lnTo>
                        <a:lnTo>
                          <a:pt x="3286" y="4358"/>
                        </a:lnTo>
                        <a:lnTo>
                          <a:pt x="3286" y="4354"/>
                        </a:lnTo>
                        <a:lnTo>
                          <a:pt x="3284" y="4332"/>
                        </a:lnTo>
                        <a:close/>
                        <a:moveTo>
                          <a:pt x="2868" y="5178"/>
                        </a:moveTo>
                        <a:lnTo>
                          <a:pt x="2868" y="5178"/>
                        </a:lnTo>
                        <a:lnTo>
                          <a:pt x="2870" y="5178"/>
                        </a:lnTo>
                        <a:lnTo>
                          <a:pt x="2872" y="5178"/>
                        </a:lnTo>
                        <a:lnTo>
                          <a:pt x="2874" y="5178"/>
                        </a:lnTo>
                        <a:lnTo>
                          <a:pt x="2876" y="5178"/>
                        </a:lnTo>
                        <a:lnTo>
                          <a:pt x="2876" y="5176"/>
                        </a:lnTo>
                        <a:lnTo>
                          <a:pt x="2874" y="5174"/>
                        </a:lnTo>
                        <a:lnTo>
                          <a:pt x="2872" y="5172"/>
                        </a:lnTo>
                        <a:lnTo>
                          <a:pt x="2866" y="5172"/>
                        </a:lnTo>
                        <a:lnTo>
                          <a:pt x="2862" y="5174"/>
                        </a:lnTo>
                        <a:lnTo>
                          <a:pt x="2864" y="5176"/>
                        </a:lnTo>
                        <a:lnTo>
                          <a:pt x="2866" y="5178"/>
                        </a:lnTo>
                        <a:lnTo>
                          <a:pt x="2868" y="5178"/>
                        </a:lnTo>
                        <a:close/>
                        <a:moveTo>
                          <a:pt x="2798" y="5190"/>
                        </a:moveTo>
                        <a:lnTo>
                          <a:pt x="2798" y="5190"/>
                        </a:lnTo>
                        <a:lnTo>
                          <a:pt x="2804" y="5186"/>
                        </a:lnTo>
                        <a:lnTo>
                          <a:pt x="2812" y="5182"/>
                        </a:lnTo>
                        <a:lnTo>
                          <a:pt x="2818" y="5180"/>
                        </a:lnTo>
                        <a:lnTo>
                          <a:pt x="2818" y="5178"/>
                        </a:lnTo>
                        <a:lnTo>
                          <a:pt x="2818" y="5176"/>
                        </a:lnTo>
                        <a:lnTo>
                          <a:pt x="2814" y="5174"/>
                        </a:lnTo>
                        <a:lnTo>
                          <a:pt x="2810" y="5174"/>
                        </a:lnTo>
                        <a:lnTo>
                          <a:pt x="2804" y="5176"/>
                        </a:lnTo>
                        <a:lnTo>
                          <a:pt x="2794" y="5176"/>
                        </a:lnTo>
                        <a:lnTo>
                          <a:pt x="2780" y="5174"/>
                        </a:lnTo>
                        <a:lnTo>
                          <a:pt x="2770" y="5176"/>
                        </a:lnTo>
                        <a:lnTo>
                          <a:pt x="2764" y="5180"/>
                        </a:lnTo>
                        <a:lnTo>
                          <a:pt x="2764" y="5182"/>
                        </a:lnTo>
                        <a:lnTo>
                          <a:pt x="2764" y="5186"/>
                        </a:lnTo>
                        <a:lnTo>
                          <a:pt x="2768" y="5188"/>
                        </a:lnTo>
                        <a:lnTo>
                          <a:pt x="2780" y="5192"/>
                        </a:lnTo>
                        <a:lnTo>
                          <a:pt x="2790" y="5192"/>
                        </a:lnTo>
                        <a:lnTo>
                          <a:pt x="2796" y="5192"/>
                        </a:lnTo>
                        <a:lnTo>
                          <a:pt x="2798" y="5190"/>
                        </a:lnTo>
                        <a:close/>
                        <a:moveTo>
                          <a:pt x="4914" y="1916"/>
                        </a:moveTo>
                        <a:lnTo>
                          <a:pt x="4914" y="1916"/>
                        </a:lnTo>
                        <a:lnTo>
                          <a:pt x="4910" y="1920"/>
                        </a:lnTo>
                        <a:lnTo>
                          <a:pt x="4910" y="1924"/>
                        </a:lnTo>
                        <a:lnTo>
                          <a:pt x="4912" y="1928"/>
                        </a:lnTo>
                        <a:lnTo>
                          <a:pt x="4914" y="1934"/>
                        </a:lnTo>
                        <a:lnTo>
                          <a:pt x="4926" y="1944"/>
                        </a:lnTo>
                        <a:lnTo>
                          <a:pt x="4938" y="1954"/>
                        </a:lnTo>
                        <a:lnTo>
                          <a:pt x="4942" y="1958"/>
                        </a:lnTo>
                        <a:lnTo>
                          <a:pt x="4942" y="1954"/>
                        </a:lnTo>
                        <a:lnTo>
                          <a:pt x="4940" y="1946"/>
                        </a:lnTo>
                        <a:lnTo>
                          <a:pt x="4936" y="1936"/>
                        </a:lnTo>
                        <a:lnTo>
                          <a:pt x="4930" y="1926"/>
                        </a:lnTo>
                        <a:lnTo>
                          <a:pt x="4924" y="1918"/>
                        </a:lnTo>
                        <a:lnTo>
                          <a:pt x="4918" y="1914"/>
                        </a:lnTo>
                        <a:lnTo>
                          <a:pt x="4916" y="1914"/>
                        </a:lnTo>
                        <a:lnTo>
                          <a:pt x="4914" y="1916"/>
                        </a:lnTo>
                        <a:close/>
                        <a:moveTo>
                          <a:pt x="4520" y="2200"/>
                        </a:moveTo>
                        <a:lnTo>
                          <a:pt x="4520" y="2200"/>
                        </a:lnTo>
                        <a:lnTo>
                          <a:pt x="4522" y="2200"/>
                        </a:lnTo>
                        <a:lnTo>
                          <a:pt x="4524" y="2200"/>
                        </a:lnTo>
                        <a:lnTo>
                          <a:pt x="4528" y="2196"/>
                        </a:lnTo>
                        <a:lnTo>
                          <a:pt x="4528" y="2192"/>
                        </a:lnTo>
                        <a:lnTo>
                          <a:pt x="4528" y="2188"/>
                        </a:lnTo>
                        <a:lnTo>
                          <a:pt x="4524" y="2188"/>
                        </a:lnTo>
                        <a:lnTo>
                          <a:pt x="4520" y="2190"/>
                        </a:lnTo>
                        <a:lnTo>
                          <a:pt x="4518" y="2194"/>
                        </a:lnTo>
                        <a:lnTo>
                          <a:pt x="4518" y="2196"/>
                        </a:lnTo>
                        <a:lnTo>
                          <a:pt x="4520" y="2200"/>
                        </a:lnTo>
                        <a:close/>
                        <a:moveTo>
                          <a:pt x="4814" y="1702"/>
                        </a:moveTo>
                        <a:lnTo>
                          <a:pt x="4814" y="1702"/>
                        </a:lnTo>
                        <a:lnTo>
                          <a:pt x="4812" y="1704"/>
                        </a:lnTo>
                        <a:lnTo>
                          <a:pt x="4812" y="1706"/>
                        </a:lnTo>
                        <a:lnTo>
                          <a:pt x="4816" y="1706"/>
                        </a:lnTo>
                        <a:lnTo>
                          <a:pt x="4832" y="1700"/>
                        </a:lnTo>
                        <a:lnTo>
                          <a:pt x="4842" y="1696"/>
                        </a:lnTo>
                        <a:lnTo>
                          <a:pt x="4850" y="1690"/>
                        </a:lnTo>
                        <a:lnTo>
                          <a:pt x="4856" y="1684"/>
                        </a:lnTo>
                        <a:lnTo>
                          <a:pt x="4858" y="1678"/>
                        </a:lnTo>
                        <a:lnTo>
                          <a:pt x="4856" y="1674"/>
                        </a:lnTo>
                        <a:lnTo>
                          <a:pt x="4852" y="1672"/>
                        </a:lnTo>
                        <a:lnTo>
                          <a:pt x="4848" y="1672"/>
                        </a:lnTo>
                        <a:lnTo>
                          <a:pt x="4842" y="1674"/>
                        </a:lnTo>
                        <a:lnTo>
                          <a:pt x="4828" y="1686"/>
                        </a:lnTo>
                        <a:lnTo>
                          <a:pt x="4814" y="1702"/>
                        </a:lnTo>
                        <a:close/>
                        <a:moveTo>
                          <a:pt x="3278" y="4364"/>
                        </a:moveTo>
                        <a:lnTo>
                          <a:pt x="3278" y="4364"/>
                        </a:lnTo>
                        <a:lnTo>
                          <a:pt x="3276" y="4362"/>
                        </a:lnTo>
                        <a:lnTo>
                          <a:pt x="3274" y="4362"/>
                        </a:lnTo>
                        <a:lnTo>
                          <a:pt x="3278" y="4384"/>
                        </a:lnTo>
                        <a:lnTo>
                          <a:pt x="3278" y="4398"/>
                        </a:lnTo>
                        <a:lnTo>
                          <a:pt x="3278" y="4400"/>
                        </a:lnTo>
                        <a:lnTo>
                          <a:pt x="3276" y="4402"/>
                        </a:lnTo>
                        <a:lnTo>
                          <a:pt x="3272" y="4402"/>
                        </a:lnTo>
                        <a:lnTo>
                          <a:pt x="3266" y="4398"/>
                        </a:lnTo>
                        <a:lnTo>
                          <a:pt x="3264" y="4400"/>
                        </a:lnTo>
                        <a:lnTo>
                          <a:pt x="3264" y="4406"/>
                        </a:lnTo>
                        <a:lnTo>
                          <a:pt x="3262" y="4408"/>
                        </a:lnTo>
                        <a:lnTo>
                          <a:pt x="3260" y="4408"/>
                        </a:lnTo>
                        <a:lnTo>
                          <a:pt x="3256" y="4404"/>
                        </a:lnTo>
                        <a:lnTo>
                          <a:pt x="3254" y="4402"/>
                        </a:lnTo>
                        <a:lnTo>
                          <a:pt x="3252" y="4400"/>
                        </a:lnTo>
                        <a:lnTo>
                          <a:pt x="3250" y="4402"/>
                        </a:lnTo>
                        <a:lnTo>
                          <a:pt x="3248" y="4404"/>
                        </a:lnTo>
                        <a:lnTo>
                          <a:pt x="3248" y="4424"/>
                        </a:lnTo>
                        <a:lnTo>
                          <a:pt x="3248" y="4426"/>
                        </a:lnTo>
                        <a:lnTo>
                          <a:pt x="3246" y="4426"/>
                        </a:lnTo>
                        <a:lnTo>
                          <a:pt x="3240" y="4422"/>
                        </a:lnTo>
                        <a:lnTo>
                          <a:pt x="3238" y="4422"/>
                        </a:lnTo>
                        <a:lnTo>
                          <a:pt x="3234" y="4420"/>
                        </a:lnTo>
                        <a:lnTo>
                          <a:pt x="3232" y="4422"/>
                        </a:lnTo>
                        <a:lnTo>
                          <a:pt x="3230" y="4428"/>
                        </a:lnTo>
                        <a:lnTo>
                          <a:pt x="3226" y="4438"/>
                        </a:lnTo>
                        <a:lnTo>
                          <a:pt x="3224" y="4440"/>
                        </a:lnTo>
                        <a:lnTo>
                          <a:pt x="3220" y="4440"/>
                        </a:lnTo>
                        <a:lnTo>
                          <a:pt x="3214" y="4444"/>
                        </a:lnTo>
                        <a:lnTo>
                          <a:pt x="3210" y="4446"/>
                        </a:lnTo>
                        <a:lnTo>
                          <a:pt x="3212" y="4440"/>
                        </a:lnTo>
                        <a:lnTo>
                          <a:pt x="3212" y="4432"/>
                        </a:lnTo>
                        <a:lnTo>
                          <a:pt x="3210" y="4424"/>
                        </a:lnTo>
                        <a:lnTo>
                          <a:pt x="3208" y="4420"/>
                        </a:lnTo>
                        <a:lnTo>
                          <a:pt x="3204" y="4418"/>
                        </a:lnTo>
                        <a:lnTo>
                          <a:pt x="3200" y="4418"/>
                        </a:lnTo>
                        <a:lnTo>
                          <a:pt x="3198" y="4420"/>
                        </a:lnTo>
                        <a:lnTo>
                          <a:pt x="3198" y="4418"/>
                        </a:lnTo>
                        <a:lnTo>
                          <a:pt x="3196" y="4416"/>
                        </a:lnTo>
                        <a:lnTo>
                          <a:pt x="3194" y="4414"/>
                        </a:lnTo>
                        <a:lnTo>
                          <a:pt x="3192" y="4416"/>
                        </a:lnTo>
                        <a:lnTo>
                          <a:pt x="3192" y="4420"/>
                        </a:lnTo>
                        <a:lnTo>
                          <a:pt x="3190" y="4422"/>
                        </a:lnTo>
                        <a:lnTo>
                          <a:pt x="3188" y="4424"/>
                        </a:lnTo>
                        <a:lnTo>
                          <a:pt x="3186" y="4424"/>
                        </a:lnTo>
                        <a:lnTo>
                          <a:pt x="3182" y="4424"/>
                        </a:lnTo>
                        <a:lnTo>
                          <a:pt x="3178" y="4428"/>
                        </a:lnTo>
                        <a:lnTo>
                          <a:pt x="3176" y="4432"/>
                        </a:lnTo>
                        <a:lnTo>
                          <a:pt x="3178" y="4438"/>
                        </a:lnTo>
                        <a:lnTo>
                          <a:pt x="3178" y="4440"/>
                        </a:lnTo>
                        <a:lnTo>
                          <a:pt x="3174" y="4442"/>
                        </a:lnTo>
                        <a:lnTo>
                          <a:pt x="3170" y="4444"/>
                        </a:lnTo>
                        <a:lnTo>
                          <a:pt x="3166" y="4442"/>
                        </a:lnTo>
                        <a:lnTo>
                          <a:pt x="3164" y="4442"/>
                        </a:lnTo>
                        <a:lnTo>
                          <a:pt x="3162" y="4442"/>
                        </a:lnTo>
                        <a:lnTo>
                          <a:pt x="3160" y="4444"/>
                        </a:lnTo>
                        <a:lnTo>
                          <a:pt x="3156" y="4446"/>
                        </a:lnTo>
                        <a:lnTo>
                          <a:pt x="3150" y="4448"/>
                        </a:lnTo>
                        <a:lnTo>
                          <a:pt x="3146" y="4452"/>
                        </a:lnTo>
                        <a:lnTo>
                          <a:pt x="3142" y="4458"/>
                        </a:lnTo>
                        <a:lnTo>
                          <a:pt x="3140" y="4462"/>
                        </a:lnTo>
                        <a:lnTo>
                          <a:pt x="3140" y="4472"/>
                        </a:lnTo>
                        <a:lnTo>
                          <a:pt x="3138" y="4478"/>
                        </a:lnTo>
                        <a:lnTo>
                          <a:pt x="3134" y="4488"/>
                        </a:lnTo>
                        <a:lnTo>
                          <a:pt x="3132" y="4492"/>
                        </a:lnTo>
                        <a:lnTo>
                          <a:pt x="3134" y="4496"/>
                        </a:lnTo>
                        <a:lnTo>
                          <a:pt x="3136" y="4500"/>
                        </a:lnTo>
                        <a:lnTo>
                          <a:pt x="3138" y="4504"/>
                        </a:lnTo>
                        <a:lnTo>
                          <a:pt x="3140" y="4504"/>
                        </a:lnTo>
                        <a:lnTo>
                          <a:pt x="3144" y="4500"/>
                        </a:lnTo>
                        <a:lnTo>
                          <a:pt x="3148" y="4488"/>
                        </a:lnTo>
                        <a:lnTo>
                          <a:pt x="3150" y="4480"/>
                        </a:lnTo>
                        <a:lnTo>
                          <a:pt x="3152" y="4478"/>
                        </a:lnTo>
                        <a:lnTo>
                          <a:pt x="3152" y="4476"/>
                        </a:lnTo>
                        <a:lnTo>
                          <a:pt x="3154" y="4474"/>
                        </a:lnTo>
                        <a:lnTo>
                          <a:pt x="3156" y="4472"/>
                        </a:lnTo>
                        <a:lnTo>
                          <a:pt x="3156" y="4470"/>
                        </a:lnTo>
                        <a:lnTo>
                          <a:pt x="3158" y="4466"/>
                        </a:lnTo>
                        <a:lnTo>
                          <a:pt x="3160" y="4462"/>
                        </a:lnTo>
                        <a:lnTo>
                          <a:pt x="3164" y="4460"/>
                        </a:lnTo>
                        <a:lnTo>
                          <a:pt x="3168" y="4462"/>
                        </a:lnTo>
                        <a:lnTo>
                          <a:pt x="3170" y="4466"/>
                        </a:lnTo>
                        <a:lnTo>
                          <a:pt x="3168" y="4472"/>
                        </a:lnTo>
                        <a:lnTo>
                          <a:pt x="3168" y="4474"/>
                        </a:lnTo>
                        <a:lnTo>
                          <a:pt x="3172" y="4474"/>
                        </a:lnTo>
                        <a:lnTo>
                          <a:pt x="3178" y="4472"/>
                        </a:lnTo>
                        <a:lnTo>
                          <a:pt x="3182" y="4466"/>
                        </a:lnTo>
                        <a:lnTo>
                          <a:pt x="3184" y="4462"/>
                        </a:lnTo>
                        <a:lnTo>
                          <a:pt x="3184" y="4466"/>
                        </a:lnTo>
                        <a:lnTo>
                          <a:pt x="3184" y="4472"/>
                        </a:lnTo>
                        <a:lnTo>
                          <a:pt x="3184" y="4474"/>
                        </a:lnTo>
                        <a:lnTo>
                          <a:pt x="3186" y="4476"/>
                        </a:lnTo>
                        <a:lnTo>
                          <a:pt x="3192" y="4478"/>
                        </a:lnTo>
                        <a:lnTo>
                          <a:pt x="3194" y="4480"/>
                        </a:lnTo>
                        <a:lnTo>
                          <a:pt x="3194" y="4476"/>
                        </a:lnTo>
                        <a:lnTo>
                          <a:pt x="3194" y="4470"/>
                        </a:lnTo>
                        <a:lnTo>
                          <a:pt x="3196" y="4466"/>
                        </a:lnTo>
                        <a:lnTo>
                          <a:pt x="3198" y="4464"/>
                        </a:lnTo>
                        <a:lnTo>
                          <a:pt x="3196" y="4462"/>
                        </a:lnTo>
                        <a:lnTo>
                          <a:pt x="3194" y="4460"/>
                        </a:lnTo>
                        <a:lnTo>
                          <a:pt x="3196" y="4458"/>
                        </a:lnTo>
                        <a:lnTo>
                          <a:pt x="3200" y="4458"/>
                        </a:lnTo>
                        <a:lnTo>
                          <a:pt x="3206" y="4460"/>
                        </a:lnTo>
                        <a:lnTo>
                          <a:pt x="3210" y="4464"/>
                        </a:lnTo>
                        <a:lnTo>
                          <a:pt x="3216" y="4466"/>
                        </a:lnTo>
                        <a:lnTo>
                          <a:pt x="3218" y="4468"/>
                        </a:lnTo>
                        <a:lnTo>
                          <a:pt x="3222" y="4472"/>
                        </a:lnTo>
                        <a:lnTo>
                          <a:pt x="3222" y="4476"/>
                        </a:lnTo>
                        <a:lnTo>
                          <a:pt x="3224" y="4478"/>
                        </a:lnTo>
                        <a:lnTo>
                          <a:pt x="3226" y="4478"/>
                        </a:lnTo>
                        <a:lnTo>
                          <a:pt x="3226" y="4482"/>
                        </a:lnTo>
                        <a:lnTo>
                          <a:pt x="3224" y="4486"/>
                        </a:lnTo>
                        <a:lnTo>
                          <a:pt x="3220" y="4492"/>
                        </a:lnTo>
                        <a:lnTo>
                          <a:pt x="3216" y="4500"/>
                        </a:lnTo>
                        <a:lnTo>
                          <a:pt x="3216" y="4502"/>
                        </a:lnTo>
                        <a:lnTo>
                          <a:pt x="3216" y="4506"/>
                        </a:lnTo>
                        <a:lnTo>
                          <a:pt x="3218" y="4520"/>
                        </a:lnTo>
                        <a:lnTo>
                          <a:pt x="3220" y="4526"/>
                        </a:lnTo>
                        <a:lnTo>
                          <a:pt x="3222" y="4532"/>
                        </a:lnTo>
                        <a:lnTo>
                          <a:pt x="3224" y="4534"/>
                        </a:lnTo>
                        <a:lnTo>
                          <a:pt x="3224" y="4536"/>
                        </a:lnTo>
                        <a:lnTo>
                          <a:pt x="3226" y="4538"/>
                        </a:lnTo>
                        <a:lnTo>
                          <a:pt x="3234" y="4544"/>
                        </a:lnTo>
                        <a:lnTo>
                          <a:pt x="3252" y="4552"/>
                        </a:lnTo>
                        <a:lnTo>
                          <a:pt x="3256" y="4554"/>
                        </a:lnTo>
                        <a:lnTo>
                          <a:pt x="3260" y="4548"/>
                        </a:lnTo>
                        <a:lnTo>
                          <a:pt x="3264" y="4542"/>
                        </a:lnTo>
                        <a:lnTo>
                          <a:pt x="3266" y="4542"/>
                        </a:lnTo>
                        <a:lnTo>
                          <a:pt x="3268" y="4544"/>
                        </a:lnTo>
                        <a:lnTo>
                          <a:pt x="3266" y="4550"/>
                        </a:lnTo>
                        <a:lnTo>
                          <a:pt x="3266" y="4556"/>
                        </a:lnTo>
                        <a:lnTo>
                          <a:pt x="3268" y="4564"/>
                        </a:lnTo>
                        <a:lnTo>
                          <a:pt x="3270" y="4566"/>
                        </a:lnTo>
                        <a:lnTo>
                          <a:pt x="3272" y="4568"/>
                        </a:lnTo>
                        <a:lnTo>
                          <a:pt x="3274" y="4566"/>
                        </a:lnTo>
                        <a:lnTo>
                          <a:pt x="3278" y="4564"/>
                        </a:lnTo>
                        <a:lnTo>
                          <a:pt x="3282" y="4554"/>
                        </a:lnTo>
                        <a:lnTo>
                          <a:pt x="3284" y="4546"/>
                        </a:lnTo>
                        <a:lnTo>
                          <a:pt x="3286" y="4540"/>
                        </a:lnTo>
                        <a:lnTo>
                          <a:pt x="3284" y="4534"/>
                        </a:lnTo>
                        <a:lnTo>
                          <a:pt x="3280" y="4524"/>
                        </a:lnTo>
                        <a:lnTo>
                          <a:pt x="3278" y="4520"/>
                        </a:lnTo>
                        <a:lnTo>
                          <a:pt x="3276" y="4518"/>
                        </a:lnTo>
                        <a:lnTo>
                          <a:pt x="3274" y="4516"/>
                        </a:lnTo>
                        <a:lnTo>
                          <a:pt x="3274" y="4514"/>
                        </a:lnTo>
                        <a:lnTo>
                          <a:pt x="3274" y="4508"/>
                        </a:lnTo>
                        <a:lnTo>
                          <a:pt x="3276" y="4500"/>
                        </a:lnTo>
                        <a:lnTo>
                          <a:pt x="3280" y="4496"/>
                        </a:lnTo>
                        <a:lnTo>
                          <a:pt x="3284" y="4494"/>
                        </a:lnTo>
                        <a:lnTo>
                          <a:pt x="3284" y="4490"/>
                        </a:lnTo>
                        <a:lnTo>
                          <a:pt x="3284" y="4486"/>
                        </a:lnTo>
                        <a:lnTo>
                          <a:pt x="3288" y="4484"/>
                        </a:lnTo>
                        <a:lnTo>
                          <a:pt x="3290" y="4482"/>
                        </a:lnTo>
                        <a:lnTo>
                          <a:pt x="3292" y="4482"/>
                        </a:lnTo>
                        <a:lnTo>
                          <a:pt x="3292" y="4490"/>
                        </a:lnTo>
                        <a:lnTo>
                          <a:pt x="3294" y="4498"/>
                        </a:lnTo>
                        <a:lnTo>
                          <a:pt x="3296" y="4502"/>
                        </a:lnTo>
                        <a:lnTo>
                          <a:pt x="3300" y="4506"/>
                        </a:lnTo>
                        <a:lnTo>
                          <a:pt x="3302" y="4510"/>
                        </a:lnTo>
                        <a:lnTo>
                          <a:pt x="3300" y="4512"/>
                        </a:lnTo>
                        <a:lnTo>
                          <a:pt x="3300" y="4518"/>
                        </a:lnTo>
                        <a:lnTo>
                          <a:pt x="3302" y="4528"/>
                        </a:lnTo>
                        <a:lnTo>
                          <a:pt x="3304" y="4530"/>
                        </a:lnTo>
                        <a:lnTo>
                          <a:pt x="3306" y="4530"/>
                        </a:lnTo>
                        <a:lnTo>
                          <a:pt x="3306" y="4526"/>
                        </a:lnTo>
                        <a:lnTo>
                          <a:pt x="3308" y="4518"/>
                        </a:lnTo>
                        <a:lnTo>
                          <a:pt x="3306" y="4508"/>
                        </a:lnTo>
                        <a:lnTo>
                          <a:pt x="3304" y="4502"/>
                        </a:lnTo>
                        <a:lnTo>
                          <a:pt x="3308" y="4504"/>
                        </a:lnTo>
                        <a:lnTo>
                          <a:pt x="3310" y="4506"/>
                        </a:lnTo>
                        <a:lnTo>
                          <a:pt x="3312" y="4506"/>
                        </a:lnTo>
                        <a:lnTo>
                          <a:pt x="3310" y="4504"/>
                        </a:lnTo>
                        <a:lnTo>
                          <a:pt x="3310" y="4500"/>
                        </a:lnTo>
                        <a:lnTo>
                          <a:pt x="3312" y="4498"/>
                        </a:lnTo>
                        <a:lnTo>
                          <a:pt x="3316" y="4498"/>
                        </a:lnTo>
                        <a:lnTo>
                          <a:pt x="3320" y="4492"/>
                        </a:lnTo>
                        <a:lnTo>
                          <a:pt x="3322" y="4488"/>
                        </a:lnTo>
                        <a:lnTo>
                          <a:pt x="3322" y="4482"/>
                        </a:lnTo>
                        <a:lnTo>
                          <a:pt x="3320" y="4468"/>
                        </a:lnTo>
                        <a:lnTo>
                          <a:pt x="3320" y="4464"/>
                        </a:lnTo>
                        <a:lnTo>
                          <a:pt x="3318" y="4462"/>
                        </a:lnTo>
                        <a:lnTo>
                          <a:pt x="3316" y="4460"/>
                        </a:lnTo>
                        <a:lnTo>
                          <a:pt x="3314" y="4458"/>
                        </a:lnTo>
                        <a:lnTo>
                          <a:pt x="3314" y="4452"/>
                        </a:lnTo>
                        <a:lnTo>
                          <a:pt x="3316" y="4446"/>
                        </a:lnTo>
                        <a:lnTo>
                          <a:pt x="3316" y="4442"/>
                        </a:lnTo>
                        <a:lnTo>
                          <a:pt x="3314" y="4438"/>
                        </a:lnTo>
                        <a:lnTo>
                          <a:pt x="3314" y="4432"/>
                        </a:lnTo>
                        <a:lnTo>
                          <a:pt x="3314" y="4428"/>
                        </a:lnTo>
                        <a:lnTo>
                          <a:pt x="3312" y="4424"/>
                        </a:lnTo>
                        <a:lnTo>
                          <a:pt x="3310" y="4424"/>
                        </a:lnTo>
                        <a:lnTo>
                          <a:pt x="3308" y="4424"/>
                        </a:lnTo>
                        <a:lnTo>
                          <a:pt x="3304" y="4424"/>
                        </a:lnTo>
                        <a:lnTo>
                          <a:pt x="3302" y="4422"/>
                        </a:lnTo>
                        <a:lnTo>
                          <a:pt x="3302" y="4420"/>
                        </a:lnTo>
                        <a:lnTo>
                          <a:pt x="3304" y="4418"/>
                        </a:lnTo>
                        <a:lnTo>
                          <a:pt x="3308" y="4416"/>
                        </a:lnTo>
                        <a:lnTo>
                          <a:pt x="3310" y="4412"/>
                        </a:lnTo>
                        <a:lnTo>
                          <a:pt x="3312" y="4406"/>
                        </a:lnTo>
                        <a:lnTo>
                          <a:pt x="3308" y="4400"/>
                        </a:lnTo>
                        <a:lnTo>
                          <a:pt x="3306" y="4396"/>
                        </a:lnTo>
                        <a:lnTo>
                          <a:pt x="3306" y="4390"/>
                        </a:lnTo>
                        <a:lnTo>
                          <a:pt x="3306" y="4386"/>
                        </a:lnTo>
                        <a:lnTo>
                          <a:pt x="3302" y="4388"/>
                        </a:lnTo>
                        <a:lnTo>
                          <a:pt x="3300" y="4388"/>
                        </a:lnTo>
                        <a:lnTo>
                          <a:pt x="3298" y="4384"/>
                        </a:lnTo>
                        <a:lnTo>
                          <a:pt x="3296" y="4380"/>
                        </a:lnTo>
                        <a:lnTo>
                          <a:pt x="3292" y="4376"/>
                        </a:lnTo>
                        <a:lnTo>
                          <a:pt x="3288" y="4374"/>
                        </a:lnTo>
                        <a:lnTo>
                          <a:pt x="3284" y="4372"/>
                        </a:lnTo>
                        <a:lnTo>
                          <a:pt x="3282" y="4368"/>
                        </a:lnTo>
                        <a:lnTo>
                          <a:pt x="3282" y="4366"/>
                        </a:lnTo>
                        <a:lnTo>
                          <a:pt x="3278" y="4364"/>
                        </a:lnTo>
                        <a:close/>
                        <a:moveTo>
                          <a:pt x="3136" y="4268"/>
                        </a:moveTo>
                        <a:lnTo>
                          <a:pt x="3136" y="4268"/>
                        </a:lnTo>
                        <a:lnTo>
                          <a:pt x="3138" y="4270"/>
                        </a:lnTo>
                        <a:lnTo>
                          <a:pt x="3140" y="4272"/>
                        </a:lnTo>
                        <a:lnTo>
                          <a:pt x="3140" y="4278"/>
                        </a:lnTo>
                        <a:lnTo>
                          <a:pt x="3138" y="4286"/>
                        </a:lnTo>
                        <a:lnTo>
                          <a:pt x="3138" y="4296"/>
                        </a:lnTo>
                        <a:lnTo>
                          <a:pt x="3140" y="4302"/>
                        </a:lnTo>
                        <a:lnTo>
                          <a:pt x="3136" y="4306"/>
                        </a:lnTo>
                        <a:lnTo>
                          <a:pt x="3134" y="4312"/>
                        </a:lnTo>
                        <a:lnTo>
                          <a:pt x="3134" y="4324"/>
                        </a:lnTo>
                        <a:lnTo>
                          <a:pt x="3134" y="4328"/>
                        </a:lnTo>
                        <a:lnTo>
                          <a:pt x="3136" y="4330"/>
                        </a:lnTo>
                        <a:lnTo>
                          <a:pt x="3138" y="4330"/>
                        </a:lnTo>
                        <a:lnTo>
                          <a:pt x="3140" y="4328"/>
                        </a:lnTo>
                        <a:lnTo>
                          <a:pt x="3146" y="4324"/>
                        </a:lnTo>
                        <a:lnTo>
                          <a:pt x="3148" y="4320"/>
                        </a:lnTo>
                        <a:lnTo>
                          <a:pt x="3152" y="4320"/>
                        </a:lnTo>
                        <a:lnTo>
                          <a:pt x="3158" y="4318"/>
                        </a:lnTo>
                        <a:lnTo>
                          <a:pt x="3166" y="4312"/>
                        </a:lnTo>
                        <a:lnTo>
                          <a:pt x="3178" y="4298"/>
                        </a:lnTo>
                        <a:lnTo>
                          <a:pt x="3182" y="4296"/>
                        </a:lnTo>
                        <a:lnTo>
                          <a:pt x="3182" y="4292"/>
                        </a:lnTo>
                        <a:lnTo>
                          <a:pt x="3184" y="4282"/>
                        </a:lnTo>
                        <a:lnTo>
                          <a:pt x="3182" y="4276"/>
                        </a:lnTo>
                        <a:lnTo>
                          <a:pt x="3180" y="4276"/>
                        </a:lnTo>
                        <a:lnTo>
                          <a:pt x="3178" y="4276"/>
                        </a:lnTo>
                        <a:lnTo>
                          <a:pt x="3176" y="4278"/>
                        </a:lnTo>
                        <a:lnTo>
                          <a:pt x="3172" y="4276"/>
                        </a:lnTo>
                        <a:lnTo>
                          <a:pt x="3168" y="4274"/>
                        </a:lnTo>
                        <a:lnTo>
                          <a:pt x="3166" y="4274"/>
                        </a:lnTo>
                        <a:lnTo>
                          <a:pt x="3164" y="4274"/>
                        </a:lnTo>
                        <a:lnTo>
                          <a:pt x="3162" y="4276"/>
                        </a:lnTo>
                        <a:lnTo>
                          <a:pt x="3160" y="4274"/>
                        </a:lnTo>
                        <a:lnTo>
                          <a:pt x="3154" y="4270"/>
                        </a:lnTo>
                        <a:lnTo>
                          <a:pt x="3146" y="4264"/>
                        </a:lnTo>
                        <a:lnTo>
                          <a:pt x="3138" y="4258"/>
                        </a:lnTo>
                        <a:lnTo>
                          <a:pt x="3132" y="4258"/>
                        </a:lnTo>
                        <a:lnTo>
                          <a:pt x="3130" y="4260"/>
                        </a:lnTo>
                        <a:lnTo>
                          <a:pt x="3130" y="4264"/>
                        </a:lnTo>
                        <a:lnTo>
                          <a:pt x="3136" y="4268"/>
                        </a:lnTo>
                        <a:close/>
                        <a:moveTo>
                          <a:pt x="3270" y="4928"/>
                        </a:moveTo>
                        <a:lnTo>
                          <a:pt x="3270" y="4928"/>
                        </a:lnTo>
                        <a:lnTo>
                          <a:pt x="3268" y="4926"/>
                        </a:lnTo>
                        <a:lnTo>
                          <a:pt x="3264" y="4924"/>
                        </a:lnTo>
                        <a:lnTo>
                          <a:pt x="3250" y="4920"/>
                        </a:lnTo>
                        <a:lnTo>
                          <a:pt x="3244" y="4920"/>
                        </a:lnTo>
                        <a:lnTo>
                          <a:pt x="3238" y="4920"/>
                        </a:lnTo>
                        <a:lnTo>
                          <a:pt x="3232" y="4924"/>
                        </a:lnTo>
                        <a:lnTo>
                          <a:pt x="3230" y="4930"/>
                        </a:lnTo>
                        <a:lnTo>
                          <a:pt x="3232" y="4934"/>
                        </a:lnTo>
                        <a:lnTo>
                          <a:pt x="3236" y="4936"/>
                        </a:lnTo>
                        <a:lnTo>
                          <a:pt x="3242" y="4936"/>
                        </a:lnTo>
                        <a:lnTo>
                          <a:pt x="3250" y="4936"/>
                        </a:lnTo>
                        <a:lnTo>
                          <a:pt x="3264" y="4934"/>
                        </a:lnTo>
                        <a:lnTo>
                          <a:pt x="3268" y="4932"/>
                        </a:lnTo>
                        <a:lnTo>
                          <a:pt x="3270" y="4928"/>
                        </a:lnTo>
                        <a:close/>
                        <a:moveTo>
                          <a:pt x="3148" y="4520"/>
                        </a:moveTo>
                        <a:lnTo>
                          <a:pt x="3148" y="4520"/>
                        </a:lnTo>
                        <a:lnTo>
                          <a:pt x="3146" y="4516"/>
                        </a:lnTo>
                        <a:lnTo>
                          <a:pt x="3138" y="4512"/>
                        </a:lnTo>
                        <a:lnTo>
                          <a:pt x="3136" y="4512"/>
                        </a:lnTo>
                        <a:lnTo>
                          <a:pt x="3132" y="4512"/>
                        </a:lnTo>
                        <a:lnTo>
                          <a:pt x="3130" y="4516"/>
                        </a:lnTo>
                        <a:lnTo>
                          <a:pt x="3130" y="4520"/>
                        </a:lnTo>
                        <a:lnTo>
                          <a:pt x="3130" y="4524"/>
                        </a:lnTo>
                        <a:lnTo>
                          <a:pt x="3132" y="4526"/>
                        </a:lnTo>
                        <a:lnTo>
                          <a:pt x="3136" y="4528"/>
                        </a:lnTo>
                        <a:lnTo>
                          <a:pt x="3140" y="4526"/>
                        </a:lnTo>
                        <a:lnTo>
                          <a:pt x="3146" y="4524"/>
                        </a:lnTo>
                        <a:lnTo>
                          <a:pt x="3148" y="4520"/>
                        </a:lnTo>
                        <a:close/>
                        <a:moveTo>
                          <a:pt x="3204" y="4288"/>
                        </a:moveTo>
                        <a:lnTo>
                          <a:pt x="3204" y="4288"/>
                        </a:lnTo>
                        <a:lnTo>
                          <a:pt x="3204" y="4290"/>
                        </a:lnTo>
                        <a:lnTo>
                          <a:pt x="3204" y="4294"/>
                        </a:lnTo>
                        <a:lnTo>
                          <a:pt x="3206" y="4296"/>
                        </a:lnTo>
                        <a:lnTo>
                          <a:pt x="3208" y="4296"/>
                        </a:lnTo>
                        <a:lnTo>
                          <a:pt x="3208" y="4294"/>
                        </a:lnTo>
                        <a:lnTo>
                          <a:pt x="3208" y="4292"/>
                        </a:lnTo>
                        <a:lnTo>
                          <a:pt x="3206" y="4288"/>
                        </a:lnTo>
                        <a:lnTo>
                          <a:pt x="3204" y="4288"/>
                        </a:lnTo>
                        <a:close/>
                        <a:moveTo>
                          <a:pt x="3186" y="4210"/>
                        </a:moveTo>
                        <a:lnTo>
                          <a:pt x="3186" y="4210"/>
                        </a:lnTo>
                        <a:lnTo>
                          <a:pt x="3184" y="4208"/>
                        </a:lnTo>
                        <a:lnTo>
                          <a:pt x="3182" y="4204"/>
                        </a:lnTo>
                        <a:lnTo>
                          <a:pt x="3178" y="4200"/>
                        </a:lnTo>
                        <a:lnTo>
                          <a:pt x="3174" y="4198"/>
                        </a:lnTo>
                        <a:lnTo>
                          <a:pt x="3174" y="4200"/>
                        </a:lnTo>
                        <a:lnTo>
                          <a:pt x="3174" y="4202"/>
                        </a:lnTo>
                        <a:lnTo>
                          <a:pt x="3178" y="4206"/>
                        </a:lnTo>
                        <a:lnTo>
                          <a:pt x="3180" y="4212"/>
                        </a:lnTo>
                        <a:lnTo>
                          <a:pt x="3184" y="4214"/>
                        </a:lnTo>
                        <a:lnTo>
                          <a:pt x="3190" y="4220"/>
                        </a:lnTo>
                        <a:lnTo>
                          <a:pt x="3192" y="4220"/>
                        </a:lnTo>
                        <a:lnTo>
                          <a:pt x="3190" y="4216"/>
                        </a:lnTo>
                        <a:lnTo>
                          <a:pt x="3188" y="4212"/>
                        </a:lnTo>
                        <a:lnTo>
                          <a:pt x="3186" y="4210"/>
                        </a:lnTo>
                        <a:close/>
                        <a:moveTo>
                          <a:pt x="3250" y="5238"/>
                        </a:moveTo>
                        <a:lnTo>
                          <a:pt x="3250" y="5238"/>
                        </a:lnTo>
                        <a:lnTo>
                          <a:pt x="3240" y="5236"/>
                        </a:lnTo>
                        <a:lnTo>
                          <a:pt x="3236" y="5234"/>
                        </a:lnTo>
                        <a:lnTo>
                          <a:pt x="3234" y="5234"/>
                        </a:lnTo>
                        <a:lnTo>
                          <a:pt x="3232" y="5242"/>
                        </a:lnTo>
                        <a:lnTo>
                          <a:pt x="3230" y="5250"/>
                        </a:lnTo>
                        <a:lnTo>
                          <a:pt x="3232" y="5250"/>
                        </a:lnTo>
                        <a:lnTo>
                          <a:pt x="3234" y="5250"/>
                        </a:lnTo>
                        <a:lnTo>
                          <a:pt x="3244" y="5248"/>
                        </a:lnTo>
                        <a:lnTo>
                          <a:pt x="3256" y="5248"/>
                        </a:lnTo>
                        <a:lnTo>
                          <a:pt x="3260" y="5246"/>
                        </a:lnTo>
                        <a:lnTo>
                          <a:pt x="3262" y="5246"/>
                        </a:lnTo>
                        <a:lnTo>
                          <a:pt x="3264" y="5244"/>
                        </a:lnTo>
                        <a:lnTo>
                          <a:pt x="3262" y="5242"/>
                        </a:lnTo>
                        <a:lnTo>
                          <a:pt x="3258" y="5238"/>
                        </a:lnTo>
                        <a:lnTo>
                          <a:pt x="3254" y="5236"/>
                        </a:lnTo>
                        <a:lnTo>
                          <a:pt x="3250" y="5238"/>
                        </a:lnTo>
                        <a:close/>
                        <a:moveTo>
                          <a:pt x="3160" y="4332"/>
                        </a:moveTo>
                        <a:lnTo>
                          <a:pt x="3160" y="4332"/>
                        </a:lnTo>
                        <a:lnTo>
                          <a:pt x="3162" y="4332"/>
                        </a:lnTo>
                        <a:lnTo>
                          <a:pt x="3166" y="4328"/>
                        </a:lnTo>
                        <a:lnTo>
                          <a:pt x="3168" y="4322"/>
                        </a:lnTo>
                        <a:lnTo>
                          <a:pt x="3166" y="4318"/>
                        </a:lnTo>
                        <a:lnTo>
                          <a:pt x="3164" y="4318"/>
                        </a:lnTo>
                        <a:lnTo>
                          <a:pt x="3162" y="4320"/>
                        </a:lnTo>
                        <a:lnTo>
                          <a:pt x="3160" y="4322"/>
                        </a:lnTo>
                        <a:lnTo>
                          <a:pt x="3160" y="4326"/>
                        </a:lnTo>
                        <a:lnTo>
                          <a:pt x="3160" y="4328"/>
                        </a:lnTo>
                        <a:lnTo>
                          <a:pt x="3158" y="4328"/>
                        </a:lnTo>
                        <a:lnTo>
                          <a:pt x="3158" y="4330"/>
                        </a:lnTo>
                        <a:lnTo>
                          <a:pt x="3160" y="4332"/>
                        </a:lnTo>
                        <a:close/>
                        <a:moveTo>
                          <a:pt x="3190" y="5244"/>
                        </a:moveTo>
                        <a:lnTo>
                          <a:pt x="3190" y="5244"/>
                        </a:lnTo>
                        <a:lnTo>
                          <a:pt x="3188" y="5242"/>
                        </a:lnTo>
                        <a:lnTo>
                          <a:pt x="3186" y="5240"/>
                        </a:lnTo>
                        <a:lnTo>
                          <a:pt x="3182" y="5242"/>
                        </a:lnTo>
                        <a:lnTo>
                          <a:pt x="3178" y="5244"/>
                        </a:lnTo>
                        <a:lnTo>
                          <a:pt x="3176" y="5248"/>
                        </a:lnTo>
                        <a:lnTo>
                          <a:pt x="3178" y="5248"/>
                        </a:lnTo>
                        <a:lnTo>
                          <a:pt x="3184" y="5248"/>
                        </a:lnTo>
                        <a:lnTo>
                          <a:pt x="3188" y="5248"/>
                        </a:lnTo>
                        <a:lnTo>
                          <a:pt x="3190" y="5244"/>
                        </a:lnTo>
                        <a:close/>
                        <a:moveTo>
                          <a:pt x="3176" y="5252"/>
                        </a:moveTo>
                        <a:lnTo>
                          <a:pt x="3176" y="5252"/>
                        </a:lnTo>
                        <a:lnTo>
                          <a:pt x="3172" y="5254"/>
                        </a:lnTo>
                        <a:lnTo>
                          <a:pt x="3172" y="5256"/>
                        </a:lnTo>
                        <a:lnTo>
                          <a:pt x="3176" y="5258"/>
                        </a:lnTo>
                        <a:lnTo>
                          <a:pt x="3180" y="5254"/>
                        </a:lnTo>
                        <a:lnTo>
                          <a:pt x="3182" y="5252"/>
                        </a:lnTo>
                        <a:lnTo>
                          <a:pt x="3182" y="5250"/>
                        </a:lnTo>
                        <a:lnTo>
                          <a:pt x="3176" y="5252"/>
                        </a:lnTo>
                        <a:close/>
                        <a:moveTo>
                          <a:pt x="3224" y="5242"/>
                        </a:moveTo>
                        <a:lnTo>
                          <a:pt x="3224" y="5242"/>
                        </a:lnTo>
                        <a:lnTo>
                          <a:pt x="3220" y="5246"/>
                        </a:lnTo>
                        <a:lnTo>
                          <a:pt x="3218" y="5246"/>
                        </a:lnTo>
                        <a:lnTo>
                          <a:pt x="3216" y="5244"/>
                        </a:lnTo>
                        <a:lnTo>
                          <a:pt x="3214" y="5248"/>
                        </a:lnTo>
                        <a:lnTo>
                          <a:pt x="3214" y="5250"/>
                        </a:lnTo>
                        <a:lnTo>
                          <a:pt x="3216" y="5254"/>
                        </a:lnTo>
                        <a:lnTo>
                          <a:pt x="3220" y="5256"/>
                        </a:lnTo>
                        <a:lnTo>
                          <a:pt x="3222" y="5254"/>
                        </a:lnTo>
                        <a:lnTo>
                          <a:pt x="3224" y="5252"/>
                        </a:lnTo>
                        <a:lnTo>
                          <a:pt x="3228" y="5246"/>
                        </a:lnTo>
                        <a:lnTo>
                          <a:pt x="3228" y="5240"/>
                        </a:lnTo>
                        <a:lnTo>
                          <a:pt x="3228" y="5238"/>
                        </a:lnTo>
                        <a:lnTo>
                          <a:pt x="3226" y="5238"/>
                        </a:lnTo>
                        <a:lnTo>
                          <a:pt x="3224" y="5242"/>
                        </a:lnTo>
                        <a:close/>
                        <a:moveTo>
                          <a:pt x="3202" y="5252"/>
                        </a:moveTo>
                        <a:lnTo>
                          <a:pt x="3202" y="5252"/>
                        </a:lnTo>
                        <a:lnTo>
                          <a:pt x="3204" y="5250"/>
                        </a:lnTo>
                        <a:lnTo>
                          <a:pt x="3206" y="5248"/>
                        </a:lnTo>
                        <a:lnTo>
                          <a:pt x="3206" y="5246"/>
                        </a:lnTo>
                        <a:lnTo>
                          <a:pt x="3210" y="5244"/>
                        </a:lnTo>
                        <a:lnTo>
                          <a:pt x="3212" y="5240"/>
                        </a:lnTo>
                        <a:lnTo>
                          <a:pt x="3208" y="5240"/>
                        </a:lnTo>
                        <a:lnTo>
                          <a:pt x="3198" y="5240"/>
                        </a:lnTo>
                        <a:lnTo>
                          <a:pt x="3194" y="5242"/>
                        </a:lnTo>
                        <a:lnTo>
                          <a:pt x="3194" y="5246"/>
                        </a:lnTo>
                        <a:lnTo>
                          <a:pt x="3194" y="5248"/>
                        </a:lnTo>
                        <a:lnTo>
                          <a:pt x="3188" y="5254"/>
                        </a:lnTo>
                        <a:lnTo>
                          <a:pt x="3184" y="5256"/>
                        </a:lnTo>
                        <a:lnTo>
                          <a:pt x="3186" y="5256"/>
                        </a:lnTo>
                        <a:lnTo>
                          <a:pt x="3196" y="5258"/>
                        </a:lnTo>
                        <a:lnTo>
                          <a:pt x="3200" y="5256"/>
                        </a:lnTo>
                        <a:lnTo>
                          <a:pt x="3200" y="5254"/>
                        </a:lnTo>
                        <a:lnTo>
                          <a:pt x="3202" y="5252"/>
                        </a:lnTo>
                        <a:close/>
                        <a:moveTo>
                          <a:pt x="3244" y="4390"/>
                        </a:moveTo>
                        <a:lnTo>
                          <a:pt x="3244" y="4390"/>
                        </a:lnTo>
                        <a:lnTo>
                          <a:pt x="3242" y="4392"/>
                        </a:lnTo>
                        <a:lnTo>
                          <a:pt x="3242" y="4394"/>
                        </a:lnTo>
                        <a:lnTo>
                          <a:pt x="3246" y="4396"/>
                        </a:lnTo>
                        <a:lnTo>
                          <a:pt x="3250" y="4396"/>
                        </a:lnTo>
                        <a:lnTo>
                          <a:pt x="3252" y="4394"/>
                        </a:lnTo>
                        <a:lnTo>
                          <a:pt x="3250" y="4392"/>
                        </a:lnTo>
                        <a:lnTo>
                          <a:pt x="3246" y="4390"/>
                        </a:lnTo>
                        <a:lnTo>
                          <a:pt x="3244" y="4390"/>
                        </a:lnTo>
                        <a:close/>
                        <a:moveTo>
                          <a:pt x="3228" y="4278"/>
                        </a:moveTo>
                        <a:lnTo>
                          <a:pt x="3228" y="4278"/>
                        </a:lnTo>
                        <a:lnTo>
                          <a:pt x="3228" y="4280"/>
                        </a:lnTo>
                        <a:lnTo>
                          <a:pt x="3230" y="4284"/>
                        </a:lnTo>
                        <a:lnTo>
                          <a:pt x="3234" y="4290"/>
                        </a:lnTo>
                        <a:lnTo>
                          <a:pt x="3234" y="4294"/>
                        </a:lnTo>
                        <a:lnTo>
                          <a:pt x="3232" y="4298"/>
                        </a:lnTo>
                        <a:lnTo>
                          <a:pt x="3234" y="4300"/>
                        </a:lnTo>
                        <a:lnTo>
                          <a:pt x="3234" y="4302"/>
                        </a:lnTo>
                        <a:lnTo>
                          <a:pt x="3232" y="4304"/>
                        </a:lnTo>
                        <a:lnTo>
                          <a:pt x="3232" y="4306"/>
                        </a:lnTo>
                        <a:lnTo>
                          <a:pt x="3234" y="4308"/>
                        </a:lnTo>
                        <a:lnTo>
                          <a:pt x="3238" y="4308"/>
                        </a:lnTo>
                        <a:lnTo>
                          <a:pt x="3240" y="4306"/>
                        </a:lnTo>
                        <a:lnTo>
                          <a:pt x="3240" y="4304"/>
                        </a:lnTo>
                        <a:lnTo>
                          <a:pt x="3242" y="4304"/>
                        </a:lnTo>
                        <a:lnTo>
                          <a:pt x="3246" y="4308"/>
                        </a:lnTo>
                        <a:lnTo>
                          <a:pt x="3248" y="4314"/>
                        </a:lnTo>
                        <a:lnTo>
                          <a:pt x="3248" y="4318"/>
                        </a:lnTo>
                        <a:lnTo>
                          <a:pt x="3248" y="4322"/>
                        </a:lnTo>
                        <a:lnTo>
                          <a:pt x="3246" y="4328"/>
                        </a:lnTo>
                        <a:lnTo>
                          <a:pt x="3248" y="4332"/>
                        </a:lnTo>
                        <a:lnTo>
                          <a:pt x="3248" y="4334"/>
                        </a:lnTo>
                        <a:lnTo>
                          <a:pt x="3248" y="4338"/>
                        </a:lnTo>
                        <a:lnTo>
                          <a:pt x="3246" y="4342"/>
                        </a:lnTo>
                        <a:lnTo>
                          <a:pt x="3248" y="4344"/>
                        </a:lnTo>
                        <a:lnTo>
                          <a:pt x="3256" y="4348"/>
                        </a:lnTo>
                        <a:lnTo>
                          <a:pt x="3258" y="4350"/>
                        </a:lnTo>
                        <a:lnTo>
                          <a:pt x="3258" y="4344"/>
                        </a:lnTo>
                        <a:lnTo>
                          <a:pt x="3256" y="4338"/>
                        </a:lnTo>
                        <a:lnTo>
                          <a:pt x="3256" y="4336"/>
                        </a:lnTo>
                        <a:lnTo>
                          <a:pt x="3256" y="4334"/>
                        </a:lnTo>
                        <a:lnTo>
                          <a:pt x="3258" y="4336"/>
                        </a:lnTo>
                        <a:lnTo>
                          <a:pt x="3260" y="4342"/>
                        </a:lnTo>
                        <a:lnTo>
                          <a:pt x="3262" y="4348"/>
                        </a:lnTo>
                        <a:lnTo>
                          <a:pt x="3266" y="4354"/>
                        </a:lnTo>
                        <a:lnTo>
                          <a:pt x="3270" y="4356"/>
                        </a:lnTo>
                        <a:lnTo>
                          <a:pt x="3270" y="4354"/>
                        </a:lnTo>
                        <a:lnTo>
                          <a:pt x="3266" y="4344"/>
                        </a:lnTo>
                        <a:lnTo>
                          <a:pt x="3264" y="4342"/>
                        </a:lnTo>
                        <a:lnTo>
                          <a:pt x="3266" y="4342"/>
                        </a:lnTo>
                        <a:lnTo>
                          <a:pt x="3268" y="4340"/>
                        </a:lnTo>
                        <a:lnTo>
                          <a:pt x="3270" y="4338"/>
                        </a:lnTo>
                        <a:lnTo>
                          <a:pt x="3268" y="4332"/>
                        </a:lnTo>
                        <a:lnTo>
                          <a:pt x="3266" y="4330"/>
                        </a:lnTo>
                        <a:lnTo>
                          <a:pt x="3266" y="4326"/>
                        </a:lnTo>
                        <a:lnTo>
                          <a:pt x="3264" y="4322"/>
                        </a:lnTo>
                        <a:lnTo>
                          <a:pt x="3260" y="4318"/>
                        </a:lnTo>
                        <a:lnTo>
                          <a:pt x="3260" y="4316"/>
                        </a:lnTo>
                        <a:lnTo>
                          <a:pt x="3258" y="4312"/>
                        </a:lnTo>
                        <a:lnTo>
                          <a:pt x="3258" y="4304"/>
                        </a:lnTo>
                        <a:lnTo>
                          <a:pt x="3258" y="4296"/>
                        </a:lnTo>
                        <a:lnTo>
                          <a:pt x="3258" y="4294"/>
                        </a:lnTo>
                        <a:lnTo>
                          <a:pt x="3256" y="4292"/>
                        </a:lnTo>
                        <a:lnTo>
                          <a:pt x="3254" y="4290"/>
                        </a:lnTo>
                        <a:lnTo>
                          <a:pt x="3256" y="4288"/>
                        </a:lnTo>
                        <a:lnTo>
                          <a:pt x="3256" y="4284"/>
                        </a:lnTo>
                        <a:lnTo>
                          <a:pt x="3252" y="4284"/>
                        </a:lnTo>
                        <a:lnTo>
                          <a:pt x="3248" y="4284"/>
                        </a:lnTo>
                        <a:lnTo>
                          <a:pt x="3246" y="4286"/>
                        </a:lnTo>
                        <a:lnTo>
                          <a:pt x="3244" y="4288"/>
                        </a:lnTo>
                        <a:lnTo>
                          <a:pt x="3240" y="4286"/>
                        </a:lnTo>
                        <a:lnTo>
                          <a:pt x="3234" y="4280"/>
                        </a:lnTo>
                        <a:lnTo>
                          <a:pt x="3230" y="4278"/>
                        </a:lnTo>
                        <a:lnTo>
                          <a:pt x="3228" y="4278"/>
                        </a:lnTo>
                        <a:close/>
                        <a:moveTo>
                          <a:pt x="3292" y="3100"/>
                        </a:moveTo>
                        <a:lnTo>
                          <a:pt x="3292" y="3100"/>
                        </a:lnTo>
                        <a:lnTo>
                          <a:pt x="3294" y="3100"/>
                        </a:lnTo>
                        <a:lnTo>
                          <a:pt x="3296" y="3094"/>
                        </a:lnTo>
                        <a:lnTo>
                          <a:pt x="3296" y="3092"/>
                        </a:lnTo>
                        <a:lnTo>
                          <a:pt x="3294" y="3094"/>
                        </a:lnTo>
                        <a:lnTo>
                          <a:pt x="3292" y="3096"/>
                        </a:lnTo>
                        <a:lnTo>
                          <a:pt x="3292" y="3100"/>
                        </a:lnTo>
                        <a:close/>
                        <a:moveTo>
                          <a:pt x="3208" y="4238"/>
                        </a:moveTo>
                        <a:lnTo>
                          <a:pt x="3208" y="4238"/>
                        </a:lnTo>
                        <a:lnTo>
                          <a:pt x="3210" y="4234"/>
                        </a:lnTo>
                        <a:lnTo>
                          <a:pt x="3208" y="4228"/>
                        </a:lnTo>
                        <a:lnTo>
                          <a:pt x="3204" y="4224"/>
                        </a:lnTo>
                        <a:lnTo>
                          <a:pt x="3202" y="4222"/>
                        </a:lnTo>
                        <a:lnTo>
                          <a:pt x="3200" y="4222"/>
                        </a:lnTo>
                        <a:lnTo>
                          <a:pt x="3200" y="4224"/>
                        </a:lnTo>
                        <a:lnTo>
                          <a:pt x="3204" y="4230"/>
                        </a:lnTo>
                        <a:lnTo>
                          <a:pt x="3208" y="4238"/>
                        </a:lnTo>
                        <a:close/>
                        <a:moveTo>
                          <a:pt x="3164" y="4238"/>
                        </a:moveTo>
                        <a:lnTo>
                          <a:pt x="3164" y="4238"/>
                        </a:lnTo>
                        <a:lnTo>
                          <a:pt x="3164" y="4232"/>
                        </a:lnTo>
                        <a:lnTo>
                          <a:pt x="3162" y="4230"/>
                        </a:lnTo>
                        <a:lnTo>
                          <a:pt x="3158" y="4230"/>
                        </a:lnTo>
                        <a:lnTo>
                          <a:pt x="3154" y="4232"/>
                        </a:lnTo>
                        <a:lnTo>
                          <a:pt x="3152" y="4232"/>
                        </a:lnTo>
                        <a:lnTo>
                          <a:pt x="3154" y="4234"/>
                        </a:lnTo>
                        <a:lnTo>
                          <a:pt x="3156" y="4236"/>
                        </a:lnTo>
                        <a:lnTo>
                          <a:pt x="3160" y="4240"/>
                        </a:lnTo>
                        <a:lnTo>
                          <a:pt x="3162" y="4240"/>
                        </a:lnTo>
                        <a:lnTo>
                          <a:pt x="3164" y="4238"/>
                        </a:lnTo>
                        <a:close/>
                        <a:moveTo>
                          <a:pt x="3196" y="4228"/>
                        </a:moveTo>
                        <a:lnTo>
                          <a:pt x="3196" y="4228"/>
                        </a:lnTo>
                        <a:lnTo>
                          <a:pt x="3192" y="4228"/>
                        </a:lnTo>
                        <a:lnTo>
                          <a:pt x="3190" y="4228"/>
                        </a:lnTo>
                        <a:lnTo>
                          <a:pt x="3188" y="4228"/>
                        </a:lnTo>
                        <a:lnTo>
                          <a:pt x="3186" y="4232"/>
                        </a:lnTo>
                        <a:lnTo>
                          <a:pt x="3188" y="4238"/>
                        </a:lnTo>
                        <a:lnTo>
                          <a:pt x="3186" y="4242"/>
                        </a:lnTo>
                        <a:lnTo>
                          <a:pt x="3182" y="4256"/>
                        </a:lnTo>
                        <a:lnTo>
                          <a:pt x="3182" y="4258"/>
                        </a:lnTo>
                        <a:lnTo>
                          <a:pt x="3184" y="4258"/>
                        </a:lnTo>
                        <a:lnTo>
                          <a:pt x="3186" y="4254"/>
                        </a:lnTo>
                        <a:lnTo>
                          <a:pt x="3196" y="4244"/>
                        </a:lnTo>
                        <a:lnTo>
                          <a:pt x="3198" y="4244"/>
                        </a:lnTo>
                        <a:lnTo>
                          <a:pt x="3200" y="4244"/>
                        </a:lnTo>
                        <a:lnTo>
                          <a:pt x="3202" y="4250"/>
                        </a:lnTo>
                        <a:lnTo>
                          <a:pt x="3204" y="4256"/>
                        </a:lnTo>
                        <a:lnTo>
                          <a:pt x="3206" y="4258"/>
                        </a:lnTo>
                        <a:lnTo>
                          <a:pt x="3208" y="4260"/>
                        </a:lnTo>
                        <a:lnTo>
                          <a:pt x="3212" y="4262"/>
                        </a:lnTo>
                        <a:lnTo>
                          <a:pt x="3218" y="4266"/>
                        </a:lnTo>
                        <a:lnTo>
                          <a:pt x="3222" y="4268"/>
                        </a:lnTo>
                        <a:lnTo>
                          <a:pt x="3220" y="4264"/>
                        </a:lnTo>
                        <a:lnTo>
                          <a:pt x="3218" y="4258"/>
                        </a:lnTo>
                        <a:lnTo>
                          <a:pt x="3216" y="4252"/>
                        </a:lnTo>
                        <a:lnTo>
                          <a:pt x="3214" y="4246"/>
                        </a:lnTo>
                        <a:lnTo>
                          <a:pt x="3210" y="4242"/>
                        </a:lnTo>
                        <a:lnTo>
                          <a:pt x="3206" y="4240"/>
                        </a:lnTo>
                        <a:lnTo>
                          <a:pt x="3202" y="4234"/>
                        </a:lnTo>
                        <a:lnTo>
                          <a:pt x="3198" y="4230"/>
                        </a:lnTo>
                        <a:lnTo>
                          <a:pt x="3196" y="4228"/>
                        </a:lnTo>
                        <a:close/>
                        <a:moveTo>
                          <a:pt x="3152" y="5104"/>
                        </a:moveTo>
                        <a:lnTo>
                          <a:pt x="3152" y="5104"/>
                        </a:lnTo>
                        <a:lnTo>
                          <a:pt x="3160" y="5100"/>
                        </a:lnTo>
                        <a:lnTo>
                          <a:pt x="3162" y="5098"/>
                        </a:lnTo>
                        <a:lnTo>
                          <a:pt x="3162" y="5094"/>
                        </a:lnTo>
                        <a:lnTo>
                          <a:pt x="3160" y="5090"/>
                        </a:lnTo>
                        <a:lnTo>
                          <a:pt x="3162" y="5084"/>
                        </a:lnTo>
                        <a:lnTo>
                          <a:pt x="3164" y="5078"/>
                        </a:lnTo>
                        <a:lnTo>
                          <a:pt x="3166" y="5070"/>
                        </a:lnTo>
                        <a:lnTo>
                          <a:pt x="3164" y="5066"/>
                        </a:lnTo>
                        <a:lnTo>
                          <a:pt x="3164" y="5064"/>
                        </a:lnTo>
                        <a:lnTo>
                          <a:pt x="3160" y="5064"/>
                        </a:lnTo>
                        <a:lnTo>
                          <a:pt x="3158" y="5064"/>
                        </a:lnTo>
                        <a:lnTo>
                          <a:pt x="3152" y="5070"/>
                        </a:lnTo>
                        <a:lnTo>
                          <a:pt x="3150" y="5074"/>
                        </a:lnTo>
                        <a:lnTo>
                          <a:pt x="3150" y="5078"/>
                        </a:lnTo>
                        <a:lnTo>
                          <a:pt x="3150" y="5090"/>
                        </a:lnTo>
                        <a:lnTo>
                          <a:pt x="3148" y="5098"/>
                        </a:lnTo>
                        <a:lnTo>
                          <a:pt x="3148" y="5104"/>
                        </a:lnTo>
                        <a:lnTo>
                          <a:pt x="3148" y="5106"/>
                        </a:lnTo>
                        <a:lnTo>
                          <a:pt x="3152" y="5104"/>
                        </a:lnTo>
                        <a:close/>
                        <a:moveTo>
                          <a:pt x="3192" y="4332"/>
                        </a:moveTo>
                        <a:lnTo>
                          <a:pt x="3192" y="4332"/>
                        </a:lnTo>
                        <a:lnTo>
                          <a:pt x="3198" y="4322"/>
                        </a:lnTo>
                        <a:lnTo>
                          <a:pt x="3198" y="4314"/>
                        </a:lnTo>
                        <a:lnTo>
                          <a:pt x="3196" y="4308"/>
                        </a:lnTo>
                        <a:lnTo>
                          <a:pt x="3196" y="4306"/>
                        </a:lnTo>
                        <a:lnTo>
                          <a:pt x="3192" y="4306"/>
                        </a:lnTo>
                        <a:lnTo>
                          <a:pt x="3190" y="4304"/>
                        </a:lnTo>
                        <a:lnTo>
                          <a:pt x="3186" y="4304"/>
                        </a:lnTo>
                        <a:lnTo>
                          <a:pt x="3184" y="4304"/>
                        </a:lnTo>
                        <a:lnTo>
                          <a:pt x="3178" y="4306"/>
                        </a:lnTo>
                        <a:lnTo>
                          <a:pt x="3176" y="4310"/>
                        </a:lnTo>
                        <a:lnTo>
                          <a:pt x="3174" y="4312"/>
                        </a:lnTo>
                        <a:lnTo>
                          <a:pt x="3174" y="4316"/>
                        </a:lnTo>
                        <a:lnTo>
                          <a:pt x="3176" y="4320"/>
                        </a:lnTo>
                        <a:lnTo>
                          <a:pt x="3174" y="4322"/>
                        </a:lnTo>
                        <a:lnTo>
                          <a:pt x="3172" y="4324"/>
                        </a:lnTo>
                        <a:lnTo>
                          <a:pt x="3170" y="4326"/>
                        </a:lnTo>
                        <a:lnTo>
                          <a:pt x="3170" y="4330"/>
                        </a:lnTo>
                        <a:lnTo>
                          <a:pt x="3172" y="4336"/>
                        </a:lnTo>
                        <a:lnTo>
                          <a:pt x="3172" y="4344"/>
                        </a:lnTo>
                        <a:lnTo>
                          <a:pt x="3172" y="4348"/>
                        </a:lnTo>
                        <a:lnTo>
                          <a:pt x="3168" y="4352"/>
                        </a:lnTo>
                        <a:lnTo>
                          <a:pt x="3164" y="4354"/>
                        </a:lnTo>
                        <a:lnTo>
                          <a:pt x="3162" y="4354"/>
                        </a:lnTo>
                        <a:lnTo>
                          <a:pt x="3158" y="4352"/>
                        </a:lnTo>
                        <a:lnTo>
                          <a:pt x="3154" y="4352"/>
                        </a:lnTo>
                        <a:lnTo>
                          <a:pt x="3152" y="4358"/>
                        </a:lnTo>
                        <a:lnTo>
                          <a:pt x="3152" y="4364"/>
                        </a:lnTo>
                        <a:lnTo>
                          <a:pt x="3156" y="4372"/>
                        </a:lnTo>
                        <a:lnTo>
                          <a:pt x="3162" y="4380"/>
                        </a:lnTo>
                        <a:lnTo>
                          <a:pt x="3166" y="4382"/>
                        </a:lnTo>
                        <a:lnTo>
                          <a:pt x="3170" y="4384"/>
                        </a:lnTo>
                        <a:lnTo>
                          <a:pt x="3172" y="4392"/>
                        </a:lnTo>
                        <a:lnTo>
                          <a:pt x="3176" y="4398"/>
                        </a:lnTo>
                        <a:lnTo>
                          <a:pt x="3178" y="4400"/>
                        </a:lnTo>
                        <a:lnTo>
                          <a:pt x="3180" y="4400"/>
                        </a:lnTo>
                        <a:lnTo>
                          <a:pt x="3184" y="4396"/>
                        </a:lnTo>
                        <a:lnTo>
                          <a:pt x="3188" y="4392"/>
                        </a:lnTo>
                        <a:lnTo>
                          <a:pt x="3190" y="4388"/>
                        </a:lnTo>
                        <a:lnTo>
                          <a:pt x="3190" y="4384"/>
                        </a:lnTo>
                        <a:lnTo>
                          <a:pt x="3186" y="4376"/>
                        </a:lnTo>
                        <a:lnTo>
                          <a:pt x="3182" y="4364"/>
                        </a:lnTo>
                        <a:lnTo>
                          <a:pt x="3182" y="4360"/>
                        </a:lnTo>
                        <a:lnTo>
                          <a:pt x="3184" y="4356"/>
                        </a:lnTo>
                        <a:lnTo>
                          <a:pt x="3188" y="4348"/>
                        </a:lnTo>
                        <a:lnTo>
                          <a:pt x="3188" y="4344"/>
                        </a:lnTo>
                        <a:lnTo>
                          <a:pt x="3190" y="4338"/>
                        </a:lnTo>
                        <a:lnTo>
                          <a:pt x="3192" y="4332"/>
                        </a:lnTo>
                        <a:close/>
                        <a:moveTo>
                          <a:pt x="3202" y="4390"/>
                        </a:moveTo>
                        <a:lnTo>
                          <a:pt x="3202" y="4390"/>
                        </a:lnTo>
                        <a:lnTo>
                          <a:pt x="3200" y="4392"/>
                        </a:lnTo>
                        <a:lnTo>
                          <a:pt x="3196" y="4392"/>
                        </a:lnTo>
                        <a:lnTo>
                          <a:pt x="3198" y="4394"/>
                        </a:lnTo>
                        <a:lnTo>
                          <a:pt x="3202" y="4396"/>
                        </a:lnTo>
                        <a:lnTo>
                          <a:pt x="3204" y="4396"/>
                        </a:lnTo>
                        <a:lnTo>
                          <a:pt x="3206" y="4394"/>
                        </a:lnTo>
                        <a:lnTo>
                          <a:pt x="3204" y="4390"/>
                        </a:lnTo>
                        <a:lnTo>
                          <a:pt x="3202" y="4388"/>
                        </a:lnTo>
                        <a:lnTo>
                          <a:pt x="3202" y="4390"/>
                        </a:lnTo>
                        <a:close/>
                        <a:moveTo>
                          <a:pt x="3218" y="4324"/>
                        </a:moveTo>
                        <a:lnTo>
                          <a:pt x="3218" y="4324"/>
                        </a:lnTo>
                        <a:lnTo>
                          <a:pt x="3218" y="4318"/>
                        </a:lnTo>
                        <a:lnTo>
                          <a:pt x="3220" y="4314"/>
                        </a:lnTo>
                        <a:lnTo>
                          <a:pt x="3222" y="4310"/>
                        </a:lnTo>
                        <a:lnTo>
                          <a:pt x="3222" y="4308"/>
                        </a:lnTo>
                        <a:lnTo>
                          <a:pt x="3220" y="4300"/>
                        </a:lnTo>
                        <a:lnTo>
                          <a:pt x="3220" y="4292"/>
                        </a:lnTo>
                        <a:lnTo>
                          <a:pt x="3218" y="4290"/>
                        </a:lnTo>
                        <a:lnTo>
                          <a:pt x="3216" y="4298"/>
                        </a:lnTo>
                        <a:lnTo>
                          <a:pt x="3210" y="4312"/>
                        </a:lnTo>
                        <a:lnTo>
                          <a:pt x="3208" y="4316"/>
                        </a:lnTo>
                        <a:lnTo>
                          <a:pt x="3206" y="4324"/>
                        </a:lnTo>
                        <a:lnTo>
                          <a:pt x="3204" y="4334"/>
                        </a:lnTo>
                        <a:lnTo>
                          <a:pt x="3198" y="4342"/>
                        </a:lnTo>
                        <a:lnTo>
                          <a:pt x="3194" y="4348"/>
                        </a:lnTo>
                        <a:lnTo>
                          <a:pt x="3192" y="4354"/>
                        </a:lnTo>
                        <a:lnTo>
                          <a:pt x="3192" y="4362"/>
                        </a:lnTo>
                        <a:lnTo>
                          <a:pt x="3190" y="4374"/>
                        </a:lnTo>
                        <a:lnTo>
                          <a:pt x="3190" y="4380"/>
                        </a:lnTo>
                        <a:lnTo>
                          <a:pt x="3192" y="4380"/>
                        </a:lnTo>
                        <a:lnTo>
                          <a:pt x="3194" y="4376"/>
                        </a:lnTo>
                        <a:lnTo>
                          <a:pt x="3198" y="4368"/>
                        </a:lnTo>
                        <a:lnTo>
                          <a:pt x="3200" y="4362"/>
                        </a:lnTo>
                        <a:lnTo>
                          <a:pt x="3202" y="4360"/>
                        </a:lnTo>
                        <a:lnTo>
                          <a:pt x="3204" y="4358"/>
                        </a:lnTo>
                        <a:lnTo>
                          <a:pt x="3204" y="4352"/>
                        </a:lnTo>
                        <a:lnTo>
                          <a:pt x="3204" y="4348"/>
                        </a:lnTo>
                        <a:lnTo>
                          <a:pt x="3206" y="4344"/>
                        </a:lnTo>
                        <a:lnTo>
                          <a:pt x="3212" y="4340"/>
                        </a:lnTo>
                        <a:lnTo>
                          <a:pt x="3218" y="4332"/>
                        </a:lnTo>
                        <a:lnTo>
                          <a:pt x="3220" y="4328"/>
                        </a:lnTo>
                        <a:lnTo>
                          <a:pt x="3218" y="4324"/>
                        </a:lnTo>
                        <a:close/>
                        <a:moveTo>
                          <a:pt x="3226" y="4342"/>
                        </a:moveTo>
                        <a:lnTo>
                          <a:pt x="3226" y="4342"/>
                        </a:lnTo>
                        <a:lnTo>
                          <a:pt x="3222" y="4350"/>
                        </a:lnTo>
                        <a:lnTo>
                          <a:pt x="3216" y="4354"/>
                        </a:lnTo>
                        <a:lnTo>
                          <a:pt x="3214" y="4356"/>
                        </a:lnTo>
                        <a:lnTo>
                          <a:pt x="3210" y="4360"/>
                        </a:lnTo>
                        <a:lnTo>
                          <a:pt x="3210" y="4364"/>
                        </a:lnTo>
                        <a:lnTo>
                          <a:pt x="3212" y="4368"/>
                        </a:lnTo>
                        <a:lnTo>
                          <a:pt x="3214" y="4370"/>
                        </a:lnTo>
                        <a:lnTo>
                          <a:pt x="3216" y="4372"/>
                        </a:lnTo>
                        <a:lnTo>
                          <a:pt x="3224" y="4372"/>
                        </a:lnTo>
                        <a:lnTo>
                          <a:pt x="3230" y="4370"/>
                        </a:lnTo>
                        <a:lnTo>
                          <a:pt x="3234" y="4368"/>
                        </a:lnTo>
                        <a:lnTo>
                          <a:pt x="3236" y="4366"/>
                        </a:lnTo>
                        <a:lnTo>
                          <a:pt x="3240" y="4366"/>
                        </a:lnTo>
                        <a:lnTo>
                          <a:pt x="3240" y="4364"/>
                        </a:lnTo>
                        <a:lnTo>
                          <a:pt x="3240" y="4362"/>
                        </a:lnTo>
                        <a:lnTo>
                          <a:pt x="3240" y="4356"/>
                        </a:lnTo>
                        <a:lnTo>
                          <a:pt x="3242" y="4352"/>
                        </a:lnTo>
                        <a:lnTo>
                          <a:pt x="3242" y="4346"/>
                        </a:lnTo>
                        <a:lnTo>
                          <a:pt x="3242" y="4344"/>
                        </a:lnTo>
                        <a:lnTo>
                          <a:pt x="3240" y="4344"/>
                        </a:lnTo>
                        <a:lnTo>
                          <a:pt x="3238" y="4346"/>
                        </a:lnTo>
                        <a:lnTo>
                          <a:pt x="3238" y="4348"/>
                        </a:lnTo>
                        <a:lnTo>
                          <a:pt x="3234" y="4348"/>
                        </a:lnTo>
                        <a:lnTo>
                          <a:pt x="3232" y="4346"/>
                        </a:lnTo>
                        <a:lnTo>
                          <a:pt x="3228" y="4342"/>
                        </a:lnTo>
                        <a:lnTo>
                          <a:pt x="3228" y="4340"/>
                        </a:lnTo>
                        <a:lnTo>
                          <a:pt x="3226" y="4342"/>
                        </a:lnTo>
                        <a:close/>
                        <a:moveTo>
                          <a:pt x="3240" y="4278"/>
                        </a:moveTo>
                        <a:lnTo>
                          <a:pt x="3240" y="4278"/>
                        </a:lnTo>
                        <a:lnTo>
                          <a:pt x="3242" y="4278"/>
                        </a:lnTo>
                        <a:lnTo>
                          <a:pt x="3242" y="4274"/>
                        </a:lnTo>
                        <a:lnTo>
                          <a:pt x="3240" y="4270"/>
                        </a:lnTo>
                        <a:lnTo>
                          <a:pt x="3236" y="4270"/>
                        </a:lnTo>
                        <a:lnTo>
                          <a:pt x="3234" y="4270"/>
                        </a:lnTo>
                        <a:lnTo>
                          <a:pt x="3234" y="4274"/>
                        </a:lnTo>
                        <a:lnTo>
                          <a:pt x="3236" y="4278"/>
                        </a:lnTo>
                        <a:lnTo>
                          <a:pt x="3240" y="4278"/>
                        </a:lnTo>
                        <a:close/>
                        <a:moveTo>
                          <a:pt x="3164" y="5116"/>
                        </a:moveTo>
                        <a:lnTo>
                          <a:pt x="3164" y="5116"/>
                        </a:lnTo>
                        <a:lnTo>
                          <a:pt x="3166" y="5118"/>
                        </a:lnTo>
                        <a:lnTo>
                          <a:pt x="3168" y="5116"/>
                        </a:lnTo>
                        <a:lnTo>
                          <a:pt x="3172" y="5110"/>
                        </a:lnTo>
                        <a:lnTo>
                          <a:pt x="3174" y="5106"/>
                        </a:lnTo>
                        <a:lnTo>
                          <a:pt x="3176" y="5104"/>
                        </a:lnTo>
                        <a:lnTo>
                          <a:pt x="3182" y="5102"/>
                        </a:lnTo>
                        <a:lnTo>
                          <a:pt x="3184" y="5102"/>
                        </a:lnTo>
                        <a:lnTo>
                          <a:pt x="3186" y="5100"/>
                        </a:lnTo>
                        <a:lnTo>
                          <a:pt x="3180" y="5092"/>
                        </a:lnTo>
                        <a:lnTo>
                          <a:pt x="3176" y="5086"/>
                        </a:lnTo>
                        <a:lnTo>
                          <a:pt x="3176" y="5082"/>
                        </a:lnTo>
                        <a:lnTo>
                          <a:pt x="3176" y="5078"/>
                        </a:lnTo>
                        <a:lnTo>
                          <a:pt x="3178" y="5076"/>
                        </a:lnTo>
                        <a:lnTo>
                          <a:pt x="3184" y="5070"/>
                        </a:lnTo>
                        <a:lnTo>
                          <a:pt x="3184" y="5064"/>
                        </a:lnTo>
                        <a:lnTo>
                          <a:pt x="3182" y="5058"/>
                        </a:lnTo>
                        <a:lnTo>
                          <a:pt x="3180" y="5054"/>
                        </a:lnTo>
                        <a:lnTo>
                          <a:pt x="3178" y="5052"/>
                        </a:lnTo>
                        <a:lnTo>
                          <a:pt x="3174" y="5054"/>
                        </a:lnTo>
                        <a:lnTo>
                          <a:pt x="3172" y="5058"/>
                        </a:lnTo>
                        <a:lnTo>
                          <a:pt x="3170" y="5070"/>
                        </a:lnTo>
                        <a:lnTo>
                          <a:pt x="3168" y="5086"/>
                        </a:lnTo>
                        <a:lnTo>
                          <a:pt x="3166" y="5094"/>
                        </a:lnTo>
                        <a:lnTo>
                          <a:pt x="3164" y="5100"/>
                        </a:lnTo>
                        <a:lnTo>
                          <a:pt x="3160" y="5108"/>
                        </a:lnTo>
                        <a:lnTo>
                          <a:pt x="3158" y="5110"/>
                        </a:lnTo>
                        <a:lnTo>
                          <a:pt x="3158" y="5112"/>
                        </a:lnTo>
                        <a:lnTo>
                          <a:pt x="3164" y="5116"/>
                        </a:lnTo>
                        <a:close/>
                        <a:moveTo>
                          <a:pt x="3346" y="4866"/>
                        </a:moveTo>
                        <a:lnTo>
                          <a:pt x="3346" y="4866"/>
                        </a:lnTo>
                        <a:lnTo>
                          <a:pt x="3348" y="4862"/>
                        </a:lnTo>
                        <a:lnTo>
                          <a:pt x="3348" y="4858"/>
                        </a:lnTo>
                        <a:lnTo>
                          <a:pt x="3348" y="4852"/>
                        </a:lnTo>
                        <a:lnTo>
                          <a:pt x="3346" y="4852"/>
                        </a:lnTo>
                        <a:lnTo>
                          <a:pt x="3344" y="4852"/>
                        </a:lnTo>
                        <a:lnTo>
                          <a:pt x="3342" y="4856"/>
                        </a:lnTo>
                        <a:lnTo>
                          <a:pt x="3342" y="4860"/>
                        </a:lnTo>
                        <a:lnTo>
                          <a:pt x="3342" y="4864"/>
                        </a:lnTo>
                        <a:lnTo>
                          <a:pt x="3344" y="4866"/>
                        </a:lnTo>
                        <a:lnTo>
                          <a:pt x="3346" y="4866"/>
                        </a:lnTo>
                        <a:close/>
                        <a:moveTo>
                          <a:pt x="3342" y="4998"/>
                        </a:moveTo>
                        <a:lnTo>
                          <a:pt x="3342" y="4998"/>
                        </a:lnTo>
                        <a:lnTo>
                          <a:pt x="3336" y="4992"/>
                        </a:lnTo>
                        <a:lnTo>
                          <a:pt x="3330" y="4990"/>
                        </a:lnTo>
                        <a:lnTo>
                          <a:pt x="3324" y="4986"/>
                        </a:lnTo>
                        <a:lnTo>
                          <a:pt x="3316" y="4986"/>
                        </a:lnTo>
                        <a:lnTo>
                          <a:pt x="3310" y="4986"/>
                        </a:lnTo>
                        <a:lnTo>
                          <a:pt x="3304" y="4988"/>
                        </a:lnTo>
                        <a:lnTo>
                          <a:pt x="3300" y="4992"/>
                        </a:lnTo>
                        <a:lnTo>
                          <a:pt x="3298" y="4996"/>
                        </a:lnTo>
                        <a:lnTo>
                          <a:pt x="3298" y="5002"/>
                        </a:lnTo>
                        <a:lnTo>
                          <a:pt x="3304" y="5010"/>
                        </a:lnTo>
                        <a:lnTo>
                          <a:pt x="3312" y="5016"/>
                        </a:lnTo>
                        <a:lnTo>
                          <a:pt x="3320" y="5024"/>
                        </a:lnTo>
                        <a:lnTo>
                          <a:pt x="3326" y="5026"/>
                        </a:lnTo>
                        <a:lnTo>
                          <a:pt x="3332" y="5026"/>
                        </a:lnTo>
                        <a:lnTo>
                          <a:pt x="3336" y="5024"/>
                        </a:lnTo>
                        <a:lnTo>
                          <a:pt x="3342" y="5020"/>
                        </a:lnTo>
                        <a:lnTo>
                          <a:pt x="3344" y="5016"/>
                        </a:lnTo>
                        <a:lnTo>
                          <a:pt x="3346" y="5010"/>
                        </a:lnTo>
                        <a:lnTo>
                          <a:pt x="3344" y="5004"/>
                        </a:lnTo>
                        <a:lnTo>
                          <a:pt x="3342" y="4998"/>
                        </a:lnTo>
                        <a:close/>
                        <a:moveTo>
                          <a:pt x="3330" y="5214"/>
                        </a:moveTo>
                        <a:lnTo>
                          <a:pt x="3330" y="5214"/>
                        </a:lnTo>
                        <a:lnTo>
                          <a:pt x="3328" y="5212"/>
                        </a:lnTo>
                        <a:lnTo>
                          <a:pt x="3326" y="5210"/>
                        </a:lnTo>
                        <a:lnTo>
                          <a:pt x="3314" y="5210"/>
                        </a:lnTo>
                        <a:lnTo>
                          <a:pt x="3302" y="5214"/>
                        </a:lnTo>
                        <a:lnTo>
                          <a:pt x="3296" y="5216"/>
                        </a:lnTo>
                        <a:lnTo>
                          <a:pt x="3290" y="5220"/>
                        </a:lnTo>
                        <a:lnTo>
                          <a:pt x="3290" y="5224"/>
                        </a:lnTo>
                        <a:lnTo>
                          <a:pt x="3292" y="5224"/>
                        </a:lnTo>
                        <a:lnTo>
                          <a:pt x="3306" y="5224"/>
                        </a:lnTo>
                        <a:lnTo>
                          <a:pt x="3322" y="5220"/>
                        </a:lnTo>
                        <a:lnTo>
                          <a:pt x="3328" y="5216"/>
                        </a:lnTo>
                        <a:lnTo>
                          <a:pt x="3330" y="5214"/>
                        </a:lnTo>
                        <a:close/>
                        <a:moveTo>
                          <a:pt x="3294" y="4936"/>
                        </a:moveTo>
                        <a:lnTo>
                          <a:pt x="3294" y="4936"/>
                        </a:lnTo>
                        <a:lnTo>
                          <a:pt x="3292" y="4938"/>
                        </a:lnTo>
                        <a:lnTo>
                          <a:pt x="3292" y="4942"/>
                        </a:lnTo>
                        <a:lnTo>
                          <a:pt x="3296" y="4956"/>
                        </a:lnTo>
                        <a:lnTo>
                          <a:pt x="3298" y="4960"/>
                        </a:lnTo>
                        <a:lnTo>
                          <a:pt x="3300" y="4960"/>
                        </a:lnTo>
                        <a:lnTo>
                          <a:pt x="3300" y="4956"/>
                        </a:lnTo>
                        <a:lnTo>
                          <a:pt x="3298" y="4950"/>
                        </a:lnTo>
                        <a:lnTo>
                          <a:pt x="3298" y="4944"/>
                        </a:lnTo>
                        <a:lnTo>
                          <a:pt x="3296" y="4938"/>
                        </a:lnTo>
                        <a:lnTo>
                          <a:pt x="3296" y="4936"/>
                        </a:lnTo>
                        <a:lnTo>
                          <a:pt x="3294" y="4936"/>
                        </a:lnTo>
                        <a:close/>
                        <a:moveTo>
                          <a:pt x="3344" y="5246"/>
                        </a:moveTo>
                        <a:lnTo>
                          <a:pt x="3344" y="5246"/>
                        </a:lnTo>
                        <a:lnTo>
                          <a:pt x="3340" y="5244"/>
                        </a:lnTo>
                        <a:lnTo>
                          <a:pt x="3336" y="5244"/>
                        </a:lnTo>
                        <a:lnTo>
                          <a:pt x="3330" y="5248"/>
                        </a:lnTo>
                        <a:lnTo>
                          <a:pt x="3322" y="5250"/>
                        </a:lnTo>
                        <a:lnTo>
                          <a:pt x="3316" y="5250"/>
                        </a:lnTo>
                        <a:lnTo>
                          <a:pt x="3312" y="5250"/>
                        </a:lnTo>
                        <a:lnTo>
                          <a:pt x="3306" y="5252"/>
                        </a:lnTo>
                        <a:lnTo>
                          <a:pt x="3300" y="5254"/>
                        </a:lnTo>
                        <a:lnTo>
                          <a:pt x="3296" y="5254"/>
                        </a:lnTo>
                        <a:lnTo>
                          <a:pt x="3292" y="5254"/>
                        </a:lnTo>
                        <a:lnTo>
                          <a:pt x="3286" y="5254"/>
                        </a:lnTo>
                        <a:lnTo>
                          <a:pt x="3268" y="5258"/>
                        </a:lnTo>
                        <a:lnTo>
                          <a:pt x="3260" y="5262"/>
                        </a:lnTo>
                        <a:lnTo>
                          <a:pt x="3258" y="5266"/>
                        </a:lnTo>
                        <a:lnTo>
                          <a:pt x="3256" y="5272"/>
                        </a:lnTo>
                        <a:lnTo>
                          <a:pt x="3248" y="5278"/>
                        </a:lnTo>
                        <a:lnTo>
                          <a:pt x="3240" y="5284"/>
                        </a:lnTo>
                        <a:lnTo>
                          <a:pt x="3234" y="5286"/>
                        </a:lnTo>
                        <a:lnTo>
                          <a:pt x="3226" y="5290"/>
                        </a:lnTo>
                        <a:lnTo>
                          <a:pt x="3216" y="5296"/>
                        </a:lnTo>
                        <a:lnTo>
                          <a:pt x="3206" y="5304"/>
                        </a:lnTo>
                        <a:lnTo>
                          <a:pt x="3202" y="5310"/>
                        </a:lnTo>
                        <a:lnTo>
                          <a:pt x="3200" y="5322"/>
                        </a:lnTo>
                        <a:lnTo>
                          <a:pt x="3198" y="5326"/>
                        </a:lnTo>
                        <a:lnTo>
                          <a:pt x="3200" y="5328"/>
                        </a:lnTo>
                        <a:lnTo>
                          <a:pt x="3202" y="5330"/>
                        </a:lnTo>
                        <a:lnTo>
                          <a:pt x="3204" y="5330"/>
                        </a:lnTo>
                        <a:lnTo>
                          <a:pt x="3202" y="5332"/>
                        </a:lnTo>
                        <a:lnTo>
                          <a:pt x="3198" y="5336"/>
                        </a:lnTo>
                        <a:lnTo>
                          <a:pt x="3194" y="5340"/>
                        </a:lnTo>
                        <a:lnTo>
                          <a:pt x="3194" y="5342"/>
                        </a:lnTo>
                        <a:lnTo>
                          <a:pt x="3194" y="5344"/>
                        </a:lnTo>
                        <a:lnTo>
                          <a:pt x="3202" y="5346"/>
                        </a:lnTo>
                        <a:lnTo>
                          <a:pt x="3206" y="5346"/>
                        </a:lnTo>
                        <a:lnTo>
                          <a:pt x="3210" y="5344"/>
                        </a:lnTo>
                        <a:lnTo>
                          <a:pt x="3216" y="5340"/>
                        </a:lnTo>
                        <a:lnTo>
                          <a:pt x="3220" y="5336"/>
                        </a:lnTo>
                        <a:lnTo>
                          <a:pt x="3222" y="5336"/>
                        </a:lnTo>
                        <a:lnTo>
                          <a:pt x="3226" y="5336"/>
                        </a:lnTo>
                        <a:lnTo>
                          <a:pt x="3230" y="5336"/>
                        </a:lnTo>
                        <a:lnTo>
                          <a:pt x="3234" y="5334"/>
                        </a:lnTo>
                        <a:lnTo>
                          <a:pt x="3244" y="5320"/>
                        </a:lnTo>
                        <a:lnTo>
                          <a:pt x="3252" y="5312"/>
                        </a:lnTo>
                        <a:lnTo>
                          <a:pt x="3256" y="5306"/>
                        </a:lnTo>
                        <a:lnTo>
                          <a:pt x="3260" y="5300"/>
                        </a:lnTo>
                        <a:lnTo>
                          <a:pt x="3268" y="5294"/>
                        </a:lnTo>
                        <a:lnTo>
                          <a:pt x="3280" y="5288"/>
                        </a:lnTo>
                        <a:lnTo>
                          <a:pt x="3288" y="5286"/>
                        </a:lnTo>
                        <a:lnTo>
                          <a:pt x="3294" y="5284"/>
                        </a:lnTo>
                        <a:lnTo>
                          <a:pt x="3300" y="5280"/>
                        </a:lnTo>
                        <a:lnTo>
                          <a:pt x="3304" y="5278"/>
                        </a:lnTo>
                        <a:lnTo>
                          <a:pt x="3308" y="5278"/>
                        </a:lnTo>
                        <a:lnTo>
                          <a:pt x="3314" y="5276"/>
                        </a:lnTo>
                        <a:lnTo>
                          <a:pt x="3318" y="5272"/>
                        </a:lnTo>
                        <a:lnTo>
                          <a:pt x="3324" y="5266"/>
                        </a:lnTo>
                        <a:lnTo>
                          <a:pt x="3328" y="5266"/>
                        </a:lnTo>
                        <a:lnTo>
                          <a:pt x="3334" y="5264"/>
                        </a:lnTo>
                        <a:lnTo>
                          <a:pt x="3340" y="5260"/>
                        </a:lnTo>
                        <a:lnTo>
                          <a:pt x="3348" y="5252"/>
                        </a:lnTo>
                        <a:lnTo>
                          <a:pt x="3348" y="5248"/>
                        </a:lnTo>
                        <a:lnTo>
                          <a:pt x="3344" y="5246"/>
                        </a:lnTo>
                        <a:close/>
                        <a:moveTo>
                          <a:pt x="3328" y="4618"/>
                        </a:moveTo>
                        <a:lnTo>
                          <a:pt x="3328" y="4618"/>
                        </a:lnTo>
                        <a:lnTo>
                          <a:pt x="3326" y="4622"/>
                        </a:lnTo>
                        <a:lnTo>
                          <a:pt x="3326" y="4628"/>
                        </a:lnTo>
                        <a:lnTo>
                          <a:pt x="3326" y="4630"/>
                        </a:lnTo>
                        <a:lnTo>
                          <a:pt x="3328" y="4632"/>
                        </a:lnTo>
                        <a:lnTo>
                          <a:pt x="3328" y="4634"/>
                        </a:lnTo>
                        <a:lnTo>
                          <a:pt x="3326" y="4638"/>
                        </a:lnTo>
                        <a:lnTo>
                          <a:pt x="3324" y="4642"/>
                        </a:lnTo>
                        <a:lnTo>
                          <a:pt x="3326" y="4644"/>
                        </a:lnTo>
                        <a:lnTo>
                          <a:pt x="3330" y="4642"/>
                        </a:lnTo>
                        <a:lnTo>
                          <a:pt x="3330" y="4640"/>
                        </a:lnTo>
                        <a:lnTo>
                          <a:pt x="3332" y="4636"/>
                        </a:lnTo>
                        <a:lnTo>
                          <a:pt x="3332" y="4632"/>
                        </a:lnTo>
                        <a:lnTo>
                          <a:pt x="3334" y="4630"/>
                        </a:lnTo>
                        <a:lnTo>
                          <a:pt x="3334" y="4628"/>
                        </a:lnTo>
                        <a:lnTo>
                          <a:pt x="3332" y="4624"/>
                        </a:lnTo>
                        <a:lnTo>
                          <a:pt x="3332" y="4620"/>
                        </a:lnTo>
                        <a:lnTo>
                          <a:pt x="3332" y="4618"/>
                        </a:lnTo>
                        <a:lnTo>
                          <a:pt x="3328" y="4618"/>
                        </a:lnTo>
                        <a:close/>
                        <a:moveTo>
                          <a:pt x="3302" y="3114"/>
                        </a:moveTo>
                        <a:lnTo>
                          <a:pt x="3302" y="3114"/>
                        </a:lnTo>
                        <a:lnTo>
                          <a:pt x="3304" y="3116"/>
                        </a:lnTo>
                        <a:lnTo>
                          <a:pt x="3308" y="3114"/>
                        </a:lnTo>
                        <a:lnTo>
                          <a:pt x="3310" y="3112"/>
                        </a:lnTo>
                        <a:lnTo>
                          <a:pt x="3310" y="3108"/>
                        </a:lnTo>
                        <a:lnTo>
                          <a:pt x="3306" y="3108"/>
                        </a:lnTo>
                        <a:lnTo>
                          <a:pt x="3302" y="3110"/>
                        </a:lnTo>
                        <a:lnTo>
                          <a:pt x="3300" y="3112"/>
                        </a:lnTo>
                        <a:lnTo>
                          <a:pt x="3302" y="3114"/>
                        </a:lnTo>
                        <a:close/>
                        <a:moveTo>
                          <a:pt x="3298" y="3086"/>
                        </a:moveTo>
                        <a:lnTo>
                          <a:pt x="3298" y="3086"/>
                        </a:lnTo>
                        <a:lnTo>
                          <a:pt x="3296" y="3088"/>
                        </a:lnTo>
                        <a:lnTo>
                          <a:pt x="3298" y="3090"/>
                        </a:lnTo>
                        <a:lnTo>
                          <a:pt x="3302" y="3096"/>
                        </a:lnTo>
                        <a:lnTo>
                          <a:pt x="3302" y="3098"/>
                        </a:lnTo>
                        <a:lnTo>
                          <a:pt x="3304" y="3094"/>
                        </a:lnTo>
                        <a:lnTo>
                          <a:pt x="3302" y="3088"/>
                        </a:lnTo>
                        <a:lnTo>
                          <a:pt x="3300" y="3086"/>
                        </a:lnTo>
                        <a:lnTo>
                          <a:pt x="3298" y="3086"/>
                        </a:lnTo>
                        <a:close/>
                        <a:moveTo>
                          <a:pt x="3298" y="4354"/>
                        </a:moveTo>
                        <a:lnTo>
                          <a:pt x="3298" y="4354"/>
                        </a:lnTo>
                        <a:lnTo>
                          <a:pt x="3296" y="4358"/>
                        </a:lnTo>
                        <a:lnTo>
                          <a:pt x="3296" y="4362"/>
                        </a:lnTo>
                        <a:lnTo>
                          <a:pt x="3298" y="4362"/>
                        </a:lnTo>
                        <a:lnTo>
                          <a:pt x="3300" y="4364"/>
                        </a:lnTo>
                        <a:lnTo>
                          <a:pt x="3304" y="4362"/>
                        </a:lnTo>
                        <a:lnTo>
                          <a:pt x="3304" y="4360"/>
                        </a:lnTo>
                        <a:lnTo>
                          <a:pt x="3302" y="4356"/>
                        </a:lnTo>
                        <a:lnTo>
                          <a:pt x="3300" y="4348"/>
                        </a:lnTo>
                        <a:lnTo>
                          <a:pt x="3298" y="4354"/>
                        </a:lnTo>
                        <a:close/>
                        <a:moveTo>
                          <a:pt x="3274" y="4930"/>
                        </a:moveTo>
                        <a:lnTo>
                          <a:pt x="3274" y="4930"/>
                        </a:lnTo>
                        <a:lnTo>
                          <a:pt x="3274" y="4932"/>
                        </a:lnTo>
                        <a:lnTo>
                          <a:pt x="3278" y="4934"/>
                        </a:lnTo>
                        <a:lnTo>
                          <a:pt x="3288" y="4934"/>
                        </a:lnTo>
                        <a:lnTo>
                          <a:pt x="3310" y="4928"/>
                        </a:lnTo>
                        <a:lnTo>
                          <a:pt x="3312" y="4926"/>
                        </a:lnTo>
                        <a:lnTo>
                          <a:pt x="3310" y="4926"/>
                        </a:lnTo>
                        <a:lnTo>
                          <a:pt x="3296" y="4924"/>
                        </a:lnTo>
                        <a:lnTo>
                          <a:pt x="3282" y="4924"/>
                        </a:lnTo>
                        <a:lnTo>
                          <a:pt x="3276" y="4926"/>
                        </a:lnTo>
                        <a:lnTo>
                          <a:pt x="3274" y="4930"/>
                        </a:lnTo>
                        <a:close/>
                        <a:moveTo>
                          <a:pt x="3132" y="5104"/>
                        </a:moveTo>
                        <a:lnTo>
                          <a:pt x="3132" y="5104"/>
                        </a:lnTo>
                        <a:lnTo>
                          <a:pt x="3136" y="5106"/>
                        </a:lnTo>
                        <a:lnTo>
                          <a:pt x="3138" y="5104"/>
                        </a:lnTo>
                        <a:lnTo>
                          <a:pt x="3136" y="5096"/>
                        </a:lnTo>
                        <a:lnTo>
                          <a:pt x="3134" y="5090"/>
                        </a:lnTo>
                        <a:lnTo>
                          <a:pt x="3132" y="5086"/>
                        </a:lnTo>
                        <a:lnTo>
                          <a:pt x="3130" y="5088"/>
                        </a:lnTo>
                        <a:lnTo>
                          <a:pt x="3130" y="5096"/>
                        </a:lnTo>
                        <a:lnTo>
                          <a:pt x="3132" y="5104"/>
                        </a:lnTo>
                        <a:close/>
                        <a:moveTo>
                          <a:pt x="3196" y="4912"/>
                        </a:moveTo>
                        <a:lnTo>
                          <a:pt x="3196" y="4912"/>
                        </a:lnTo>
                        <a:lnTo>
                          <a:pt x="3198" y="4908"/>
                        </a:lnTo>
                        <a:lnTo>
                          <a:pt x="3198" y="4904"/>
                        </a:lnTo>
                        <a:lnTo>
                          <a:pt x="3196" y="4900"/>
                        </a:lnTo>
                        <a:lnTo>
                          <a:pt x="3192" y="4900"/>
                        </a:lnTo>
                        <a:lnTo>
                          <a:pt x="3190" y="4902"/>
                        </a:lnTo>
                        <a:lnTo>
                          <a:pt x="3188" y="4904"/>
                        </a:lnTo>
                        <a:lnTo>
                          <a:pt x="3188" y="4908"/>
                        </a:lnTo>
                        <a:lnTo>
                          <a:pt x="3192" y="4912"/>
                        </a:lnTo>
                        <a:lnTo>
                          <a:pt x="3194" y="4912"/>
                        </a:lnTo>
                        <a:lnTo>
                          <a:pt x="3196" y="4912"/>
                        </a:lnTo>
                        <a:close/>
                        <a:moveTo>
                          <a:pt x="3180" y="4896"/>
                        </a:moveTo>
                        <a:lnTo>
                          <a:pt x="3180" y="4896"/>
                        </a:lnTo>
                        <a:lnTo>
                          <a:pt x="3176" y="4896"/>
                        </a:lnTo>
                        <a:lnTo>
                          <a:pt x="3172" y="4900"/>
                        </a:lnTo>
                        <a:lnTo>
                          <a:pt x="3170" y="4906"/>
                        </a:lnTo>
                        <a:lnTo>
                          <a:pt x="3172" y="4916"/>
                        </a:lnTo>
                        <a:lnTo>
                          <a:pt x="3174" y="4916"/>
                        </a:lnTo>
                        <a:lnTo>
                          <a:pt x="3180" y="4908"/>
                        </a:lnTo>
                        <a:lnTo>
                          <a:pt x="3184" y="4900"/>
                        </a:lnTo>
                        <a:lnTo>
                          <a:pt x="3182" y="4898"/>
                        </a:lnTo>
                        <a:lnTo>
                          <a:pt x="3180" y="4896"/>
                        </a:lnTo>
                        <a:close/>
                        <a:moveTo>
                          <a:pt x="3184" y="5356"/>
                        </a:moveTo>
                        <a:lnTo>
                          <a:pt x="3184" y="5356"/>
                        </a:lnTo>
                        <a:lnTo>
                          <a:pt x="3180" y="5360"/>
                        </a:lnTo>
                        <a:lnTo>
                          <a:pt x="3174" y="5364"/>
                        </a:lnTo>
                        <a:lnTo>
                          <a:pt x="3170" y="5366"/>
                        </a:lnTo>
                        <a:lnTo>
                          <a:pt x="3168" y="5370"/>
                        </a:lnTo>
                        <a:lnTo>
                          <a:pt x="3168" y="5372"/>
                        </a:lnTo>
                        <a:lnTo>
                          <a:pt x="3170" y="5372"/>
                        </a:lnTo>
                        <a:lnTo>
                          <a:pt x="3178" y="5370"/>
                        </a:lnTo>
                        <a:lnTo>
                          <a:pt x="3190" y="5362"/>
                        </a:lnTo>
                        <a:lnTo>
                          <a:pt x="3194" y="5358"/>
                        </a:lnTo>
                        <a:lnTo>
                          <a:pt x="3192" y="5352"/>
                        </a:lnTo>
                        <a:lnTo>
                          <a:pt x="3192" y="5350"/>
                        </a:lnTo>
                        <a:lnTo>
                          <a:pt x="3190" y="5350"/>
                        </a:lnTo>
                        <a:lnTo>
                          <a:pt x="3188" y="5352"/>
                        </a:lnTo>
                        <a:lnTo>
                          <a:pt x="3184" y="5356"/>
                        </a:lnTo>
                        <a:close/>
                        <a:moveTo>
                          <a:pt x="3074" y="5152"/>
                        </a:moveTo>
                        <a:lnTo>
                          <a:pt x="3074" y="5152"/>
                        </a:lnTo>
                        <a:lnTo>
                          <a:pt x="3076" y="5154"/>
                        </a:lnTo>
                        <a:lnTo>
                          <a:pt x="3078" y="5144"/>
                        </a:lnTo>
                        <a:lnTo>
                          <a:pt x="3076" y="5132"/>
                        </a:lnTo>
                        <a:lnTo>
                          <a:pt x="3076" y="5122"/>
                        </a:lnTo>
                        <a:lnTo>
                          <a:pt x="3074" y="5122"/>
                        </a:lnTo>
                        <a:lnTo>
                          <a:pt x="3074" y="5124"/>
                        </a:lnTo>
                        <a:lnTo>
                          <a:pt x="3072" y="5130"/>
                        </a:lnTo>
                        <a:lnTo>
                          <a:pt x="3072" y="5142"/>
                        </a:lnTo>
                        <a:lnTo>
                          <a:pt x="3074" y="5152"/>
                        </a:lnTo>
                        <a:close/>
                        <a:moveTo>
                          <a:pt x="3070" y="5308"/>
                        </a:moveTo>
                        <a:lnTo>
                          <a:pt x="3070" y="5308"/>
                        </a:lnTo>
                        <a:lnTo>
                          <a:pt x="3066" y="5308"/>
                        </a:lnTo>
                        <a:lnTo>
                          <a:pt x="3066" y="5306"/>
                        </a:lnTo>
                        <a:lnTo>
                          <a:pt x="3064" y="5304"/>
                        </a:lnTo>
                        <a:lnTo>
                          <a:pt x="3060" y="5298"/>
                        </a:lnTo>
                        <a:lnTo>
                          <a:pt x="3054" y="5294"/>
                        </a:lnTo>
                        <a:lnTo>
                          <a:pt x="3048" y="5294"/>
                        </a:lnTo>
                        <a:lnTo>
                          <a:pt x="3046" y="5296"/>
                        </a:lnTo>
                        <a:lnTo>
                          <a:pt x="3042" y="5296"/>
                        </a:lnTo>
                        <a:lnTo>
                          <a:pt x="3036" y="5294"/>
                        </a:lnTo>
                        <a:lnTo>
                          <a:pt x="3026" y="5294"/>
                        </a:lnTo>
                        <a:lnTo>
                          <a:pt x="3020" y="5296"/>
                        </a:lnTo>
                        <a:lnTo>
                          <a:pt x="3016" y="5298"/>
                        </a:lnTo>
                        <a:lnTo>
                          <a:pt x="3014" y="5302"/>
                        </a:lnTo>
                        <a:lnTo>
                          <a:pt x="3012" y="5306"/>
                        </a:lnTo>
                        <a:lnTo>
                          <a:pt x="3014" y="5310"/>
                        </a:lnTo>
                        <a:lnTo>
                          <a:pt x="3016" y="5312"/>
                        </a:lnTo>
                        <a:lnTo>
                          <a:pt x="3026" y="5316"/>
                        </a:lnTo>
                        <a:lnTo>
                          <a:pt x="3036" y="5318"/>
                        </a:lnTo>
                        <a:lnTo>
                          <a:pt x="3046" y="5322"/>
                        </a:lnTo>
                        <a:lnTo>
                          <a:pt x="3054" y="5328"/>
                        </a:lnTo>
                        <a:lnTo>
                          <a:pt x="3058" y="5334"/>
                        </a:lnTo>
                        <a:lnTo>
                          <a:pt x="3060" y="5338"/>
                        </a:lnTo>
                        <a:lnTo>
                          <a:pt x="3064" y="5340"/>
                        </a:lnTo>
                        <a:lnTo>
                          <a:pt x="3068" y="5340"/>
                        </a:lnTo>
                        <a:lnTo>
                          <a:pt x="3070" y="5342"/>
                        </a:lnTo>
                        <a:lnTo>
                          <a:pt x="3074" y="5342"/>
                        </a:lnTo>
                        <a:lnTo>
                          <a:pt x="3076" y="5340"/>
                        </a:lnTo>
                        <a:lnTo>
                          <a:pt x="3078" y="5338"/>
                        </a:lnTo>
                        <a:lnTo>
                          <a:pt x="3080" y="5338"/>
                        </a:lnTo>
                        <a:lnTo>
                          <a:pt x="3082" y="5336"/>
                        </a:lnTo>
                        <a:lnTo>
                          <a:pt x="3086" y="5332"/>
                        </a:lnTo>
                        <a:lnTo>
                          <a:pt x="3086" y="5330"/>
                        </a:lnTo>
                        <a:lnTo>
                          <a:pt x="3086" y="5326"/>
                        </a:lnTo>
                        <a:lnTo>
                          <a:pt x="3082" y="5320"/>
                        </a:lnTo>
                        <a:lnTo>
                          <a:pt x="3076" y="5312"/>
                        </a:lnTo>
                        <a:lnTo>
                          <a:pt x="3070" y="5308"/>
                        </a:lnTo>
                        <a:close/>
                        <a:moveTo>
                          <a:pt x="3176" y="5238"/>
                        </a:moveTo>
                        <a:lnTo>
                          <a:pt x="3176" y="5238"/>
                        </a:lnTo>
                        <a:lnTo>
                          <a:pt x="3174" y="5234"/>
                        </a:lnTo>
                        <a:lnTo>
                          <a:pt x="3172" y="5234"/>
                        </a:lnTo>
                        <a:lnTo>
                          <a:pt x="3168" y="5234"/>
                        </a:lnTo>
                        <a:lnTo>
                          <a:pt x="3166" y="5238"/>
                        </a:lnTo>
                        <a:lnTo>
                          <a:pt x="3166" y="5240"/>
                        </a:lnTo>
                        <a:lnTo>
                          <a:pt x="3168" y="5240"/>
                        </a:lnTo>
                        <a:lnTo>
                          <a:pt x="3170" y="5242"/>
                        </a:lnTo>
                        <a:lnTo>
                          <a:pt x="3168" y="5246"/>
                        </a:lnTo>
                        <a:lnTo>
                          <a:pt x="3160" y="5248"/>
                        </a:lnTo>
                        <a:lnTo>
                          <a:pt x="3156" y="5252"/>
                        </a:lnTo>
                        <a:lnTo>
                          <a:pt x="3156" y="5256"/>
                        </a:lnTo>
                        <a:lnTo>
                          <a:pt x="3156" y="5258"/>
                        </a:lnTo>
                        <a:lnTo>
                          <a:pt x="3152" y="5260"/>
                        </a:lnTo>
                        <a:lnTo>
                          <a:pt x="3148" y="5260"/>
                        </a:lnTo>
                        <a:lnTo>
                          <a:pt x="3146" y="5260"/>
                        </a:lnTo>
                        <a:lnTo>
                          <a:pt x="3142" y="5256"/>
                        </a:lnTo>
                        <a:lnTo>
                          <a:pt x="3136" y="5252"/>
                        </a:lnTo>
                        <a:lnTo>
                          <a:pt x="3134" y="5250"/>
                        </a:lnTo>
                        <a:lnTo>
                          <a:pt x="3132" y="5252"/>
                        </a:lnTo>
                        <a:lnTo>
                          <a:pt x="3128" y="5254"/>
                        </a:lnTo>
                        <a:lnTo>
                          <a:pt x="3124" y="5254"/>
                        </a:lnTo>
                        <a:lnTo>
                          <a:pt x="3120" y="5254"/>
                        </a:lnTo>
                        <a:lnTo>
                          <a:pt x="3116" y="5256"/>
                        </a:lnTo>
                        <a:lnTo>
                          <a:pt x="3114" y="5258"/>
                        </a:lnTo>
                        <a:lnTo>
                          <a:pt x="3112" y="5256"/>
                        </a:lnTo>
                        <a:lnTo>
                          <a:pt x="3106" y="5254"/>
                        </a:lnTo>
                        <a:lnTo>
                          <a:pt x="3100" y="5250"/>
                        </a:lnTo>
                        <a:lnTo>
                          <a:pt x="3092" y="5246"/>
                        </a:lnTo>
                        <a:lnTo>
                          <a:pt x="3076" y="5242"/>
                        </a:lnTo>
                        <a:lnTo>
                          <a:pt x="3068" y="5242"/>
                        </a:lnTo>
                        <a:lnTo>
                          <a:pt x="3064" y="5242"/>
                        </a:lnTo>
                        <a:lnTo>
                          <a:pt x="3060" y="5246"/>
                        </a:lnTo>
                        <a:lnTo>
                          <a:pt x="3056" y="5250"/>
                        </a:lnTo>
                        <a:lnTo>
                          <a:pt x="3050" y="5252"/>
                        </a:lnTo>
                        <a:lnTo>
                          <a:pt x="3048" y="5256"/>
                        </a:lnTo>
                        <a:lnTo>
                          <a:pt x="3048" y="5262"/>
                        </a:lnTo>
                        <a:lnTo>
                          <a:pt x="3050" y="5270"/>
                        </a:lnTo>
                        <a:lnTo>
                          <a:pt x="3050" y="5272"/>
                        </a:lnTo>
                        <a:lnTo>
                          <a:pt x="3052" y="5272"/>
                        </a:lnTo>
                        <a:lnTo>
                          <a:pt x="3056" y="5270"/>
                        </a:lnTo>
                        <a:lnTo>
                          <a:pt x="3062" y="5268"/>
                        </a:lnTo>
                        <a:lnTo>
                          <a:pt x="3078" y="5270"/>
                        </a:lnTo>
                        <a:lnTo>
                          <a:pt x="3086" y="5272"/>
                        </a:lnTo>
                        <a:lnTo>
                          <a:pt x="3092" y="5274"/>
                        </a:lnTo>
                        <a:lnTo>
                          <a:pt x="3096" y="5278"/>
                        </a:lnTo>
                        <a:lnTo>
                          <a:pt x="3098" y="5276"/>
                        </a:lnTo>
                        <a:lnTo>
                          <a:pt x="3102" y="5274"/>
                        </a:lnTo>
                        <a:lnTo>
                          <a:pt x="3106" y="5274"/>
                        </a:lnTo>
                        <a:lnTo>
                          <a:pt x="3108" y="5274"/>
                        </a:lnTo>
                        <a:lnTo>
                          <a:pt x="3110" y="5272"/>
                        </a:lnTo>
                        <a:lnTo>
                          <a:pt x="3112" y="5270"/>
                        </a:lnTo>
                        <a:lnTo>
                          <a:pt x="3120" y="5272"/>
                        </a:lnTo>
                        <a:lnTo>
                          <a:pt x="3124" y="5272"/>
                        </a:lnTo>
                        <a:lnTo>
                          <a:pt x="3128" y="5272"/>
                        </a:lnTo>
                        <a:lnTo>
                          <a:pt x="3134" y="5270"/>
                        </a:lnTo>
                        <a:lnTo>
                          <a:pt x="3138" y="5268"/>
                        </a:lnTo>
                        <a:lnTo>
                          <a:pt x="3142" y="5266"/>
                        </a:lnTo>
                        <a:lnTo>
                          <a:pt x="3150" y="5266"/>
                        </a:lnTo>
                        <a:lnTo>
                          <a:pt x="3158" y="5264"/>
                        </a:lnTo>
                        <a:lnTo>
                          <a:pt x="3166" y="5260"/>
                        </a:lnTo>
                        <a:lnTo>
                          <a:pt x="3168" y="5258"/>
                        </a:lnTo>
                        <a:lnTo>
                          <a:pt x="3170" y="5254"/>
                        </a:lnTo>
                        <a:lnTo>
                          <a:pt x="3170" y="5252"/>
                        </a:lnTo>
                        <a:lnTo>
                          <a:pt x="3174" y="5248"/>
                        </a:lnTo>
                        <a:lnTo>
                          <a:pt x="3176" y="5244"/>
                        </a:lnTo>
                        <a:lnTo>
                          <a:pt x="3176" y="5238"/>
                        </a:lnTo>
                        <a:close/>
                        <a:moveTo>
                          <a:pt x="3042" y="5268"/>
                        </a:moveTo>
                        <a:lnTo>
                          <a:pt x="3042" y="5268"/>
                        </a:lnTo>
                        <a:lnTo>
                          <a:pt x="3044" y="5266"/>
                        </a:lnTo>
                        <a:lnTo>
                          <a:pt x="3046" y="5264"/>
                        </a:lnTo>
                        <a:lnTo>
                          <a:pt x="3044" y="5262"/>
                        </a:lnTo>
                        <a:lnTo>
                          <a:pt x="3042" y="5260"/>
                        </a:lnTo>
                        <a:lnTo>
                          <a:pt x="3040" y="5262"/>
                        </a:lnTo>
                        <a:lnTo>
                          <a:pt x="3040" y="5266"/>
                        </a:lnTo>
                        <a:lnTo>
                          <a:pt x="3040" y="5268"/>
                        </a:lnTo>
                        <a:lnTo>
                          <a:pt x="3042" y="5268"/>
                        </a:lnTo>
                        <a:close/>
                        <a:moveTo>
                          <a:pt x="3038" y="5258"/>
                        </a:moveTo>
                        <a:lnTo>
                          <a:pt x="3038" y="5258"/>
                        </a:lnTo>
                        <a:lnTo>
                          <a:pt x="3040" y="5256"/>
                        </a:lnTo>
                        <a:lnTo>
                          <a:pt x="3040" y="5254"/>
                        </a:lnTo>
                        <a:lnTo>
                          <a:pt x="3038" y="5252"/>
                        </a:lnTo>
                        <a:lnTo>
                          <a:pt x="3034" y="5250"/>
                        </a:lnTo>
                        <a:lnTo>
                          <a:pt x="3032" y="5250"/>
                        </a:lnTo>
                        <a:lnTo>
                          <a:pt x="3032" y="5252"/>
                        </a:lnTo>
                        <a:lnTo>
                          <a:pt x="3032" y="5258"/>
                        </a:lnTo>
                        <a:lnTo>
                          <a:pt x="3030" y="5262"/>
                        </a:lnTo>
                        <a:lnTo>
                          <a:pt x="3032" y="5266"/>
                        </a:lnTo>
                        <a:lnTo>
                          <a:pt x="3032" y="5264"/>
                        </a:lnTo>
                        <a:lnTo>
                          <a:pt x="3034" y="5260"/>
                        </a:lnTo>
                        <a:lnTo>
                          <a:pt x="3038" y="5258"/>
                        </a:lnTo>
                        <a:close/>
                        <a:moveTo>
                          <a:pt x="2740" y="626"/>
                        </a:moveTo>
                        <a:lnTo>
                          <a:pt x="2740" y="626"/>
                        </a:lnTo>
                        <a:lnTo>
                          <a:pt x="2756" y="630"/>
                        </a:lnTo>
                        <a:lnTo>
                          <a:pt x="2768" y="628"/>
                        </a:lnTo>
                        <a:lnTo>
                          <a:pt x="2778" y="624"/>
                        </a:lnTo>
                        <a:lnTo>
                          <a:pt x="2784" y="618"/>
                        </a:lnTo>
                        <a:lnTo>
                          <a:pt x="2786" y="612"/>
                        </a:lnTo>
                        <a:lnTo>
                          <a:pt x="2786" y="608"/>
                        </a:lnTo>
                        <a:lnTo>
                          <a:pt x="2784" y="604"/>
                        </a:lnTo>
                        <a:lnTo>
                          <a:pt x="2782" y="602"/>
                        </a:lnTo>
                        <a:lnTo>
                          <a:pt x="2776" y="600"/>
                        </a:lnTo>
                        <a:lnTo>
                          <a:pt x="2764" y="598"/>
                        </a:lnTo>
                        <a:lnTo>
                          <a:pt x="2748" y="598"/>
                        </a:lnTo>
                        <a:lnTo>
                          <a:pt x="2736" y="598"/>
                        </a:lnTo>
                        <a:lnTo>
                          <a:pt x="2726" y="600"/>
                        </a:lnTo>
                        <a:lnTo>
                          <a:pt x="2720" y="604"/>
                        </a:lnTo>
                        <a:lnTo>
                          <a:pt x="2716" y="608"/>
                        </a:lnTo>
                        <a:lnTo>
                          <a:pt x="2720" y="614"/>
                        </a:lnTo>
                        <a:lnTo>
                          <a:pt x="2726" y="618"/>
                        </a:lnTo>
                        <a:lnTo>
                          <a:pt x="2740" y="626"/>
                        </a:lnTo>
                        <a:close/>
                        <a:moveTo>
                          <a:pt x="162" y="3354"/>
                        </a:moveTo>
                        <a:lnTo>
                          <a:pt x="162" y="3354"/>
                        </a:lnTo>
                        <a:lnTo>
                          <a:pt x="160" y="3358"/>
                        </a:lnTo>
                        <a:lnTo>
                          <a:pt x="162" y="3364"/>
                        </a:lnTo>
                        <a:lnTo>
                          <a:pt x="164" y="3366"/>
                        </a:lnTo>
                        <a:lnTo>
                          <a:pt x="166" y="3368"/>
                        </a:lnTo>
                        <a:lnTo>
                          <a:pt x="168" y="3366"/>
                        </a:lnTo>
                        <a:lnTo>
                          <a:pt x="168" y="3362"/>
                        </a:lnTo>
                        <a:lnTo>
                          <a:pt x="166" y="3356"/>
                        </a:lnTo>
                        <a:lnTo>
                          <a:pt x="164" y="3352"/>
                        </a:lnTo>
                        <a:lnTo>
                          <a:pt x="162" y="3352"/>
                        </a:lnTo>
                        <a:lnTo>
                          <a:pt x="162" y="3354"/>
                        </a:lnTo>
                        <a:close/>
                        <a:moveTo>
                          <a:pt x="3766" y="1952"/>
                        </a:moveTo>
                        <a:lnTo>
                          <a:pt x="3766" y="1952"/>
                        </a:lnTo>
                        <a:lnTo>
                          <a:pt x="3772" y="1954"/>
                        </a:lnTo>
                        <a:lnTo>
                          <a:pt x="3776" y="1954"/>
                        </a:lnTo>
                        <a:lnTo>
                          <a:pt x="3780" y="1950"/>
                        </a:lnTo>
                        <a:lnTo>
                          <a:pt x="3782" y="1944"/>
                        </a:lnTo>
                        <a:lnTo>
                          <a:pt x="3784" y="1940"/>
                        </a:lnTo>
                        <a:lnTo>
                          <a:pt x="3782" y="1934"/>
                        </a:lnTo>
                        <a:lnTo>
                          <a:pt x="3780" y="1930"/>
                        </a:lnTo>
                        <a:lnTo>
                          <a:pt x="3774" y="1928"/>
                        </a:lnTo>
                        <a:lnTo>
                          <a:pt x="3768" y="1928"/>
                        </a:lnTo>
                        <a:lnTo>
                          <a:pt x="3764" y="1930"/>
                        </a:lnTo>
                        <a:lnTo>
                          <a:pt x="3760" y="1932"/>
                        </a:lnTo>
                        <a:lnTo>
                          <a:pt x="3758" y="1936"/>
                        </a:lnTo>
                        <a:lnTo>
                          <a:pt x="3758" y="1938"/>
                        </a:lnTo>
                        <a:lnTo>
                          <a:pt x="3760" y="1944"/>
                        </a:lnTo>
                        <a:lnTo>
                          <a:pt x="3762" y="1948"/>
                        </a:lnTo>
                        <a:lnTo>
                          <a:pt x="3766" y="1952"/>
                        </a:lnTo>
                        <a:close/>
                        <a:moveTo>
                          <a:pt x="3314" y="2942"/>
                        </a:moveTo>
                        <a:lnTo>
                          <a:pt x="3314" y="2942"/>
                        </a:lnTo>
                        <a:lnTo>
                          <a:pt x="3316" y="2940"/>
                        </a:lnTo>
                        <a:lnTo>
                          <a:pt x="3318" y="2936"/>
                        </a:lnTo>
                        <a:lnTo>
                          <a:pt x="3316" y="2932"/>
                        </a:lnTo>
                        <a:lnTo>
                          <a:pt x="3312" y="2930"/>
                        </a:lnTo>
                        <a:lnTo>
                          <a:pt x="3310" y="2930"/>
                        </a:lnTo>
                        <a:lnTo>
                          <a:pt x="3310" y="2932"/>
                        </a:lnTo>
                        <a:lnTo>
                          <a:pt x="3310" y="2936"/>
                        </a:lnTo>
                        <a:lnTo>
                          <a:pt x="3312" y="2940"/>
                        </a:lnTo>
                        <a:lnTo>
                          <a:pt x="3314" y="2942"/>
                        </a:lnTo>
                        <a:close/>
                        <a:moveTo>
                          <a:pt x="3310" y="2998"/>
                        </a:moveTo>
                        <a:lnTo>
                          <a:pt x="3310" y="2998"/>
                        </a:lnTo>
                        <a:lnTo>
                          <a:pt x="3308" y="2998"/>
                        </a:lnTo>
                        <a:lnTo>
                          <a:pt x="3308" y="3002"/>
                        </a:lnTo>
                        <a:lnTo>
                          <a:pt x="3310" y="3004"/>
                        </a:lnTo>
                        <a:lnTo>
                          <a:pt x="3312" y="3006"/>
                        </a:lnTo>
                        <a:lnTo>
                          <a:pt x="3314" y="3006"/>
                        </a:lnTo>
                        <a:lnTo>
                          <a:pt x="3314" y="3002"/>
                        </a:lnTo>
                        <a:lnTo>
                          <a:pt x="3312" y="2998"/>
                        </a:lnTo>
                        <a:lnTo>
                          <a:pt x="3310" y="2998"/>
                        </a:lnTo>
                        <a:close/>
                        <a:moveTo>
                          <a:pt x="468" y="3506"/>
                        </a:moveTo>
                        <a:lnTo>
                          <a:pt x="468" y="3506"/>
                        </a:lnTo>
                        <a:lnTo>
                          <a:pt x="468" y="3508"/>
                        </a:lnTo>
                        <a:lnTo>
                          <a:pt x="466" y="3510"/>
                        </a:lnTo>
                        <a:lnTo>
                          <a:pt x="458" y="3514"/>
                        </a:lnTo>
                        <a:lnTo>
                          <a:pt x="452" y="3518"/>
                        </a:lnTo>
                        <a:lnTo>
                          <a:pt x="450" y="3520"/>
                        </a:lnTo>
                        <a:lnTo>
                          <a:pt x="450" y="3522"/>
                        </a:lnTo>
                        <a:lnTo>
                          <a:pt x="452" y="3524"/>
                        </a:lnTo>
                        <a:lnTo>
                          <a:pt x="456" y="3524"/>
                        </a:lnTo>
                        <a:lnTo>
                          <a:pt x="464" y="3520"/>
                        </a:lnTo>
                        <a:lnTo>
                          <a:pt x="476" y="3514"/>
                        </a:lnTo>
                        <a:lnTo>
                          <a:pt x="484" y="3504"/>
                        </a:lnTo>
                        <a:lnTo>
                          <a:pt x="486" y="3502"/>
                        </a:lnTo>
                        <a:lnTo>
                          <a:pt x="486" y="3500"/>
                        </a:lnTo>
                        <a:lnTo>
                          <a:pt x="480" y="3502"/>
                        </a:lnTo>
                        <a:lnTo>
                          <a:pt x="468" y="3506"/>
                        </a:lnTo>
                        <a:close/>
                        <a:moveTo>
                          <a:pt x="1966" y="4176"/>
                        </a:moveTo>
                        <a:lnTo>
                          <a:pt x="1966" y="4176"/>
                        </a:lnTo>
                        <a:lnTo>
                          <a:pt x="1964" y="4176"/>
                        </a:lnTo>
                        <a:lnTo>
                          <a:pt x="1960" y="4184"/>
                        </a:lnTo>
                        <a:lnTo>
                          <a:pt x="1958" y="4200"/>
                        </a:lnTo>
                        <a:lnTo>
                          <a:pt x="1956" y="4222"/>
                        </a:lnTo>
                        <a:lnTo>
                          <a:pt x="1954" y="4242"/>
                        </a:lnTo>
                        <a:lnTo>
                          <a:pt x="1952" y="4252"/>
                        </a:lnTo>
                        <a:lnTo>
                          <a:pt x="1950" y="4260"/>
                        </a:lnTo>
                        <a:lnTo>
                          <a:pt x="1952" y="4272"/>
                        </a:lnTo>
                        <a:lnTo>
                          <a:pt x="1954" y="4278"/>
                        </a:lnTo>
                        <a:lnTo>
                          <a:pt x="1956" y="4280"/>
                        </a:lnTo>
                        <a:lnTo>
                          <a:pt x="1958" y="4274"/>
                        </a:lnTo>
                        <a:lnTo>
                          <a:pt x="1962" y="4248"/>
                        </a:lnTo>
                        <a:lnTo>
                          <a:pt x="1962" y="4240"/>
                        </a:lnTo>
                        <a:lnTo>
                          <a:pt x="1962" y="4236"/>
                        </a:lnTo>
                        <a:lnTo>
                          <a:pt x="1962" y="4234"/>
                        </a:lnTo>
                        <a:lnTo>
                          <a:pt x="1964" y="4232"/>
                        </a:lnTo>
                        <a:lnTo>
                          <a:pt x="1966" y="4228"/>
                        </a:lnTo>
                        <a:lnTo>
                          <a:pt x="1966" y="4226"/>
                        </a:lnTo>
                        <a:lnTo>
                          <a:pt x="1964" y="4218"/>
                        </a:lnTo>
                        <a:lnTo>
                          <a:pt x="1964" y="4210"/>
                        </a:lnTo>
                        <a:lnTo>
                          <a:pt x="1964" y="4206"/>
                        </a:lnTo>
                        <a:lnTo>
                          <a:pt x="1964" y="4204"/>
                        </a:lnTo>
                        <a:lnTo>
                          <a:pt x="1968" y="4200"/>
                        </a:lnTo>
                        <a:lnTo>
                          <a:pt x="1970" y="4192"/>
                        </a:lnTo>
                        <a:lnTo>
                          <a:pt x="1970" y="4182"/>
                        </a:lnTo>
                        <a:lnTo>
                          <a:pt x="1966" y="4176"/>
                        </a:lnTo>
                        <a:close/>
                        <a:moveTo>
                          <a:pt x="1508" y="4454"/>
                        </a:moveTo>
                        <a:lnTo>
                          <a:pt x="1508" y="4454"/>
                        </a:lnTo>
                        <a:lnTo>
                          <a:pt x="1504" y="4444"/>
                        </a:lnTo>
                        <a:lnTo>
                          <a:pt x="1498" y="4430"/>
                        </a:lnTo>
                        <a:lnTo>
                          <a:pt x="1492" y="4416"/>
                        </a:lnTo>
                        <a:lnTo>
                          <a:pt x="1484" y="4404"/>
                        </a:lnTo>
                        <a:lnTo>
                          <a:pt x="1478" y="4396"/>
                        </a:lnTo>
                        <a:lnTo>
                          <a:pt x="1474" y="4388"/>
                        </a:lnTo>
                        <a:lnTo>
                          <a:pt x="1472" y="4380"/>
                        </a:lnTo>
                        <a:lnTo>
                          <a:pt x="1464" y="4372"/>
                        </a:lnTo>
                        <a:lnTo>
                          <a:pt x="1456" y="4364"/>
                        </a:lnTo>
                        <a:lnTo>
                          <a:pt x="1448" y="4360"/>
                        </a:lnTo>
                        <a:lnTo>
                          <a:pt x="1442" y="4360"/>
                        </a:lnTo>
                        <a:lnTo>
                          <a:pt x="1438" y="4362"/>
                        </a:lnTo>
                        <a:lnTo>
                          <a:pt x="1438" y="4364"/>
                        </a:lnTo>
                        <a:lnTo>
                          <a:pt x="1440" y="4368"/>
                        </a:lnTo>
                        <a:lnTo>
                          <a:pt x="1444" y="4372"/>
                        </a:lnTo>
                        <a:lnTo>
                          <a:pt x="1446" y="4382"/>
                        </a:lnTo>
                        <a:lnTo>
                          <a:pt x="1446" y="4392"/>
                        </a:lnTo>
                        <a:lnTo>
                          <a:pt x="1444" y="4398"/>
                        </a:lnTo>
                        <a:lnTo>
                          <a:pt x="1440" y="4404"/>
                        </a:lnTo>
                        <a:lnTo>
                          <a:pt x="1440" y="4410"/>
                        </a:lnTo>
                        <a:lnTo>
                          <a:pt x="1440" y="4420"/>
                        </a:lnTo>
                        <a:lnTo>
                          <a:pt x="1438" y="4430"/>
                        </a:lnTo>
                        <a:lnTo>
                          <a:pt x="1436" y="4438"/>
                        </a:lnTo>
                        <a:lnTo>
                          <a:pt x="1436" y="4436"/>
                        </a:lnTo>
                        <a:lnTo>
                          <a:pt x="1434" y="4432"/>
                        </a:lnTo>
                        <a:lnTo>
                          <a:pt x="1432" y="4432"/>
                        </a:lnTo>
                        <a:lnTo>
                          <a:pt x="1430" y="4440"/>
                        </a:lnTo>
                        <a:lnTo>
                          <a:pt x="1432" y="4456"/>
                        </a:lnTo>
                        <a:lnTo>
                          <a:pt x="1434" y="4476"/>
                        </a:lnTo>
                        <a:lnTo>
                          <a:pt x="1434" y="4500"/>
                        </a:lnTo>
                        <a:lnTo>
                          <a:pt x="1436" y="4512"/>
                        </a:lnTo>
                        <a:lnTo>
                          <a:pt x="1438" y="4524"/>
                        </a:lnTo>
                        <a:lnTo>
                          <a:pt x="1442" y="4534"/>
                        </a:lnTo>
                        <a:lnTo>
                          <a:pt x="1450" y="4544"/>
                        </a:lnTo>
                        <a:lnTo>
                          <a:pt x="1458" y="4548"/>
                        </a:lnTo>
                        <a:lnTo>
                          <a:pt x="1464" y="4550"/>
                        </a:lnTo>
                        <a:lnTo>
                          <a:pt x="1470" y="4550"/>
                        </a:lnTo>
                        <a:lnTo>
                          <a:pt x="1476" y="4548"/>
                        </a:lnTo>
                        <a:lnTo>
                          <a:pt x="1488" y="4540"/>
                        </a:lnTo>
                        <a:lnTo>
                          <a:pt x="1502" y="4532"/>
                        </a:lnTo>
                        <a:lnTo>
                          <a:pt x="1508" y="4526"/>
                        </a:lnTo>
                        <a:lnTo>
                          <a:pt x="1512" y="4520"/>
                        </a:lnTo>
                        <a:lnTo>
                          <a:pt x="1516" y="4510"/>
                        </a:lnTo>
                        <a:lnTo>
                          <a:pt x="1518" y="4502"/>
                        </a:lnTo>
                        <a:lnTo>
                          <a:pt x="1518" y="4484"/>
                        </a:lnTo>
                        <a:lnTo>
                          <a:pt x="1516" y="4476"/>
                        </a:lnTo>
                        <a:lnTo>
                          <a:pt x="1514" y="4472"/>
                        </a:lnTo>
                        <a:lnTo>
                          <a:pt x="1512" y="4466"/>
                        </a:lnTo>
                        <a:lnTo>
                          <a:pt x="1512" y="4462"/>
                        </a:lnTo>
                        <a:lnTo>
                          <a:pt x="1510" y="4458"/>
                        </a:lnTo>
                        <a:lnTo>
                          <a:pt x="1508" y="4454"/>
                        </a:lnTo>
                        <a:close/>
                        <a:moveTo>
                          <a:pt x="1946" y="4308"/>
                        </a:moveTo>
                        <a:lnTo>
                          <a:pt x="1946" y="4308"/>
                        </a:lnTo>
                        <a:lnTo>
                          <a:pt x="1942" y="4310"/>
                        </a:lnTo>
                        <a:lnTo>
                          <a:pt x="1940" y="4316"/>
                        </a:lnTo>
                        <a:lnTo>
                          <a:pt x="1940" y="4322"/>
                        </a:lnTo>
                        <a:lnTo>
                          <a:pt x="1942" y="4328"/>
                        </a:lnTo>
                        <a:lnTo>
                          <a:pt x="1944" y="4328"/>
                        </a:lnTo>
                        <a:lnTo>
                          <a:pt x="1946" y="4326"/>
                        </a:lnTo>
                        <a:lnTo>
                          <a:pt x="1948" y="4320"/>
                        </a:lnTo>
                        <a:lnTo>
                          <a:pt x="1950" y="4312"/>
                        </a:lnTo>
                        <a:lnTo>
                          <a:pt x="1948" y="4310"/>
                        </a:lnTo>
                        <a:lnTo>
                          <a:pt x="1946" y="4308"/>
                        </a:lnTo>
                        <a:close/>
                        <a:moveTo>
                          <a:pt x="1996" y="4488"/>
                        </a:moveTo>
                        <a:lnTo>
                          <a:pt x="1996" y="4488"/>
                        </a:lnTo>
                        <a:lnTo>
                          <a:pt x="1994" y="4492"/>
                        </a:lnTo>
                        <a:lnTo>
                          <a:pt x="1994" y="4496"/>
                        </a:lnTo>
                        <a:lnTo>
                          <a:pt x="1994" y="4504"/>
                        </a:lnTo>
                        <a:lnTo>
                          <a:pt x="1998" y="4508"/>
                        </a:lnTo>
                        <a:lnTo>
                          <a:pt x="2000" y="4510"/>
                        </a:lnTo>
                        <a:lnTo>
                          <a:pt x="2002" y="4508"/>
                        </a:lnTo>
                        <a:lnTo>
                          <a:pt x="2004" y="4506"/>
                        </a:lnTo>
                        <a:lnTo>
                          <a:pt x="2004" y="4502"/>
                        </a:lnTo>
                        <a:lnTo>
                          <a:pt x="2004" y="4494"/>
                        </a:lnTo>
                        <a:lnTo>
                          <a:pt x="2000" y="4488"/>
                        </a:lnTo>
                        <a:lnTo>
                          <a:pt x="1998" y="4488"/>
                        </a:lnTo>
                        <a:lnTo>
                          <a:pt x="1996" y="4488"/>
                        </a:lnTo>
                        <a:close/>
                        <a:moveTo>
                          <a:pt x="1980" y="4454"/>
                        </a:moveTo>
                        <a:lnTo>
                          <a:pt x="1980" y="4454"/>
                        </a:lnTo>
                        <a:lnTo>
                          <a:pt x="1982" y="4454"/>
                        </a:lnTo>
                        <a:lnTo>
                          <a:pt x="1984" y="4454"/>
                        </a:lnTo>
                        <a:lnTo>
                          <a:pt x="1982" y="4448"/>
                        </a:lnTo>
                        <a:lnTo>
                          <a:pt x="1980" y="4448"/>
                        </a:lnTo>
                        <a:lnTo>
                          <a:pt x="1978" y="4448"/>
                        </a:lnTo>
                        <a:lnTo>
                          <a:pt x="1978" y="4450"/>
                        </a:lnTo>
                        <a:lnTo>
                          <a:pt x="1980" y="4454"/>
                        </a:lnTo>
                        <a:close/>
                        <a:moveTo>
                          <a:pt x="1954" y="4386"/>
                        </a:moveTo>
                        <a:lnTo>
                          <a:pt x="1954" y="4386"/>
                        </a:lnTo>
                        <a:lnTo>
                          <a:pt x="1952" y="4390"/>
                        </a:lnTo>
                        <a:lnTo>
                          <a:pt x="1952" y="4394"/>
                        </a:lnTo>
                        <a:lnTo>
                          <a:pt x="1954" y="4396"/>
                        </a:lnTo>
                        <a:lnTo>
                          <a:pt x="1958" y="4396"/>
                        </a:lnTo>
                        <a:lnTo>
                          <a:pt x="1960" y="4394"/>
                        </a:lnTo>
                        <a:lnTo>
                          <a:pt x="1958" y="4390"/>
                        </a:lnTo>
                        <a:lnTo>
                          <a:pt x="1958" y="4386"/>
                        </a:lnTo>
                        <a:lnTo>
                          <a:pt x="1956" y="4386"/>
                        </a:lnTo>
                        <a:lnTo>
                          <a:pt x="1954" y="4386"/>
                        </a:lnTo>
                        <a:close/>
                        <a:moveTo>
                          <a:pt x="2078" y="4702"/>
                        </a:moveTo>
                        <a:lnTo>
                          <a:pt x="2078" y="4702"/>
                        </a:lnTo>
                        <a:lnTo>
                          <a:pt x="2078" y="4706"/>
                        </a:lnTo>
                        <a:lnTo>
                          <a:pt x="2080" y="4710"/>
                        </a:lnTo>
                        <a:lnTo>
                          <a:pt x="2084" y="4714"/>
                        </a:lnTo>
                        <a:lnTo>
                          <a:pt x="2090" y="4720"/>
                        </a:lnTo>
                        <a:lnTo>
                          <a:pt x="2102" y="4728"/>
                        </a:lnTo>
                        <a:lnTo>
                          <a:pt x="2106" y="4730"/>
                        </a:lnTo>
                        <a:lnTo>
                          <a:pt x="2106" y="4726"/>
                        </a:lnTo>
                        <a:lnTo>
                          <a:pt x="2102" y="4716"/>
                        </a:lnTo>
                        <a:lnTo>
                          <a:pt x="2094" y="4706"/>
                        </a:lnTo>
                        <a:lnTo>
                          <a:pt x="2084" y="4700"/>
                        </a:lnTo>
                        <a:lnTo>
                          <a:pt x="2080" y="4700"/>
                        </a:lnTo>
                        <a:lnTo>
                          <a:pt x="2078" y="4702"/>
                        </a:lnTo>
                        <a:close/>
                        <a:moveTo>
                          <a:pt x="2508" y="4960"/>
                        </a:moveTo>
                        <a:lnTo>
                          <a:pt x="2508" y="4960"/>
                        </a:lnTo>
                        <a:lnTo>
                          <a:pt x="2502" y="4956"/>
                        </a:lnTo>
                        <a:lnTo>
                          <a:pt x="2500" y="4950"/>
                        </a:lnTo>
                        <a:lnTo>
                          <a:pt x="2496" y="4932"/>
                        </a:lnTo>
                        <a:lnTo>
                          <a:pt x="2494" y="4924"/>
                        </a:lnTo>
                        <a:lnTo>
                          <a:pt x="2490" y="4918"/>
                        </a:lnTo>
                        <a:lnTo>
                          <a:pt x="2484" y="4914"/>
                        </a:lnTo>
                        <a:lnTo>
                          <a:pt x="2476" y="4912"/>
                        </a:lnTo>
                        <a:lnTo>
                          <a:pt x="2466" y="4916"/>
                        </a:lnTo>
                        <a:lnTo>
                          <a:pt x="2464" y="4920"/>
                        </a:lnTo>
                        <a:lnTo>
                          <a:pt x="2464" y="4926"/>
                        </a:lnTo>
                        <a:lnTo>
                          <a:pt x="2462" y="4928"/>
                        </a:lnTo>
                        <a:lnTo>
                          <a:pt x="2460" y="4932"/>
                        </a:lnTo>
                        <a:lnTo>
                          <a:pt x="2456" y="4936"/>
                        </a:lnTo>
                        <a:lnTo>
                          <a:pt x="2454" y="4938"/>
                        </a:lnTo>
                        <a:lnTo>
                          <a:pt x="2454" y="4940"/>
                        </a:lnTo>
                        <a:lnTo>
                          <a:pt x="2456" y="4942"/>
                        </a:lnTo>
                        <a:lnTo>
                          <a:pt x="2464" y="4944"/>
                        </a:lnTo>
                        <a:lnTo>
                          <a:pt x="2474" y="4942"/>
                        </a:lnTo>
                        <a:lnTo>
                          <a:pt x="2478" y="4944"/>
                        </a:lnTo>
                        <a:lnTo>
                          <a:pt x="2480" y="4948"/>
                        </a:lnTo>
                        <a:lnTo>
                          <a:pt x="2484" y="4958"/>
                        </a:lnTo>
                        <a:lnTo>
                          <a:pt x="2488" y="4972"/>
                        </a:lnTo>
                        <a:lnTo>
                          <a:pt x="2490" y="4976"/>
                        </a:lnTo>
                        <a:lnTo>
                          <a:pt x="2494" y="4978"/>
                        </a:lnTo>
                        <a:lnTo>
                          <a:pt x="2502" y="4984"/>
                        </a:lnTo>
                        <a:lnTo>
                          <a:pt x="2508" y="4988"/>
                        </a:lnTo>
                        <a:lnTo>
                          <a:pt x="2512" y="4990"/>
                        </a:lnTo>
                        <a:lnTo>
                          <a:pt x="2516" y="4990"/>
                        </a:lnTo>
                        <a:lnTo>
                          <a:pt x="2518" y="4990"/>
                        </a:lnTo>
                        <a:lnTo>
                          <a:pt x="2520" y="4988"/>
                        </a:lnTo>
                        <a:lnTo>
                          <a:pt x="2518" y="4984"/>
                        </a:lnTo>
                        <a:lnTo>
                          <a:pt x="2516" y="4978"/>
                        </a:lnTo>
                        <a:lnTo>
                          <a:pt x="2514" y="4976"/>
                        </a:lnTo>
                        <a:lnTo>
                          <a:pt x="2516" y="4974"/>
                        </a:lnTo>
                        <a:lnTo>
                          <a:pt x="2518" y="4970"/>
                        </a:lnTo>
                        <a:lnTo>
                          <a:pt x="2518" y="4966"/>
                        </a:lnTo>
                        <a:lnTo>
                          <a:pt x="2514" y="4964"/>
                        </a:lnTo>
                        <a:lnTo>
                          <a:pt x="2508" y="4960"/>
                        </a:lnTo>
                        <a:close/>
                        <a:moveTo>
                          <a:pt x="2428" y="4870"/>
                        </a:moveTo>
                        <a:lnTo>
                          <a:pt x="2428" y="4870"/>
                        </a:lnTo>
                        <a:lnTo>
                          <a:pt x="2432" y="4868"/>
                        </a:lnTo>
                        <a:lnTo>
                          <a:pt x="2434" y="4862"/>
                        </a:lnTo>
                        <a:lnTo>
                          <a:pt x="2434" y="4858"/>
                        </a:lnTo>
                        <a:lnTo>
                          <a:pt x="2432" y="4856"/>
                        </a:lnTo>
                        <a:lnTo>
                          <a:pt x="2430" y="4856"/>
                        </a:lnTo>
                        <a:lnTo>
                          <a:pt x="2426" y="4858"/>
                        </a:lnTo>
                        <a:lnTo>
                          <a:pt x="2424" y="4860"/>
                        </a:lnTo>
                        <a:lnTo>
                          <a:pt x="2420" y="4866"/>
                        </a:lnTo>
                        <a:lnTo>
                          <a:pt x="2420" y="4868"/>
                        </a:lnTo>
                        <a:lnTo>
                          <a:pt x="2420" y="4872"/>
                        </a:lnTo>
                        <a:lnTo>
                          <a:pt x="2424" y="4872"/>
                        </a:lnTo>
                        <a:lnTo>
                          <a:pt x="2428" y="4870"/>
                        </a:lnTo>
                        <a:close/>
                        <a:moveTo>
                          <a:pt x="2450" y="4852"/>
                        </a:moveTo>
                        <a:lnTo>
                          <a:pt x="2450" y="4852"/>
                        </a:lnTo>
                        <a:lnTo>
                          <a:pt x="2444" y="4848"/>
                        </a:lnTo>
                        <a:lnTo>
                          <a:pt x="2434" y="4840"/>
                        </a:lnTo>
                        <a:lnTo>
                          <a:pt x="2430" y="4836"/>
                        </a:lnTo>
                        <a:lnTo>
                          <a:pt x="2428" y="4838"/>
                        </a:lnTo>
                        <a:lnTo>
                          <a:pt x="2428" y="4846"/>
                        </a:lnTo>
                        <a:lnTo>
                          <a:pt x="2430" y="4848"/>
                        </a:lnTo>
                        <a:lnTo>
                          <a:pt x="2432" y="4850"/>
                        </a:lnTo>
                        <a:lnTo>
                          <a:pt x="2438" y="4854"/>
                        </a:lnTo>
                        <a:lnTo>
                          <a:pt x="2446" y="4854"/>
                        </a:lnTo>
                        <a:lnTo>
                          <a:pt x="2450" y="4852"/>
                        </a:lnTo>
                        <a:close/>
                        <a:moveTo>
                          <a:pt x="2378" y="4806"/>
                        </a:moveTo>
                        <a:lnTo>
                          <a:pt x="2378" y="4806"/>
                        </a:lnTo>
                        <a:lnTo>
                          <a:pt x="2376" y="4806"/>
                        </a:lnTo>
                        <a:lnTo>
                          <a:pt x="2376" y="4810"/>
                        </a:lnTo>
                        <a:lnTo>
                          <a:pt x="2376" y="4812"/>
                        </a:lnTo>
                        <a:lnTo>
                          <a:pt x="2378" y="4814"/>
                        </a:lnTo>
                        <a:lnTo>
                          <a:pt x="2382" y="4814"/>
                        </a:lnTo>
                        <a:lnTo>
                          <a:pt x="2382" y="4810"/>
                        </a:lnTo>
                        <a:lnTo>
                          <a:pt x="2380" y="4806"/>
                        </a:lnTo>
                        <a:lnTo>
                          <a:pt x="2378" y="4806"/>
                        </a:lnTo>
                        <a:close/>
                        <a:moveTo>
                          <a:pt x="2422" y="4774"/>
                        </a:moveTo>
                        <a:lnTo>
                          <a:pt x="2422" y="4774"/>
                        </a:lnTo>
                        <a:lnTo>
                          <a:pt x="2414" y="4778"/>
                        </a:lnTo>
                        <a:lnTo>
                          <a:pt x="2412" y="4782"/>
                        </a:lnTo>
                        <a:lnTo>
                          <a:pt x="2410" y="4784"/>
                        </a:lnTo>
                        <a:lnTo>
                          <a:pt x="2406" y="4788"/>
                        </a:lnTo>
                        <a:lnTo>
                          <a:pt x="2406" y="4790"/>
                        </a:lnTo>
                        <a:lnTo>
                          <a:pt x="2410" y="4792"/>
                        </a:lnTo>
                        <a:lnTo>
                          <a:pt x="2414" y="4790"/>
                        </a:lnTo>
                        <a:lnTo>
                          <a:pt x="2420" y="4796"/>
                        </a:lnTo>
                        <a:lnTo>
                          <a:pt x="2416" y="4796"/>
                        </a:lnTo>
                        <a:lnTo>
                          <a:pt x="2414" y="4796"/>
                        </a:lnTo>
                        <a:lnTo>
                          <a:pt x="2414" y="4798"/>
                        </a:lnTo>
                        <a:lnTo>
                          <a:pt x="2414" y="4800"/>
                        </a:lnTo>
                        <a:lnTo>
                          <a:pt x="2418" y="4804"/>
                        </a:lnTo>
                        <a:lnTo>
                          <a:pt x="2420" y="4804"/>
                        </a:lnTo>
                        <a:lnTo>
                          <a:pt x="2422" y="4802"/>
                        </a:lnTo>
                        <a:lnTo>
                          <a:pt x="2420" y="4798"/>
                        </a:lnTo>
                        <a:lnTo>
                          <a:pt x="2432" y="4808"/>
                        </a:lnTo>
                        <a:lnTo>
                          <a:pt x="2436" y="4808"/>
                        </a:lnTo>
                        <a:lnTo>
                          <a:pt x="2438" y="4804"/>
                        </a:lnTo>
                        <a:lnTo>
                          <a:pt x="2438" y="4798"/>
                        </a:lnTo>
                        <a:lnTo>
                          <a:pt x="2438" y="4790"/>
                        </a:lnTo>
                        <a:lnTo>
                          <a:pt x="2436" y="4782"/>
                        </a:lnTo>
                        <a:lnTo>
                          <a:pt x="2434" y="4776"/>
                        </a:lnTo>
                        <a:lnTo>
                          <a:pt x="2428" y="4774"/>
                        </a:lnTo>
                        <a:lnTo>
                          <a:pt x="2422" y="4774"/>
                        </a:lnTo>
                        <a:close/>
                        <a:moveTo>
                          <a:pt x="2384" y="4796"/>
                        </a:moveTo>
                        <a:lnTo>
                          <a:pt x="2384" y="4796"/>
                        </a:lnTo>
                        <a:lnTo>
                          <a:pt x="2384" y="4798"/>
                        </a:lnTo>
                        <a:lnTo>
                          <a:pt x="2384" y="4802"/>
                        </a:lnTo>
                        <a:lnTo>
                          <a:pt x="2386" y="4806"/>
                        </a:lnTo>
                        <a:lnTo>
                          <a:pt x="2390" y="4806"/>
                        </a:lnTo>
                        <a:lnTo>
                          <a:pt x="2392" y="4806"/>
                        </a:lnTo>
                        <a:lnTo>
                          <a:pt x="2390" y="4802"/>
                        </a:lnTo>
                        <a:lnTo>
                          <a:pt x="2388" y="4798"/>
                        </a:lnTo>
                        <a:lnTo>
                          <a:pt x="2384" y="4796"/>
                        </a:lnTo>
                        <a:close/>
                        <a:moveTo>
                          <a:pt x="2578" y="4662"/>
                        </a:moveTo>
                        <a:lnTo>
                          <a:pt x="2578" y="4662"/>
                        </a:lnTo>
                        <a:lnTo>
                          <a:pt x="2580" y="4662"/>
                        </a:lnTo>
                        <a:lnTo>
                          <a:pt x="2584" y="4660"/>
                        </a:lnTo>
                        <a:lnTo>
                          <a:pt x="2584" y="4650"/>
                        </a:lnTo>
                        <a:lnTo>
                          <a:pt x="2584" y="4640"/>
                        </a:lnTo>
                        <a:lnTo>
                          <a:pt x="2582" y="4634"/>
                        </a:lnTo>
                        <a:lnTo>
                          <a:pt x="2578" y="4634"/>
                        </a:lnTo>
                        <a:lnTo>
                          <a:pt x="2574" y="4640"/>
                        </a:lnTo>
                        <a:lnTo>
                          <a:pt x="2570" y="4646"/>
                        </a:lnTo>
                        <a:lnTo>
                          <a:pt x="2572" y="4650"/>
                        </a:lnTo>
                        <a:lnTo>
                          <a:pt x="2574" y="4652"/>
                        </a:lnTo>
                        <a:lnTo>
                          <a:pt x="2578" y="4656"/>
                        </a:lnTo>
                        <a:lnTo>
                          <a:pt x="2576" y="4658"/>
                        </a:lnTo>
                        <a:lnTo>
                          <a:pt x="2574" y="4660"/>
                        </a:lnTo>
                        <a:lnTo>
                          <a:pt x="2578" y="4662"/>
                        </a:lnTo>
                        <a:close/>
                        <a:moveTo>
                          <a:pt x="2136" y="4766"/>
                        </a:moveTo>
                        <a:lnTo>
                          <a:pt x="2136" y="4766"/>
                        </a:lnTo>
                        <a:lnTo>
                          <a:pt x="2134" y="4768"/>
                        </a:lnTo>
                        <a:lnTo>
                          <a:pt x="2134" y="4772"/>
                        </a:lnTo>
                        <a:lnTo>
                          <a:pt x="2138" y="4782"/>
                        </a:lnTo>
                        <a:lnTo>
                          <a:pt x="2154" y="4806"/>
                        </a:lnTo>
                        <a:lnTo>
                          <a:pt x="2158" y="4812"/>
                        </a:lnTo>
                        <a:lnTo>
                          <a:pt x="2162" y="4812"/>
                        </a:lnTo>
                        <a:lnTo>
                          <a:pt x="2164" y="4810"/>
                        </a:lnTo>
                        <a:lnTo>
                          <a:pt x="2166" y="4806"/>
                        </a:lnTo>
                        <a:lnTo>
                          <a:pt x="2166" y="4794"/>
                        </a:lnTo>
                        <a:lnTo>
                          <a:pt x="2164" y="4790"/>
                        </a:lnTo>
                        <a:lnTo>
                          <a:pt x="2160" y="4786"/>
                        </a:lnTo>
                        <a:lnTo>
                          <a:pt x="2154" y="4780"/>
                        </a:lnTo>
                        <a:lnTo>
                          <a:pt x="2150" y="4772"/>
                        </a:lnTo>
                        <a:lnTo>
                          <a:pt x="2144" y="4768"/>
                        </a:lnTo>
                        <a:lnTo>
                          <a:pt x="2140" y="4766"/>
                        </a:lnTo>
                        <a:lnTo>
                          <a:pt x="2136" y="4766"/>
                        </a:lnTo>
                        <a:close/>
                        <a:moveTo>
                          <a:pt x="2832" y="5258"/>
                        </a:moveTo>
                        <a:lnTo>
                          <a:pt x="2832" y="5258"/>
                        </a:lnTo>
                        <a:lnTo>
                          <a:pt x="2828" y="5254"/>
                        </a:lnTo>
                        <a:lnTo>
                          <a:pt x="2828" y="5248"/>
                        </a:lnTo>
                        <a:lnTo>
                          <a:pt x="2832" y="5234"/>
                        </a:lnTo>
                        <a:lnTo>
                          <a:pt x="2832" y="5226"/>
                        </a:lnTo>
                        <a:lnTo>
                          <a:pt x="2832" y="5220"/>
                        </a:lnTo>
                        <a:lnTo>
                          <a:pt x="2828" y="5214"/>
                        </a:lnTo>
                        <a:lnTo>
                          <a:pt x="2820" y="5212"/>
                        </a:lnTo>
                        <a:lnTo>
                          <a:pt x="2808" y="5212"/>
                        </a:lnTo>
                        <a:lnTo>
                          <a:pt x="2798" y="5214"/>
                        </a:lnTo>
                        <a:lnTo>
                          <a:pt x="2786" y="5216"/>
                        </a:lnTo>
                        <a:lnTo>
                          <a:pt x="2780" y="5216"/>
                        </a:lnTo>
                        <a:lnTo>
                          <a:pt x="2772" y="5212"/>
                        </a:lnTo>
                        <a:lnTo>
                          <a:pt x="2762" y="5208"/>
                        </a:lnTo>
                        <a:lnTo>
                          <a:pt x="2762" y="5206"/>
                        </a:lnTo>
                        <a:lnTo>
                          <a:pt x="2762" y="5204"/>
                        </a:lnTo>
                        <a:lnTo>
                          <a:pt x="2762" y="5196"/>
                        </a:lnTo>
                        <a:lnTo>
                          <a:pt x="2762" y="5190"/>
                        </a:lnTo>
                        <a:lnTo>
                          <a:pt x="2758" y="5184"/>
                        </a:lnTo>
                        <a:lnTo>
                          <a:pt x="2754" y="5178"/>
                        </a:lnTo>
                        <a:lnTo>
                          <a:pt x="2752" y="5174"/>
                        </a:lnTo>
                        <a:lnTo>
                          <a:pt x="2748" y="5174"/>
                        </a:lnTo>
                        <a:lnTo>
                          <a:pt x="2746" y="5176"/>
                        </a:lnTo>
                        <a:lnTo>
                          <a:pt x="2740" y="5178"/>
                        </a:lnTo>
                        <a:lnTo>
                          <a:pt x="2738" y="5178"/>
                        </a:lnTo>
                        <a:lnTo>
                          <a:pt x="2734" y="5174"/>
                        </a:lnTo>
                        <a:lnTo>
                          <a:pt x="2730" y="5168"/>
                        </a:lnTo>
                        <a:lnTo>
                          <a:pt x="2728" y="5170"/>
                        </a:lnTo>
                        <a:lnTo>
                          <a:pt x="2726" y="5170"/>
                        </a:lnTo>
                        <a:lnTo>
                          <a:pt x="2720" y="5166"/>
                        </a:lnTo>
                        <a:lnTo>
                          <a:pt x="2718" y="5164"/>
                        </a:lnTo>
                        <a:lnTo>
                          <a:pt x="2714" y="5162"/>
                        </a:lnTo>
                        <a:lnTo>
                          <a:pt x="2708" y="5164"/>
                        </a:lnTo>
                        <a:lnTo>
                          <a:pt x="2704" y="5166"/>
                        </a:lnTo>
                        <a:lnTo>
                          <a:pt x="2700" y="5166"/>
                        </a:lnTo>
                        <a:lnTo>
                          <a:pt x="2698" y="5162"/>
                        </a:lnTo>
                        <a:lnTo>
                          <a:pt x="2694" y="5154"/>
                        </a:lnTo>
                        <a:lnTo>
                          <a:pt x="2692" y="5150"/>
                        </a:lnTo>
                        <a:lnTo>
                          <a:pt x="2688" y="5148"/>
                        </a:lnTo>
                        <a:lnTo>
                          <a:pt x="2686" y="5150"/>
                        </a:lnTo>
                        <a:lnTo>
                          <a:pt x="2682" y="5152"/>
                        </a:lnTo>
                        <a:lnTo>
                          <a:pt x="2680" y="5156"/>
                        </a:lnTo>
                        <a:lnTo>
                          <a:pt x="2676" y="5166"/>
                        </a:lnTo>
                        <a:lnTo>
                          <a:pt x="2670" y="5178"/>
                        </a:lnTo>
                        <a:lnTo>
                          <a:pt x="2668" y="5180"/>
                        </a:lnTo>
                        <a:lnTo>
                          <a:pt x="2666" y="5180"/>
                        </a:lnTo>
                        <a:lnTo>
                          <a:pt x="2660" y="5176"/>
                        </a:lnTo>
                        <a:lnTo>
                          <a:pt x="2654" y="5174"/>
                        </a:lnTo>
                        <a:lnTo>
                          <a:pt x="2646" y="5172"/>
                        </a:lnTo>
                        <a:lnTo>
                          <a:pt x="2634" y="5174"/>
                        </a:lnTo>
                        <a:lnTo>
                          <a:pt x="2630" y="5174"/>
                        </a:lnTo>
                        <a:lnTo>
                          <a:pt x="2626" y="5176"/>
                        </a:lnTo>
                        <a:lnTo>
                          <a:pt x="2620" y="5174"/>
                        </a:lnTo>
                        <a:lnTo>
                          <a:pt x="2612" y="5172"/>
                        </a:lnTo>
                        <a:lnTo>
                          <a:pt x="2604" y="5172"/>
                        </a:lnTo>
                        <a:lnTo>
                          <a:pt x="2600" y="5170"/>
                        </a:lnTo>
                        <a:lnTo>
                          <a:pt x="2596" y="5168"/>
                        </a:lnTo>
                        <a:lnTo>
                          <a:pt x="2594" y="5162"/>
                        </a:lnTo>
                        <a:lnTo>
                          <a:pt x="2590" y="5154"/>
                        </a:lnTo>
                        <a:lnTo>
                          <a:pt x="2588" y="5148"/>
                        </a:lnTo>
                        <a:lnTo>
                          <a:pt x="2586" y="5144"/>
                        </a:lnTo>
                        <a:lnTo>
                          <a:pt x="2584" y="5144"/>
                        </a:lnTo>
                        <a:lnTo>
                          <a:pt x="2582" y="5144"/>
                        </a:lnTo>
                        <a:lnTo>
                          <a:pt x="2576" y="5146"/>
                        </a:lnTo>
                        <a:lnTo>
                          <a:pt x="2574" y="5146"/>
                        </a:lnTo>
                        <a:lnTo>
                          <a:pt x="2570" y="5142"/>
                        </a:lnTo>
                        <a:lnTo>
                          <a:pt x="2566" y="5140"/>
                        </a:lnTo>
                        <a:lnTo>
                          <a:pt x="2564" y="5140"/>
                        </a:lnTo>
                        <a:lnTo>
                          <a:pt x="2558" y="5140"/>
                        </a:lnTo>
                        <a:lnTo>
                          <a:pt x="2554" y="5142"/>
                        </a:lnTo>
                        <a:lnTo>
                          <a:pt x="2552" y="5140"/>
                        </a:lnTo>
                        <a:lnTo>
                          <a:pt x="2550" y="5138"/>
                        </a:lnTo>
                        <a:lnTo>
                          <a:pt x="2544" y="5132"/>
                        </a:lnTo>
                        <a:lnTo>
                          <a:pt x="2538" y="5128"/>
                        </a:lnTo>
                        <a:lnTo>
                          <a:pt x="2532" y="5128"/>
                        </a:lnTo>
                        <a:lnTo>
                          <a:pt x="2530" y="5130"/>
                        </a:lnTo>
                        <a:lnTo>
                          <a:pt x="2530" y="5132"/>
                        </a:lnTo>
                        <a:lnTo>
                          <a:pt x="2528" y="5136"/>
                        </a:lnTo>
                        <a:lnTo>
                          <a:pt x="2526" y="5136"/>
                        </a:lnTo>
                        <a:lnTo>
                          <a:pt x="2520" y="5136"/>
                        </a:lnTo>
                        <a:lnTo>
                          <a:pt x="2512" y="5132"/>
                        </a:lnTo>
                        <a:lnTo>
                          <a:pt x="2498" y="5130"/>
                        </a:lnTo>
                        <a:lnTo>
                          <a:pt x="2492" y="5130"/>
                        </a:lnTo>
                        <a:lnTo>
                          <a:pt x="2488" y="5132"/>
                        </a:lnTo>
                        <a:lnTo>
                          <a:pt x="2486" y="5136"/>
                        </a:lnTo>
                        <a:lnTo>
                          <a:pt x="2484" y="5140"/>
                        </a:lnTo>
                        <a:lnTo>
                          <a:pt x="2482" y="5150"/>
                        </a:lnTo>
                        <a:lnTo>
                          <a:pt x="2480" y="5152"/>
                        </a:lnTo>
                        <a:lnTo>
                          <a:pt x="2478" y="5154"/>
                        </a:lnTo>
                        <a:lnTo>
                          <a:pt x="2474" y="5156"/>
                        </a:lnTo>
                        <a:lnTo>
                          <a:pt x="2472" y="5160"/>
                        </a:lnTo>
                        <a:lnTo>
                          <a:pt x="2472" y="5164"/>
                        </a:lnTo>
                        <a:lnTo>
                          <a:pt x="2464" y="5164"/>
                        </a:lnTo>
                        <a:lnTo>
                          <a:pt x="2460" y="5166"/>
                        </a:lnTo>
                        <a:lnTo>
                          <a:pt x="2458" y="5168"/>
                        </a:lnTo>
                        <a:lnTo>
                          <a:pt x="2460" y="5172"/>
                        </a:lnTo>
                        <a:lnTo>
                          <a:pt x="2464" y="5174"/>
                        </a:lnTo>
                        <a:lnTo>
                          <a:pt x="2474" y="5174"/>
                        </a:lnTo>
                        <a:lnTo>
                          <a:pt x="2482" y="5174"/>
                        </a:lnTo>
                        <a:lnTo>
                          <a:pt x="2490" y="5174"/>
                        </a:lnTo>
                        <a:lnTo>
                          <a:pt x="2494" y="5174"/>
                        </a:lnTo>
                        <a:lnTo>
                          <a:pt x="2496" y="5178"/>
                        </a:lnTo>
                        <a:lnTo>
                          <a:pt x="2500" y="5180"/>
                        </a:lnTo>
                        <a:lnTo>
                          <a:pt x="2504" y="5180"/>
                        </a:lnTo>
                        <a:lnTo>
                          <a:pt x="2510" y="5180"/>
                        </a:lnTo>
                        <a:lnTo>
                          <a:pt x="2512" y="5180"/>
                        </a:lnTo>
                        <a:lnTo>
                          <a:pt x="2508" y="5188"/>
                        </a:lnTo>
                        <a:lnTo>
                          <a:pt x="2506" y="5194"/>
                        </a:lnTo>
                        <a:lnTo>
                          <a:pt x="2508" y="5198"/>
                        </a:lnTo>
                        <a:lnTo>
                          <a:pt x="2510" y="5200"/>
                        </a:lnTo>
                        <a:lnTo>
                          <a:pt x="2516" y="5200"/>
                        </a:lnTo>
                        <a:lnTo>
                          <a:pt x="2536" y="5204"/>
                        </a:lnTo>
                        <a:lnTo>
                          <a:pt x="2550" y="5210"/>
                        </a:lnTo>
                        <a:lnTo>
                          <a:pt x="2570" y="5218"/>
                        </a:lnTo>
                        <a:lnTo>
                          <a:pt x="2576" y="5220"/>
                        </a:lnTo>
                        <a:lnTo>
                          <a:pt x="2584" y="5220"/>
                        </a:lnTo>
                        <a:lnTo>
                          <a:pt x="2588" y="5220"/>
                        </a:lnTo>
                        <a:lnTo>
                          <a:pt x="2594" y="5218"/>
                        </a:lnTo>
                        <a:lnTo>
                          <a:pt x="2602" y="5214"/>
                        </a:lnTo>
                        <a:lnTo>
                          <a:pt x="2606" y="5214"/>
                        </a:lnTo>
                        <a:lnTo>
                          <a:pt x="2608" y="5214"/>
                        </a:lnTo>
                        <a:lnTo>
                          <a:pt x="2614" y="5218"/>
                        </a:lnTo>
                        <a:lnTo>
                          <a:pt x="2620" y="5216"/>
                        </a:lnTo>
                        <a:lnTo>
                          <a:pt x="2628" y="5216"/>
                        </a:lnTo>
                        <a:lnTo>
                          <a:pt x="2642" y="5218"/>
                        </a:lnTo>
                        <a:lnTo>
                          <a:pt x="2648" y="5220"/>
                        </a:lnTo>
                        <a:lnTo>
                          <a:pt x="2654" y="5224"/>
                        </a:lnTo>
                        <a:lnTo>
                          <a:pt x="2662" y="5230"/>
                        </a:lnTo>
                        <a:lnTo>
                          <a:pt x="2668" y="5234"/>
                        </a:lnTo>
                        <a:lnTo>
                          <a:pt x="2676" y="5238"/>
                        </a:lnTo>
                        <a:lnTo>
                          <a:pt x="2690" y="5242"/>
                        </a:lnTo>
                        <a:lnTo>
                          <a:pt x="2706" y="5246"/>
                        </a:lnTo>
                        <a:lnTo>
                          <a:pt x="2722" y="5248"/>
                        </a:lnTo>
                        <a:lnTo>
                          <a:pt x="2726" y="5246"/>
                        </a:lnTo>
                        <a:lnTo>
                          <a:pt x="2728" y="5244"/>
                        </a:lnTo>
                        <a:lnTo>
                          <a:pt x="2732" y="5244"/>
                        </a:lnTo>
                        <a:lnTo>
                          <a:pt x="2752" y="5248"/>
                        </a:lnTo>
                        <a:lnTo>
                          <a:pt x="2764" y="5250"/>
                        </a:lnTo>
                        <a:lnTo>
                          <a:pt x="2770" y="5248"/>
                        </a:lnTo>
                        <a:lnTo>
                          <a:pt x="2772" y="5246"/>
                        </a:lnTo>
                        <a:lnTo>
                          <a:pt x="2774" y="5244"/>
                        </a:lnTo>
                        <a:lnTo>
                          <a:pt x="2774" y="5242"/>
                        </a:lnTo>
                        <a:lnTo>
                          <a:pt x="2776" y="5242"/>
                        </a:lnTo>
                        <a:lnTo>
                          <a:pt x="2794" y="5250"/>
                        </a:lnTo>
                        <a:lnTo>
                          <a:pt x="2806" y="5256"/>
                        </a:lnTo>
                        <a:lnTo>
                          <a:pt x="2814" y="5258"/>
                        </a:lnTo>
                        <a:lnTo>
                          <a:pt x="2820" y="5260"/>
                        </a:lnTo>
                        <a:lnTo>
                          <a:pt x="2828" y="5264"/>
                        </a:lnTo>
                        <a:lnTo>
                          <a:pt x="2834" y="5268"/>
                        </a:lnTo>
                        <a:lnTo>
                          <a:pt x="2836" y="5268"/>
                        </a:lnTo>
                        <a:lnTo>
                          <a:pt x="2836" y="5266"/>
                        </a:lnTo>
                        <a:lnTo>
                          <a:pt x="2836" y="5262"/>
                        </a:lnTo>
                        <a:lnTo>
                          <a:pt x="2832" y="5258"/>
                        </a:lnTo>
                        <a:close/>
                        <a:moveTo>
                          <a:pt x="2398" y="4778"/>
                        </a:moveTo>
                        <a:lnTo>
                          <a:pt x="2398" y="4778"/>
                        </a:lnTo>
                        <a:lnTo>
                          <a:pt x="2400" y="4780"/>
                        </a:lnTo>
                        <a:lnTo>
                          <a:pt x="2402" y="4780"/>
                        </a:lnTo>
                        <a:lnTo>
                          <a:pt x="2406" y="4780"/>
                        </a:lnTo>
                        <a:lnTo>
                          <a:pt x="2410" y="4776"/>
                        </a:lnTo>
                        <a:lnTo>
                          <a:pt x="2410" y="4774"/>
                        </a:lnTo>
                        <a:lnTo>
                          <a:pt x="2408" y="4772"/>
                        </a:lnTo>
                        <a:lnTo>
                          <a:pt x="2402" y="4772"/>
                        </a:lnTo>
                        <a:lnTo>
                          <a:pt x="2398" y="4774"/>
                        </a:lnTo>
                        <a:lnTo>
                          <a:pt x="2398" y="4776"/>
                        </a:lnTo>
                        <a:lnTo>
                          <a:pt x="2398" y="4778"/>
                        </a:lnTo>
                        <a:close/>
                        <a:moveTo>
                          <a:pt x="2330" y="4760"/>
                        </a:moveTo>
                        <a:lnTo>
                          <a:pt x="2330" y="4760"/>
                        </a:lnTo>
                        <a:lnTo>
                          <a:pt x="2330" y="4762"/>
                        </a:lnTo>
                        <a:lnTo>
                          <a:pt x="2332" y="4764"/>
                        </a:lnTo>
                        <a:lnTo>
                          <a:pt x="2340" y="4770"/>
                        </a:lnTo>
                        <a:lnTo>
                          <a:pt x="2348" y="4774"/>
                        </a:lnTo>
                        <a:lnTo>
                          <a:pt x="2350" y="4774"/>
                        </a:lnTo>
                        <a:lnTo>
                          <a:pt x="2350" y="4770"/>
                        </a:lnTo>
                        <a:lnTo>
                          <a:pt x="2350" y="4768"/>
                        </a:lnTo>
                        <a:lnTo>
                          <a:pt x="2346" y="4764"/>
                        </a:lnTo>
                        <a:lnTo>
                          <a:pt x="2340" y="4760"/>
                        </a:lnTo>
                        <a:lnTo>
                          <a:pt x="2334" y="4758"/>
                        </a:lnTo>
                        <a:lnTo>
                          <a:pt x="2332" y="4758"/>
                        </a:lnTo>
                        <a:lnTo>
                          <a:pt x="2330" y="4760"/>
                        </a:lnTo>
                        <a:close/>
                        <a:moveTo>
                          <a:pt x="2230" y="4942"/>
                        </a:moveTo>
                        <a:lnTo>
                          <a:pt x="2230" y="4942"/>
                        </a:lnTo>
                        <a:lnTo>
                          <a:pt x="2230" y="4944"/>
                        </a:lnTo>
                        <a:lnTo>
                          <a:pt x="2230" y="4946"/>
                        </a:lnTo>
                        <a:lnTo>
                          <a:pt x="2234" y="4952"/>
                        </a:lnTo>
                        <a:lnTo>
                          <a:pt x="2238" y="4956"/>
                        </a:lnTo>
                        <a:lnTo>
                          <a:pt x="2242" y="4956"/>
                        </a:lnTo>
                        <a:lnTo>
                          <a:pt x="2244" y="4954"/>
                        </a:lnTo>
                        <a:lnTo>
                          <a:pt x="2244" y="4952"/>
                        </a:lnTo>
                        <a:lnTo>
                          <a:pt x="2244" y="4950"/>
                        </a:lnTo>
                        <a:lnTo>
                          <a:pt x="2240" y="4944"/>
                        </a:lnTo>
                        <a:lnTo>
                          <a:pt x="2236" y="4940"/>
                        </a:lnTo>
                        <a:lnTo>
                          <a:pt x="2232" y="4940"/>
                        </a:lnTo>
                        <a:lnTo>
                          <a:pt x="2230" y="4942"/>
                        </a:lnTo>
                        <a:close/>
                        <a:moveTo>
                          <a:pt x="2194" y="4886"/>
                        </a:moveTo>
                        <a:lnTo>
                          <a:pt x="2194" y="4886"/>
                        </a:lnTo>
                        <a:lnTo>
                          <a:pt x="2192" y="4890"/>
                        </a:lnTo>
                        <a:lnTo>
                          <a:pt x="2192" y="4896"/>
                        </a:lnTo>
                        <a:lnTo>
                          <a:pt x="2194" y="4904"/>
                        </a:lnTo>
                        <a:lnTo>
                          <a:pt x="2198" y="4910"/>
                        </a:lnTo>
                        <a:lnTo>
                          <a:pt x="2208" y="4920"/>
                        </a:lnTo>
                        <a:lnTo>
                          <a:pt x="2214" y="4924"/>
                        </a:lnTo>
                        <a:lnTo>
                          <a:pt x="2218" y="4924"/>
                        </a:lnTo>
                        <a:lnTo>
                          <a:pt x="2220" y="4920"/>
                        </a:lnTo>
                        <a:lnTo>
                          <a:pt x="2220" y="4914"/>
                        </a:lnTo>
                        <a:lnTo>
                          <a:pt x="2214" y="4900"/>
                        </a:lnTo>
                        <a:lnTo>
                          <a:pt x="2210" y="4894"/>
                        </a:lnTo>
                        <a:lnTo>
                          <a:pt x="2204" y="4888"/>
                        </a:lnTo>
                        <a:lnTo>
                          <a:pt x="2200" y="4886"/>
                        </a:lnTo>
                        <a:lnTo>
                          <a:pt x="2194" y="4886"/>
                        </a:lnTo>
                        <a:close/>
                        <a:moveTo>
                          <a:pt x="2182" y="4866"/>
                        </a:moveTo>
                        <a:lnTo>
                          <a:pt x="2182" y="4866"/>
                        </a:lnTo>
                        <a:lnTo>
                          <a:pt x="2184" y="4868"/>
                        </a:lnTo>
                        <a:lnTo>
                          <a:pt x="2186" y="4866"/>
                        </a:lnTo>
                        <a:lnTo>
                          <a:pt x="2188" y="4862"/>
                        </a:lnTo>
                        <a:lnTo>
                          <a:pt x="2188" y="4856"/>
                        </a:lnTo>
                        <a:lnTo>
                          <a:pt x="2186" y="4850"/>
                        </a:lnTo>
                        <a:lnTo>
                          <a:pt x="2184" y="4850"/>
                        </a:lnTo>
                        <a:lnTo>
                          <a:pt x="2182" y="4850"/>
                        </a:lnTo>
                        <a:lnTo>
                          <a:pt x="2180" y="4854"/>
                        </a:lnTo>
                        <a:lnTo>
                          <a:pt x="2180" y="4860"/>
                        </a:lnTo>
                        <a:lnTo>
                          <a:pt x="2180" y="4864"/>
                        </a:lnTo>
                        <a:lnTo>
                          <a:pt x="2182" y="4866"/>
                        </a:lnTo>
                        <a:close/>
                        <a:moveTo>
                          <a:pt x="2248" y="4964"/>
                        </a:moveTo>
                        <a:lnTo>
                          <a:pt x="2248" y="4964"/>
                        </a:lnTo>
                        <a:lnTo>
                          <a:pt x="2246" y="4968"/>
                        </a:lnTo>
                        <a:lnTo>
                          <a:pt x="2246" y="4974"/>
                        </a:lnTo>
                        <a:lnTo>
                          <a:pt x="2248" y="4976"/>
                        </a:lnTo>
                        <a:lnTo>
                          <a:pt x="2252" y="4978"/>
                        </a:lnTo>
                        <a:lnTo>
                          <a:pt x="2254" y="4978"/>
                        </a:lnTo>
                        <a:lnTo>
                          <a:pt x="2256" y="4980"/>
                        </a:lnTo>
                        <a:lnTo>
                          <a:pt x="2260" y="4990"/>
                        </a:lnTo>
                        <a:lnTo>
                          <a:pt x="2262" y="4996"/>
                        </a:lnTo>
                        <a:lnTo>
                          <a:pt x="2264" y="4996"/>
                        </a:lnTo>
                        <a:lnTo>
                          <a:pt x="2266" y="4994"/>
                        </a:lnTo>
                        <a:lnTo>
                          <a:pt x="2266" y="4990"/>
                        </a:lnTo>
                        <a:lnTo>
                          <a:pt x="2266" y="4984"/>
                        </a:lnTo>
                        <a:lnTo>
                          <a:pt x="2260" y="4974"/>
                        </a:lnTo>
                        <a:lnTo>
                          <a:pt x="2254" y="4964"/>
                        </a:lnTo>
                        <a:lnTo>
                          <a:pt x="2250" y="4964"/>
                        </a:lnTo>
                        <a:lnTo>
                          <a:pt x="2248" y="4964"/>
                        </a:lnTo>
                        <a:close/>
                        <a:moveTo>
                          <a:pt x="2354" y="4788"/>
                        </a:moveTo>
                        <a:lnTo>
                          <a:pt x="2354" y="4788"/>
                        </a:lnTo>
                        <a:lnTo>
                          <a:pt x="2352" y="4784"/>
                        </a:lnTo>
                        <a:lnTo>
                          <a:pt x="2350" y="4792"/>
                        </a:lnTo>
                        <a:lnTo>
                          <a:pt x="2348" y="4796"/>
                        </a:lnTo>
                        <a:lnTo>
                          <a:pt x="2348" y="4800"/>
                        </a:lnTo>
                        <a:lnTo>
                          <a:pt x="2352" y="4800"/>
                        </a:lnTo>
                        <a:lnTo>
                          <a:pt x="2358" y="4802"/>
                        </a:lnTo>
                        <a:lnTo>
                          <a:pt x="2364" y="4802"/>
                        </a:lnTo>
                        <a:lnTo>
                          <a:pt x="2370" y="4804"/>
                        </a:lnTo>
                        <a:lnTo>
                          <a:pt x="2372" y="4804"/>
                        </a:lnTo>
                        <a:lnTo>
                          <a:pt x="2372" y="4800"/>
                        </a:lnTo>
                        <a:lnTo>
                          <a:pt x="2372" y="4798"/>
                        </a:lnTo>
                        <a:lnTo>
                          <a:pt x="2370" y="4796"/>
                        </a:lnTo>
                        <a:lnTo>
                          <a:pt x="2364" y="4794"/>
                        </a:lnTo>
                        <a:lnTo>
                          <a:pt x="2358" y="4792"/>
                        </a:lnTo>
                        <a:lnTo>
                          <a:pt x="2354" y="4788"/>
                        </a:lnTo>
                        <a:close/>
                        <a:moveTo>
                          <a:pt x="2484" y="5128"/>
                        </a:moveTo>
                        <a:lnTo>
                          <a:pt x="2484" y="5128"/>
                        </a:lnTo>
                        <a:lnTo>
                          <a:pt x="2486" y="5124"/>
                        </a:lnTo>
                        <a:lnTo>
                          <a:pt x="2486" y="5120"/>
                        </a:lnTo>
                        <a:lnTo>
                          <a:pt x="2488" y="5108"/>
                        </a:lnTo>
                        <a:lnTo>
                          <a:pt x="2486" y="5092"/>
                        </a:lnTo>
                        <a:lnTo>
                          <a:pt x="2488" y="5076"/>
                        </a:lnTo>
                        <a:lnTo>
                          <a:pt x="2488" y="5062"/>
                        </a:lnTo>
                        <a:lnTo>
                          <a:pt x="2486" y="5056"/>
                        </a:lnTo>
                        <a:lnTo>
                          <a:pt x="2484" y="5050"/>
                        </a:lnTo>
                        <a:lnTo>
                          <a:pt x="2486" y="5038"/>
                        </a:lnTo>
                        <a:lnTo>
                          <a:pt x="2488" y="5028"/>
                        </a:lnTo>
                        <a:lnTo>
                          <a:pt x="2488" y="5020"/>
                        </a:lnTo>
                        <a:lnTo>
                          <a:pt x="2486" y="5014"/>
                        </a:lnTo>
                        <a:lnTo>
                          <a:pt x="2492" y="5004"/>
                        </a:lnTo>
                        <a:lnTo>
                          <a:pt x="2494" y="4998"/>
                        </a:lnTo>
                        <a:lnTo>
                          <a:pt x="2496" y="4994"/>
                        </a:lnTo>
                        <a:lnTo>
                          <a:pt x="2494" y="4990"/>
                        </a:lnTo>
                        <a:lnTo>
                          <a:pt x="2492" y="4988"/>
                        </a:lnTo>
                        <a:lnTo>
                          <a:pt x="2486" y="4982"/>
                        </a:lnTo>
                        <a:lnTo>
                          <a:pt x="2482" y="4978"/>
                        </a:lnTo>
                        <a:lnTo>
                          <a:pt x="2480" y="4972"/>
                        </a:lnTo>
                        <a:lnTo>
                          <a:pt x="2476" y="4962"/>
                        </a:lnTo>
                        <a:lnTo>
                          <a:pt x="2472" y="4956"/>
                        </a:lnTo>
                        <a:lnTo>
                          <a:pt x="2468" y="4954"/>
                        </a:lnTo>
                        <a:lnTo>
                          <a:pt x="2460" y="4956"/>
                        </a:lnTo>
                        <a:lnTo>
                          <a:pt x="2456" y="4958"/>
                        </a:lnTo>
                        <a:lnTo>
                          <a:pt x="2452" y="4956"/>
                        </a:lnTo>
                        <a:lnTo>
                          <a:pt x="2450" y="4956"/>
                        </a:lnTo>
                        <a:lnTo>
                          <a:pt x="2446" y="4958"/>
                        </a:lnTo>
                        <a:lnTo>
                          <a:pt x="2440" y="4962"/>
                        </a:lnTo>
                        <a:lnTo>
                          <a:pt x="2442" y="4956"/>
                        </a:lnTo>
                        <a:lnTo>
                          <a:pt x="2446" y="4946"/>
                        </a:lnTo>
                        <a:lnTo>
                          <a:pt x="2446" y="4942"/>
                        </a:lnTo>
                        <a:lnTo>
                          <a:pt x="2442" y="4940"/>
                        </a:lnTo>
                        <a:lnTo>
                          <a:pt x="2438" y="4938"/>
                        </a:lnTo>
                        <a:lnTo>
                          <a:pt x="2436" y="4932"/>
                        </a:lnTo>
                        <a:lnTo>
                          <a:pt x="2430" y="4914"/>
                        </a:lnTo>
                        <a:lnTo>
                          <a:pt x="2428" y="4904"/>
                        </a:lnTo>
                        <a:lnTo>
                          <a:pt x="2426" y="4898"/>
                        </a:lnTo>
                        <a:lnTo>
                          <a:pt x="2422" y="4892"/>
                        </a:lnTo>
                        <a:lnTo>
                          <a:pt x="2420" y="4890"/>
                        </a:lnTo>
                        <a:lnTo>
                          <a:pt x="2416" y="4890"/>
                        </a:lnTo>
                        <a:lnTo>
                          <a:pt x="2410" y="4890"/>
                        </a:lnTo>
                        <a:lnTo>
                          <a:pt x="2404" y="4890"/>
                        </a:lnTo>
                        <a:lnTo>
                          <a:pt x="2394" y="4884"/>
                        </a:lnTo>
                        <a:lnTo>
                          <a:pt x="2390" y="4880"/>
                        </a:lnTo>
                        <a:lnTo>
                          <a:pt x="2388" y="4876"/>
                        </a:lnTo>
                        <a:lnTo>
                          <a:pt x="2388" y="4872"/>
                        </a:lnTo>
                        <a:lnTo>
                          <a:pt x="2388" y="4868"/>
                        </a:lnTo>
                        <a:lnTo>
                          <a:pt x="2390" y="4862"/>
                        </a:lnTo>
                        <a:lnTo>
                          <a:pt x="2392" y="4858"/>
                        </a:lnTo>
                        <a:lnTo>
                          <a:pt x="2390" y="4852"/>
                        </a:lnTo>
                        <a:lnTo>
                          <a:pt x="2390" y="4848"/>
                        </a:lnTo>
                        <a:lnTo>
                          <a:pt x="2392" y="4846"/>
                        </a:lnTo>
                        <a:lnTo>
                          <a:pt x="2396" y="4844"/>
                        </a:lnTo>
                        <a:lnTo>
                          <a:pt x="2400" y="4842"/>
                        </a:lnTo>
                        <a:lnTo>
                          <a:pt x="2402" y="4836"/>
                        </a:lnTo>
                        <a:lnTo>
                          <a:pt x="2402" y="4832"/>
                        </a:lnTo>
                        <a:lnTo>
                          <a:pt x="2400" y="4826"/>
                        </a:lnTo>
                        <a:lnTo>
                          <a:pt x="2396" y="4822"/>
                        </a:lnTo>
                        <a:lnTo>
                          <a:pt x="2392" y="4818"/>
                        </a:lnTo>
                        <a:lnTo>
                          <a:pt x="2386" y="4816"/>
                        </a:lnTo>
                        <a:lnTo>
                          <a:pt x="2380" y="4818"/>
                        </a:lnTo>
                        <a:lnTo>
                          <a:pt x="2376" y="4820"/>
                        </a:lnTo>
                        <a:lnTo>
                          <a:pt x="2374" y="4820"/>
                        </a:lnTo>
                        <a:lnTo>
                          <a:pt x="2372" y="4814"/>
                        </a:lnTo>
                        <a:lnTo>
                          <a:pt x="2372" y="4812"/>
                        </a:lnTo>
                        <a:lnTo>
                          <a:pt x="2368" y="4808"/>
                        </a:lnTo>
                        <a:lnTo>
                          <a:pt x="2364" y="4806"/>
                        </a:lnTo>
                        <a:lnTo>
                          <a:pt x="2356" y="4804"/>
                        </a:lnTo>
                        <a:lnTo>
                          <a:pt x="2348" y="4802"/>
                        </a:lnTo>
                        <a:lnTo>
                          <a:pt x="2342" y="4796"/>
                        </a:lnTo>
                        <a:lnTo>
                          <a:pt x="2340" y="4790"/>
                        </a:lnTo>
                        <a:lnTo>
                          <a:pt x="2338" y="4784"/>
                        </a:lnTo>
                        <a:lnTo>
                          <a:pt x="2336" y="4776"/>
                        </a:lnTo>
                        <a:lnTo>
                          <a:pt x="2332" y="4768"/>
                        </a:lnTo>
                        <a:lnTo>
                          <a:pt x="2324" y="4762"/>
                        </a:lnTo>
                        <a:lnTo>
                          <a:pt x="2314" y="4758"/>
                        </a:lnTo>
                        <a:lnTo>
                          <a:pt x="2308" y="4756"/>
                        </a:lnTo>
                        <a:lnTo>
                          <a:pt x="2304" y="4754"/>
                        </a:lnTo>
                        <a:lnTo>
                          <a:pt x="2302" y="4748"/>
                        </a:lnTo>
                        <a:lnTo>
                          <a:pt x="2300" y="4740"/>
                        </a:lnTo>
                        <a:lnTo>
                          <a:pt x="2298" y="4738"/>
                        </a:lnTo>
                        <a:lnTo>
                          <a:pt x="2296" y="4734"/>
                        </a:lnTo>
                        <a:lnTo>
                          <a:pt x="2288" y="4728"/>
                        </a:lnTo>
                        <a:lnTo>
                          <a:pt x="2284" y="4728"/>
                        </a:lnTo>
                        <a:lnTo>
                          <a:pt x="2282" y="4730"/>
                        </a:lnTo>
                        <a:lnTo>
                          <a:pt x="2282" y="4732"/>
                        </a:lnTo>
                        <a:lnTo>
                          <a:pt x="2282" y="4740"/>
                        </a:lnTo>
                        <a:lnTo>
                          <a:pt x="2282" y="4742"/>
                        </a:lnTo>
                        <a:lnTo>
                          <a:pt x="2280" y="4740"/>
                        </a:lnTo>
                        <a:lnTo>
                          <a:pt x="2274" y="4736"/>
                        </a:lnTo>
                        <a:lnTo>
                          <a:pt x="2270" y="4732"/>
                        </a:lnTo>
                        <a:lnTo>
                          <a:pt x="2266" y="4728"/>
                        </a:lnTo>
                        <a:lnTo>
                          <a:pt x="2262" y="4718"/>
                        </a:lnTo>
                        <a:lnTo>
                          <a:pt x="2258" y="4710"/>
                        </a:lnTo>
                        <a:lnTo>
                          <a:pt x="2254" y="4708"/>
                        </a:lnTo>
                        <a:lnTo>
                          <a:pt x="2252" y="4708"/>
                        </a:lnTo>
                        <a:lnTo>
                          <a:pt x="2248" y="4702"/>
                        </a:lnTo>
                        <a:lnTo>
                          <a:pt x="2242" y="4692"/>
                        </a:lnTo>
                        <a:lnTo>
                          <a:pt x="2234" y="4680"/>
                        </a:lnTo>
                        <a:lnTo>
                          <a:pt x="2222" y="4670"/>
                        </a:lnTo>
                        <a:lnTo>
                          <a:pt x="2214" y="4666"/>
                        </a:lnTo>
                        <a:lnTo>
                          <a:pt x="2208" y="4664"/>
                        </a:lnTo>
                        <a:lnTo>
                          <a:pt x="2204" y="4662"/>
                        </a:lnTo>
                        <a:lnTo>
                          <a:pt x="2200" y="4658"/>
                        </a:lnTo>
                        <a:lnTo>
                          <a:pt x="2196" y="4652"/>
                        </a:lnTo>
                        <a:lnTo>
                          <a:pt x="2192" y="4646"/>
                        </a:lnTo>
                        <a:lnTo>
                          <a:pt x="2190" y="4644"/>
                        </a:lnTo>
                        <a:lnTo>
                          <a:pt x="2186" y="4642"/>
                        </a:lnTo>
                        <a:lnTo>
                          <a:pt x="2182" y="4640"/>
                        </a:lnTo>
                        <a:lnTo>
                          <a:pt x="2180" y="4638"/>
                        </a:lnTo>
                        <a:lnTo>
                          <a:pt x="2180" y="4632"/>
                        </a:lnTo>
                        <a:lnTo>
                          <a:pt x="2178" y="4626"/>
                        </a:lnTo>
                        <a:lnTo>
                          <a:pt x="2176" y="4624"/>
                        </a:lnTo>
                        <a:lnTo>
                          <a:pt x="2174" y="4622"/>
                        </a:lnTo>
                        <a:lnTo>
                          <a:pt x="2170" y="4620"/>
                        </a:lnTo>
                        <a:lnTo>
                          <a:pt x="2168" y="4618"/>
                        </a:lnTo>
                        <a:lnTo>
                          <a:pt x="2166" y="4612"/>
                        </a:lnTo>
                        <a:lnTo>
                          <a:pt x="2166" y="4604"/>
                        </a:lnTo>
                        <a:lnTo>
                          <a:pt x="2162" y="4598"/>
                        </a:lnTo>
                        <a:lnTo>
                          <a:pt x="2158" y="4592"/>
                        </a:lnTo>
                        <a:lnTo>
                          <a:pt x="2150" y="4582"/>
                        </a:lnTo>
                        <a:lnTo>
                          <a:pt x="2146" y="4582"/>
                        </a:lnTo>
                        <a:lnTo>
                          <a:pt x="2146" y="4584"/>
                        </a:lnTo>
                        <a:lnTo>
                          <a:pt x="2142" y="4586"/>
                        </a:lnTo>
                        <a:lnTo>
                          <a:pt x="2138" y="4586"/>
                        </a:lnTo>
                        <a:lnTo>
                          <a:pt x="2134" y="4584"/>
                        </a:lnTo>
                        <a:lnTo>
                          <a:pt x="2130" y="4582"/>
                        </a:lnTo>
                        <a:lnTo>
                          <a:pt x="2128" y="4580"/>
                        </a:lnTo>
                        <a:lnTo>
                          <a:pt x="2122" y="4582"/>
                        </a:lnTo>
                        <a:lnTo>
                          <a:pt x="2114" y="4584"/>
                        </a:lnTo>
                        <a:lnTo>
                          <a:pt x="2108" y="4584"/>
                        </a:lnTo>
                        <a:lnTo>
                          <a:pt x="2098" y="4584"/>
                        </a:lnTo>
                        <a:lnTo>
                          <a:pt x="2088" y="4580"/>
                        </a:lnTo>
                        <a:lnTo>
                          <a:pt x="2086" y="4578"/>
                        </a:lnTo>
                        <a:lnTo>
                          <a:pt x="2084" y="4576"/>
                        </a:lnTo>
                        <a:lnTo>
                          <a:pt x="2082" y="4572"/>
                        </a:lnTo>
                        <a:lnTo>
                          <a:pt x="2078" y="4568"/>
                        </a:lnTo>
                        <a:lnTo>
                          <a:pt x="2070" y="4566"/>
                        </a:lnTo>
                        <a:lnTo>
                          <a:pt x="2062" y="4564"/>
                        </a:lnTo>
                        <a:lnTo>
                          <a:pt x="2058" y="4566"/>
                        </a:lnTo>
                        <a:lnTo>
                          <a:pt x="2056" y="4570"/>
                        </a:lnTo>
                        <a:lnTo>
                          <a:pt x="2056" y="4576"/>
                        </a:lnTo>
                        <a:lnTo>
                          <a:pt x="2058" y="4584"/>
                        </a:lnTo>
                        <a:lnTo>
                          <a:pt x="2060" y="4594"/>
                        </a:lnTo>
                        <a:lnTo>
                          <a:pt x="2070" y="4612"/>
                        </a:lnTo>
                        <a:lnTo>
                          <a:pt x="2080" y="4626"/>
                        </a:lnTo>
                        <a:lnTo>
                          <a:pt x="2086" y="4634"/>
                        </a:lnTo>
                        <a:lnTo>
                          <a:pt x="2094" y="4640"/>
                        </a:lnTo>
                        <a:lnTo>
                          <a:pt x="2102" y="4650"/>
                        </a:lnTo>
                        <a:lnTo>
                          <a:pt x="2104" y="4654"/>
                        </a:lnTo>
                        <a:lnTo>
                          <a:pt x="2108" y="4658"/>
                        </a:lnTo>
                        <a:lnTo>
                          <a:pt x="2114" y="4658"/>
                        </a:lnTo>
                        <a:lnTo>
                          <a:pt x="2116" y="4658"/>
                        </a:lnTo>
                        <a:lnTo>
                          <a:pt x="2120" y="4660"/>
                        </a:lnTo>
                        <a:lnTo>
                          <a:pt x="2124" y="4664"/>
                        </a:lnTo>
                        <a:lnTo>
                          <a:pt x="2130" y="4672"/>
                        </a:lnTo>
                        <a:lnTo>
                          <a:pt x="2138" y="4686"/>
                        </a:lnTo>
                        <a:lnTo>
                          <a:pt x="2138" y="4690"/>
                        </a:lnTo>
                        <a:lnTo>
                          <a:pt x="2138" y="4692"/>
                        </a:lnTo>
                        <a:lnTo>
                          <a:pt x="2146" y="4698"/>
                        </a:lnTo>
                        <a:lnTo>
                          <a:pt x="2152" y="4702"/>
                        </a:lnTo>
                        <a:lnTo>
                          <a:pt x="2154" y="4706"/>
                        </a:lnTo>
                        <a:lnTo>
                          <a:pt x="2154" y="4716"/>
                        </a:lnTo>
                        <a:lnTo>
                          <a:pt x="2156" y="4720"/>
                        </a:lnTo>
                        <a:lnTo>
                          <a:pt x="2158" y="4724"/>
                        </a:lnTo>
                        <a:lnTo>
                          <a:pt x="2162" y="4730"/>
                        </a:lnTo>
                        <a:lnTo>
                          <a:pt x="2172" y="4736"/>
                        </a:lnTo>
                        <a:lnTo>
                          <a:pt x="2182" y="4742"/>
                        </a:lnTo>
                        <a:lnTo>
                          <a:pt x="2192" y="4748"/>
                        </a:lnTo>
                        <a:lnTo>
                          <a:pt x="2198" y="4756"/>
                        </a:lnTo>
                        <a:lnTo>
                          <a:pt x="2200" y="4760"/>
                        </a:lnTo>
                        <a:lnTo>
                          <a:pt x="2200" y="4762"/>
                        </a:lnTo>
                        <a:lnTo>
                          <a:pt x="2198" y="4766"/>
                        </a:lnTo>
                        <a:lnTo>
                          <a:pt x="2198" y="4772"/>
                        </a:lnTo>
                        <a:lnTo>
                          <a:pt x="2206" y="4794"/>
                        </a:lnTo>
                        <a:lnTo>
                          <a:pt x="2214" y="4820"/>
                        </a:lnTo>
                        <a:lnTo>
                          <a:pt x="2218" y="4828"/>
                        </a:lnTo>
                        <a:lnTo>
                          <a:pt x="2226" y="4834"/>
                        </a:lnTo>
                        <a:lnTo>
                          <a:pt x="2234" y="4838"/>
                        </a:lnTo>
                        <a:lnTo>
                          <a:pt x="2236" y="4844"/>
                        </a:lnTo>
                        <a:lnTo>
                          <a:pt x="2240" y="4854"/>
                        </a:lnTo>
                        <a:lnTo>
                          <a:pt x="2254" y="4870"/>
                        </a:lnTo>
                        <a:lnTo>
                          <a:pt x="2260" y="4876"/>
                        </a:lnTo>
                        <a:lnTo>
                          <a:pt x="2262" y="4882"/>
                        </a:lnTo>
                        <a:lnTo>
                          <a:pt x="2264" y="4886"/>
                        </a:lnTo>
                        <a:lnTo>
                          <a:pt x="2264" y="4890"/>
                        </a:lnTo>
                        <a:lnTo>
                          <a:pt x="2262" y="4898"/>
                        </a:lnTo>
                        <a:lnTo>
                          <a:pt x="2264" y="4900"/>
                        </a:lnTo>
                        <a:lnTo>
                          <a:pt x="2266" y="4904"/>
                        </a:lnTo>
                        <a:lnTo>
                          <a:pt x="2274" y="4912"/>
                        </a:lnTo>
                        <a:lnTo>
                          <a:pt x="2278" y="4922"/>
                        </a:lnTo>
                        <a:lnTo>
                          <a:pt x="2282" y="4934"/>
                        </a:lnTo>
                        <a:lnTo>
                          <a:pt x="2284" y="4946"/>
                        </a:lnTo>
                        <a:lnTo>
                          <a:pt x="2290" y="4960"/>
                        </a:lnTo>
                        <a:lnTo>
                          <a:pt x="2300" y="4976"/>
                        </a:lnTo>
                        <a:lnTo>
                          <a:pt x="2312" y="4992"/>
                        </a:lnTo>
                        <a:lnTo>
                          <a:pt x="2326" y="5008"/>
                        </a:lnTo>
                        <a:lnTo>
                          <a:pt x="2336" y="5018"/>
                        </a:lnTo>
                        <a:lnTo>
                          <a:pt x="2342" y="5028"/>
                        </a:lnTo>
                        <a:lnTo>
                          <a:pt x="2350" y="5038"/>
                        </a:lnTo>
                        <a:lnTo>
                          <a:pt x="2364" y="5054"/>
                        </a:lnTo>
                        <a:lnTo>
                          <a:pt x="2380" y="5072"/>
                        </a:lnTo>
                        <a:lnTo>
                          <a:pt x="2394" y="5084"/>
                        </a:lnTo>
                        <a:lnTo>
                          <a:pt x="2404" y="5094"/>
                        </a:lnTo>
                        <a:lnTo>
                          <a:pt x="2416" y="5108"/>
                        </a:lnTo>
                        <a:lnTo>
                          <a:pt x="2426" y="5122"/>
                        </a:lnTo>
                        <a:lnTo>
                          <a:pt x="2434" y="5132"/>
                        </a:lnTo>
                        <a:lnTo>
                          <a:pt x="2436" y="5134"/>
                        </a:lnTo>
                        <a:lnTo>
                          <a:pt x="2438" y="5134"/>
                        </a:lnTo>
                        <a:lnTo>
                          <a:pt x="2434" y="5120"/>
                        </a:lnTo>
                        <a:lnTo>
                          <a:pt x="2434" y="5112"/>
                        </a:lnTo>
                        <a:lnTo>
                          <a:pt x="2434" y="5110"/>
                        </a:lnTo>
                        <a:lnTo>
                          <a:pt x="2438" y="5112"/>
                        </a:lnTo>
                        <a:lnTo>
                          <a:pt x="2444" y="5114"/>
                        </a:lnTo>
                        <a:lnTo>
                          <a:pt x="2450" y="5118"/>
                        </a:lnTo>
                        <a:lnTo>
                          <a:pt x="2454" y="5120"/>
                        </a:lnTo>
                        <a:lnTo>
                          <a:pt x="2458" y="5118"/>
                        </a:lnTo>
                        <a:lnTo>
                          <a:pt x="2460" y="5114"/>
                        </a:lnTo>
                        <a:lnTo>
                          <a:pt x="2462" y="5108"/>
                        </a:lnTo>
                        <a:lnTo>
                          <a:pt x="2464" y="5108"/>
                        </a:lnTo>
                        <a:lnTo>
                          <a:pt x="2470" y="5116"/>
                        </a:lnTo>
                        <a:lnTo>
                          <a:pt x="2476" y="5126"/>
                        </a:lnTo>
                        <a:lnTo>
                          <a:pt x="2480" y="5128"/>
                        </a:lnTo>
                        <a:lnTo>
                          <a:pt x="2484" y="5128"/>
                        </a:lnTo>
                        <a:close/>
                        <a:moveTo>
                          <a:pt x="2344" y="4774"/>
                        </a:moveTo>
                        <a:lnTo>
                          <a:pt x="2344" y="4774"/>
                        </a:lnTo>
                        <a:lnTo>
                          <a:pt x="2340" y="4772"/>
                        </a:lnTo>
                        <a:lnTo>
                          <a:pt x="2338" y="4772"/>
                        </a:lnTo>
                        <a:lnTo>
                          <a:pt x="2338" y="4774"/>
                        </a:lnTo>
                        <a:lnTo>
                          <a:pt x="2338" y="4776"/>
                        </a:lnTo>
                        <a:lnTo>
                          <a:pt x="2340" y="4784"/>
                        </a:lnTo>
                        <a:lnTo>
                          <a:pt x="2344" y="4792"/>
                        </a:lnTo>
                        <a:lnTo>
                          <a:pt x="2346" y="4792"/>
                        </a:lnTo>
                        <a:lnTo>
                          <a:pt x="2348" y="4788"/>
                        </a:lnTo>
                        <a:lnTo>
                          <a:pt x="2348" y="4780"/>
                        </a:lnTo>
                        <a:lnTo>
                          <a:pt x="2346" y="4776"/>
                        </a:lnTo>
                        <a:lnTo>
                          <a:pt x="2344" y="4774"/>
                        </a:lnTo>
                        <a:close/>
                        <a:moveTo>
                          <a:pt x="2374" y="4792"/>
                        </a:moveTo>
                        <a:lnTo>
                          <a:pt x="2374" y="4792"/>
                        </a:lnTo>
                        <a:lnTo>
                          <a:pt x="2372" y="4786"/>
                        </a:lnTo>
                        <a:lnTo>
                          <a:pt x="2366" y="4784"/>
                        </a:lnTo>
                        <a:lnTo>
                          <a:pt x="2360" y="4782"/>
                        </a:lnTo>
                        <a:lnTo>
                          <a:pt x="2358" y="4782"/>
                        </a:lnTo>
                        <a:lnTo>
                          <a:pt x="2358" y="4784"/>
                        </a:lnTo>
                        <a:lnTo>
                          <a:pt x="2358" y="4788"/>
                        </a:lnTo>
                        <a:lnTo>
                          <a:pt x="2364" y="4790"/>
                        </a:lnTo>
                        <a:lnTo>
                          <a:pt x="2372" y="4794"/>
                        </a:lnTo>
                        <a:lnTo>
                          <a:pt x="2374" y="4794"/>
                        </a:lnTo>
                        <a:lnTo>
                          <a:pt x="2374" y="4792"/>
                        </a:lnTo>
                        <a:close/>
                        <a:moveTo>
                          <a:pt x="2316" y="4736"/>
                        </a:moveTo>
                        <a:lnTo>
                          <a:pt x="2316" y="4736"/>
                        </a:lnTo>
                        <a:lnTo>
                          <a:pt x="2312" y="4736"/>
                        </a:lnTo>
                        <a:lnTo>
                          <a:pt x="2310" y="4736"/>
                        </a:lnTo>
                        <a:lnTo>
                          <a:pt x="2306" y="4740"/>
                        </a:lnTo>
                        <a:lnTo>
                          <a:pt x="2306" y="4746"/>
                        </a:lnTo>
                        <a:lnTo>
                          <a:pt x="2308" y="4750"/>
                        </a:lnTo>
                        <a:lnTo>
                          <a:pt x="2310" y="4752"/>
                        </a:lnTo>
                        <a:lnTo>
                          <a:pt x="2312" y="4752"/>
                        </a:lnTo>
                        <a:lnTo>
                          <a:pt x="2314" y="4752"/>
                        </a:lnTo>
                        <a:lnTo>
                          <a:pt x="2318" y="4746"/>
                        </a:lnTo>
                        <a:lnTo>
                          <a:pt x="2318" y="4740"/>
                        </a:lnTo>
                        <a:lnTo>
                          <a:pt x="2318" y="4736"/>
                        </a:lnTo>
                        <a:lnTo>
                          <a:pt x="2316" y="4736"/>
                        </a:lnTo>
                        <a:close/>
                        <a:moveTo>
                          <a:pt x="36" y="5458"/>
                        </a:moveTo>
                        <a:lnTo>
                          <a:pt x="36" y="5458"/>
                        </a:lnTo>
                        <a:lnTo>
                          <a:pt x="32" y="5458"/>
                        </a:lnTo>
                        <a:lnTo>
                          <a:pt x="30" y="5460"/>
                        </a:lnTo>
                        <a:lnTo>
                          <a:pt x="32" y="5464"/>
                        </a:lnTo>
                        <a:lnTo>
                          <a:pt x="36" y="5470"/>
                        </a:lnTo>
                        <a:lnTo>
                          <a:pt x="38" y="5472"/>
                        </a:lnTo>
                        <a:lnTo>
                          <a:pt x="40" y="5472"/>
                        </a:lnTo>
                        <a:lnTo>
                          <a:pt x="40" y="5468"/>
                        </a:lnTo>
                        <a:lnTo>
                          <a:pt x="40" y="5462"/>
                        </a:lnTo>
                        <a:lnTo>
                          <a:pt x="36" y="5458"/>
                        </a:lnTo>
                        <a:close/>
                        <a:moveTo>
                          <a:pt x="2554" y="4992"/>
                        </a:moveTo>
                        <a:lnTo>
                          <a:pt x="2554" y="4992"/>
                        </a:lnTo>
                        <a:lnTo>
                          <a:pt x="2558" y="4998"/>
                        </a:lnTo>
                        <a:lnTo>
                          <a:pt x="2560" y="4998"/>
                        </a:lnTo>
                        <a:lnTo>
                          <a:pt x="2562" y="4996"/>
                        </a:lnTo>
                        <a:lnTo>
                          <a:pt x="2564" y="4994"/>
                        </a:lnTo>
                        <a:lnTo>
                          <a:pt x="2566" y="4994"/>
                        </a:lnTo>
                        <a:lnTo>
                          <a:pt x="2570" y="4994"/>
                        </a:lnTo>
                        <a:lnTo>
                          <a:pt x="2574" y="4994"/>
                        </a:lnTo>
                        <a:lnTo>
                          <a:pt x="2578" y="4988"/>
                        </a:lnTo>
                        <a:lnTo>
                          <a:pt x="2582" y="4980"/>
                        </a:lnTo>
                        <a:lnTo>
                          <a:pt x="2582" y="4976"/>
                        </a:lnTo>
                        <a:lnTo>
                          <a:pt x="2580" y="4974"/>
                        </a:lnTo>
                        <a:lnTo>
                          <a:pt x="2576" y="4968"/>
                        </a:lnTo>
                        <a:lnTo>
                          <a:pt x="2568" y="4964"/>
                        </a:lnTo>
                        <a:lnTo>
                          <a:pt x="2562" y="4962"/>
                        </a:lnTo>
                        <a:lnTo>
                          <a:pt x="2558" y="4964"/>
                        </a:lnTo>
                        <a:lnTo>
                          <a:pt x="2556" y="4968"/>
                        </a:lnTo>
                        <a:lnTo>
                          <a:pt x="2554" y="4972"/>
                        </a:lnTo>
                        <a:lnTo>
                          <a:pt x="2552" y="4982"/>
                        </a:lnTo>
                        <a:lnTo>
                          <a:pt x="2552" y="4988"/>
                        </a:lnTo>
                        <a:lnTo>
                          <a:pt x="2554" y="4992"/>
                        </a:lnTo>
                        <a:close/>
                        <a:moveTo>
                          <a:pt x="8" y="5430"/>
                        </a:moveTo>
                        <a:lnTo>
                          <a:pt x="8" y="5430"/>
                        </a:lnTo>
                        <a:lnTo>
                          <a:pt x="6" y="5434"/>
                        </a:lnTo>
                        <a:lnTo>
                          <a:pt x="6" y="5436"/>
                        </a:lnTo>
                        <a:lnTo>
                          <a:pt x="6" y="5440"/>
                        </a:lnTo>
                        <a:lnTo>
                          <a:pt x="10" y="5444"/>
                        </a:lnTo>
                        <a:lnTo>
                          <a:pt x="14" y="5442"/>
                        </a:lnTo>
                        <a:lnTo>
                          <a:pt x="14" y="5438"/>
                        </a:lnTo>
                        <a:lnTo>
                          <a:pt x="14" y="5434"/>
                        </a:lnTo>
                        <a:lnTo>
                          <a:pt x="12" y="5430"/>
                        </a:lnTo>
                        <a:lnTo>
                          <a:pt x="10" y="5430"/>
                        </a:lnTo>
                        <a:lnTo>
                          <a:pt x="8" y="5430"/>
                        </a:lnTo>
                        <a:close/>
                        <a:moveTo>
                          <a:pt x="3222" y="4178"/>
                        </a:moveTo>
                        <a:lnTo>
                          <a:pt x="3222" y="4178"/>
                        </a:lnTo>
                        <a:lnTo>
                          <a:pt x="3224" y="4178"/>
                        </a:lnTo>
                        <a:lnTo>
                          <a:pt x="3228" y="4176"/>
                        </a:lnTo>
                        <a:lnTo>
                          <a:pt x="3232" y="4172"/>
                        </a:lnTo>
                        <a:lnTo>
                          <a:pt x="3234" y="4166"/>
                        </a:lnTo>
                        <a:lnTo>
                          <a:pt x="3232" y="4162"/>
                        </a:lnTo>
                        <a:lnTo>
                          <a:pt x="3232" y="4160"/>
                        </a:lnTo>
                        <a:lnTo>
                          <a:pt x="3230" y="4160"/>
                        </a:lnTo>
                        <a:lnTo>
                          <a:pt x="3228" y="4156"/>
                        </a:lnTo>
                        <a:lnTo>
                          <a:pt x="3226" y="4152"/>
                        </a:lnTo>
                        <a:lnTo>
                          <a:pt x="3224" y="4150"/>
                        </a:lnTo>
                        <a:lnTo>
                          <a:pt x="3222" y="4154"/>
                        </a:lnTo>
                        <a:lnTo>
                          <a:pt x="3222" y="4160"/>
                        </a:lnTo>
                        <a:lnTo>
                          <a:pt x="3222" y="4168"/>
                        </a:lnTo>
                        <a:lnTo>
                          <a:pt x="3220" y="4172"/>
                        </a:lnTo>
                        <a:lnTo>
                          <a:pt x="3218" y="4174"/>
                        </a:lnTo>
                        <a:lnTo>
                          <a:pt x="3222" y="4178"/>
                        </a:lnTo>
                        <a:close/>
                        <a:moveTo>
                          <a:pt x="3526" y="3176"/>
                        </a:moveTo>
                        <a:lnTo>
                          <a:pt x="3526" y="3176"/>
                        </a:lnTo>
                        <a:lnTo>
                          <a:pt x="3522" y="3176"/>
                        </a:lnTo>
                        <a:lnTo>
                          <a:pt x="3520" y="3174"/>
                        </a:lnTo>
                        <a:lnTo>
                          <a:pt x="3522" y="3168"/>
                        </a:lnTo>
                        <a:lnTo>
                          <a:pt x="3526" y="3162"/>
                        </a:lnTo>
                        <a:lnTo>
                          <a:pt x="3526" y="3158"/>
                        </a:lnTo>
                        <a:lnTo>
                          <a:pt x="3526" y="3154"/>
                        </a:lnTo>
                        <a:lnTo>
                          <a:pt x="3522" y="3152"/>
                        </a:lnTo>
                        <a:lnTo>
                          <a:pt x="3518" y="3152"/>
                        </a:lnTo>
                        <a:lnTo>
                          <a:pt x="3510" y="3156"/>
                        </a:lnTo>
                        <a:lnTo>
                          <a:pt x="3506" y="3156"/>
                        </a:lnTo>
                        <a:lnTo>
                          <a:pt x="3504" y="3156"/>
                        </a:lnTo>
                        <a:lnTo>
                          <a:pt x="3500" y="3154"/>
                        </a:lnTo>
                        <a:lnTo>
                          <a:pt x="3500" y="3148"/>
                        </a:lnTo>
                        <a:lnTo>
                          <a:pt x="3498" y="3146"/>
                        </a:lnTo>
                        <a:lnTo>
                          <a:pt x="3496" y="3142"/>
                        </a:lnTo>
                        <a:lnTo>
                          <a:pt x="3490" y="3140"/>
                        </a:lnTo>
                        <a:lnTo>
                          <a:pt x="3486" y="3140"/>
                        </a:lnTo>
                        <a:lnTo>
                          <a:pt x="3482" y="3140"/>
                        </a:lnTo>
                        <a:lnTo>
                          <a:pt x="3478" y="3144"/>
                        </a:lnTo>
                        <a:lnTo>
                          <a:pt x="3476" y="3148"/>
                        </a:lnTo>
                        <a:lnTo>
                          <a:pt x="3474" y="3154"/>
                        </a:lnTo>
                        <a:lnTo>
                          <a:pt x="3470" y="3154"/>
                        </a:lnTo>
                        <a:lnTo>
                          <a:pt x="3466" y="3154"/>
                        </a:lnTo>
                        <a:lnTo>
                          <a:pt x="3464" y="3160"/>
                        </a:lnTo>
                        <a:lnTo>
                          <a:pt x="3462" y="3164"/>
                        </a:lnTo>
                        <a:lnTo>
                          <a:pt x="3460" y="3164"/>
                        </a:lnTo>
                        <a:lnTo>
                          <a:pt x="3456" y="3160"/>
                        </a:lnTo>
                        <a:lnTo>
                          <a:pt x="3454" y="3158"/>
                        </a:lnTo>
                        <a:lnTo>
                          <a:pt x="3452" y="3164"/>
                        </a:lnTo>
                        <a:lnTo>
                          <a:pt x="3452" y="3168"/>
                        </a:lnTo>
                        <a:lnTo>
                          <a:pt x="3448" y="3170"/>
                        </a:lnTo>
                        <a:lnTo>
                          <a:pt x="3444" y="3168"/>
                        </a:lnTo>
                        <a:lnTo>
                          <a:pt x="3440" y="3168"/>
                        </a:lnTo>
                        <a:lnTo>
                          <a:pt x="3442" y="3174"/>
                        </a:lnTo>
                        <a:lnTo>
                          <a:pt x="3444" y="3182"/>
                        </a:lnTo>
                        <a:lnTo>
                          <a:pt x="3444" y="3186"/>
                        </a:lnTo>
                        <a:lnTo>
                          <a:pt x="3444" y="3190"/>
                        </a:lnTo>
                        <a:lnTo>
                          <a:pt x="3446" y="3196"/>
                        </a:lnTo>
                        <a:lnTo>
                          <a:pt x="3448" y="3200"/>
                        </a:lnTo>
                        <a:lnTo>
                          <a:pt x="3450" y="3204"/>
                        </a:lnTo>
                        <a:lnTo>
                          <a:pt x="3450" y="3210"/>
                        </a:lnTo>
                        <a:lnTo>
                          <a:pt x="3456" y="3204"/>
                        </a:lnTo>
                        <a:lnTo>
                          <a:pt x="3460" y="3202"/>
                        </a:lnTo>
                        <a:lnTo>
                          <a:pt x="3464" y="3200"/>
                        </a:lnTo>
                        <a:lnTo>
                          <a:pt x="3464" y="3202"/>
                        </a:lnTo>
                        <a:lnTo>
                          <a:pt x="3464" y="3204"/>
                        </a:lnTo>
                        <a:lnTo>
                          <a:pt x="3466" y="3208"/>
                        </a:lnTo>
                        <a:lnTo>
                          <a:pt x="3468" y="3208"/>
                        </a:lnTo>
                        <a:lnTo>
                          <a:pt x="3472" y="3206"/>
                        </a:lnTo>
                        <a:lnTo>
                          <a:pt x="3474" y="3204"/>
                        </a:lnTo>
                        <a:lnTo>
                          <a:pt x="3474" y="3200"/>
                        </a:lnTo>
                        <a:lnTo>
                          <a:pt x="3472" y="3198"/>
                        </a:lnTo>
                        <a:lnTo>
                          <a:pt x="3468" y="3194"/>
                        </a:lnTo>
                        <a:lnTo>
                          <a:pt x="3466" y="3192"/>
                        </a:lnTo>
                        <a:lnTo>
                          <a:pt x="3464" y="3188"/>
                        </a:lnTo>
                        <a:lnTo>
                          <a:pt x="3466" y="3182"/>
                        </a:lnTo>
                        <a:lnTo>
                          <a:pt x="3466" y="3180"/>
                        </a:lnTo>
                        <a:lnTo>
                          <a:pt x="3468" y="3180"/>
                        </a:lnTo>
                        <a:lnTo>
                          <a:pt x="3470" y="3182"/>
                        </a:lnTo>
                        <a:lnTo>
                          <a:pt x="3474" y="3186"/>
                        </a:lnTo>
                        <a:lnTo>
                          <a:pt x="3480" y="3196"/>
                        </a:lnTo>
                        <a:lnTo>
                          <a:pt x="3482" y="3208"/>
                        </a:lnTo>
                        <a:lnTo>
                          <a:pt x="3480" y="3218"/>
                        </a:lnTo>
                        <a:lnTo>
                          <a:pt x="3474" y="3228"/>
                        </a:lnTo>
                        <a:lnTo>
                          <a:pt x="3468" y="3236"/>
                        </a:lnTo>
                        <a:lnTo>
                          <a:pt x="3466" y="3242"/>
                        </a:lnTo>
                        <a:lnTo>
                          <a:pt x="3470" y="3258"/>
                        </a:lnTo>
                        <a:lnTo>
                          <a:pt x="3470" y="3266"/>
                        </a:lnTo>
                        <a:lnTo>
                          <a:pt x="3468" y="3270"/>
                        </a:lnTo>
                        <a:lnTo>
                          <a:pt x="3466" y="3274"/>
                        </a:lnTo>
                        <a:lnTo>
                          <a:pt x="3466" y="3276"/>
                        </a:lnTo>
                        <a:lnTo>
                          <a:pt x="3476" y="3280"/>
                        </a:lnTo>
                        <a:lnTo>
                          <a:pt x="3482" y="3282"/>
                        </a:lnTo>
                        <a:lnTo>
                          <a:pt x="3486" y="3286"/>
                        </a:lnTo>
                        <a:lnTo>
                          <a:pt x="3486" y="3290"/>
                        </a:lnTo>
                        <a:lnTo>
                          <a:pt x="3486" y="3292"/>
                        </a:lnTo>
                        <a:lnTo>
                          <a:pt x="3488" y="3292"/>
                        </a:lnTo>
                        <a:lnTo>
                          <a:pt x="3496" y="3288"/>
                        </a:lnTo>
                        <a:lnTo>
                          <a:pt x="3500" y="3284"/>
                        </a:lnTo>
                        <a:lnTo>
                          <a:pt x="3502" y="3280"/>
                        </a:lnTo>
                        <a:lnTo>
                          <a:pt x="3502" y="3278"/>
                        </a:lnTo>
                        <a:lnTo>
                          <a:pt x="3502" y="3276"/>
                        </a:lnTo>
                        <a:lnTo>
                          <a:pt x="3500" y="3272"/>
                        </a:lnTo>
                        <a:lnTo>
                          <a:pt x="3502" y="3270"/>
                        </a:lnTo>
                        <a:lnTo>
                          <a:pt x="3506" y="3268"/>
                        </a:lnTo>
                        <a:lnTo>
                          <a:pt x="3508" y="3270"/>
                        </a:lnTo>
                        <a:lnTo>
                          <a:pt x="3510" y="3274"/>
                        </a:lnTo>
                        <a:lnTo>
                          <a:pt x="3514" y="3272"/>
                        </a:lnTo>
                        <a:lnTo>
                          <a:pt x="3516" y="3268"/>
                        </a:lnTo>
                        <a:lnTo>
                          <a:pt x="3518" y="3260"/>
                        </a:lnTo>
                        <a:lnTo>
                          <a:pt x="3522" y="3236"/>
                        </a:lnTo>
                        <a:lnTo>
                          <a:pt x="3528" y="3212"/>
                        </a:lnTo>
                        <a:lnTo>
                          <a:pt x="3532" y="3202"/>
                        </a:lnTo>
                        <a:lnTo>
                          <a:pt x="3534" y="3200"/>
                        </a:lnTo>
                        <a:lnTo>
                          <a:pt x="3538" y="3198"/>
                        </a:lnTo>
                        <a:lnTo>
                          <a:pt x="3540" y="3196"/>
                        </a:lnTo>
                        <a:lnTo>
                          <a:pt x="3542" y="3194"/>
                        </a:lnTo>
                        <a:lnTo>
                          <a:pt x="3540" y="3186"/>
                        </a:lnTo>
                        <a:lnTo>
                          <a:pt x="3534" y="3180"/>
                        </a:lnTo>
                        <a:lnTo>
                          <a:pt x="3530" y="3178"/>
                        </a:lnTo>
                        <a:lnTo>
                          <a:pt x="3526" y="3176"/>
                        </a:lnTo>
                        <a:close/>
                        <a:moveTo>
                          <a:pt x="3432" y="3438"/>
                        </a:moveTo>
                        <a:lnTo>
                          <a:pt x="3432" y="3438"/>
                        </a:lnTo>
                        <a:lnTo>
                          <a:pt x="3432" y="3442"/>
                        </a:lnTo>
                        <a:lnTo>
                          <a:pt x="3434" y="3442"/>
                        </a:lnTo>
                        <a:lnTo>
                          <a:pt x="3440" y="3436"/>
                        </a:lnTo>
                        <a:lnTo>
                          <a:pt x="3446" y="3428"/>
                        </a:lnTo>
                        <a:lnTo>
                          <a:pt x="3448" y="3424"/>
                        </a:lnTo>
                        <a:lnTo>
                          <a:pt x="3448" y="3422"/>
                        </a:lnTo>
                        <a:lnTo>
                          <a:pt x="3444" y="3422"/>
                        </a:lnTo>
                        <a:lnTo>
                          <a:pt x="3438" y="3424"/>
                        </a:lnTo>
                        <a:lnTo>
                          <a:pt x="3434" y="3430"/>
                        </a:lnTo>
                        <a:lnTo>
                          <a:pt x="3432" y="3434"/>
                        </a:lnTo>
                        <a:lnTo>
                          <a:pt x="3432" y="3438"/>
                        </a:lnTo>
                        <a:close/>
                        <a:moveTo>
                          <a:pt x="3434" y="3100"/>
                        </a:moveTo>
                        <a:lnTo>
                          <a:pt x="3434" y="3100"/>
                        </a:lnTo>
                        <a:lnTo>
                          <a:pt x="3432" y="3102"/>
                        </a:lnTo>
                        <a:lnTo>
                          <a:pt x="3430" y="3106"/>
                        </a:lnTo>
                        <a:lnTo>
                          <a:pt x="3430" y="3110"/>
                        </a:lnTo>
                        <a:lnTo>
                          <a:pt x="3428" y="3116"/>
                        </a:lnTo>
                        <a:lnTo>
                          <a:pt x="3426" y="3126"/>
                        </a:lnTo>
                        <a:lnTo>
                          <a:pt x="3426" y="3130"/>
                        </a:lnTo>
                        <a:lnTo>
                          <a:pt x="3428" y="3128"/>
                        </a:lnTo>
                        <a:lnTo>
                          <a:pt x="3430" y="3124"/>
                        </a:lnTo>
                        <a:lnTo>
                          <a:pt x="3432" y="3120"/>
                        </a:lnTo>
                        <a:lnTo>
                          <a:pt x="3434" y="3114"/>
                        </a:lnTo>
                        <a:lnTo>
                          <a:pt x="3436" y="3110"/>
                        </a:lnTo>
                        <a:lnTo>
                          <a:pt x="3438" y="3104"/>
                        </a:lnTo>
                        <a:lnTo>
                          <a:pt x="3438" y="3100"/>
                        </a:lnTo>
                        <a:lnTo>
                          <a:pt x="3436" y="3100"/>
                        </a:lnTo>
                        <a:lnTo>
                          <a:pt x="3434" y="3100"/>
                        </a:lnTo>
                        <a:close/>
                        <a:moveTo>
                          <a:pt x="4106" y="2564"/>
                        </a:moveTo>
                        <a:lnTo>
                          <a:pt x="4106" y="2564"/>
                        </a:lnTo>
                        <a:lnTo>
                          <a:pt x="4098" y="2576"/>
                        </a:lnTo>
                        <a:lnTo>
                          <a:pt x="4088" y="2586"/>
                        </a:lnTo>
                        <a:lnTo>
                          <a:pt x="4084" y="2594"/>
                        </a:lnTo>
                        <a:lnTo>
                          <a:pt x="4082" y="2598"/>
                        </a:lnTo>
                        <a:lnTo>
                          <a:pt x="4084" y="2604"/>
                        </a:lnTo>
                        <a:lnTo>
                          <a:pt x="4086" y="2604"/>
                        </a:lnTo>
                        <a:lnTo>
                          <a:pt x="4088" y="2602"/>
                        </a:lnTo>
                        <a:lnTo>
                          <a:pt x="4094" y="2592"/>
                        </a:lnTo>
                        <a:lnTo>
                          <a:pt x="4098" y="2586"/>
                        </a:lnTo>
                        <a:lnTo>
                          <a:pt x="4104" y="2580"/>
                        </a:lnTo>
                        <a:lnTo>
                          <a:pt x="4112" y="2574"/>
                        </a:lnTo>
                        <a:lnTo>
                          <a:pt x="4122" y="2570"/>
                        </a:lnTo>
                        <a:lnTo>
                          <a:pt x="4126" y="2568"/>
                        </a:lnTo>
                        <a:lnTo>
                          <a:pt x="4126" y="2566"/>
                        </a:lnTo>
                        <a:lnTo>
                          <a:pt x="4120" y="2562"/>
                        </a:lnTo>
                        <a:lnTo>
                          <a:pt x="4112" y="2562"/>
                        </a:lnTo>
                        <a:lnTo>
                          <a:pt x="4108" y="2562"/>
                        </a:lnTo>
                        <a:lnTo>
                          <a:pt x="4106" y="2564"/>
                        </a:lnTo>
                        <a:close/>
                        <a:moveTo>
                          <a:pt x="3472" y="4884"/>
                        </a:moveTo>
                        <a:lnTo>
                          <a:pt x="3472" y="4884"/>
                        </a:lnTo>
                        <a:lnTo>
                          <a:pt x="3474" y="4884"/>
                        </a:lnTo>
                        <a:lnTo>
                          <a:pt x="3476" y="4884"/>
                        </a:lnTo>
                        <a:lnTo>
                          <a:pt x="3484" y="4882"/>
                        </a:lnTo>
                        <a:lnTo>
                          <a:pt x="3488" y="4880"/>
                        </a:lnTo>
                        <a:lnTo>
                          <a:pt x="3490" y="4878"/>
                        </a:lnTo>
                        <a:lnTo>
                          <a:pt x="3488" y="4878"/>
                        </a:lnTo>
                        <a:lnTo>
                          <a:pt x="3478" y="4878"/>
                        </a:lnTo>
                        <a:lnTo>
                          <a:pt x="3472" y="4880"/>
                        </a:lnTo>
                        <a:lnTo>
                          <a:pt x="3472" y="4882"/>
                        </a:lnTo>
                        <a:lnTo>
                          <a:pt x="3472" y="4884"/>
                        </a:lnTo>
                        <a:close/>
                        <a:moveTo>
                          <a:pt x="3468" y="3214"/>
                        </a:moveTo>
                        <a:lnTo>
                          <a:pt x="3468" y="3214"/>
                        </a:lnTo>
                        <a:lnTo>
                          <a:pt x="3468" y="3212"/>
                        </a:lnTo>
                        <a:lnTo>
                          <a:pt x="3466" y="3212"/>
                        </a:lnTo>
                        <a:lnTo>
                          <a:pt x="3462" y="3212"/>
                        </a:lnTo>
                        <a:lnTo>
                          <a:pt x="3460" y="3218"/>
                        </a:lnTo>
                        <a:lnTo>
                          <a:pt x="3460" y="3224"/>
                        </a:lnTo>
                        <a:lnTo>
                          <a:pt x="3460" y="3226"/>
                        </a:lnTo>
                        <a:lnTo>
                          <a:pt x="3462" y="3226"/>
                        </a:lnTo>
                        <a:lnTo>
                          <a:pt x="3464" y="3224"/>
                        </a:lnTo>
                        <a:lnTo>
                          <a:pt x="3468" y="3220"/>
                        </a:lnTo>
                        <a:lnTo>
                          <a:pt x="3468" y="3214"/>
                        </a:lnTo>
                        <a:close/>
                        <a:moveTo>
                          <a:pt x="3482" y="3322"/>
                        </a:moveTo>
                        <a:lnTo>
                          <a:pt x="3482" y="3322"/>
                        </a:lnTo>
                        <a:lnTo>
                          <a:pt x="3478" y="3322"/>
                        </a:lnTo>
                        <a:lnTo>
                          <a:pt x="3476" y="3326"/>
                        </a:lnTo>
                        <a:lnTo>
                          <a:pt x="3478" y="3330"/>
                        </a:lnTo>
                        <a:lnTo>
                          <a:pt x="3482" y="3332"/>
                        </a:lnTo>
                        <a:lnTo>
                          <a:pt x="3486" y="3332"/>
                        </a:lnTo>
                        <a:lnTo>
                          <a:pt x="3486" y="3328"/>
                        </a:lnTo>
                        <a:lnTo>
                          <a:pt x="3484" y="3324"/>
                        </a:lnTo>
                        <a:lnTo>
                          <a:pt x="3482" y="3322"/>
                        </a:lnTo>
                        <a:close/>
                        <a:moveTo>
                          <a:pt x="3652" y="3124"/>
                        </a:moveTo>
                        <a:lnTo>
                          <a:pt x="3652" y="3124"/>
                        </a:lnTo>
                        <a:lnTo>
                          <a:pt x="3654" y="3126"/>
                        </a:lnTo>
                        <a:lnTo>
                          <a:pt x="3656" y="3124"/>
                        </a:lnTo>
                        <a:lnTo>
                          <a:pt x="3658" y="3118"/>
                        </a:lnTo>
                        <a:lnTo>
                          <a:pt x="3662" y="3112"/>
                        </a:lnTo>
                        <a:lnTo>
                          <a:pt x="3662" y="3106"/>
                        </a:lnTo>
                        <a:lnTo>
                          <a:pt x="3662" y="3104"/>
                        </a:lnTo>
                        <a:lnTo>
                          <a:pt x="3660" y="3104"/>
                        </a:lnTo>
                        <a:lnTo>
                          <a:pt x="3656" y="3110"/>
                        </a:lnTo>
                        <a:lnTo>
                          <a:pt x="3652" y="3116"/>
                        </a:lnTo>
                        <a:lnTo>
                          <a:pt x="3652" y="3120"/>
                        </a:lnTo>
                        <a:lnTo>
                          <a:pt x="3652" y="3124"/>
                        </a:lnTo>
                        <a:close/>
                        <a:moveTo>
                          <a:pt x="3482" y="4890"/>
                        </a:moveTo>
                        <a:lnTo>
                          <a:pt x="3482" y="4890"/>
                        </a:lnTo>
                        <a:lnTo>
                          <a:pt x="3486" y="4896"/>
                        </a:lnTo>
                        <a:lnTo>
                          <a:pt x="3492" y="4904"/>
                        </a:lnTo>
                        <a:lnTo>
                          <a:pt x="3494" y="4904"/>
                        </a:lnTo>
                        <a:lnTo>
                          <a:pt x="3498" y="4898"/>
                        </a:lnTo>
                        <a:lnTo>
                          <a:pt x="3498" y="4890"/>
                        </a:lnTo>
                        <a:lnTo>
                          <a:pt x="3498" y="4888"/>
                        </a:lnTo>
                        <a:lnTo>
                          <a:pt x="3496" y="4886"/>
                        </a:lnTo>
                        <a:lnTo>
                          <a:pt x="3492" y="4884"/>
                        </a:lnTo>
                        <a:lnTo>
                          <a:pt x="3486" y="4884"/>
                        </a:lnTo>
                        <a:lnTo>
                          <a:pt x="3482" y="4886"/>
                        </a:lnTo>
                        <a:lnTo>
                          <a:pt x="3482" y="4888"/>
                        </a:lnTo>
                        <a:lnTo>
                          <a:pt x="3482" y="4890"/>
                        </a:lnTo>
                        <a:close/>
                        <a:moveTo>
                          <a:pt x="3640" y="3122"/>
                        </a:moveTo>
                        <a:lnTo>
                          <a:pt x="3640" y="3122"/>
                        </a:lnTo>
                        <a:lnTo>
                          <a:pt x="3634" y="3120"/>
                        </a:lnTo>
                        <a:lnTo>
                          <a:pt x="3628" y="3116"/>
                        </a:lnTo>
                        <a:lnTo>
                          <a:pt x="3620" y="3116"/>
                        </a:lnTo>
                        <a:lnTo>
                          <a:pt x="3612" y="3120"/>
                        </a:lnTo>
                        <a:lnTo>
                          <a:pt x="3608" y="3122"/>
                        </a:lnTo>
                        <a:lnTo>
                          <a:pt x="3604" y="3126"/>
                        </a:lnTo>
                        <a:lnTo>
                          <a:pt x="3602" y="3132"/>
                        </a:lnTo>
                        <a:lnTo>
                          <a:pt x="3600" y="3136"/>
                        </a:lnTo>
                        <a:lnTo>
                          <a:pt x="3598" y="3138"/>
                        </a:lnTo>
                        <a:lnTo>
                          <a:pt x="3596" y="3136"/>
                        </a:lnTo>
                        <a:lnTo>
                          <a:pt x="3592" y="3136"/>
                        </a:lnTo>
                        <a:lnTo>
                          <a:pt x="3590" y="3136"/>
                        </a:lnTo>
                        <a:lnTo>
                          <a:pt x="3586" y="3138"/>
                        </a:lnTo>
                        <a:lnTo>
                          <a:pt x="3582" y="3140"/>
                        </a:lnTo>
                        <a:lnTo>
                          <a:pt x="3580" y="3136"/>
                        </a:lnTo>
                        <a:lnTo>
                          <a:pt x="3580" y="3130"/>
                        </a:lnTo>
                        <a:lnTo>
                          <a:pt x="3578" y="3128"/>
                        </a:lnTo>
                        <a:lnTo>
                          <a:pt x="3576" y="3128"/>
                        </a:lnTo>
                        <a:lnTo>
                          <a:pt x="3574" y="3132"/>
                        </a:lnTo>
                        <a:lnTo>
                          <a:pt x="3568" y="3144"/>
                        </a:lnTo>
                        <a:lnTo>
                          <a:pt x="3564" y="3150"/>
                        </a:lnTo>
                        <a:lnTo>
                          <a:pt x="3560" y="3156"/>
                        </a:lnTo>
                        <a:lnTo>
                          <a:pt x="3550" y="3164"/>
                        </a:lnTo>
                        <a:lnTo>
                          <a:pt x="3544" y="3168"/>
                        </a:lnTo>
                        <a:lnTo>
                          <a:pt x="3548" y="3168"/>
                        </a:lnTo>
                        <a:lnTo>
                          <a:pt x="3554" y="3168"/>
                        </a:lnTo>
                        <a:lnTo>
                          <a:pt x="3556" y="3170"/>
                        </a:lnTo>
                        <a:lnTo>
                          <a:pt x="3558" y="3172"/>
                        </a:lnTo>
                        <a:lnTo>
                          <a:pt x="3558" y="3174"/>
                        </a:lnTo>
                        <a:lnTo>
                          <a:pt x="3558" y="3182"/>
                        </a:lnTo>
                        <a:lnTo>
                          <a:pt x="3558" y="3186"/>
                        </a:lnTo>
                        <a:lnTo>
                          <a:pt x="3562" y="3190"/>
                        </a:lnTo>
                        <a:lnTo>
                          <a:pt x="3564" y="3192"/>
                        </a:lnTo>
                        <a:lnTo>
                          <a:pt x="3564" y="3196"/>
                        </a:lnTo>
                        <a:lnTo>
                          <a:pt x="3564" y="3198"/>
                        </a:lnTo>
                        <a:lnTo>
                          <a:pt x="3562" y="3200"/>
                        </a:lnTo>
                        <a:lnTo>
                          <a:pt x="3564" y="3200"/>
                        </a:lnTo>
                        <a:lnTo>
                          <a:pt x="3574" y="3202"/>
                        </a:lnTo>
                        <a:lnTo>
                          <a:pt x="3578" y="3202"/>
                        </a:lnTo>
                        <a:lnTo>
                          <a:pt x="3580" y="3198"/>
                        </a:lnTo>
                        <a:lnTo>
                          <a:pt x="3584" y="3186"/>
                        </a:lnTo>
                        <a:lnTo>
                          <a:pt x="3588" y="3178"/>
                        </a:lnTo>
                        <a:lnTo>
                          <a:pt x="3590" y="3172"/>
                        </a:lnTo>
                        <a:lnTo>
                          <a:pt x="3594" y="3166"/>
                        </a:lnTo>
                        <a:lnTo>
                          <a:pt x="3602" y="3164"/>
                        </a:lnTo>
                        <a:lnTo>
                          <a:pt x="3608" y="3162"/>
                        </a:lnTo>
                        <a:lnTo>
                          <a:pt x="3614" y="3164"/>
                        </a:lnTo>
                        <a:lnTo>
                          <a:pt x="3620" y="3170"/>
                        </a:lnTo>
                        <a:lnTo>
                          <a:pt x="3624" y="3172"/>
                        </a:lnTo>
                        <a:lnTo>
                          <a:pt x="3626" y="3172"/>
                        </a:lnTo>
                        <a:lnTo>
                          <a:pt x="3628" y="3170"/>
                        </a:lnTo>
                        <a:lnTo>
                          <a:pt x="3630" y="3166"/>
                        </a:lnTo>
                        <a:lnTo>
                          <a:pt x="3632" y="3160"/>
                        </a:lnTo>
                        <a:lnTo>
                          <a:pt x="3636" y="3156"/>
                        </a:lnTo>
                        <a:lnTo>
                          <a:pt x="3642" y="3150"/>
                        </a:lnTo>
                        <a:lnTo>
                          <a:pt x="3646" y="3148"/>
                        </a:lnTo>
                        <a:lnTo>
                          <a:pt x="3648" y="3144"/>
                        </a:lnTo>
                        <a:lnTo>
                          <a:pt x="3646" y="3140"/>
                        </a:lnTo>
                        <a:lnTo>
                          <a:pt x="3644" y="3132"/>
                        </a:lnTo>
                        <a:lnTo>
                          <a:pt x="3644" y="3128"/>
                        </a:lnTo>
                        <a:lnTo>
                          <a:pt x="3644" y="3126"/>
                        </a:lnTo>
                        <a:lnTo>
                          <a:pt x="3640" y="3122"/>
                        </a:lnTo>
                        <a:close/>
                        <a:moveTo>
                          <a:pt x="3450" y="4936"/>
                        </a:moveTo>
                        <a:lnTo>
                          <a:pt x="3450" y="4936"/>
                        </a:lnTo>
                        <a:lnTo>
                          <a:pt x="3456" y="4938"/>
                        </a:lnTo>
                        <a:lnTo>
                          <a:pt x="3462" y="4940"/>
                        </a:lnTo>
                        <a:lnTo>
                          <a:pt x="3468" y="4940"/>
                        </a:lnTo>
                        <a:lnTo>
                          <a:pt x="3470" y="4938"/>
                        </a:lnTo>
                        <a:lnTo>
                          <a:pt x="3472" y="4934"/>
                        </a:lnTo>
                        <a:lnTo>
                          <a:pt x="3474" y="4926"/>
                        </a:lnTo>
                        <a:lnTo>
                          <a:pt x="3472" y="4922"/>
                        </a:lnTo>
                        <a:lnTo>
                          <a:pt x="3466" y="4922"/>
                        </a:lnTo>
                        <a:lnTo>
                          <a:pt x="3458" y="4924"/>
                        </a:lnTo>
                        <a:lnTo>
                          <a:pt x="3448" y="4930"/>
                        </a:lnTo>
                        <a:lnTo>
                          <a:pt x="3448" y="4932"/>
                        </a:lnTo>
                        <a:lnTo>
                          <a:pt x="3450" y="4936"/>
                        </a:lnTo>
                        <a:close/>
                        <a:moveTo>
                          <a:pt x="3012" y="5270"/>
                        </a:moveTo>
                        <a:lnTo>
                          <a:pt x="3012" y="5270"/>
                        </a:lnTo>
                        <a:lnTo>
                          <a:pt x="3008" y="5266"/>
                        </a:lnTo>
                        <a:lnTo>
                          <a:pt x="3006" y="5264"/>
                        </a:lnTo>
                        <a:lnTo>
                          <a:pt x="3008" y="5262"/>
                        </a:lnTo>
                        <a:lnTo>
                          <a:pt x="3012" y="5264"/>
                        </a:lnTo>
                        <a:lnTo>
                          <a:pt x="3020" y="5266"/>
                        </a:lnTo>
                        <a:lnTo>
                          <a:pt x="3022" y="5266"/>
                        </a:lnTo>
                        <a:lnTo>
                          <a:pt x="3022" y="5264"/>
                        </a:lnTo>
                        <a:lnTo>
                          <a:pt x="3022" y="5258"/>
                        </a:lnTo>
                        <a:lnTo>
                          <a:pt x="3020" y="5250"/>
                        </a:lnTo>
                        <a:lnTo>
                          <a:pt x="3014" y="5244"/>
                        </a:lnTo>
                        <a:lnTo>
                          <a:pt x="3010" y="5242"/>
                        </a:lnTo>
                        <a:lnTo>
                          <a:pt x="3008" y="5244"/>
                        </a:lnTo>
                        <a:lnTo>
                          <a:pt x="3006" y="5246"/>
                        </a:lnTo>
                        <a:lnTo>
                          <a:pt x="3004" y="5246"/>
                        </a:lnTo>
                        <a:lnTo>
                          <a:pt x="3000" y="5242"/>
                        </a:lnTo>
                        <a:lnTo>
                          <a:pt x="2998" y="5240"/>
                        </a:lnTo>
                        <a:lnTo>
                          <a:pt x="2994" y="5240"/>
                        </a:lnTo>
                        <a:lnTo>
                          <a:pt x="2992" y="5242"/>
                        </a:lnTo>
                        <a:lnTo>
                          <a:pt x="2988" y="5244"/>
                        </a:lnTo>
                        <a:lnTo>
                          <a:pt x="2986" y="5244"/>
                        </a:lnTo>
                        <a:lnTo>
                          <a:pt x="2982" y="5240"/>
                        </a:lnTo>
                        <a:lnTo>
                          <a:pt x="2978" y="5236"/>
                        </a:lnTo>
                        <a:lnTo>
                          <a:pt x="2974" y="5234"/>
                        </a:lnTo>
                        <a:lnTo>
                          <a:pt x="2970" y="5234"/>
                        </a:lnTo>
                        <a:lnTo>
                          <a:pt x="2966" y="5236"/>
                        </a:lnTo>
                        <a:lnTo>
                          <a:pt x="2964" y="5238"/>
                        </a:lnTo>
                        <a:lnTo>
                          <a:pt x="2964" y="5240"/>
                        </a:lnTo>
                        <a:lnTo>
                          <a:pt x="2966" y="5244"/>
                        </a:lnTo>
                        <a:lnTo>
                          <a:pt x="2970" y="5250"/>
                        </a:lnTo>
                        <a:lnTo>
                          <a:pt x="2974" y="5252"/>
                        </a:lnTo>
                        <a:lnTo>
                          <a:pt x="2978" y="5252"/>
                        </a:lnTo>
                        <a:lnTo>
                          <a:pt x="2984" y="5256"/>
                        </a:lnTo>
                        <a:lnTo>
                          <a:pt x="2986" y="5260"/>
                        </a:lnTo>
                        <a:lnTo>
                          <a:pt x="2984" y="5260"/>
                        </a:lnTo>
                        <a:lnTo>
                          <a:pt x="2982" y="5260"/>
                        </a:lnTo>
                        <a:lnTo>
                          <a:pt x="2976" y="5262"/>
                        </a:lnTo>
                        <a:lnTo>
                          <a:pt x="2972" y="5264"/>
                        </a:lnTo>
                        <a:lnTo>
                          <a:pt x="2970" y="5264"/>
                        </a:lnTo>
                        <a:lnTo>
                          <a:pt x="2966" y="5260"/>
                        </a:lnTo>
                        <a:lnTo>
                          <a:pt x="2960" y="5252"/>
                        </a:lnTo>
                        <a:lnTo>
                          <a:pt x="2956" y="5252"/>
                        </a:lnTo>
                        <a:lnTo>
                          <a:pt x="2954" y="5252"/>
                        </a:lnTo>
                        <a:lnTo>
                          <a:pt x="2948" y="5250"/>
                        </a:lnTo>
                        <a:lnTo>
                          <a:pt x="2944" y="5248"/>
                        </a:lnTo>
                        <a:lnTo>
                          <a:pt x="2940" y="5246"/>
                        </a:lnTo>
                        <a:lnTo>
                          <a:pt x="2938" y="5248"/>
                        </a:lnTo>
                        <a:lnTo>
                          <a:pt x="2936" y="5250"/>
                        </a:lnTo>
                        <a:lnTo>
                          <a:pt x="2932" y="5254"/>
                        </a:lnTo>
                        <a:lnTo>
                          <a:pt x="2928" y="5256"/>
                        </a:lnTo>
                        <a:lnTo>
                          <a:pt x="2926" y="5258"/>
                        </a:lnTo>
                        <a:lnTo>
                          <a:pt x="2926" y="5266"/>
                        </a:lnTo>
                        <a:lnTo>
                          <a:pt x="2926" y="5270"/>
                        </a:lnTo>
                        <a:lnTo>
                          <a:pt x="2926" y="5276"/>
                        </a:lnTo>
                        <a:lnTo>
                          <a:pt x="2926" y="5278"/>
                        </a:lnTo>
                        <a:lnTo>
                          <a:pt x="2928" y="5280"/>
                        </a:lnTo>
                        <a:lnTo>
                          <a:pt x="2938" y="5282"/>
                        </a:lnTo>
                        <a:lnTo>
                          <a:pt x="2948" y="5282"/>
                        </a:lnTo>
                        <a:lnTo>
                          <a:pt x="2960" y="5278"/>
                        </a:lnTo>
                        <a:lnTo>
                          <a:pt x="2970" y="5274"/>
                        </a:lnTo>
                        <a:lnTo>
                          <a:pt x="2978" y="5272"/>
                        </a:lnTo>
                        <a:lnTo>
                          <a:pt x="2984" y="5272"/>
                        </a:lnTo>
                        <a:lnTo>
                          <a:pt x="2986" y="5268"/>
                        </a:lnTo>
                        <a:lnTo>
                          <a:pt x="2988" y="5268"/>
                        </a:lnTo>
                        <a:lnTo>
                          <a:pt x="2990" y="5270"/>
                        </a:lnTo>
                        <a:lnTo>
                          <a:pt x="2992" y="5272"/>
                        </a:lnTo>
                        <a:lnTo>
                          <a:pt x="2994" y="5270"/>
                        </a:lnTo>
                        <a:lnTo>
                          <a:pt x="2998" y="5270"/>
                        </a:lnTo>
                        <a:lnTo>
                          <a:pt x="3004" y="5270"/>
                        </a:lnTo>
                        <a:lnTo>
                          <a:pt x="3014" y="5272"/>
                        </a:lnTo>
                        <a:lnTo>
                          <a:pt x="3016" y="5272"/>
                        </a:lnTo>
                        <a:lnTo>
                          <a:pt x="3012" y="5270"/>
                        </a:lnTo>
                        <a:close/>
                        <a:moveTo>
                          <a:pt x="3240" y="4810"/>
                        </a:moveTo>
                        <a:lnTo>
                          <a:pt x="3240" y="4810"/>
                        </a:lnTo>
                        <a:lnTo>
                          <a:pt x="3258" y="4782"/>
                        </a:lnTo>
                        <a:lnTo>
                          <a:pt x="3262" y="4776"/>
                        </a:lnTo>
                        <a:lnTo>
                          <a:pt x="3264" y="4770"/>
                        </a:lnTo>
                        <a:lnTo>
                          <a:pt x="3264" y="4764"/>
                        </a:lnTo>
                        <a:lnTo>
                          <a:pt x="3262" y="4760"/>
                        </a:lnTo>
                        <a:lnTo>
                          <a:pt x="3258" y="4756"/>
                        </a:lnTo>
                        <a:lnTo>
                          <a:pt x="3254" y="4756"/>
                        </a:lnTo>
                        <a:lnTo>
                          <a:pt x="3250" y="4758"/>
                        </a:lnTo>
                        <a:lnTo>
                          <a:pt x="3246" y="4764"/>
                        </a:lnTo>
                        <a:lnTo>
                          <a:pt x="3236" y="4776"/>
                        </a:lnTo>
                        <a:lnTo>
                          <a:pt x="3228" y="4792"/>
                        </a:lnTo>
                        <a:lnTo>
                          <a:pt x="3222" y="4796"/>
                        </a:lnTo>
                        <a:lnTo>
                          <a:pt x="3216" y="4798"/>
                        </a:lnTo>
                        <a:lnTo>
                          <a:pt x="3208" y="4798"/>
                        </a:lnTo>
                        <a:lnTo>
                          <a:pt x="3198" y="4798"/>
                        </a:lnTo>
                        <a:lnTo>
                          <a:pt x="3182" y="4794"/>
                        </a:lnTo>
                        <a:lnTo>
                          <a:pt x="3176" y="4794"/>
                        </a:lnTo>
                        <a:lnTo>
                          <a:pt x="3174" y="4796"/>
                        </a:lnTo>
                        <a:lnTo>
                          <a:pt x="3170" y="4798"/>
                        </a:lnTo>
                        <a:lnTo>
                          <a:pt x="3168" y="4798"/>
                        </a:lnTo>
                        <a:lnTo>
                          <a:pt x="3158" y="4794"/>
                        </a:lnTo>
                        <a:lnTo>
                          <a:pt x="3146" y="4792"/>
                        </a:lnTo>
                        <a:lnTo>
                          <a:pt x="3138" y="4790"/>
                        </a:lnTo>
                        <a:lnTo>
                          <a:pt x="3130" y="4790"/>
                        </a:lnTo>
                        <a:lnTo>
                          <a:pt x="3122" y="4790"/>
                        </a:lnTo>
                        <a:lnTo>
                          <a:pt x="3118" y="4788"/>
                        </a:lnTo>
                        <a:lnTo>
                          <a:pt x="3116" y="4786"/>
                        </a:lnTo>
                        <a:lnTo>
                          <a:pt x="3114" y="4784"/>
                        </a:lnTo>
                        <a:lnTo>
                          <a:pt x="3114" y="4780"/>
                        </a:lnTo>
                        <a:lnTo>
                          <a:pt x="3114" y="4778"/>
                        </a:lnTo>
                        <a:lnTo>
                          <a:pt x="3112" y="4778"/>
                        </a:lnTo>
                        <a:lnTo>
                          <a:pt x="3104" y="4778"/>
                        </a:lnTo>
                        <a:lnTo>
                          <a:pt x="3098" y="4776"/>
                        </a:lnTo>
                        <a:lnTo>
                          <a:pt x="3092" y="4776"/>
                        </a:lnTo>
                        <a:lnTo>
                          <a:pt x="3090" y="4778"/>
                        </a:lnTo>
                        <a:lnTo>
                          <a:pt x="3088" y="4780"/>
                        </a:lnTo>
                        <a:lnTo>
                          <a:pt x="3084" y="4788"/>
                        </a:lnTo>
                        <a:lnTo>
                          <a:pt x="3080" y="4796"/>
                        </a:lnTo>
                        <a:lnTo>
                          <a:pt x="3078" y="4800"/>
                        </a:lnTo>
                        <a:lnTo>
                          <a:pt x="3074" y="4800"/>
                        </a:lnTo>
                        <a:lnTo>
                          <a:pt x="3072" y="4800"/>
                        </a:lnTo>
                        <a:lnTo>
                          <a:pt x="3068" y="4796"/>
                        </a:lnTo>
                        <a:lnTo>
                          <a:pt x="3066" y="4792"/>
                        </a:lnTo>
                        <a:lnTo>
                          <a:pt x="3064" y="4792"/>
                        </a:lnTo>
                        <a:lnTo>
                          <a:pt x="3060" y="4798"/>
                        </a:lnTo>
                        <a:lnTo>
                          <a:pt x="3056" y="4810"/>
                        </a:lnTo>
                        <a:lnTo>
                          <a:pt x="3052" y="4820"/>
                        </a:lnTo>
                        <a:lnTo>
                          <a:pt x="3048" y="4824"/>
                        </a:lnTo>
                        <a:lnTo>
                          <a:pt x="3048" y="4828"/>
                        </a:lnTo>
                        <a:lnTo>
                          <a:pt x="3048" y="4834"/>
                        </a:lnTo>
                        <a:lnTo>
                          <a:pt x="3048" y="4838"/>
                        </a:lnTo>
                        <a:lnTo>
                          <a:pt x="3046" y="4840"/>
                        </a:lnTo>
                        <a:lnTo>
                          <a:pt x="3044" y="4842"/>
                        </a:lnTo>
                        <a:lnTo>
                          <a:pt x="3040" y="4844"/>
                        </a:lnTo>
                        <a:lnTo>
                          <a:pt x="3040" y="4848"/>
                        </a:lnTo>
                        <a:lnTo>
                          <a:pt x="3042" y="4854"/>
                        </a:lnTo>
                        <a:lnTo>
                          <a:pt x="3044" y="4864"/>
                        </a:lnTo>
                        <a:lnTo>
                          <a:pt x="3040" y="4876"/>
                        </a:lnTo>
                        <a:lnTo>
                          <a:pt x="3034" y="4886"/>
                        </a:lnTo>
                        <a:lnTo>
                          <a:pt x="3030" y="4900"/>
                        </a:lnTo>
                        <a:lnTo>
                          <a:pt x="3030" y="4908"/>
                        </a:lnTo>
                        <a:lnTo>
                          <a:pt x="3030" y="4918"/>
                        </a:lnTo>
                        <a:lnTo>
                          <a:pt x="3030" y="4932"/>
                        </a:lnTo>
                        <a:lnTo>
                          <a:pt x="3028" y="4934"/>
                        </a:lnTo>
                        <a:lnTo>
                          <a:pt x="3026" y="4936"/>
                        </a:lnTo>
                        <a:lnTo>
                          <a:pt x="3024" y="4936"/>
                        </a:lnTo>
                        <a:lnTo>
                          <a:pt x="3024" y="4938"/>
                        </a:lnTo>
                        <a:lnTo>
                          <a:pt x="3022" y="4944"/>
                        </a:lnTo>
                        <a:lnTo>
                          <a:pt x="3020" y="4952"/>
                        </a:lnTo>
                        <a:lnTo>
                          <a:pt x="3020" y="4960"/>
                        </a:lnTo>
                        <a:lnTo>
                          <a:pt x="3016" y="4964"/>
                        </a:lnTo>
                        <a:lnTo>
                          <a:pt x="3014" y="4968"/>
                        </a:lnTo>
                        <a:lnTo>
                          <a:pt x="3010" y="4968"/>
                        </a:lnTo>
                        <a:lnTo>
                          <a:pt x="3006" y="4970"/>
                        </a:lnTo>
                        <a:lnTo>
                          <a:pt x="3006" y="4972"/>
                        </a:lnTo>
                        <a:lnTo>
                          <a:pt x="3008" y="4976"/>
                        </a:lnTo>
                        <a:lnTo>
                          <a:pt x="3010" y="4984"/>
                        </a:lnTo>
                        <a:lnTo>
                          <a:pt x="3008" y="4986"/>
                        </a:lnTo>
                        <a:lnTo>
                          <a:pt x="3006" y="4990"/>
                        </a:lnTo>
                        <a:lnTo>
                          <a:pt x="3008" y="5002"/>
                        </a:lnTo>
                        <a:lnTo>
                          <a:pt x="3012" y="5008"/>
                        </a:lnTo>
                        <a:lnTo>
                          <a:pt x="3014" y="5010"/>
                        </a:lnTo>
                        <a:lnTo>
                          <a:pt x="3018" y="5010"/>
                        </a:lnTo>
                        <a:lnTo>
                          <a:pt x="3020" y="5010"/>
                        </a:lnTo>
                        <a:lnTo>
                          <a:pt x="3024" y="5010"/>
                        </a:lnTo>
                        <a:lnTo>
                          <a:pt x="3028" y="5010"/>
                        </a:lnTo>
                        <a:lnTo>
                          <a:pt x="3032" y="5014"/>
                        </a:lnTo>
                        <a:lnTo>
                          <a:pt x="3036" y="5022"/>
                        </a:lnTo>
                        <a:lnTo>
                          <a:pt x="3040" y="5034"/>
                        </a:lnTo>
                        <a:lnTo>
                          <a:pt x="3040" y="5046"/>
                        </a:lnTo>
                        <a:lnTo>
                          <a:pt x="3038" y="5058"/>
                        </a:lnTo>
                        <a:lnTo>
                          <a:pt x="3036" y="5070"/>
                        </a:lnTo>
                        <a:lnTo>
                          <a:pt x="3032" y="5082"/>
                        </a:lnTo>
                        <a:lnTo>
                          <a:pt x="3030" y="5092"/>
                        </a:lnTo>
                        <a:lnTo>
                          <a:pt x="3030" y="5102"/>
                        </a:lnTo>
                        <a:lnTo>
                          <a:pt x="3034" y="5112"/>
                        </a:lnTo>
                        <a:lnTo>
                          <a:pt x="3038" y="5116"/>
                        </a:lnTo>
                        <a:lnTo>
                          <a:pt x="3042" y="5118"/>
                        </a:lnTo>
                        <a:lnTo>
                          <a:pt x="3046" y="5118"/>
                        </a:lnTo>
                        <a:lnTo>
                          <a:pt x="3050" y="5116"/>
                        </a:lnTo>
                        <a:lnTo>
                          <a:pt x="3058" y="5114"/>
                        </a:lnTo>
                        <a:lnTo>
                          <a:pt x="3068" y="5112"/>
                        </a:lnTo>
                        <a:lnTo>
                          <a:pt x="3072" y="5112"/>
                        </a:lnTo>
                        <a:lnTo>
                          <a:pt x="3072" y="5110"/>
                        </a:lnTo>
                        <a:lnTo>
                          <a:pt x="3070" y="5100"/>
                        </a:lnTo>
                        <a:lnTo>
                          <a:pt x="3068" y="5088"/>
                        </a:lnTo>
                        <a:lnTo>
                          <a:pt x="3068" y="5082"/>
                        </a:lnTo>
                        <a:lnTo>
                          <a:pt x="3070" y="5076"/>
                        </a:lnTo>
                        <a:lnTo>
                          <a:pt x="3072" y="5070"/>
                        </a:lnTo>
                        <a:lnTo>
                          <a:pt x="3074" y="5064"/>
                        </a:lnTo>
                        <a:lnTo>
                          <a:pt x="3072" y="5050"/>
                        </a:lnTo>
                        <a:lnTo>
                          <a:pt x="3072" y="5034"/>
                        </a:lnTo>
                        <a:lnTo>
                          <a:pt x="3072" y="5014"/>
                        </a:lnTo>
                        <a:lnTo>
                          <a:pt x="3074" y="5004"/>
                        </a:lnTo>
                        <a:lnTo>
                          <a:pt x="3072" y="4998"/>
                        </a:lnTo>
                        <a:lnTo>
                          <a:pt x="3068" y="4990"/>
                        </a:lnTo>
                        <a:lnTo>
                          <a:pt x="3068" y="4988"/>
                        </a:lnTo>
                        <a:lnTo>
                          <a:pt x="3068" y="4984"/>
                        </a:lnTo>
                        <a:lnTo>
                          <a:pt x="3076" y="4974"/>
                        </a:lnTo>
                        <a:lnTo>
                          <a:pt x="3084" y="4970"/>
                        </a:lnTo>
                        <a:lnTo>
                          <a:pt x="3090" y="4968"/>
                        </a:lnTo>
                        <a:lnTo>
                          <a:pt x="3094" y="4968"/>
                        </a:lnTo>
                        <a:lnTo>
                          <a:pt x="3098" y="4972"/>
                        </a:lnTo>
                        <a:lnTo>
                          <a:pt x="3100" y="4976"/>
                        </a:lnTo>
                        <a:lnTo>
                          <a:pt x="3100" y="4982"/>
                        </a:lnTo>
                        <a:lnTo>
                          <a:pt x="3098" y="4990"/>
                        </a:lnTo>
                        <a:lnTo>
                          <a:pt x="3094" y="4996"/>
                        </a:lnTo>
                        <a:lnTo>
                          <a:pt x="3092" y="5002"/>
                        </a:lnTo>
                        <a:lnTo>
                          <a:pt x="3090" y="5008"/>
                        </a:lnTo>
                        <a:lnTo>
                          <a:pt x="3092" y="5012"/>
                        </a:lnTo>
                        <a:lnTo>
                          <a:pt x="3094" y="5016"/>
                        </a:lnTo>
                        <a:lnTo>
                          <a:pt x="3102" y="5024"/>
                        </a:lnTo>
                        <a:lnTo>
                          <a:pt x="3112" y="5034"/>
                        </a:lnTo>
                        <a:lnTo>
                          <a:pt x="3116" y="5040"/>
                        </a:lnTo>
                        <a:lnTo>
                          <a:pt x="3116" y="5046"/>
                        </a:lnTo>
                        <a:lnTo>
                          <a:pt x="3114" y="5062"/>
                        </a:lnTo>
                        <a:lnTo>
                          <a:pt x="3114" y="5068"/>
                        </a:lnTo>
                        <a:lnTo>
                          <a:pt x="3116" y="5074"/>
                        </a:lnTo>
                        <a:lnTo>
                          <a:pt x="3120" y="5076"/>
                        </a:lnTo>
                        <a:lnTo>
                          <a:pt x="3130" y="5078"/>
                        </a:lnTo>
                        <a:lnTo>
                          <a:pt x="3136" y="5076"/>
                        </a:lnTo>
                        <a:lnTo>
                          <a:pt x="3138" y="5076"/>
                        </a:lnTo>
                        <a:lnTo>
                          <a:pt x="3140" y="5072"/>
                        </a:lnTo>
                        <a:lnTo>
                          <a:pt x="3140" y="5070"/>
                        </a:lnTo>
                        <a:lnTo>
                          <a:pt x="3140" y="5062"/>
                        </a:lnTo>
                        <a:lnTo>
                          <a:pt x="3142" y="5060"/>
                        </a:lnTo>
                        <a:lnTo>
                          <a:pt x="3148" y="5056"/>
                        </a:lnTo>
                        <a:lnTo>
                          <a:pt x="3152" y="5056"/>
                        </a:lnTo>
                        <a:lnTo>
                          <a:pt x="3156" y="5054"/>
                        </a:lnTo>
                        <a:lnTo>
                          <a:pt x="3164" y="5056"/>
                        </a:lnTo>
                        <a:lnTo>
                          <a:pt x="3166" y="5056"/>
                        </a:lnTo>
                        <a:lnTo>
                          <a:pt x="3168" y="5056"/>
                        </a:lnTo>
                        <a:lnTo>
                          <a:pt x="3172" y="5048"/>
                        </a:lnTo>
                        <a:lnTo>
                          <a:pt x="3172" y="5042"/>
                        </a:lnTo>
                        <a:lnTo>
                          <a:pt x="3170" y="5036"/>
                        </a:lnTo>
                        <a:lnTo>
                          <a:pt x="3164" y="5032"/>
                        </a:lnTo>
                        <a:lnTo>
                          <a:pt x="3158" y="5028"/>
                        </a:lnTo>
                        <a:lnTo>
                          <a:pt x="3152" y="5026"/>
                        </a:lnTo>
                        <a:lnTo>
                          <a:pt x="3148" y="5022"/>
                        </a:lnTo>
                        <a:lnTo>
                          <a:pt x="3146" y="5016"/>
                        </a:lnTo>
                        <a:lnTo>
                          <a:pt x="3148" y="5012"/>
                        </a:lnTo>
                        <a:lnTo>
                          <a:pt x="3152" y="5006"/>
                        </a:lnTo>
                        <a:lnTo>
                          <a:pt x="3152" y="4998"/>
                        </a:lnTo>
                        <a:lnTo>
                          <a:pt x="3150" y="4990"/>
                        </a:lnTo>
                        <a:lnTo>
                          <a:pt x="3148" y="4980"/>
                        </a:lnTo>
                        <a:lnTo>
                          <a:pt x="3136" y="4962"/>
                        </a:lnTo>
                        <a:lnTo>
                          <a:pt x="3122" y="4946"/>
                        </a:lnTo>
                        <a:lnTo>
                          <a:pt x="3118" y="4940"/>
                        </a:lnTo>
                        <a:lnTo>
                          <a:pt x="3118" y="4934"/>
                        </a:lnTo>
                        <a:lnTo>
                          <a:pt x="3122" y="4930"/>
                        </a:lnTo>
                        <a:lnTo>
                          <a:pt x="3128" y="4926"/>
                        </a:lnTo>
                        <a:lnTo>
                          <a:pt x="3146" y="4916"/>
                        </a:lnTo>
                        <a:lnTo>
                          <a:pt x="3154" y="4908"/>
                        </a:lnTo>
                        <a:lnTo>
                          <a:pt x="3162" y="4898"/>
                        </a:lnTo>
                        <a:lnTo>
                          <a:pt x="3168" y="4888"/>
                        </a:lnTo>
                        <a:lnTo>
                          <a:pt x="3172" y="4884"/>
                        </a:lnTo>
                        <a:lnTo>
                          <a:pt x="3176" y="4884"/>
                        </a:lnTo>
                        <a:lnTo>
                          <a:pt x="3180" y="4886"/>
                        </a:lnTo>
                        <a:lnTo>
                          <a:pt x="3186" y="4890"/>
                        </a:lnTo>
                        <a:lnTo>
                          <a:pt x="3190" y="4890"/>
                        </a:lnTo>
                        <a:lnTo>
                          <a:pt x="3192" y="4888"/>
                        </a:lnTo>
                        <a:lnTo>
                          <a:pt x="3196" y="4880"/>
                        </a:lnTo>
                        <a:lnTo>
                          <a:pt x="3196" y="4876"/>
                        </a:lnTo>
                        <a:lnTo>
                          <a:pt x="3194" y="4874"/>
                        </a:lnTo>
                        <a:lnTo>
                          <a:pt x="3192" y="4872"/>
                        </a:lnTo>
                        <a:lnTo>
                          <a:pt x="3188" y="4870"/>
                        </a:lnTo>
                        <a:lnTo>
                          <a:pt x="3170" y="4870"/>
                        </a:lnTo>
                        <a:lnTo>
                          <a:pt x="3160" y="4872"/>
                        </a:lnTo>
                        <a:lnTo>
                          <a:pt x="3152" y="4874"/>
                        </a:lnTo>
                        <a:lnTo>
                          <a:pt x="3144" y="4880"/>
                        </a:lnTo>
                        <a:lnTo>
                          <a:pt x="3136" y="4884"/>
                        </a:lnTo>
                        <a:lnTo>
                          <a:pt x="3130" y="4884"/>
                        </a:lnTo>
                        <a:lnTo>
                          <a:pt x="3124" y="4884"/>
                        </a:lnTo>
                        <a:lnTo>
                          <a:pt x="3116" y="4882"/>
                        </a:lnTo>
                        <a:lnTo>
                          <a:pt x="3112" y="4886"/>
                        </a:lnTo>
                        <a:lnTo>
                          <a:pt x="3108" y="4890"/>
                        </a:lnTo>
                        <a:lnTo>
                          <a:pt x="3106" y="4894"/>
                        </a:lnTo>
                        <a:lnTo>
                          <a:pt x="3104" y="4900"/>
                        </a:lnTo>
                        <a:lnTo>
                          <a:pt x="3100" y="4904"/>
                        </a:lnTo>
                        <a:lnTo>
                          <a:pt x="3096" y="4908"/>
                        </a:lnTo>
                        <a:lnTo>
                          <a:pt x="3088" y="4908"/>
                        </a:lnTo>
                        <a:lnTo>
                          <a:pt x="3082" y="4906"/>
                        </a:lnTo>
                        <a:lnTo>
                          <a:pt x="3078" y="4904"/>
                        </a:lnTo>
                        <a:lnTo>
                          <a:pt x="3078" y="4902"/>
                        </a:lnTo>
                        <a:lnTo>
                          <a:pt x="3078" y="4898"/>
                        </a:lnTo>
                        <a:lnTo>
                          <a:pt x="3076" y="4892"/>
                        </a:lnTo>
                        <a:lnTo>
                          <a:pt x="3074" y="4888"/>
                        </a:lnTo>
                        <a:lnTo>
                          <a:pt x="3068" y="4882"/>
                        </a:lnTo>
                        <a:lnTo>
                          <a:pt x="3064" y="4880"/>
                        </a:lnTo>
                        <a:lnTo>
                          <a:pt x="3062" y="4876"/>
                        </a:lnTo>
                        <a:lnTo>
                          <a:pt x="3058" y="4866"/>
                        </a:lnTo>
                        <a:lnTo>
                          <a:pt x="3058" y="4852"/>
                        </a:lnTo>
                        <a:lnTo>
                          <a:pt x="3060" y="4840"/>
                        </a:lnTo>
                        <a:lnTo>
                          <a:pt x="3066" y="4828"/>
                        </a:lnTo>
                        <a:lnTo>
                          <a:pt x="3072" y="4818"/>
                        </a:lnTo>
                        <a:lnTo>
                          <a:pt x="3074" y="4816"/>
                        </a:lnTo>
                        <a:lnTo>
                          <a:pt x="3078" y="4814"/>
                        </a:lnTo>
                        <a:lnTo>
                          <a:pt x="3082" y="4814"/>
                        </a:lnTo>
                        <a:lnTo>
                          <a:pt x="3086" y="4816"/>
                        </a:lnTo>
                        <a:lnTo>
                          <a:pt x="3092" y="4818"/>
                        </a:lnTo>
                        <a:lnTo>
                          <a:pt x="3096" y="4820"/>
                        </a:lnTo>
                        <a:lnTo>
                          <a:pt x="3106" y="4818"/>
                        </a:lnTo>
                        <a:lnTo>
                          <a:pt x="3116" y="4818"/>
                        </a:lnTo>
                        <a:lnTo>
                          <a:pt x="3122" y="4818"/>
                        </a:lnTo>
                        <a:lnTo>
                          <a:pt x="3126" y="4818"/>
                        </a:lnTo>
                        <a:lnTo>
                          <a:pt x="3132" y="4820"/>
                        </a:lnTo>
                        <a:lnTo>
                          <a:pt x="3140" y="4820"/>
                        </a:lnTo>
                        <a:lnTo>
                          <a:pt x="3156" y="4818"/>
                        </a:lnTo>
                        <a:lnTo>
                          <a:pt x="3172" y="4816"/>
                        </a:lnTo>
                        <a:lnTo>
                          <a:pt x="3178" y="4818"/>
                        </a:lnTo>
                        <a:lnTo>
                          <a:pt x="3182" y="4820"/>
                        </a:lnTo>
                        <a:lnTo>
                          <a:pt x="3186" y="4822"/>
                        </a:lnTo>
                        <a:lnTo>
                          <a:pt x="3192" y="4824"/>
                        </a:lnTo>
                        <a:lnTo>
                          <a:pt x="3200" y="4826"/>
                        </a:lnTo>
                        <a:lnTo>
                          <a:pt x="3208" y="4826"/>
                        </a:lnTo>
                        <a:lnTo>
                          <a:pt x="3218" y="4824"/>
                        </a:lnTo>
                        <a:lnTo>
                          <a:pt x="3226" y="4822"/>
                        </a:lnTo>
                        <a:lnTo>
                          <a:pt x="3234" y="4816"/>
                        </a:lnTo>
                        <a:lnTo>
                          <a:pt x="3240" y="4810"/>
                        </a:lnTo>
                        <a:close/>
                        <a:moveTo>
                          <a:pt x="2954" y="5244"/>
                        </a:moveTo>
                        <a:lnTo>
                          <a:pt x="2954" y="5244"/>
                        </a:lnTo>
                        <a:lnTo>
                          <a:pt x="2954" y="5248"/>
                        </a:lnTo>
                        <a:lnTo>
                          <a:pt x="2956" y="5246"/>
                        </a:lnTo>
                        <a:lnTo>
                          <a:pt x="2960" y="5240"/>
                        </a:lnTo>
                        <a:lnTo>
                          <a:pt x="2962" y="5238"/>
                        </a:lnTo>
                        <a:lnTo>
                          <a:pt x="2960" y="5236"/>
                        </a:lnTo>
                        <a:lnTo>
                          <a:pt x="2958" y="5236"/>
                        </a:lnTo>
                        <a:lnTo>
                          <a:pt x="2954" y="5240"/>
                        </a:lnTo>
                        <a:lnTo>
                          <a:pt x="2954" y="5244"/>
                        </a:lnTo>
                        <a:close/>
                        <a:moveTo>
                          <a:pt x="3346" y="4878"/>
                        </a:moveTo>
                        <a:lnTo>
                          <a:pt x="3346" y="4878"/>
                        </a:lnTo>
                        <a:lnTo>
                          <a:pt x="3350" y="4878"/>
                        </a:lnTo>
                        <a:lnTo>
                          <a:pt x="3352" y="4876"/>
                        </a:lnTo>
                        <a:lnTo>
                          <a:pt x="3350" y="4874"/>
                        </a:lnTo>
                        <a:lnTo>
                          <a:pt x="3348" y="4872"/>
                        </a:lnTo>
                        <a:lnTo>
                          <a:pt x="3346" y="4872"/>
                        </a:lnTo>
                        <a:lnTo>
                          <a:pt x="3344" y="4874"/>
                        </a:lnTo>
                        <a:lnTo>
                          <a:pt x="3344" y="4876"/>
                        </a:lnTo>
                        <a:lnTo>
                          <a:pt x="3346" y="4878"/>
                        </a:lnTo>
                        <a:close/>
                        <a:moveTo>
                          <a:pt x="3352" y="4858"/>
                        </a:moveTo>
                        <a:lnTo>
                          <a:pt x="3352" y="4858"/>
                        </a:lnTo>
                        <a:lnTo>
                          <a:pt x="3350" y="4862"/>
                        </a:lnTo>
                        <a:lnTo>
                          <a:pt x="3354" y="4868"/>
                        </a:lnTo>
                        <a:lnTo>
                          <a:pt x="3358" y="4874"/>
                        </a:lnTo>
                        <a:lnTo>
                          <a:pt x="3360" y="4876"/>
                        </a:lnTo>
                        <a:lnTo>
                          <a:pt x="3364" y="4874"/>
                        </a:lnTo>
                        <a:lnTo>
                          <a:pt x="3364" y="4866"/>
                        </a:lnTo>
                        <a:lnTo>
                          <a:pt x="3362" y="4858"/>
                        </a:lnTo>
                        <a:lnTo>
                          <a:pt x="3360" y="4854"/>
                        </a:lnTo>
                        <a:lnTo>
                          <a:pt x="3356" y="4854"/>
                        </a:lnTo>
                        <a:lnTo>
                          <a:pt x="3352" y="4858"/>
                        </a:lnTo>
                        <a:close/>
                        <a:moveTo>
                          <a:pt x="3452" y="4980"/>
                        </a:moveTo>
                        <a:lnTo>
                          <a:pt x="3452" y="4980"/>
                        </a:lnTo>
                        <a:lnTo>
                          <a:pt x="3440" y="4974"/>
                        </a:lnTo>
                        <a:lnTo>
                          <a:pt x="3438" y="4974"/>
                        </a:lnTo>
                        <a:lnTo>
                          <a:pt x="3436" y="4976"/>
                        </a:lnTo>
                        <a:lnTo>
                          <a:pt x="3428" y="4978"/>
                        </a:lnTo>
                        <a:lnTo>
                          <a:pt x="3422" y="4980"/>
                        </a:lnTo>
                        <a:lnTo>
                          <a:pt x="3414" y="4978"/>
                        </a:lnTo>
                        <a:lnTo>
                          <a:pt x="3404" y="4978"/>
                        </a:lnTo>
                        <a:lnTo>
                          <a:pt x="3396" y="4978"/>
                        </a:lnTo>
                        <a:lnTo>
                          <a:pt x="3390" y="4980"/>
                        </a:lnTo>
                        <a:lnTo>
                          <a:pt x="3384" y="4982"/>
                        </a:lnTo>
                        <a:lnTo>
                          <a:pt x="3378" y="4986"/>
                        </a:lnTo>
                        <a:lnTo>
                          <a:pt x="3376" y="4990"/>
                        </a:lnTo>
                        <a:lnTo>
                          <a:pt x="3374" y="4996"/>
                        </a:lnTo>
                        <a:lnTo>
                          <a:pt x="3374" y="5002"/>
                        </a:lnTo>
                        <a:lnTo>
                          <a:pt x="3376" y="5010"/>
                        </a:lnTo>
                        <a:lnTo>
                          <a:pt x="3378" y="5006"/>
                        </a:lnTo>
                        <a:lnTo>
                          <a:pt x="3380" y="4998"/>
                        </a:lnTo>
                        <a:lnTo>
                          <a:pt x="3382" y="4994"/>
                        </a:lnTo>
                        <a:lnTo>
                          <a:pt x="3384" y="4992"/>
                        </a:lnTo>
                        <a:lnTo>
                          <a:pt x="3386" y="4992"/>
                        </a:lnTo>
                        <a:lnTo>
                          <a:pt x="3388" y="4994"/>
                        </a:lnTo>
                        <a:lnTo>
                          <a:pt x="3392" y="5000"/>
                        </a:lnTo>
                        <a:lnTo>
                          <a:pt x="3396" y="5002"/>
                        </a:lnTo>
                        <a:lnTo>
                          <a:pt x="3400" y="5004"/>
                        </a:lnTo>
                        <a:lnTo>
                          <a:pt x="3404" y="5004"/>
                        </a:lnTo>
                        <a:lnTo>
                          <a:pt x="3408" y="5000"/>
                        </a:lnTo>
                        <a:lnTo>
                          <a:pt x="3414" y="4998"/>
                        </a:lnTo>
                        <a:lnTo>
                          <a:pt x="3418" y="4998"/>
                        </a:lnTo>
                        <a:lnTo>
                          <a:pt x="3428" y="5002"/>
                        </a:lnTo>
                        <a:lnTo>
                          <a:pt x="3436" y="5006"/>
                        </a:lnTo>
                        <a:lnTo>
                          <a:pt x="3438" y="5008"/>
                        </a:lnTo>
                        <a:lnTo>
                          <a:pt x="3440" y="5006"/>
                        </a:lnTo>
                        <a:lnTo>
                          <a:pt x="3442" y="5002"/>
                        </a:lnTo>
                        <a:lnTo>
                          <a:pt x="3446" y="5002"/>
                        </a:lnTo>
                        <a:lnTo>
                          <a:pt x="3456" y="5006"/>
                        </a:lnTo>
                        <a:lnTo>
                          <a:pt x="3468" y="5014"/>
                        </a:lnTo>
                        <a:lnTo>
                          <a:pt x="3482" y="5022"/>
                        </a:lnTo>
                        <a:lnTo>
                          <a:pt x="3488" y="5026"/>
                        </a:lnTo>
                        <a:lnTo>
                          <a:pt x="3492" y="5028"/>
                        </a:lnTo>
                        <a:lnTo>
                          <a:pt x="3494" y="5026"/>
                        </a:lnTo>
                        <a:lnTo>
                          <a:pt x="3496" y="5024"/>
                        </a:lnTo>
                        <a:lnTo>
                          <a:pt x="3494" y="5012"/>
                        </a:lnTo>
                        <a:lnTo>
                          <a:pt x="3484" y="4994"/>
                        </a:lnTo>
                        <a:lnTo>
                          <a:pt x="3478" y="4988"/>
                        </a:lnTo>
                        <a:lnTo>
                          <a:pt x="3476" y="4984"/>
                        </a:lnTo>
                        <a:lnTo>
                          <a:pt x="3472" y="4982"/>
                        </a:lnTo>
                        <a:lnTo>
                          <a:pt x="3470" y="4984"/>
                        </a:lnTo>
                        <a:lnTo>
                          <a:pt x="3464" y="4984"/>
                        </a:lnTo>
                        <a:lnTo>
                          <a:pt x="3458" y="4984"/>
                        </a:lnTo>
                        <a:lnTo>
                          <a:pt x="3452" y="4980"/>
                        </a:lnTo>
                        <a:close/>
                        <a:moveTo>
                          <a:pt x="3092" y="4546"/>
                        </a:moveTo>
                        <a:lnTo>
                          <a:pt x="3092" y="4546"/>
                        </a:lnTo>
                        <a:lnTo>
                          <a:pt x="3090" y="4552"/>
                        </a:lnTo>
                        <a:lnTo>
                          <a:pt x="3092" y="4552"/>
                        </a:lnTo>
                        <a:lnTo>
                          <a:pt x="3094" y="4552"/>
                        </a:lnTo>
                        <a:lnTo>
                          <a:pt x="3098" y="4552"/>
                        </a:lnTo>
                        <a:lnTo>
                          <a:pt x="3104" y="4552"/>
                        </a:lnTo>
                        <a:lnTo>
                          <a:pt x="3108" y="4554"/>
                        </a:lnTo>
                        <a:lnTo>
                          <a:pt x="3112" y="4552"/>
                        </a:lnTo>
                        <a:lnTo>
                          <a:pt x="3112" y="4548"/>
                        </a:lnTo>
                        <a:lnTo>
                          <a:pt x="3110" y="4548"/>
                        </a:lnTo>
                        <a:lnTo>
                          <a:pt x="3106" y="4546"/>
                        </a:lnTo>
                        <a:lnTo>
                          <a:pt x="3102" y="4542"/>
                        </a:lnTo>
                        <a:lnTo>
                          <a:pt x="3100" y="4540"/>
                        </a:lnTo>
                        <a:lnTo>
                          <a:pt x="3098" y="4540"/>
                        </a:lnTo>
                        <a:lnTo>
                          <a:pt x="3096" y="4542"/>
                        </a:lnTo>
                        <a:lnTo>
                          <a:pt x="3092" y="4546"/>
                        </a:lnTo>
                        <a:close/>
                        <a:moveTo>
                          <a:pt x="3058" y="4324"/>
                        </a:moveTo>
                        <a:lnTo>
                          <a:pt x="3058" y="4324"/>
                        </a:lnTo>
                        <a:lnTo>
                          <a:pt x="3056" y="4322"/>
                        </a:lnTo>
                        <a:lnTo>
                          <a:pt x="3052" y="4322"/>
                        </a:lnTo>
                        <a:lnTo>
                          <a:pt x="3048" y="4326"/>
                        </a:lnTo>
                        <a:lnTo>
                          <a:pt x="3048" y="4330"/>
                        </a:lnTo>
                        <a:lnTo>
                          <a:pt x="3050" y="4330"/>
                        </a:lnTo>
                        <a:lnTo>
                          <a:pt x="3058" y="4324"/>
                        </a:lnTo>
                        <a:close/>
                        <a:moveTo>
                          <a:pt x="3358" y="4790"/>
                        </a:moveTo>
                        <a:lnTo>
                          <a:pt x="3358" y="4790"/>
                        </a:lnTo>
                        <a:lnTo>
                          <a:pt x="3360" y="4800"/>
                        </a:lnTo>
                        <a:lnTo>
                          <a:pt x="3358" y="4806"/>
                        </a:lnTo>
                        <a:lnTo>
                          <a:pt x="3358" y="4812"/>
                        </a:lnTo>
                        <a:lnTo>
                          <a:pt x="3358" y="4816"/>
                        </a:lnTo>
                        <a:lnTo>
                          <a:pt x="3362" y="4820"/>
                        </a:lnTo>
                        <a:lnTo>
                          <a:pt x="3364" y="4826"/>
                        </a:lnTo>
                        <a:lnTo>
                          <a:pt x="3364" y="4830"/>
                        </a:lnTo>
                        <a:lnTo>
                          <a:pt x="3364" y="4838"/>
                        </a:lnTo>
                        <a:lnTo>
                          <a:pt x="3364" y="4846"/>
                        </a:lnTo>
                        <a:lnTo>
                          <a:pt x="3364" y="4850"/>
                        </a:lnTo>
                        <a:lnTo>
                          <a:pt x="3368" y="4856"/>
                        </a:lnTo>
                        <a:lnTo>
                          <a:pt x="3382" y="4876"/>
                        </a:lnTo>
                        <a:lnTo>
                          <a:pt x="3388" y="4882"/>
                        </a:lnTo>
                        <a:lnTo>
                          <a:pt x="3390" y="4884"/>
                        </a:lnTo>
                        <a:lnTo>
                          <a:pt x="3394" y="4884"/>
                        </a:lnTo>
                        <a:lnTo>
                          <a:pt x="3394" y="4882"/>
                        </a:lnTo>
                        <a:lnTo>
                          <a:pt x="3394" y="4880"/>
                        </a:lnTo>
                        <a:lnTo>
                          <a:pt x="3390" y="4876"/>
                        </a:lnTo>
                        <a:lnTo>
                          <a:pt x="3384" y="4868"/>
                        </a:lnTo>
                        <a:lnTo>
                          <a:pt x="3380" y="4860"/>
                        </a:lnTo>
                        <a:lnTo>
                          <a:pt x="3376" y="4848"/>
                        </a:lnTo>
                        <a:lnTo>
                          <a:pt x="3374" y="4836"/>
                        </a:lnTo>
                        <a:lnTo>
                          <a:pt x="3374" y="4826"/>
                        </a:lnTo>
                        <a:lnTo>
                          <a:pt x="3376" y="4820"/>
                        </a:lnTo>
                        <a:lnTo>
                          <a:pt x="3380" y="4818"/>
                        </a:lnTo>
                        <a:lnTo>
                          <a:pt x="3382" y="4818"/>
                        </a:lnTo>
                        <a:lnTo>
                          <a:pt x="3390" y="4820"/>
                        </a:lnTo>
                        <a:lnTo>
                          <a:pt x="3402" y="4824"/>
                        </a:lnTo>
                        <a:lnTo>
                          <a:pt x="3406" y="4826"/>
                        </a:lnTo>
                        <a:lnTo>
                          <a:pt x="3410" y="4826"/>
                        </a:lnTo>
                        <a:lnTo>
                          <a:pt x="3410" y="4822"/>
                        </a:lnTo>
                        <a:lnTo>
                          <a:pt x="3406" y="4816"/>
                        </a:lnTo>
                        <a:lnTo>
                          <a:pt x="3400" y="4812"/>
                        </a:lnTo>
                        <a:lnTo>
                          <a:pt x="3394" y="4810"/>
                        </a:lnTo>
                        <a:lnTo>
                          <a:pt x="3390" y="4806"/>
                        </a:lnTo>
                        <a:lnTo>
                          <a:pt x="3386" y="4804"/>
                        </a:lnTo>
                        <a:lnTo>
                          <a:pt x="3386" y="4802"/>
                        </a:lnTo>
                        <a:lnTo>
                          <a:pt x="3388" y="4800"/>
                        </a:lnTo>
                        <a:lnTo>
                          <a:pt x="3394" y="4796"/>
                        </a:lnTo>
                        <a:lnTo>
                          <a:pt x="3400" y="4792"/>
                        </a:lnTo>
                        <a:lnTo>
                          <a:pt x="3404" y="4788"/>
                        </a:lnTo>
                        <a:lnTo>
                          <a:pt x="3406" y="4784"/>
                        </a:lnTo>
                        <a:lnTo>
                          <a:pt x="3408" y="4774"/>
                        </a:lnTo>
                        <a:lnTo>
                          <a:pt x="3406" y="4770"/>
                        </a:lnTo>
                        <a:lnTo>
                          <a:pt x="3404" y="4766"/>
                        </a:lnTo>
                        <a:lnTo>
                          <a:pt x="3400" y="4766"/>
                        </a:lnTo>
                        <a:lnTo>
                          <a:pt x="3396" y="4766"/>
                        </a:lnTo>
                        <a:lnTo>
                          <a:pt x="3390" y="4770"/>
                        </a:lnTo>
                        <a:lnTo>
                          <a:pt x="3386" y="4774"/>
                        </a:lnTo>
                        <a:lnTo>
                          <a:pt x="3378" y="4788"/>
                        </a:lnTo>
                        <a:lnTo>
                          <a:pt x="3372" y="4800"/>
                        </a:lnTo>
                        <a:lnTo>
                          <a:pt x="3370" y="4800"/>
                        </a:lnTo>
                        <a:lnTo>
                          <a:pt x="3368" y="4798"/>
                        </a:lnTo>
                        <a:lnTo>
                          <a:pt x="3366" y="4792"/>
                        </a:lnTo>
                        <a:lnTo>
                          <a:pt x="3368" y="4788"/>
                        </a:lnTo>
                        <a:lnTo>
                          <a:pt x="3372" y="4782"/>
                        </a:lnTo>
                        <a:lnTo>
                          <a:pt x="3378" y="4772"/>
                        </a:lnTo>
                        <a:lnTo>
                          <a:pt x="3378" y="4766"/>
                        </a:lnTo>
                        <a:lnTo>
                          <a:pt x="3378" y="4762"/>
                        </a:lnTo>
                        <a:lnTo>
                          <a:pt x="3376" y="4754"/>
                        </a:lnTo>
                        <a:lnTo>
                          <a:pt x="3374" y="4750"/>
                        </a:lnTo>
                        <a:lnTo>
                          <a:pt x="3374" y="4748"/>
                        </a:lnTo>
                        <a:lnTo>
                          <a:pt x="3374" y="4744"/>
                        </a:lnTo>
                        <a:lnTo>
                          <a:pt x="3378" y="4734"/>
                        </a:lnTo>
                        <a:lnTo>
                          <a:pt x="3378" y="4732"/>
                        </a:lnTo>
                        <a:lnTo>
                          <a:pt x="3376" y="4732"/>
                        </a:lnTo>
                        <a:lnTo>
                          <a:pt x="3370" y="4736"/>
                        </a:lnTo>
                        <a:lnTo>
                          <a:pt x="3366" y="4740"/>
                        </a:lnTo>
                        <a:lnTo>
                          <a:pt x="3362" y="4746"/>
                        </a:lnTo>
                        <a:lnTo>
                          <a:pt x="3356" y="4760"/>
                        </a:lnTo>
                        <a:lnTo>
                          <a:pt x="3356" y="4776"/>
                        </a:lnTo>
                        <a:lnTo>
                          <a:pt x="3356" y="4784"/>
                        </a:lnTo>
                        <a:lnTo>
                          <a:pt x="3358" y="4790"/>
                        </a:lnTo>
                        <a:close/>
                        <a:moveTo>
                          <a:pt x="3086" y="4178"/>
                        </a:moveTo>
                        <a:lnTo>
                          <a:pt x="3086" y="4178"/>
                        </a:lnTo>
                        <a:lnTo>
                          <a:pt x="3076" y="4178"/>
                        </a:lnTo>
                        <a:lnTo>
                          <a:pt x="3070" y="4180"/>
                        </a:lnTo>
                        <a:lnTo>
                          <a:pt x="3068" y="4184"/>
                        </a:lnTo>
                        <a:lnTo>
                          <a:pt x="3072" y="4186"/>
                        </a:lnTo>
                        <a:lnTo>
                          <a:pt x="3076" y="4188"/>
                        </a:lnTo>
                        <a:lnTo>
                          <a:pt x="3076" y="4190"/>
                        </a:lnTo>
                        <a:lnTo>
                          <a:pt x="3078" y="4194"/>
                        </a:lnTo>
                        <a:lnTo>
                          <a:pt x="3080" y="4196"/>
                        </a:lnTo>
                        <a:lnTo>
                          <a:pt x="3084" y="4202"/>
                        </a:lnTo>
                        <a:lnTo>
                          <a:pt x="3088" y="4212"/>
                        </a:lnTo>
                        <a:lnTo>
                          <a:pt x="3092" y="4224"/>
                        </a:lnTo>
                        <a:lnTo>
                          <a:pt x="3098" y="4238"/>
                        </a:lnTo>
                        <a:lnTo>
                          <a:pt x="3102" y="4244"/>
                        </a:lnTo>
                        <a:lnTo>
                          <a:pt x="3104" y="4244"/>
                        </a:lnTo>
                        <a:lnTo>
                          <a:pt x="3106" y="4244"/>
                        </a:lnTo>
                        <a:lnTo>
                          <a:pt x="3112" y="4240"/>
                        </a:lnTo>
                        <a:lnTo>
                          <a:pt x="3116" y="4232"/>
                        </a:lnTo>
                        <a:lnTo>
                          <a:pt x="3118" y="4224"/>
                        </a:lnTo>
                        <a:lnTo>
                          <a:pt x="3118" y="4220"/>
                        </a:lnTo>
                        <a:lnTo>
                          <a:pt x="3116" y="4216"/>
                        </a:lnTo>
                        <a:lnTo>
                          <a:pt x="3116" y="4208"/>
                        </a:lnTo>
                        <a:lnTo>
                          <a:pt x="3118" y="4204"/>
                        </a:lnTo>
                        <a:lnTo>
                          <a:pt x="3116" y="4198"/>
                        </a:lnTo>
                        <a:lnTo>
                          <a:pt x="3114" y="4194"/>
                        </a:lnTo>
                        <a:lnTo>
                          <a:pt x="3110" y="4190"/>
                        </a:lnTo>
                        <a:lnTo>
                          <a:pt x="3100" y="4184"/>
                        </a:lnTo>
                        <a:lnTo>
                          <a:pt x="3086" y="4178"/>
                        </a:lnTo>
                        <a:close/>
                        <a:moveTo>
                          <a:pt x="3138" y="4192"/>
                        </a:moveTo>
                        <a:lnTo>
                          <a:pt x="3138" y="4192"/>
                        </a:lnTo>
                        <a:lnTo>
                          <a:pt x="3140" y="4190"/>
                        </a:lnTo>
                        <a:lnTo>
                          <a:pt x="3142" y="4186"/>
                        </a:lnTo>
                        <a:lnTo>
                          <a:pt x="3140" y="4180"/>
                        </a:lnTo>
                        <a:lnTo>
                          <a:pt x="3138" y="4178"/>
                        </a:lnTo>
                        <a:lnTo>
                          <a:pt x="3134" y="4178"/>
                        </a:lnTo>
                        <a:lnTo>
                          <a:pt x="3132" y="4178"/>
                        </a:lnTo>
                        <a:lnTo>
                          <a:pt x="3130" y="4178"/>
                        </a:lnTo>
                        <a:lnTo>
                          <a:pt x="3130" y="4184"/>
                        </a:lnTo>
                        <a:lnTo>
                          <a:pt x="3130" y="4188"/>
                        </a:lnTo>
                        <a:lnTo>
                          <a:pt x="3132" y="4192"/>
                        </a:lnTo>
                        <a:lnTo>
                          <a:pt x="3134" y="4194"/>
                        </a:lnTo>
                        <a:lnTo>
                          <a:pt x="3138" y="4192"/>
                        </a:lnTo>
                        <a:close/>
                        <a:moveTo>
                          <a:pt x="3386" y="4736"/>
                        </a:moveTo>
                        <a:lnTo>
                          <a:pt x="3386" y="4736"/>
                        </a:lnTo>
                        <a:lnTo>
                          <a:pt x="3388" y="4742"/>
                        </a:lnTo>
                        <a:lnTo>
                          <a:pt x="3392" y="4742"/>
                        </a:lnTo>
                        <a:lnTo>
                          <a:pt x="3396" y="4740"/>
                        </a:lnTo>
                        <a:lnTo>
                          <a:pt x="3398" y="4736"/>
                        </a:lnTo>
                        <a:lnTo>
                          <a:pt x="3402" y="4732"/>
                        </a:lnTo>
                        <a:lnTo>
                          <a:pt x="3404" y="4726"/>
                        </a:lnTo>
                        <a:lnTo>
                          <a:pt x="3404" y="4720"/>
                        </a:lnTo>
                        <a:lnTo>
                          <a:pt x="3404" y="4714"/>
                        </a:lnTo>
                        <a:lnTo>
                          <a:pt x="3400" y="4712"/>
                        </a:lnTo>
                        <a:lnTo>
                          <a:pt x="3398" y="4712"/>
                        </a:lnTo>
                        <a:lnTo>
                          <a:pt x="3394" y="4714"/>
                        </a:lnTo>
                        <a:lnTo>
                          <a:pt x="3392" y="4718"/>
                        </a:lnTo>
                        <a:lnTo>
                          <a:pt x="3388" y="4726"/>
                        </a:lnTo>
                        <a:lnTo>
                          <a:pt x="3386" y="4736"/>
                        </a:lnTo>
                        <a:close/>
                        <a:moveTo>
                          <a:pt x="3378" y="4912"/>
                        </a:moveTo>
                        <a:lnTo>
                          <a:pt x="3378" y="4912"/>
                        </a:lnTo>
                        <a:lnTo>
                          <a:pt x="3374" y="4908"/>
                        </a:lnTo>
                        <a:lnTo>
                          <a:pt x="3370" y="4906"/>
                        </a:lnTo>
                        <a:lnTo>
                          <a:pt x="3364" y="4904"/>
                        </a:lnTo>
                        <a:lnTo>
                          <a:pt x="3362" y="4904"/>
                        </a:lnTo>
                        <a:lnTo>
                          <a:pt x="3358" y="4906"/>
                        </a:lnTo>
                        <a:lnTo>
                          <a:pt x="3356" y="4908"/>
                        </a:lnTo>
                        <a:lnTo>
                          <a:pt x="3354" y="4912"/>
                        </a:lnTo>
                        <a:lnTo>
                          <a:pt x="3354" y="4916"/>
                        </a:lnTo>
                        <a:lnTo>
                          <a:pt x="3354" y="4922"/>
                        </a:lnTo>
                        <a:lnTo>
                          <a:pt x="3358" y="4924"/>
                        </a:lnTo>
                        <a:lnTo>
                          <a:pt x="3366" y="4922"/>
                        </a:lnTo>
                        <a:lnTo>
                          <a:pt x="3382" y="4922"/>
                        </a:lnTo>
                        <a:lnTo>
                          <a:pt x="3384" y="4922"/>
                        </a:lnTo>
                        <a:lnTo>
                          <a:pt x="3384" y="4920"/>
                        </a:lnTo>
                        <a:lnTo>
                          <a:pt x="3378" y="4912"/>
                        </a:lnTo>
                        <a:close/>
                        <a:moveTo>
                          <a:pt x="3378" y="5236"/>
                        </a:moveTo>
                        <a:lnTo>
                          <a:pt x="3378" y="5236"/>
                        </a:lnTo>
                        <a:lnTo>
                          <a:pt x="3374" y="5234"/>
                        </a:lnTo>
                        <a:lnTo>
                          <a:pt x="3370" y="5234"/>
                        </a:lnTo>
                        <a:lnTo>
                          <a:pt x="3368" y="5236"/>
                        </a:lnTo>
                        <a:lnTo>
                          <a:pt x="3372" y="5240"/>
                        </a:lnTo>
                        <a:lnTo>
                          <a:pt x="3376" y="5242"/>
                        </a:lnTo>
                        <a:lnTo>
                          <a:pt x="3380" y="5240"/>
                        </a:lnTo>
                        <a:lnTo>
                          <a:pt x="3380" y="5238"/>
                        </a:lnTo>
                        <a:lnTo>
                          <a:pt x="3378" y="5236"/>
                        </a:lnTo>
                        <a:close/>
                        <a:moveTo>
                          <a:pt x="3444" y="5230"/>
                        </a:moveTo>
                        <a:lnTo>
                          <a:pt x="3444" y="5230"/>
                        </a:lnTo>
                        <a:lnTo>
                          <a:pt x="3448" y="5232"/>
                        </a:lnTo>
                        <a:lnTo>
                          <a:pt x="3450" y="5230"/>
                        </a:lnTo>
                        <a:lnTo>
                          <a:pt x="3452" y="5228"/>
                        </a:lnTo>
                        <a:lnTo>
                          <a:pt x="3452" y="5224"/>
                        </a:lnTo>
                        <a:lnTo>
                          <a:pt x="3448" y="5220"/>
                        </a:lnTo>
                        <a:lnTo>
                          <a:pt x="3442" y="5218"/>
                        </a:lnTo>
                        <a:lnTo>
                          <a:pt x="3440" y="5220"/>
                        </a:lnTo>
                        <a:lnTo>
                          <a:pt x="3442" y="5224"/>
                        </a:lnTo>
                        <a:lnTo>
                          <a:pt x="3444" y="5230"/>
                        </a:lnTo>
                        <a:close/>
                        <a:moveTo>
                          <a:pt x="3364" y="4876"/>
                        </a:moveTo>
                        <a:lnTo>
                          <a:pt x="3364" y="4876"/>
                        </a:lnTo>
                        <a:lnTo>
                          <a:pt x="3364" y="4878"/>
                        </a:lnTo>
                        <a:lnTo>
                          <a:pt x="3366" y="4880"/>
                        </a:lnTo>
                        <a:lnTo>
                          <a:pt x="3370" y="4882"/>
                        </a:lnTo>
                        <a:lnTo>
                          <a:pt x="3372" y="4880"/>
                        </a:lnTo>
                        <a:lnTo>
                          <a:pt x="3374" y="4876"/>
                        </a:lnTo>
                        <a:lnTo>
                          <a:pt x="3372" y="4874"/>
                        </a:lnTo>
                        <a:lnTo>
                          <a:pt x="3368" y="4874"/>
                        </a:lnTo>
                        <a:lnTo>
                          <a:pt x="3364" y="4876"/>
                        </a:lnTo>
                        <a:close/>
                        <a:moveTo>
                          <a:pt x="3374" y="5022"/>
                        </a:moveTo>
                        <a:lnTo>
                          <a:pt x="3374" y="5022"/>
                        </a:lnTo>
                        <a:lnTo>
                          <a:pt x="3378" y="5024"/>
                        </a:lnTo>
                        <a:lnTo>
                          <a:pt x="3384" y="5022"/>
                        </a:lnTo>
                        <a:lnTo>
                          <a:pt x="3388" y="5018"/>
                        </a:lnTo>
                        <a:lnTo>
                          <a:pt x="3390" y="5012"/>
                        </a:lnTo>
                        <a:lnTo>
                          <a:pt x="3390" y="5010"/>
                        </a:lnTo>
                        <a:lnTo>
                          <a:pt x="3388" y="5010"/>
                        </a:lnTo>
                        <a:lnTo>
                          <a:pt x="3382" y="5012"/>
                        </a:lnTo>
                        <a:lnTo>
                          <a:pt x="3376" y="5018"/>
                        </a:lnTo>
                        <a:lnTo>
                          <a:pt x="3374" y="5020"/>
                        </a:lnTo>
                        <a:lnTo>
                          <a:pt x="3374" y="5022"/>
                        </a:lnTo>
                        <a:close/>
                        <a:moveTo>
                          <a:pt x="3412" y="3200"/>
                        </a:moveTo>
                        <a:lnTo>
                          <a:pt x="3412" y="3200"/>
                        </a:lnTo>
                        <a:lnTo>
                          <a:pt x="3408" y="3200"/>
                        </a:lnTo>
                        <a:lnTo>
                          <a:pt x="3406" y="3202"/>
                        </a:lnTo>
                        <a:lnTo>
                          <a:pt x="3404" y="3206"/>
                        </a:lnTo>
                        <a:lnTo>
                          <a:pt x="3406" y="3208"/>
                        </a:lnTo>
                        <a:lnTo>
                          <a:pt x="3408" y="3208"/>
                        </a:lnTo>
                        <a:lnTo>
                          <a:pt x="3414" y="3206"/>
                        </a:lnTo>
                        <a:lnTo>
                          <a:pt x="3416" y="3204"/>
                        </a:lnTo>
                        <a:lnTo>
                          <a:pt x="3416" y="3202"/>
                        </a:lnTo>
                        <a:lnTo>
                          <a:pt x="3412" y="3200"/>
                        </a:lnTo>
                        <a:close/>
                        <a:moveTo>
                          <a:pt x="3402" y="3084"/>
                        </a:moveTo>
                        <a:lnTo>
                          <a:pt x="3402" y="3084"/>
                        </a:lnTo>
                        <a:lnTo>
                          <a:pt x="3400" y="3088"/>
                        </a:lnTo>
                        <a:lnTo>
                          <a:pt x="3398" y="3092"/>
                        </a:lnTo>
                        <a:lnTo>
                          <a:pt x="3400" y="3096"/>
                        </a:lnTo>
                        <a:lnTo>
                          <a:pt x="3402" y="3098"/>
                        </a:lnTo>
                        <a:lnTo>
                          <a:pt x="3404" y="3096"/>
                        </a:lnTo>
                        <a:lnTo>
                          <a:pt x="3406" y="3092"/>
                        </a:lnTo>
                        <a:lnTo>
                          <a:pt x="3406" y="3088"/>
                        </a:lnTo>
                        <a:lnTo>
                          <a:pt x="3406" y="3084"/>
                        </a:lnTo>
                        <a:lnTo>
                          <a:pt x="3404" y="3084"/>
                        </a:lnTo>
                        <a:lnTo>
                          <a:pt x="3402" y="3084"/>
                        </a:lnTo>
                        <a:close/>
                        <a:moveTo>
                          <a:pt x="3416" y="3464"/>
                        </a:moveTo>
                        <a:lnTo>
                          <a:pt x="3416" y="3464"/>
                        </a:lnTo>
                        <a:lnTo>
                          <a:pt x="3420" y="3466"/>
                        </a:lnTo>
                        <a:lnTo>
                          <a:pt x="3422" y="3464"/>
                        </a:lnTo>
                        <a:lnTo>
                          <a:pt x="3422" y="3460"/>
                        </a:lnTo>
                        <a:lnTo>
                          <a:pt x="3420" y="3454"/>
                        </a:lnTo>
                        <a:lnTo>
                          <a:pt x="3418" y="3452"/>
                        </a:lnTo>
                        <a:lnTo>
                          <a:pt x="3416" y="3454"/>
                        </a:lnTo>
                        <a:lnTo>
                          <a:pt x="3414" y="3458"/>
                        </a:lnTo>
                        <a:lnTo>
                          <a:pt x="3416" y="3464"/>
                        </a:lnTo>
                        <a:close/>
                        <a:moveTo>
                          <a:pt x="2806" y="3776"/>
                        </a:moveTo>
                        <a:lnTo>
                          <a:pt x="2806" y="3776"/>
                        </a:lnTo>
                        <a:lnTo>
                          <a:pt x="2810" y="3778"/>
                        </a:lnTo>
                        <a:lnTo>
                          <a:pt x="2814" y="3778"/>
                        </a:lnTo>
                        <a:lnTo>
                          <a:pt x="2816" y="3776"/>
                        </a:lnTo>
                        <a:lnTo>
                          <a:pt x="2818" y="3774"/>
                        </a:lnTo>
                        <a:lnTo>
                          <a:pt x="2820" y="3768"/>
                        </a:lnTo>
                        <a:lnTo>
                          <a:pt x="2818" y="3762"/>
                        </a:lnTo>
                        <a:lnTo>
                          <a:pt x="2820" y="3758"/>
                        </a:lnTo>
                        <a:lnTo>
                          <a:pt x="2820" y="3754"/>
                        </a:lnTo>
                        <a:lnTo>
                          <a:pt x="2820" y="3752"/>
                        </a:lnTo>
                        <a:lnTo>
                          <a:pt x="2818" y="3752"/>
                        </a:lnTo>
                        <a:lnTo>
                          <a:pt x="2814" y="3752"/>
                        </a:lnTo>
                        <a:lnTo>
                          <a:pt x="2812" y="3752"/>
                        </a:lnTo>
                        <a:lnTo>
                          <a:pt x="2814" y="3752"/>
                        </a:lnTo>
                        <a:lnTo>
                          <a:pt x="2814" y="3750"/>
                        </a:lnTo>
                        <a:lnTo>
                          <a:pt x="2812" y="3748"/>
                        </a:lnTo>
                        <a:lnTo>
                          <a:pt x="2810" y="3750"/>
                        </a:lnTo>
                        <a:lnTo>
                          <a:pt x="2808" y="3752"/>
                        </a:lnTo>
                        <a:lnTo>
                          <a:pt x="2808" y="3756"/>
                        </a:lnTo>
                        <a:lnTo>
                          <a:pt x="2806" y="3758"/>
                        </a:lnTo>
                        <a:lnTo>
                          <a:pt x="2802" y="3760"/>
                        </a:lnTo>
                        <a:lnTo>
                          <a:pt x="2802" y="3766"/>
                        </a:lnTo>
                        <a:lnTo>
                          <a:pt x="2802" y="3774"/>
                        </a:lnTo>
                        <a:lnTo>
                          <a:pt x="2800" y="3774"/>
                        </a:lnTo>
                        <a:lnTo>
                          <a:pt x="2802" y="3774"/>
                        </a:lnTo>
                        <a:lnTo>
                          <a:pt x="2804" y="3774"/>
                        </a:lnTo>
                        <a:lnTo>
                          <a:pt x="2806" y="3776"/>
                        </a:lnTo>
                        <a:close/>
                        <a:moveTo>
                          <a:pt x="3380" y="3090"/>
                        </a:moveTo>
                        <a:lnTo>
                          <a:pt x="3380" y="3090"/>
                        </a:lnTo>
                        <a:lnTo>
                          <a:pt x="3378" y="3088"/>
                        </a:lnTo>
                        <a:lnTo>
                          <a:pt x="3376" y="3086"/>
                        </a:lnTo>
                        <a:lnTo>
                          <a:pt x="3372" y="3088"/>
                        </a:lnTo>
                        <a:lnTo>
                          <a:pt x="3370" y="3090"/>
                        </a:lnTo>
                        <a:lnTo>
                          <a:pt x="3370" y="3092"/>
                        </a:lnTo>
                        <a:lnTo>
                          <a:pt x="3376" y="3096"/>
                        </a:lnTo>
                        <a:lnTo>
                          <a:pt x="3378" y="3096"/>
                        </a:lnTo>
                        <a:lnTo>
                          <a:pt x="3380" y="3096"/>
                        </a:lnTo>
                        <a:lnTo>
                          <a:pt x="3380" y="3090"/>
                        </a:lnTo>
                        <a:close/>
                        <a:moveTo>
                          <a:pt x="3918" y="2740"/>
                        </a:moveTo>
                        <a:lnTo>
                          <a:pt x="3918" y="2740"/>
                        </a:lnTo>
                        <a:lnTo>
                          <a:pt x="3918" y="2736"/>
                        </a:lnTo>
                        <a:lnTo>
                          <a:pt x="3918" y="2734"/>
                        </a:lnTo>
                        <a:lnTo>
                          <a:pt x="3914" y="2732"/>
                        </a:lnTo>
                        <a:lnTo>
                          <a:pt x="3908" y="2730"/>
                        </a:lnTo>
                        <a:lnTo>
                          <a:pt x="3902" y="2728"/>
                        </a:lnTo>
                        <a:lnTo>
                          <a:pt x="3900" y="2726"/>
                        </a:lnTo>
                        <a:lnTo>
                          <a:pt x="3898" y="2728"/>
                        </a:lnTo>
                        <a:lnTo>
                          <a:pt x="3894" y="2736"/>
                        </a:lnTo>
                        <a:lnTo>
                          <a:pt x="3894" y="2740"/>
                        </a:lnTo>
                        <a:lnTo>
                          <a:pt x="3894" y="2744"/>
                        </a:lnTo>
                        <a:lnTo>
                          <a:pt x="3898" y="2746"/>
                        </a:lnTo>
                        <a:lnTo>
                          <a:pt x="3902" y="2744"/>
                        </a:lnTo>
                        <a:lnTo>
                          <a:pt x="3906" y="2744"/>
                        </a:lnTo>
                        <a:lnTo>
                          <a:pt x="3910" y="2746"/>
                        </a:lnTo>
                        <a:lnTo>
                          <a:pt x="3910" y="2748"/>
                        </a:lnTo>
                        <a:lnTo>
                          <a:pt x="3912" y="2752"/>
                        </a:lnTo>
                        <a:lnTo>
                          <a:pt x="3908" y="2760"/>
                        </a:lnTo>
                        <a:lnTo>
                          <a:pt x="3906" y="2762"/>
                        </a:lnTo>
                        <a:lnTo>
                          <a:pt x="3904" y="2760"/>
                        </a:lnTo>
                        <a:lnTo>
                          <a:pt x="3900" y="2758"/>
                        </a:lnTo>
                        <a:lnTo>
                          <a:pt x="3898" y="2760"/>
                        </a:lnTo>
                        <a:lnTo>
                          <a:pt x="3894" y="2762"/>
                        </a:lnTo>
                        <a:lnTo>
                          <a:pt x="3890" y="2764"/>
                        </a:lnTo>
                        <a:lnTo>
                          <a:pt x="3888" y="2762"/>
                        </a:lnTo>
                        <a:lnTo>
                          <a:pt x="3888" y="2756"/>
                        </a:lnTo>
                        <a:lnTo>
                          <a:pt x="3886" y="2746"/>
                        </a:lnTo>
                        <a:lnTo>
                          <a:pt x="3884" y="2742"/>
                        </a:lnTo>
                        <a:lnTo>
                          <a:pt x="3880" y="2740"/>
                        </a:lnTo>
                        <a:lnTo>
                          <a:pt x="3878" y="2742"/>
                        </a:lnTo>
                        <a:lnTo>
                          <a:pt x="3876" y="2744"/>
                        </a:lnTo>
                        <a:lnTo>
                          <a:pt x="3874" y="2750"/>
                        </a:lnTo>
                        <a:lnTo>
                          <a:pt x="3874" y="2758"/>
                        </a:lnTo>
                        <a:lnTo>
                          <a:pt x="3872" y="2764"/>
                        </a:lnTo>
                        <a:lnTo>
                          <a:pt x="3870" y="2768"/>
                        </a:lnTo>
                        <a:lnTo>
                          <a:pt x="3866" y="2768"/>
                        </a:lnTo>
                        <a:lnTo>
                          <a:pt x="3862" y="2770"/>
                        </a:lnTo>
                        <a:lnTo>
                          <a:pt x="3858" y="2770"/>
                        </a:lnTo>
                        <a:lnTo>
                          <a:pt x="3856" y="2772"/>
                        </a:lnTo>
                        <a:lnTo>
                          <a:pt x="3856" y="2776"/>
                        </a:lnTo>
                        <a:lnTo>
                          <a:pt x="3856" y="2786"/>
                        </a:lnTo>
                        <a:lnTo>
                          <a:pt x="3858" y="2796"/>
                        </a:lnTo>
                        <a:lnTo>
                          <a:pt x="3860" y="2802"/>
                        </a:lnTo>
                        <a:lnTo>
                          <a:pt x="3858" y="2806"/>
                        </a:lnTo>
                        <a:lnTo>
                          <a:pt x="3856" y="2808"/>
                        </a:lnTo>
                        <a:lnTo>
                          <a:pt x="3852" y="2810"/>
                        </a:lnTo>
                        <a:lnTo>
                          <a:pt x="3850" y="2812"/>
                        </a:lnTo>
                        <a:lnTo>
                          <a:pt x="3850" y="2814"/>
                        </a:lnTo>
                        <a:lnTo>
                          <a:pt x="3850" y="2816"/>
                        </a:lnTo>
                        <a:lnTo>
                          <a:pt x="3852" y="2818"/>
                        </a:lnTo>
                        <a:lnTo>
                          <a:pt x="3854" y="2818"/>
                        </a:lnTo>
                        <a:lnTo>
                          <a:pt x="3858" y="2820"/>
                        </a:lnTo>
                        <a:lnTo>
                          <a:pt x="3860" y="2824"/>
                        </a:lnTo>
                        <a:lnTo>
                          <a:pt x="3860" y="2832"/>
                        </a:lnTo>
                        <a:lnTo>
                          <a:pt x="3858" y="2846"/>
                        </a:lnTo>
                        <a:lnTo>
                          <a:pt x="3854" y="2866"/>
                        </a:lnTo>
                        <a:lnTo>
                          <a:pt x="3850" y="2884"/>
                        </a:lnTo>
                        <a:lnTo>
                          <a:pt x="3844" y="2896"/>
                        </a:lnTo>
                        <a:lnTo>
                          <a:pt x="3840" y="2904"/>
                        </a:lnTo>
                        <a:lnTo>
                          <a:pt x="3834" y="2912"/>
                        </a:lnTo>
                        <a:lnTo>
                          <a:pt x="3822" y="2926"/>
                        </a:lnTo>
                        <a:lnTo>
                          <a:pt x="3808" y="2942"/>
                        </a:lnTo>
                        <a:lnTo>
                          <a:pt x="3802" y="2952"/>
                        </a:lnTo>
                        <a:lnTo>
                          <a:pt x="3794" y="2960"/>
                        </a:lnTo>
                        <a:lnTo>
                          <a:pt x="3788" y="2964"/>
                        </a:lnTo>
                        <a:lnTo>
                          <a:pt x="3782" y="2968"/>
                        </a:lnTo>
                        <a:lnTo>
                          <a:pt x="3768" y="2974"/>
                        </a:lnTo>
                        <a:lnTo>
                          <a:pt x="3760" y="2978"/>
                        </a:lnTo>
                        <a:lnTo>
                          <a:pt x="3752" y="2984"/>
                        </a:lnTo>
                        <a:lnTo>
                          <a:pt x="3742" y="2990"/>
                        </a:lnTo>
                        <a:lnTo>
                          <a:pt x="3742" y="2988"/>
                        </a:lnTo>
                        <a:lnTo>
                          <a:pt x="3742" y="2986"/>
                        </a:lnTo>
                        <a:lnTo>
                          <a:pt x="3744" y="2978"/>
                        </a:lnTo>
                        <a:lnTo>
                          <a:pt x="3744" y="2974"/>
                        </a:lnTo>
                        <a:lnTo>
                          <a:pt x="3740" y="2970"/>
                        </a:lnTo>
                        <a:lnTo>
                          <a:pt x="3740" y="2968"/>
                        </a:lnTo>
                        <a:lnTo>
                          <a:pt x="3740" y="2966"/>
                        </a:lnTo>
                        <a:lnTo>
                          <a:pt x="3748" y="2960"/>
                        </a:lnTo>
                        <a:lnTo>
                          <a:pt x="3754" y="2952"/>
                        </a:lnTo>
                        <a:lnTo>
                          <a:pt x="3756" y="2948"/>
                        </a:lnTo>
                        <a:lnTo>
                          <a:pt x="3754" y="2944"/>
                        </a:lnTo>
                        <a:lnTo>
                          <a:pt x="3752" y="2944"/>
                        </a:lnTo>
                        <a:lnTo>
                          <a:pt x="3748" y="2944"/>
                        </a:lnTo>
                        <a:lnTo>
                          <a:pt x="3738" y="2948"/>
                        </a:lnTo>
                        <a:lnTo>
                          <a:pt x="3734" y="2952"/>
                        </a:lnTo>
                        <a:lnTo>
                          <a:pt x="3730" y="2956"/>
                        </a:lnTo>
                        <a:lnTo>
                          <a:pt x="3728" y="2962"/>
                        </a:lnTo>
                        <a:lnTo>
                          <a:pt x="3730" y="2966"/>
                        </a:lnTo>
                        <a:lnTo>
                          <a:pt x="3730" y="2976"/>
                        </a:lnTo>
                        <a:lnTo>
                          <a:pt x="3728" y="2986"/>
                        </a:lnTo>
                        <a:lnTo>
                          <a:pt x="3722" y="2996"/>
                        </a:lnTo>
                        <a:lnTo>
                          <a:pt x="3716" y="3006"/>
                        </a:lnTo>
                        <a:lnTo>
                          <a:pt x="3704" y="3022"/>
                        </a:lnTo>
                        <a:lnTo>
                          <a:pt x="3700" y="3026"/>
                        </a:lnTo>
                        <a:lnTo>
                          <a:pt x="3698" y="3030"/>
                        </a:lnTo>
                        <a:lnTo>
                          <a:pt x="3700" y="3036"/>
                        </a:lnTo>
                        <a:lnTo>
                          <a:pt x="3700" y="3044"/>
                        </a:lnTo>
                        <a:lnTo>
                          <a:pt x="3698" y="3046"/>
                        </a:lnTo>
                        <a:lnTo>
                          <a:pt x="3694" y="3050"/>
                        </a:lnTo>
                        <a:lnTo>
                          <a:pt x="3690" y="3052"/>
                        </a:lnTo>
                        <a:lnTo>
                          <a:pt x="3682" y="3054"/>
                        </a:lnTo>
                        <a:lnTo>
                          <a:pt x="3676" y="3054"/>
                        </a:lnTo>
                        <a:lnTo>
                          <a:pt x="3672" y="3052"/>
                        </a:lnTo>
                        <a:lnTo>
                          <a:pt x="3672" y="3048"/>
                        </a:lnTo>
                        <a:lnTo>
                          <a:pt x="3674" y="3044"/>
                        </a:lnTo>
                        <a:lnTo>
                          <a:pt x="3672" y="3042"/>
                        </a:lnTo>
                        <a:lnTo>
                          <a:pt x="3668" y="3040"/>
                        </a:lnTo>
                        <a:lnTo>
                          <a:pt x="3662" y="3042"/>
                        </a:lnTo>
                        <a:lnTo>
                          <a:pt x="3652" y="3044"/>
                        </a:lnTo>
                        <a:lnTo>
                          <a:pt x="3626" y="3052"/>
                        </a:lnTo>
                        <a:lnTo>
                          <a:pt x="3614" y="3056"/>
                        </a:lnTo>
                        <a:lnTo>
                          <a:pt x="3602" y="3058"/>
                        </a:lnTo>
                        <a:lnTo>
                          <a:pt x="3594" y="3058"/>
                        </a:lnTo>
                        <a:lnTo>
                          <a:pt x="3592" y="3056"/>
                        </a:lnTo>
                        <a:lnTo>
                          <a:pt x="3590" y="3054"/>
                        </a:lnTo>
                        <a:lnTo>
                          <a:pt x="3588" y="3050"/>
                        </a:lnTo>
                        <a:lnTo>
                          <a:pt x="3584" y="3050"/>
                        </a:lnTo>
                        <a:lnTo>
                          <a:pt x="3580" y="3050"/>
                        </a:lnTo>
                        <a:lnTo>
                          <a:pt x="3574" y="3052"/>
                        </a:lnTo>
                        <a:lnTo>
                          <a:pt x="3562" y="3062"/>
                        </a:lnTo>
                        <a:lnTo>
                          <a:pt x="3548" y="3080"/>
                        </a:lnTo>
                        <a:lnTo>
                          <a:pt x="3542" y="3088"/>
                        </a:lnTo>
                        <a:lnTo>
                          <a:pt x="3536" y="3092"/>
                        </a:lnTo>
                        <a:lnTo>
                          <a:pt x="3530" y="3096"/>
                        </a:lnTo>
                        <a:lnTo>
                          <a:pt x="3524" y="3098"/>
                        </a:lnTo>
                        <a:lnTo>
                          <a:pt x="3518" y="3106"/>
                        </a:lnTo>
                        <a:lnTo>
                          <a:pt x="3514" y="3112"/>
                        </a:lnTo>
                        <a:lnTo>
                          <a:pt x="3510" y="3114"/>
                        </a:lnTo>
                        <a:lnTo>
                          <a:pt x="3502" y="3114"/>
                        </a:lnTo>
                        <a:lnTo>
                          <a:pt x="3500" y="3116"/>
                        </a:lnTo>
                        <a:lnTo>
                          <a:pt x="3498" y="3116"/>
                        </a:lnTo>
                        <a:lnTo>
                          <a:pt x="3496" y="3120"/>
                        </a:lnTo>
                        <a:lnTo>
                          <a:pt x="3496" y="3126"/>
                        </a:lnTo>
                        <a:lnTo>
                          <a:pt x="3496" y="3132"/>
                        </a:lnTo>
                        <a:lnTo>
                          <a:pt x="3500" y="3136"/>
                        </a:lnTo>
                        <a:lnTo>
                          <a:pt x="3504" y="3136"/>
                        </a:lnTo>
                        <a:lnTo>
                          <a:pt x="3508" y="3136"/>
                        </a:lnTo>
                        <a:lnTo>
                          <a:pt x="3522" y="3134"/>
                        </a:lnTo>
                        <a:lnTo>
                          <a:pt x="3528" y="3134"/>
                        </a:lnTo>
                        <a:lnTo>
                          <a:pt x="3536" y="3138"/>
                        </a:lnTo>
                        <a:lnTo>
                          <a:pt x="3542" y="3140"/>
                        </a:lnTo>
                        <a:lnTo>
                          <a:pt x="3544" y="3140"/>
                        </a:lnTo>
                        <a:lnTo>
                          <a:pt x="3546" y="3138"/>
                        </a:lnTo>
                        <a:lnTo>
                          <a:pt x="3546" y="3134"/>
                        </a:lnTo>
                        <a:lnTo>
                          <a:pt x="3546" y="3124"/>
                        </a:lnTo>
                        <a:lnTo>
                          <a:pt x="3548" y="3120"/>
                        </a:lnTo>
                        <a:lnTo>
                          <a:pt x="3550" y="3118"/>
                        </a:lnTo>
                        <a:lnTo>
                          <a:pt x="3556" y="3116"/>
                        </a:lnTo>
                        <a:lnTo>
                          <a:pt x="3558" y="3118"/>
                        </a:lnTo>
                        <a:lnTo>
                          <a:pt x="3562" y="3120"/>
                        </a:lnTo>
                        <a:lnTo>
                          <a:pt x="3570" y="3120"/>
                        </a:lnTo>
                        <a:lnTo>
                          <a:pt x="3596" y="3116"/>
                        </a:lnTo>
                        <a:lnTo>
                          <a:pt x="3620" y="3108"/>
                        </a:lnTo>
                        <a:lnTo>
                          <a:pt x="3626" y="3104"/>
                        </a:lnTo>
                        <a:lnTo>
                          <a:pt x="3630" y="3102"/>
                        </a:lnTo>
                        <a:lnTo>
                          <a:pt x="3632" y="3098"/>
                        </a:lnTo>
                        <a:lnTo>
                          <a:pt x="3632" y="3096"/>
                        </a:lnTo>
                        <a:lnTo>
                          <a:pt x="3636" y="3096"/>
                        </a:lnTo>
                        <a:lnTo>
                          <a:pt x="3648" y="3098"/>
                        </a:lnTo>
                        <a:lnTo>
                          <a:pt x="3656" y="3100"/>
                        </a:lnTo>
                        <a:lnTo>
                          <a:pt x="3662" y="3100"/>
                        </a:lnTo>
                        <a:lnTo>
                          <a:pt x="3670" y="3098"/>
                        </a:lnTo>
                        <a:lnTo>
                          <a:pt x="3674" y="3098"/>
                        </a:lnTo>
                        <a:lnTo>
                          <a:pt x="3676" y="3102"/>
                        </a:lnTo>
                        <a:lnTo>
                          <a:pt x="3678" y="3106"/>
                        </a:lnTo>
                        <a:lnTo>
                          <a:pt x="3676" y="3110"/>
                        </a:lnTo>
                        <a:lnTo>
                          <a:pt x="3672" y="3114"/>
                        </a:lnTo>
                        <a:lnTo>
                          <a:pt x="3666" y="3118"/>
                        </a:lnTo>
                        <a:lnTo>
                          <a:pt x="3666" y="3120"/>
                        </a:lnTo>
                        <a:lnTo>
                          <a:pt x="3666" y="3124"/>
                        </a:lnTo>
                        <a:lnTo>
                          <a:pt x="3666" y="3130"/>
                        </a:lnTo>
                        <a:lnTo>
                          <a:pt x="3664" y="3136"/>
                        </a:lnTo>
                        <a:lnTo>
                          <a:pt x="3664" y="3142"/>
                        </a:lnTo>
                        <a:lnTo>
                          <a:pt x="3664" y="3144"/>
                        </a:lnTo>
                        <a:lnTo>
                          <a:pt x="3668" y="3146"/>
                        </a:lnTo>
                        <a:lnTo>
                          <a:pt x="3674" y="3150"/>
                        </a:lnTo>
                        <a:lnTo>
                          <a:pt x="3674" y="3152"/>
                        </a:lnTo>
                        <a:lnTo>
                          <a:pt x="3676" y="3156"/>
                        </a:lnTo>
                        <a:lnTo>
                          <a:pt x="3684" y="3162"/>
                        </a:lnTo>
                        <a:lnTo>
                          <a:pt x="3684" y="3164"/>
                        </a:lnTo>
                        <a:lnTo>
                          <a:pt x="3688" y="3166"/>
                        </a:lnTo>
                        <a:lnTo>
                          <a:pt x="3692" y="3164"/>
                        </a:lnTo>
                        <a:lnTo>
                          <a:pt x="3696" y="3160"/>
                        </a:lnTo>
                        <a:lnTo>
                          <a:pt x="3700" y="3156"/>
                        </a:lnTo>
                        <a:lnTo>
                          <a:pt x="3716" y="3130"/>
                        </a:lnTo>
                        <a:lnTo>
                          <a:pt x="3720" y="3124"/>
                        </a:lnTo>
                        <a:lnTo>
                          <a:pt x="3724" y="3122"/>
                        </a:lnTo>
                        <a:lnTo>
                          <a:pt x="3734" y="3118"/>
                        </a:lnTo>
                        <a:lnTo>
                          <a:pt x="3738" y="3116"/>
                        </a:lnTo>
                        <a:lnTo>
                          <a:pt x="3738" y="3114"/>
                        </a:lnTo>
                        <a:lnTo>
                          <a:pt x="3736" y="3112"/>
                        </a:lnTo>
                        <a:lnTo>
                          <a:pt x="3730" y="3108"/>
                        </a:lnTo>
                        <a:lnTo>
                          <a:pt x="3724" y="3104"/>
                        </a:lnTo>
                        <a:lnTo>
                          <a:pt x="3722" y="3098"/>
                        </a:lnTo>
                        <a:lnTo>
                          <a:pt x="3722" y="3090"/>
                        </a:lnTo>
                        <a:lnTo>
                          <a:pt x="3724" y="3086"/>
                        </a:lnTo>
                        <a:lnTo>
                          <a:pt x="3728" y="3082"/>
                        </a:lnTo>
                        <a:lnTo>
                          <a:pt x="3732" y="3080"/>
                        </a:lnTo>
                        <a:lnTo>
                          <a:pt x="3734" y="3082"/>
                        </a:lnTo>
                        <a:lnTo>
                          <a:pt x="3734" y="3086"/>
                        </a:lnTo>
                        <a:lnTo>
                          <a:pt x="3736" y="3092"/>
                        </a:lnTo>
                        <a:lnTo>
                          <a:pt x="3738" y="3094"/>
                        </a:lnTo>
                        <a:lnTo>
                          <a:pt x="3742" y="3096"/>
                        </a:lnTo>
                        <a:lnTo>
                          <a:pt x="3746" y="3096"/>
                        </a:lnTo>
                        <a:lnTo>
                          <a:pt x="3750" y="3096"/>
                        </a:lnTo>
                        <a:lnTo>
                          <a:pt x="3746" y="3100"/>
                        </a:lnTo>
                        <a:lnTo>
                          <a:pt x="3742" y="3104"/>
                        </a:lnTo>
                        <a:lnTo>
                          <a:pt x="3750" y="3104"/>
                        </a:lnTo>
                        <a:lnTo>
                          <a:pt x="3762" y="3102"/>
                        </a:lnTo>
                        <a:lnTo>
                          <a:pt x="3774" y="3102"/>
                        </a:lnTo>
                        <a:lnTo>
                          <a:pt x="3782" y="3104"/>
                        </a:lnTo>
                        <a:lnTo>
                          <a:pt x="3786" y="3104"/>
                        </a:lnTo>
                        <a:lnTo>
                          <a:pt x="3788" y="3100"/>
                        </a:lnTo>
                        <a:lnTo>
                          <a:pt x="3792" y="3092"/>
                        </a:lnTo>
                        <a:lnTo>
                          <a:pt x="3800" y="3082"/>
                        </a:lnTo>
                        <a:lnTo>
                          <a:pt x="3806" y="3076"/>
                        </a:lnTo>
                        <a:lnTo>
                          <a:pt x="3810" y="3076"/>
                        </a:lnTo>
                        <a:lnTo>
                          <a:pt x="3810" y="3078"/>
                        </a:lnTo>
                        <a:lnTo>
                          <a:pt x="3812" y="3082"/>
                        </a:lnTo>
                        <a:lnTo>
                          <a:pt x="3810" y="3090"/>
                        </a:lnTo>
                        <a:lnTo>
                          <a:pt x="3810" y="3096"/>
                        </a:lnTo>
                        <a:lnTo>
                          <a:pt x="3810" y="3102"/>
                        </a:lnTo>
                        <a:lnTo>
                          <a:pt x="3812" y="3104"/>
                        </a:lnTo>
                        <a:lnTo>
                          <a:pt x="3814" y="3104"/>
                        </a:lnTo>
                        <a:lnTo>
                          <a:pt x="3820" y="3098"/>
                        </a:lnTo>
                        <a:lnTo>
                          <a:pt x="3824" y="3086"/>
                        </a:lnTo>
                        <a:lnTo>
                          <a:pt x="3826" y="3076"/>
                        </a:lnTo>
                        <a:lnTo>
                          <a:pt x="3828" y="3068"/>
                        </a:lnTo>
                        <a:lnTo>
                          <a:pt x="3830" y="3066"/>
                        </a:lnTo>
                        <a:lnTo>
                          <a:pt x="3834" y="3066"/>
                        </a:lnTo>
                        <a:lnTo>
                          <a:pt x="3842" y="3070"/>
                        </a:lnTo>
                        <a:lnTo>
                          <a:pt x="3848" y="3074"/>
                        </a:lnTo>
                        <a:lnTo>
                          <a:pt x="3848" y="3072"/>
                        </a:lnTo>
                        <a:lnTo>
                          <a:pt x="3848" y="3064"/>
                        </a:lnTo>
                        <a:lnTo>
                          <a:pt x="3848" y="3060"/>
                        </a:lnTo>
                        <a:lnTo>
                          <a:pt x="3850" y="3054"/>
                        </a:lnTo>
                        <a:lnTo>
                          <a:pt x="3852" y="3050"/>
                        </a:lnTo>
                        <a:lnTo>
                          <a:pt x="3856" y="3048"/>
                        </a:lnTo>
                        <a:lnTo>
                          <a:pt x="3862" y="3046"/>
                        </a:lnTo>
                        <a:lnTo>
                          <a:pt x="3864" y="3048"/>
                        </a:lnTo>
                        <a:lnTo>
                          <a:pt x="3864" y="3050"/>
                        </a:lnTo>
                        <a:lnTo>
                          <a:pt x="3864" y="3052"/>
                        </a:lnTo>
                        <a:lnTo>
                          <a:pt x="3862" y="3056"/>
                        </a:lnTo>
                        <a:lnTo>
                          <a:pt x="3858" y="3066"/>
                        </a:lnTo>
                        <a:lnTo>
                          <a:pt x="3854" y="3080"/>
                        </a:lnTo>
                        <a:lnTo>
                          <a:pt x="3854" y="3090"/>
                        </a:lnTo>
                        <a:lnTo>
                          <a:pt x="3856" y="3090"/>
                        </a:lnTo>
                        <a:lnTo>
                          <a:pt x="3860" y="3086"/>
                        </a:lnTo>
                        <a:lnTo>
                          <a:pt x="3864" y="3080"/>
                        </a:lnTo>
                        <a:lnTo>
                          <a:pt x="3866" y="3078"/>
                        </a:lnTo>
                        <a:lnTo>
                          <a:pt x="3872" y="3076"/>
                        </a:lnTo>
                        <a:lnTo>
                          <a:pt x="3874" y="3076"/>
                        </a:lnTo>
                        <a:lnTo>
                          <a:pt x="3876" y="3072"/>
                        </a:lnTo>
                        <a:lnTo>
                          <a:pt x="3878" y="3060"/>
                        </a:lnTo>
                        <a:lnTo>
                          <a:pt x="3880" y="3052"/>
                        </a:lnTo>
                        <a:lnTo>
                          <a:pt x="3886" y="3048"/>
                        </a:lnTo>
                        <a:lnTo>
                          <a:pt x="3890" y="3048"/>
                        </a:lnTo>
                        <a:lnTo>
                          <a:pt x="3894" y="3048"/>
                        </a:lnTo>
                        <a:lnTo>
                          <a:pt x="3898" y="3048"/>
                        </a:lnTo>
                        <a:lnTo>
                          <a:pt x="3900" y="3046"/>
                        </a:lnTo>
                        <a:lnTo>
                          <a:pt x="3898" y="3042"/>
                        </a:lnTo>
                        <a:lnTo>
                          <a:pt x="3892" y="3034"/>
                        </a:lnTo>
                        <a:lnTo>
                          <a:pt x="3888" y="3028"/>
                        </a:lnTo>
                        <a:lnTo>
                          <a:pt x="3886" y="3022"/>
                        </a:lnTo>
                        <a:lnTo>
                          <a:pt x="3884" y="3010"/>
                        </a:lnTo>
                        <a:lnTo>
                          <a:pt x="3886" y="3000"/>
                        </a:lnTo>
                        <a:lnTo>
                          <a:pt x="3892" y="2988"/>
                        </a:lnTo>
                        <a:lnTo>
                          <a:pt x="3896" y="2978"/>
                        </a:lnTo>
                        <a:lnTo>
                          <a:pt x="3902" y="2966"/>
                        </a:lnTo>
                        <a:lnTo>
                          <a:pt x="3902" y="2952"/>
                        </a:lnTo>
                        <a:lnTo>
                          <a:pt x="3900" y="2938"/>
                        </a:lnTo>
                        <a:lnTo>
                          <a:pt x="3898" y="2928"/>
                        </a:lnTo>
                        <a:lnTo>
                          <a:pt x="3898" y="2920"/>
                        </a:lnTo>
                        <a:lnTo>
                          <a:pt x="3898" y="2912"/>
                        </a:lnTo>
                        <a:lnTo>
                          <a:pt x="3900" y="2906"/>
                        </a:lnTo>
                        <a:lnTo>
                          <a:pt x="3904" y="2902"/>
                        </a:lnTo>
                        <a:lnTo>
                          <a:pt x="3908" y="2900"/>
                        </a:lnTo>
                        <a:lnTo>
                          <a:pt x="3912" y="2900"/>
                        </a:lnTo>
                        <a:lnTo>
                          <a:pt x="3918" y="2902"/>
                        </a:lnTo>
                        <a:lnTo>
                          <a:pt x="3922" y="2906"/>
                        </a:lnTo>
                        <a:lnTo>
                          <a:pt x="3924" y="2906"/>
                        </a:lnTo>
                        <a:lnTo>
                          <a:pt x="3924" y="2898"/>
                        </a:lnTo>
                        <a:lnTo>
                          <a:pt x="3924" y="2884"/>
                        </a:lnTo>
                        <a:lnTo>
                          <a:pt x="3926" y="2876"/>
                        </a:lnTo>
                        <a:lnTo>
                          <a:pt x="3930" y="2868"/>
                        </a:lnTo>
                        <a:lnTo>
                          <a:pt x="3936" y="2860"/>
                        </a:lnTo>
                        <a:lnTo>
                          <a:pt x="3940" y="2850"/>
                        </a:lnTo>
                        <a:lnTo>
                          <a:pt x="3942" y="2840"/>
                        </a:lnTo>
                        <a:lnTo>
                          <a:pt x="3944" y="2830"/>
                        </a:lnTo>
                        <a:lnTo>
                          <a:pt x="3942" y="2820"/>
                        </a:lnTo>
                        <a:lnTo>
                          <a:pt x="3940" y="2810"/>
                        </a:lnTo>
                        <a:lnTo>
                          <a:pt x="3936" y="2802"/>
                        </a:lnTo>
                        <a:lnTo>
                          <a:pt x="3932" y="2794"/>
                        </a:lnTo>
                        <a:lnTo>
                          <a:pt x="3926" y="2788"/>
                        </a:lnTo>
                        <a:lnTo>
                          <a:pt x="3922" y="2780"/>
                        </a:lnTo>
                        <a:lnTo>
                          <a:pt x="3918" y="2766"/>
                        </a:lnTo>
                        <a:lnTo>
                          <a:pt x="3918" y="2752"/>
                        </a:lnTo>
                        <a:lnTo>
                          <a:pt x="3918" y="2740"/>
                        </a:lnTo>
                        <a:close/>
                        <a:moveTo>
                          <a:pt x="3276" y="3612"/>
                        </a:moveTo>
                        <a:lnTo>
                          <a:pt x="3276" y="3612"/>
                        </a:lnTo>
                        <a:lnTo>
                          <a:pt x="3274" y="3610"/>
                        </a:lnTo>
                        <a:lnTo>
                          <a:pt x="3270" y="3612"/>
                        </a:lnTo>
                        <a:lnTo>
                          <a:pt x="3268" y="3614"/>
                        </a:lnTo>
                        <a:lnTo>
                          <a:pt x="3268" y="3618"/>
                        </a:lnTo>
                        <a:lnTo>
                          <a:pt x="3272" y="3618"/>
                        </a:lnTo>
                        <a:lnTo>
                          <a:pt x="3274" y="3618"/>
                        </a:lnTo>
                        <a:lnTo>
                          <a:pt x="3276" y="3614"/>
                        </a:lnTo>
                        <a:lnTo>
                          <a:pt x="3276" y="3612"/>
                        </a:lnTo>
                        <a:close/>
                        <a:moveTo>
                          <a:pt x="3322" y="3130"/>
                        </a:moveTo>
                        <a:lnTo>
                          <a:pt x="3322" y="3130"/>
                        </a:lnTo>
                        <a:lnTo>
                          <a:pt x="3324" y="3128"/>
                        </a:lnTo>
                        <a:lnTo>
                          <a:pt x="3322" y="3126"/>
                        </a:lnTo>
                        <a:lnTo>
                          <a:pt x="3318" y="3126"/>
                        </a:lnTo>
                        <a:lnTo>
                          <a:pt x="3316" y="3128"/>
                        </a:lnTo>
                        <a:lnTo>
                          <a:pt x="3318" y="3130"/>
                        </a:lnTo>
                        <a:lnTo>
                          <a:pt x="3320" y="3130"/>
                        </a:lnTo>
                        <a:lnTo>
                          <a:pt x="3322" y="3130"/>
                        </a:lnTo>
                        <a:close/>
                        <a:moveTo>
                          <a:pt x="3302" y="3176"/>
                        </a:moveTo>
                        <a:lnTo>
                          <a:pt x="3302" y="3176"/>
                        </a:lnTo>
                        <a:lnTo>
                          <a:pt x="3304" y="3178"/>
                        </a:lnTo>
                        <a:lnTo>
                          <a:pt x="3310" y="3178"/>
                        </a:lnTo>
                        <a:lnTo>
                          <a:pt x="3320" y="3176"/>
                        </a:lnTo>
                        <a:lnTo>
                          <a:pt x="3330" y="3170"/>
                        </a:lnTo>
                        <a:lnTo>
                          <a:pt x="3334" y="3166"/>
                        </a:lnTo>
                        <a:lnTo>
                          <a:pt x="3334" y="3162"/>
                        </a:lnTo>
                        <a:lnTo>
                          <a:pt x="3332" y="3158"/>
                        </a:lnTo>
                        <a:lnTo>
                          <a:pt x="3326" y="3158"/>
                        </a:lnTo>
                        <a:lnTo>
                          <a:pt x="3322" y="3158"/>
                        </a:lnTo>
                        <a:lnTo>
                          <a:pt x="3314" y="3160"/>
                        </a:lnTo>
                        <a:lnTo>
                          <a:pt x="3310" y="3164"/>
                        </a:lnTo>
                        <a:lnTo>
                          <a:pt x="3304" y="3166"/>
                        </a:lnTo>
                        <a:lnTo>
                          <a:pt x="3302" y="3172"/>
                        </a:lnTo>
                        <a:lnTo>
                          <a:pt x="3302" y="3176"/>
                        </a:lnTo>
                        <a:close/>
                        <a:moveTo>
                          <a:pt x="3372" y="3542"/>
                        </a:moveTo>
                        <a:lnTo>
                          <a:pt x="3372" y="3542"/>
                        </a:lnTo>
                        <a:lnTo>
                          <a:pt x="3374" y="3538"/>
                        </a:lnTo>
                        <a:lnTo>
                          <a:pt x="3376" y="3534"/>
                        </a:lnTo>
                        <a:lnTo>
                          <a:pt x="3386" y="3520"/>
                        </a:lnTo>
                        <a:lnTo>
                          <a:pt x="3392" y="3512"/>
                        </a:lnTo>
                        <a:lnTo>
                          <a:pt x="3394" y="3508"/>
                        </a:lnTo>
                        <a:lnTo>
                          <a:pt x="3390" y="3508"/>
                        </a:lnTo>
                        <a:lnTo>
                          <a:pt x="3384" y="3512"/>
                        </a:lnTo>
                        <a:lnTo>
                          <a:pt x="3374" y="3522"/>
                        </a:lnTo>
                        <a:lnTo>
                          <a:pt x="3370" y="3528"/>
                        </a:lnTo>
                        <a:lnTo>
                          <a:pt x="3366" y="3538"/>
                        </a:lnTo>
                        <a:lnTo>
                          <a:pt x="3366" y="3544"/>
                        </a:lnTo>
                        <a:lnTo>
                          <a:pt x="3368" y="3546"/>
                        </a:lnTo>
                        <a:lnTo>
                          <a:pt x="3372" y="3544"/>
                        </a:lnTo>
                        <a:lnTo>
                          <a:pt x="3372" y="3542"/>
                        </a:lnTo>
                        <a:close/>
                        <a:moveTo>
                          <a:pt x="3932" y="2136"/>
                        </a:moveTo>
                        <a:lnTo>
                          <a:pt x="3932" y="2136"/>
                        </a:lnTo>
                        <a:lnTo>
                          <a:pt x="3930" y="2138"/>
                        </a:lnTo>
                        <a:lnTo>
                          <a:pt x="3932" y="2138"/>
                        </a:lnTo>
                        <a:lnTo>
                          <a:pt x="3936" y="2142"/>
                        </a:lnTo>
                        <a:lnTo>
                          <a:pt x="3942" y="2150"/>
                        </a:lnTo>
                        <a:lnTo>
                          <a:pt x="3950" y="2162"/>
                        </a:lnTo>
                        <a:lnTo>
                          <a:pt x="3952" y="2168"/>
                        </a:lnTo>
                        <a:lnTo>
                          <a:pt x="3952" y="2174"/>
                        </a:lnTo>
                        <a:lnTo>
                          <a:pt x="3948" y="2186"/>
                        </a:lnTo>
                        <a:lnTo>
                          <a:pt x="3944" y="2198"/>
                        </a:lnTo>
                        <a:lnTo>
                          <a:pt x="3944" y="2206"/>
                        </a:lnTo>
                        <a:lnTo>
                          <a:pt x="3946" y="2214"/>
                        </a:lnTo>
                        <a:lnTo>
                          <a:pt x="3948" y="2224"/>
                        </a:lnTo>
                        <a:lnTo>
                          <a:pt x="3948" y="2236"/>
                        </a:lnTo>
                        <a:lnTo>
                          <a:pt x="3948" y="2266"/>
                        </a:lnTo>
                        <a:lnTo>
                          <a:pt x="3944" y="2294"/>
                        </a:lnTo>
                        <a:lnTo>
                          <a:pt x="3940" y="2304"/>
                        </a:lnTo>
                        <a:lnTo>
                          <a:pt x="3938" y="2312"/>
                        </a:lnTo>
                        <a:lnTo>
                          <a:pt x="3936" y="2316"/>
                        </a:lnTo>
                        <a:lnTo>
                          <a:pt x="3938" y="2320"/>
                        </a:lnTo>
                        <a:lnTo>
                          <a:pt x="3944" y="2330"/>
                        </a:lnTo>
                        <a:lnTo>
                          <a:pt x="3946" y="2336"/>
                        </a:lnTo>
                        <a:lnTo>
                          <a:pt x="3948" y="2344"/>
                        </a:lnTo>
                        <a:lnTo>
                          <a:pt x="3946" y="2356"/>
                        </a:lnTo>
                        <a:lnTo>
                          <a:pt x="3942" y="2370"/>
                        </a:lnTo>
                        <a:lnTo>
                          <a:pt x="3940" y="2378"/>
                        </a:lnTo>
                        <a:lnTo>
                          <a:pt x="3940" y="2386"/>
                        </a:lnTo>
                        <a:lnTo>
                          <a:pt x="3942" y="2400"/>
                        </a:lnTo>
                        <a:lnTo>
                          <a:pt x="3944" y="2412"/>
                        </a:lnTo>
                        <a:lnTo>
                          <a:pt x="3944" y="2418"/>
                        </a:lnTo>
                        <a:lnTo>
                          <a:pt x="3940" y="2424"/>
                        </a:lnTo>
                        <a:lnTo>
                          <a:pt x="3936" y="2436"/>
                        </a:lnTo>
                        <a:lnTo>
                          <a:pt x="3934" y="2444"/>
                        </a:lnTo>
                        <a:lnTo>
                          <a:pt x="3936" y="2454"/>
                        </a:lnTo>
                        <a:lnTo>
                          <a:pt x="3938" y="2468"/>
                        </a:lnTo>
                        <a:lnTo>
                          <a:pt x="3942" y="2478"/>
                        </a:lnTo>
                        <a:lnTo>
                          <a:pt x="3944" y="2478"/>
                        </a:lnTo>
                        <a:lnTo>
                          <a:pt x="3946" y="2478"/>
                        </a:lnTo>
                        <a:lnTo>
                          <a:pt x="3950" y="2470"/>
                        </a:lnTo>
                        <a:lnTo>
                          <a:pt x="3954" y="2456"/>
                        </a:lnTo>
                        <a:lnTo>
                          <a:pt x="3958" y="2442"/>
                        </a:lnTo>
                        <a:lnTo>
                          <a:pt x="3962" y="2434"/>
                        </a:lnTo>
                        <a:lnTo>
                          <a:pt x="3966" y="2432"/>
                        </a:lnTo>
                        <a:lnTo>
                          <a:pt x="3968" y="2432"/>
                        </a:lnTo>
                        <a:lnTo>
                          <a:pt x="3972" y="2434"/>
                        </a:lnTo>
                        <a:lnTo>
                          <a:pt x="3976" y="2438"/>
                        </a:lnTo>
                        <a:lnTo>
                          <a:pt x="3980" y="2440"/>
                        </a:lnTo>
                        <a:lnTo>
                          <a:pt x="3984" y="2438"/>
                        </a:lnTo>
                        <a:lnTo>
                          <a:pt x="3990" y="2440"/>
                        </a:lnTo>
                        <a:lnTo>
                          <a:pt x="3994" y="2442"/>
                        </a:lnTo>
                        <a:lnTo>
                          <a:pt x="3996" y="2446"/>
                        </a:lnTo>
                        <a:lnTo>
                          <a:pt x="3998" y="2456"/>
                        </a:lnTo>
                        <a:lnTo>
                          <a:pt x="4000" y="2464"/>
                        </a:lnTo>
                        <a:lnTo>
                          <a:pt x="4000" y="2466"/>
                        </a:lnTo>
                        <a:lnTo>
                          <a:pt x="4002" y="2466"/>
                        </a:lnTo>
                        <a:lnTo>
                          <a:pt x="4006" y="2454"/>
                        </a:lnTo>
                        <a:lnTo>
                          <a:pt x="4006" y="2448"/>
                        </a:lnTo>
                        <a:lnTo>
                          <a:pt x="4004" y="2444"/>
                        </a:lnTo>
                        <a:lnTo>
                          <a:pt x="4002" y="2434"/>
                        </a:lnTo>
                        <a:lnTo>
                          <a:pt x="4002" y="2426"/>
                        </a:lnTo>
                        <a:lnTo>
                          <a:pt x="3998" y="2426"/>
                        </a:lnTo>
                        <a:lnTo>
                          <a:pt x="3992" y="2426"/>
                        </a:lnTo>
                        <a:lnTo>
                          <a:pt x="3990" y="2422"/>
                        </a:lnTo>
                        <a:lnTo>
                          <a:pt x="3986" y="2420"/>
                        </a:lnTo>
                        <a:lnTo>
                          <a:pt x="3984" y="2410"/>
                        </a:lnTo>
                        <a:lnTo>
                          <a:pt x="3980" y="2400"/>
                        </a:lnTo>
                        <a:lnTo>
                          <a:pt x="3976" y="2394"/>
                        </a:lnTo>
                        <a:lnTo>
                          <a:pt x="3972" y="2390"/>
                        </a:lnTo>
                        <a:lnTo>
                          <a:pt x="3966" y="2382"/>
                        </a:lnTo>
                        <a:lnTo>
                          <a:pt x="3964" y="2372"/>
                        </a:lnTo>
                        <a:lnTo>
                          <a:pt x="3964" y="2362"/>
                        </a:lnTo>
                        <a:lnTo>
                          <a:pt x="3964" y="2350"/>
                        </a:lnTo>
                        <a:lnTo>
                          <a:pt x="3970" y="2328"/>
                        </a:lnTo>
                        <a:lnTo>
                          <a:pt x="3978" y="2314"/>
                        </a:lnTo>
                        <a:lnTo>
                          <a:pt x="3980" y="2308"/>
                        </a:lnTo>
                        <a:lnTo>
                          <a:pt x="3982" y="2304"/>
                        </a:lnTo>
                        <a:lnTo>
                          <a:pt x="3982" y="2294"/>
                        </a:lnTo>
                        <a:lnTo>
                          <a:pt x="3984" y="2290"/>
                        </a:lnTo>
                        <a:lnTo>
                          <a:pt x="3984" y="2288"/>
                        </a:lnTo>
                        <a:lnTo>
                          <a:pt x="3988" y="2284"/>
                        </a:lnTo>
                        <a:lnTo>
                          <a:pt x="3994" y="2282"/>
                        </a:lnTo>
                        <a:lnTo>
                          <a:pt x="4004" y="2280"/>
                        </a:lnTo>
                        <a:lnTo>
                          <a:pt x="4014" y="2280"/>
                        </a:lnTo>
                        <a:lnTo>
                          <a:pt x="4026" y="2286"/>
                        </a:lnTo>
                        <a:lnTo>
                          <a:pt x="4036" y="2294"/>
                        </a:lnTo>
                        <a:lnTo>
                          <a:pt x="4048" y="2314"/>
                        </a:lnTo>
                        <a:lnTo>
                          <a:pt x="4052" y="2316"/>
                        </a:lnTo>
                        <a:lnTo>
                          <a:pt x="4052" y="2312"/>
                        </a:lnTo>
                        <a:lnTo>
                          <a:pt x="4048" y="2302"/>
                        </a:lnTo>
                        <a:lnTo>
                          <a:pt x="4040" y="2294"/>
                        </a:lnTo>
                        <a:lnTo>
                          <a:pt x="4034" y="2282"/>
                        </a:lnTo>
                        <a:lnTo>
                          <a:pt x="4032" y="2276"/>
                        </a:lnTo>
                        <a:lnTo>
                          <a:pt x="4030" y="2268"/>
                        </a:lnTo>
                        <a:lnTo>
                          <a:pt x="4026" y="2252"/>
                        </a:lnTo>
                        <a:lnTo>
                          <a:pt x="4020" y="2234"/>
                        </a:lnTo>
                        <a:lnTo>
                          <a:pt x="4012" y="2214"/>
                        </a:lnTo>
                        <a:lnTo>
                          <a:pt x="4010" y="2206"/>
                        </a:lnTo>
                        <a:lnTo>
                          <a:pt x="4010" y="2196"/>
                        </a:lnTo>
                        <a:lnTo>
                          <a:pt x="4008" y="2180"/>
                        </a:lnTo>
                        <a:lnTo>
                          <a:pt x="4004" y="2168"/>
                        </a:lnTo>
                        <a:lnTo>
                          <a:pt x="4002" y="2158"/>
                        </a:lnTo>
                        <a:lnTo>
                          <a:pt x="3998" y="2148"/>
                        </a:lnTo>
                        <a:lnTo>
                          <a:pt x="3998" y="2144"/>
                        </a:lnTo>
                        <a:lnTo>
                          <a:pt x="3994" y="2146"/>
                        </a:lnTo>
                        <a:lnTo>
                          <a:pt x="3992" y="2146"/>
                        </a:lnTo>
                        <a:lnTo>
                          <a:pt x="3992" y="2138"/>
                        </a:lnTo>
                        <a:lnTo>
                          <a:pt x="3994" y="2128"/>
                        </a:lnTo>
                        <a:lnTo>
                          <a:pt x="3992" y="2128"/>
                        </a:lnTo>
                        <a:lnTo>
                          <a:pt x="3990" y="2128"/>
                        </a:lnTo>
                        <a:lnTo>
                          <a:pt x="3988" y="2124"/>
                        </a:lnTo>
                        <a:lnTo>
                          <a:pt x="3988" y="2116"/>
                        </a:lnTo>
                        <a:lnTo>
                          <a:pt x="3988" y="2108"/>
                        </a:lnTo>
                        <a:lnTo>
                          <a:pt x="3992" y="2096"/>
                        </a:lnTo>
                        <a:lnTo>
                          <a:pt x="3994" y="2090"/>
                        </a:lnTo>
                        <a:lnTo>
                          <a:pt x="3996" y="2082"/>
                        </a:lnTo>
                        <a:lnTo>
                          <a:pt x="3996" y="2072"/>
                        </a:lnTo>
                        <a:lnTo>
                          <a:pt x="3994" y="2058"/>
                        </a:lnTo>
                        <a:lnTo>
                          <a:pt x="3990" y="2042"/>
                        </a:lnTo>
                        <a:lnTo>
                          <a:pt x="3988" y="2036"/>
                        </a:lnTo>
                        <a:lnTo>
                          <a:pt x="3986" y="2034"/>
                        </a:lnTo>
                        <a:lnTo>
                          <a:pt x="3988" y="2032"/>
                        </a:lnTo>
                        <a:lnTo>
                          <a:pt x="3988" y="2028"/>
                        </a:lnTo>
                        <a:lnTo>
                          <a:pt x="3986" y="2026"/>
                        </a:lnTo>
                        <a:lnTo>
                          <a:pt x="3984" y="2026"/>
                        </a:lnTo>
                        <a:lnTo>
                          <a:pt x="3982" y="2022"/>
                        </a:lnTo>
                        <a:lnTo>
                          <a:pt x="3982" y="2014"/>
                        </a:lnTo>
                        <a:lnTo>
                          <a:pt x="3978" y="2010"/>
                        </a:lnTo>
                        <a:lnTo>
                          <a:pt x="3978" y="2006"/>
                        </a:lnTo>
                        <a:lnTo>
                          <a:pt x="3980" y="2000"/>
                        </a:lnTo>
                        <a:lnTo>
                          <a:pt x="3984" y="1994"/>
                        </a:lnTo>
                        <a:lnTo>
                          <a:pt x="3982" y="1988"/>
                        </a:lnTo>
                        <a:lnTo>
                          <a:pt x="3978" y="1984"/>
                        </a:lnTo>
                        <a:lnTo>
                          <a:pt x="3974" y="1976"/>
                        </a:lnTo>
                        <a:lnTo>
                          <a:pt x="3970" y="1972"/>
                        </a:lnTo>
                        <a:lnTo>
                          <a:pt x="3970" y="1974"/>
                        </a:lnTo>
                        <a:lnTo>
                          <a:pt x="3966" y="1978"/>
                        </a:lnTo>
                        <a:lnTo>
                          <a:pt x="3962" y="1980"/>
                        </a:lnTo>
                        <a:lnTo>
                          <a:pt x="3958" y="1982"/>
                        </a:lnTo>
                        <a:lnTo>
                          <a:pt x="3954" y="1982"/>
                        </a:lnTo>
                        <a:lnTo>
                          <a:pt x="3954" y="1984"/>
                        </a:lnTo>
                        <a:lnTo>
                          <a:pt x="3960" y="1990"/>
                        </a:lnTo>
                        <a:lnTo>
                          <a:pt x="3966" y="1998"/>
                        </a:lnTo>
                        <a:lnTo>
                          <a:pt x="3968" y="2004"/>
                        </a:lnTo>
                        <a:lnTo>
                          <a:pt x="3970" y="2008"/>
                        </a:lnTo>
                        <a:lnTo>
                          <a:pt x="3966" y="2016"/>
                        </a:lnTo>
                        <a:lnTo>
                          <a:pt x="3964" y="2018"/>
                        </a:lnTo>
                        <a:lnTo>
                          <a:pt x="3962" y="2018"/>
                        </a:lnTo>
                        <a:lnTo>
                          <a:pt x="3960" y="2020"/>
                        </a:lnTo>
                        <a:lnTo>
                          <a:pt x="3960" y="2024"/>
                        </a:lnTo>
                        <a:lnTo>
                          <a:pt x="3962" y="2024"/>
                        </a:lnTo>
                        <a:lnTo>
                          <a:pt x="3964" y="2026"/>
                        </a:lnTo>
                        <a:lnTo>
                          <a:pt x="3966" y="2028"/>
                        </a:lnTo>
                        <a:lnTo>
                          <a:pt x="3966" y="2030"/>
                        </a:lnTo>
                        <a:lnTo>
                          <a:pt x="3962" y="2034"/>
                        </a:lnTo>
                        <a:lnTo>
                          <a:pt x="3958" y="2038"/>
                        </a:lnTo>
                        <a:lnTo>
                          <a:pt x="3954" y="2038"/>
                        </a:lnTo>
                        <a:lnTo>
                          <a:pt x="3954" y="2036"/>
                        </a:lnTo>
                        <a:lnTo>
                          <a:pt x="3952" y="2034"/>
                        </a:lnTo>
                        <a:lnTo>
                          <a:pt x="3952" y="2030"/>
                        </a:lnTo>
                        <a:lnTo>
                          <a:pt x="3950" y="2028"/>
                        </a:lnTo>
                        <a:lnTo>
                          <a:pt x="3946" y="2030"/>
                        </a:lnTo>
                        <a:lnTo>
                          <a:pt x="3940" y="2032"/>
                        </a:lnTo>
                        <a:lnTo>
                          <a:pt x="3936" y="2034"/>
                        </a:lnTo>
                        <a:lnTo>
                          <a:pt x="3932" y="2036"/>
                        </a:lnTo>
                        <a:lnTo>
                          <a:pt x="3934" y="2044"/>
                        </a:lnTo>
                        <a:lnTo>
                          <a:pt x="3936" y="2054"/>
                        </a:lnTo>
                        <a:lnTo>
                          <a:pt x="3938" y="2066"/>
                        </a:lnTo>
                        <a:lnTo>
                          <a:pt x="3936" y="2078"/>
                        </a:lnTo>
                        <a:lnTo>
                          <a:pt x="3930" y="2090"/>
                        </a:lnTo>
                        <a:lnTo>
                          <a:pt x="3928" y="2098"/>
                        </a:lnTo>
                        <a:lnTo>
                          <a:pt x="3928" y="2104"/>
                        </a:lnTo>
                        <a:lnTo>
                          <a:pt x="3930" y="2108"/>
                        </a:lnTo>
                        <a:lnTo>
                          <a:pt x="3928" y="2118"/>
                        </a:lnTo>
                        <a:lnTo>
                          <a:pt x="3926" y="2124"/>
                        </a:lnTo>
                        <a:lnTo>
                          <a:pt x="3928" y="2128"/>
                        </a:lnTo>
                        <a:lnTo>
                          <a:pt x="3930" y="2132"/>
                        </a:lnTo>
                        <a:lnTo>
                          <a:pt x="3934" y="2134"/>
                        </a:lnTo>
                        <a:lnTo>
                          <a:pt x="3934" y="2136"/>
                        </a:lnTo>
                        <a:lnTo>
                          <a:pt x="3932" y="2136"/>
                        </a:lnTo>
                        <a:close/>
                        <a:moveTo>
                          <a:pt x="4070" y="2610"/>
                        </a:moveTo>
                        <a:lnTo>
                          <a:pt x="4070" y="2610"/>
                        </a:lnTo>
                        <a:lnTo>
                          <a:pt x="4068" y="2602"/>
                        </a:lnTo>
                        <a:lnTo>
                          <a:pt x="4068" y="2594"/>
                        </a:lnTo>
                        <a:lnTo>
                          <a:pt x="4070" y="2586"/>
                        </a:lnTo>
                        <a:lnTo>
                          <a:pt x="4072" y="2580"/>
                        </a:lnTo>
                        <a:lnTo>
                          <a:pt x="4078" y="2572"/>
                        </a:lnTo>
                        <a:lnTo>
                          <a:pt x="4078" y="2570"/>
                        </a:lnTo>
                        <a:lnTo>
                          <a:pt x="4076" y="2568"/>
                        </a:lnTo>
                        <a:lnTo>
                          <a:pt x="4072" y="2570"/>
                        </a:lnTo>
                        <a:lnTo>
                          <a:pt x="4068" y="2572"/>
                        </a:lnTo>
                        <a:lnTo>
                          <a:pt x="4062" y="2582"/>
                        </a:lnTo>
                        <a:lnTo>
                          <a:pt x="4054" y="2590"/>
                        </a:lnTo>
                        <a:lnTo>
                          <a:pt x="4050" y="2592"/>
                        </a:lnTo>
                        <a:lnTo>
                          <a:pt x="4044" y="2592"/>
                        </a:lnTo>
                        <a:lnTo>
                          <a:pt x="4040" y="2592"/>
                        </a:lnTo>
                        <a:lnTo>
                          <a:pt x="4038" y="2590"/>
                        </a:lnTo>
                        <a:lnTo>
                          <a:pt x="4036" y="2586"/>
                        </a:lnTo>
                        <a:lnTo>
                          <a:pt x="4034" y="2582"/>
                        </a:lnTo>
                        <a:lnTo>
                          <a:pt x="4032" y="2580"/>
                        </a:lnTo>
                        <a:lnTo>
                          <a:pt x="4028" y="2578"/>
                        </a:lnTo>
                        <a:lnTo>
                          <a:pt x="4022" y="2578"/>
                        </a:lnTo>
                        <a:lnTo>
                          <a:pt x="4012" y="2576"/>
                        </a:lnTo>
                        <a:lnTo>
                          <a:pt x="4004" y="2570"/>
                        </a:lnTo>
                        <a:lnTo>
                          <a:pt x="3994" y="2562"/>
                        </a:lnTo>
                        <a:lnTo>
                          <a:pt x="3984" y="2554"/>
                        </a:lnTo>
                        <a:lnTo>
                          <a:pt x="3966" y="2534"/>
                        </a:lnTo>
                        <a:lnTo>
                          <a:pt x="3952" y="2516"/>
                        </a:lnTo>
                        <a:lnTo>
                          <a:pt x="3946" y="2510"/>
                        </a:lnTo>
                        <a:lnTo>
                          <a:pt x="3940" y="2506"/>
                        </a:lnTo>
                        <a:lnTo>
                          <a:pt x="3934" y="2504"/>
                        </a:lnTo>
                        <a:lnTo>
                          <a:pt x="3930" y="2504"/>
                        </a:lnTo>
                        <a:lnTo>
                          <a:pt x="3926" y="2508"/>
                        </a:lnTo>
                        <a:lnTo>
                          <a:pt x="3924" y="2512"/>
                        </a:lnTo>
                        <a:lnTo>
                          <a:pt x="3924" y="2520"/>
                        </a:lnTo>
                        <a:lnTo>
                          <a:pt x="3928" y="2530"/>
                        </a:lnTo>
                        <a:lnTo>
                          <a:pt x="3932" y="2540"/>
                        </a:lnTo>
                        <a:lnTo>
                          <a:pt x="3932" y="2546"/>
                        </a:lnTo>
                        <a:lnTo>
                          <a:pt x="3932" y="2552"/>
                        </a:lnTo>
                        <a:lnTo>
                          <a:pt x="3930" y="2556"/>
                        </a:lnTo>
                        <a:lnTo>
                          <a:pt x="3928" y="2564"/>
                        </a:lnTo>
                        <a:lnTo>
                          <a:pt x="3926" y="2568"/>
                        </a:lnTo>
                        <a:lnTo>
                          <a:pt x="3928" y="2574"/>
                        </a:lnTo>
                        <a:lnTo>
                          <a:pt x="3928" y="2580"/>
                        </a:lnTo>
                        <a:lnTo>
                          <a:pt x="3928" y="2584"/>
                        </a:lnTo>
                        <a:lnTo>
                          <a:pt x="3922" y="2594"/>
                        </a:lnTo>
                        <a:lnTo>
                          <a:pt x="3918" y="2602"/>
                        </a:lnTo>
                        <a:lnTo>
                          <a:pt x="3916" y="2606"/>
                        </a:lnTo>
                        <a:lnTo>
                          <a:pt x="3916" y="2610"/>
                        </a:lnTo>
                        <a:lnTo>
                          <a:pt x="3918" y="2620"/>
                        </a:lnTo>
                        <a:lnTo>
                          <a:pt x="3918" y="2630"/>
                        </a:lnTo>
                        <a:lnTo>
                          <a:pt x="3914" y="2634"/>
                        </a:lnTo>
                        <a:lnTo>
                          <a:pt x="3912" y="2636"/>
                        </a:lnTo>
                        <a:lnTo>
                          <a:pt x="3906" y="2636"/>
                        </a:lnTo>
                        <a:lnTo>
                          <a:pt x="3900" y="2632"/>
                        </a:lnTo>
                        <a:lnTo>
                          <a:pt x="3886" y="2626"/>
                        </a:lnTo>
                        <a:lnTo>
                          <a:pt x="3876" y="2624"/>
                        </a:lnTo>
                        <a:lnTo>
                          <a:pt x="3874" y="2624"/>
                        </a:lnTo>
                        <a:lnTo>
                          <a:pt x="3872" y="2628"/>
                        </a:lnTo>
                        <a:lnTo>
                          <a:pt x="3874" y="2630"/>
                        </a:lnTo>
                        <a:lnTo>
                          <a:pt x="3878" y="2636"/>
                        </a:lnTo>
                        <a:lnTo>
                          <a:pt x="3880" y="2640"/>
                        </a:lnTo>
                        <a:lnTo>
                          <a:pt x="3880" y="2642"/>
                        </a:lnTo>
                        <a:lnTo>
                          <a:pt x="3878" y="2648"/>
                        </a:lnTo>
                        <a:lnTo>
                          <a:pt x="3872" y="2656"/>
                        </a:lnTo>
                        <a:lnTo>
                          <a:pt x="3866" y="2662"/>
                        </a:lnTo>
                        <a:lnTo>
                          <a:pt x="3858" y="2670"/>
                        </a:lnTo>
                        <a:lnTo>
                          <a:pt x="3854" y="2676"/>
                        </a:lnTo>
                        <a:lnTo>
                          <a:pt x="3852" y="2680"/>
                        </a:lnTo>
                        <a:lnTo>
                          <a:pt x="3852" y="2682"/>
                        </a:lnTo>
                        <a:lnTo>
                          <a:pt x="3854" y="2686"/>
                        </a:lnTo>
                        <a:lnTo>
                          <a:pt x="3856" y="2690"/>
                        </a:lnTo>
                        <a:lnTo>
                          <a:pt x="3862" y="2694"/>
                        </a:lnTo>
                        <a:lnTo>
                          <a:pt x="3866" y="2700"/>
                        </a:lnTo>
                        <a:lnTo>
                          <a:pt x="3866" y="2706"/>
                        </a:lnTo>
                        <a:lnTo>
                          <a:pt x="3864" y="2710"/>
                        </a:lnTo>
                        <a:lnTo>
                          <a:pt x="3860" y="2722"/>
                        </a:lnTo>
                        <a:lnTo>
                          <a:pt x="3862" y="2726"/>
                        </a:lnTo>
                        <a:lnTo>
                          <a:pt x="3864" y="2732"/>
                        </a:lnTo>
                        <a:lnTo>
                          <a:pt x="3866" y="2734"/>
                        </a:lnTo>
                        <a:lnTo>
                          <a:pt x="3870" y="2736"/>
                        </a:lnTo>
                        <a:lnTo>
                          <a:pt x="3874" y="2732"/>
                        </a:lnTo>
                        <a:lnTo>
                          <a:pt x="3880" y="2720"/>
                        </a:lnTo>
                        <a:lnTo>
                          <a:pt x="3884" y="2712"/>
                        </a:lnTo>
                        <a:lnTo>
                          <a:pt x="3888" y="2710"/>
                        </a:lnTo>
                        <a:lnTo>
                          <a:pt x="3890" y="2712"/>
                        </a:lnTo>
                        <a:lnTo>
                          <a:pt x="3896" y="2714"/>
                        </a:lnTo>
                        <a:lnTo>
                          <a:pt x="3900" y="2714"/>
                        </a:lnTo>
                        <a:lnTo>
                          <a:pt x="3908" y="2712"/>
                        </a:lnTo>
                        <a:lnTo>
                          <a:pt x="3912" y="2710"/>
                        </a:lnTo>
                        <a:lnTo>
                          <a:pt x="3910" y="2706"/>
                        </a:lnTo>
                        <a:lnTo>
                          <a:pt x="3894" y="2698"/>
                        </a:lnTo>
                        <a:lnTo>
                          <a:pt x="3886" y="2692"/>
                        </a:lnTo>
                        <a:lnTo>
                          <a:pt x="3878" y="2686"/>
                        </a:lnTo>
                        <a:lnTo>
                          <a:pt x="3874" y="2680"/>
                        </a:lnTo>
                        <a:lnTo>
                          <a:pt x="3874" y="2676"/>
                        </a:lnTo>
                        <a:lnTo>
                          <a:pt x="3876" y="2672"/>
                        </a:lnTo>
                        <a:lnTo>
                          <a:pt x="3882" y="2666"/>
                        </a:lnTo>
                        <a:lnTo>
                          <a:pt x="3886" y="2666"/>
                        </a:lnTo>
                        <a:lnTo>
                          <a:pt x="3888" y="2668"/>
                        </a:lnTo>
                        <a:lnTo>
                          <a:pt x="3892" y="2670"/>
                        </a:lnTo>
                        <a:lnTo>
                          <a:pt x="3896" y="2674"/>
                        </a:lnTo>
                        <a:lnTo>
                          <a:pt x="3900" y="2676"/>
                        </a:lnTo>
                        <a:lnTo>
                          <a:pt x="3906" y="2676"/>
                        </a:lnTo>
                        <a:lnTo>
                          <a:pt x="3912" y="2674"/>
                        </a:lnTo>
                        <a:lnTo>
                          <a:pt x="3918" y="2670"/>
                        </a:lnTo>
                        <a:lnTo>
                          <a:pt x="3924" y="2668"/>
                        </a:lnTo>
                        <a:lnTo>
                          <a:pt x="3930" y="2666"/>
                        </a:lnTo>
                        <a:lnTo>
                          <a:pt x="3936" y="2668"/>
                        </a:lnTo>
                        <a:lnTo>
                          <a:pt x="3954" y="2678"/>
                        </a:lnTo>
                        <a:lnTo>
                          <a:pt x="3984" y="2698"/>
                        </a:lnTo>
                        <a:lnTo>
                          <a:pt x="3992" y="2700"/>
                        </a:lnTo>
                        <a:lnTo>
                          <a:pt x="3996" y="2698"/>
                        </a:lnTo>
                        <a:lnTo>
                          <a:pt x="4000" y="2692"/>
                        </a:lnTo>
                        <a:lnTo>
                          <a:pt x="4002" y="2684"/>
                        </a:lnTo>
                        <a:lnTo>
                          <a:pt x="4008" y="2664"/>
                        </a:lnTo>
                        <a:lnTo>
                          <a:pt x="4012" y="2656"/>
                        </a:lnTo>
                        <a:lnTo>
                          <a:pt x="4018" y="2652"/>
                        </a:lnTo>
                        <a:lnTo>
                          <a:pt x="4030" y="2648"/>
                        </a:lnTo>
                        <a:lnTo>
                          <a:pt x="4042" y="2646"/>
                        </a:lnTo>
                        <a:lnTo>
                          <a:pt x="4054" y="2644"/>
                        </a:lnTo>
                        <a:lnTo>
                          <a:pt x="4068" y="2640"/>
                        </a:lnTo>
                        <a:lnTo>
                          <a:pt x="4090" y="2630"/>
                        </a:lnTo>
                        <a:lnTo>
                          <a:pt x="4096" y="2626"/>
                        </a:lnTo>
                        <a:lnTo>
                          <a:pt x="4096" y="2624"/>
                        </a:lnTo>
                        <a:lnTo>
                          <a:pt x="4094" y="2622"/>
                        </a:lnTo>
                        <a:lnTo>
                          <a:pt x="4092" y="2620"/>
                        </a:lnTo>
                        <a:lnTo>
                          <a:pt x="4090" y="2620"/>
                        </a:lnTo>
                        <a:lnTo>
                          <a:pt x="4084" y="2622"/>
                        </a:lnTo>
                        <a:lnTo>
                          <a:pt x="4082" y="2622"/>
                        </a:lnTo>
                        <a:lnTo>
                          <a:pt x="4078" y="2622"/>
                        </a:lnTo>
                        <a:lnTo>
                          <a:pt x="4074" y="2618"/>
                        </a:lnTo>
                        <a:lnTo>
                          <a:pt x="4070" y="2610"/>
                        </a:lnTo>
                        <a:close/>
                        <a:moveTo>
                          <a:pt x="3802" y="2924"/>
                        </a:moveTo>
                        <a:lnTo>
                          <a:pt x="3802" y="2924"/>
                        </a:lnTo>
                        <a:lnTo>
                          <a:pt x="3806" y="2916"/>
                        </a:lnTo>
                        <a:lnTo>
                          <a:pt x="3806" y="2908"/>
                        </a:lnTo>
                        <a:lnTo>
                          <a:pt x="3804" y="2906"/>
                        </a:lnTo>
                        <a:lnTo>
                          <a:pt x="3802" y="2904"/>
                        </a:lnTo>
                        <a:lnTo>
                          <a:pt x="3800" y="2906"/>
                        </a:lnTo>
                        <a:lnTo>
                          <a:pt x="3796" y="2910"/>
                        </a:lnTo>
                        <a:lnTo>
                          <a:pt x="3792" y="2914"/>
                        </a:lnTo>
                        <a:lnTo>
                          <a:pt x="3792" y="2918"/>
                        </a:lnTo>
                        <a:lnTo>
                          <a:pt x="3792" y="2922"/>
                        </a:lnTo>
                        <a:lnTo>
                          <a:pt x="3792" y="2924"/>
                        </a:lnTo>
                        <a:lnTo>
                          <a:pt x="3794" y="2926"/>
                        </a:lnTo>
                        <a:lnTo>
                          <a:pt x="3798" y="2928"/>
                        </a:lnTo>
                        <a:lnTo>
                          <a:pt x="3800" y="2926"/>
                        </a:lnTo>
                        <a:lnTo>
                          <a:pt x="3802" y="2924"/>
                        </a:lnTo>
                        <a:close/>
                        <a:moveTo>
                          <a:pt x="3594" y="3018"/>
                        </a:moveTo>
                        <a:lnTo>
                          <a:pt x="3594" y="3018"/>
                        </a:lnTo>
                        <a:lnTo>
                          <a:pt x="3596" y="3016"/>
                        </a:lnTo>
                        <a:lnTo>
                          <a:pt x="3596" y="3014"/>
                        </a:lnTo>
                        <a:lnTo>
                          <a:pt x="3594" y="3010"/>
                        </a:lnTo>
                        <a:lnTo>
                          <a:pt x="3592" y="3010"/>
                        </a:lnTo>
                        <a:lnTo>
                          <a:pt x="3590" y="3012"/>
                        </a:lnTo>
                        <a:lnTo>
                          <a:pt x="3588" y="3014"/>
                        </a:lnTo>
                        <a:lnTo>
                          <a:pt x="3590" y="3018"/>
                        </a:lnTo>
                        <a:lnTo>
                          <a:pt x="3594" y="3018"/>
                        </a:lnTo>
                        <a:close/>
                        <a:moveTo>
                          <a:pt x="3048" y="4040"/>
                        </a:moveTo>
                        <a:lnTo>
                          <a:pt x="3048" y="4040"/>
                        </a:lnTo>
                        <a:lnTo>
                          <a:pt x="3046" y="4042"/>
                        </a:lnTo>
                        <a:lnTo>
                          <a:pt x="3044" y="4044"/>
                        </a:lnTo>
                        <a:lnTo>
                          <a:pt x="3042" y="4050"/>
                        </a:lnTo>
                        <a:lnTo>
                          <a:pt x="3044" y="4056"/>
                        </a:lnTo>
                        <a:lnTo>
                          <a:pt x="3046" y="4062"/>
                        </a:lnTo>
                        <a:lnTo>
                          <a:pt x="3048" y="4064"/>
                        </a:lnTo>
                        <a:lnTo>
                          <a:pt x="3050" y="4068"/>
                        </a:lnTo>
                        <a:lnTo>
                          <a:pt x="3052" y="4098"/>
                        </a:lnTo>
                        <a:lnTo>
                          <a:pt x="3054" y="4116"/>
                        </a:lnTo>
                        <a:lnTo>
                          <a:pt x="3056" y="4120"/>
                        </a:lnTo>
                        <a:lnTo>
                          <a:pt x="3058" y="4120"/>
                        </a:lnTo>
                        <a:lnTo>
                          <a:pt x="3062" y="4120"/>
                        </a:lnTo>
                        <a:lnTo>
                          <a:pt x="3064" y="4122"/>
                        </a:lnTo>
                        <a:lnTo>
                          <a:pt x="3066" y="4126"/>
                        </a:lnTo>
                        <a:lnTo>
                          <a:pt x="3070" y="4134"/>
                        </a:lnTo>
                        <a:lnTo>
                          <a:pt x="3074" y="4138"/>
                        </a:lnTo>
                        <a:lnTo>
                          <a:pt x="3076" y="4134"/>
                        </a:lnTo>
                        <a:lnTo>
                          <a:pt x="3076" y="4128"/>
                        </a:lnTo>
                        <a:lnTo>
                          <a:pt x="3078" y="4120"/>
                        </a:lnTo>
                        <a:lnTo>
                          <a:pt x="3078" y="4118"/>
                        </a:lnTo>
                        <a:lnTo>
                          <a:pt x="3082" y="4118"/>
                        </a:lnTo>
                        <a:lnTo>
                          <a:pt x="3086" y="4122"/>
                        </a:lnTo>
                        <a:lnTo>
                          <a:pt x="3090" y="4126"/>
                        </a:lnTo>
                        <a:lnTo>
                          <a:pt x="3092" y="4130"/>
                        </a:lnTo>
                        <a:lnTo>
                          <a:pt x="3090" y="4134"/>
                        </a:lnTo>
                        <a:lnTo>
                          <a:pt x="3086" y="4140"/>
                        </a:lnTo>
                        <a:lnTo>
                          <a:pt x="3080" y="4146"/>
                        </a:lnTo>
                        <a:lnTo>
                          <a:pt x="3076" y="4156"/>
                        </a:lnTo>
                        <a:lnTo>
                          <a:pt x="3078" y="4164"/>
                        </a:lnTo>
                        <a:lnTo>
                          <a:pt x="3078" y="4166"/>
                        </a:lnTo>
                        <a:lnTo>
                          <a:pt x="3082" y="4166"/>
                        </a:lnTo>
                        <a:lnTo>
                          <a:pt x="3084" y="4164"/>
                        </a:lnTo>
                        <a:lnTo>
                          <a:pt x="3088" y="4166"/>
                        </a:lnTo>
                        <a:lnTo>
                          <a:pt x="3092" y="4170"/>
                        </a:lnTo>
                        <a:lnTo>
                          <a:pt x="3096" y="4174"/>
                        </a:lnTo>
                        <a:lnTo>
                          <a:pt x="3100" y="4176"/>
                        </a:lnTo>
                        <a:lnTo>
                          <a:pt x="3104" y="4178"/>
                        </a:lnTo>
                        <a:lnTo>
                          <a:pt x="3112" y="4176"/>
                        </a:lnTo>
                        <a:lnTo>
                          <a:pt x="3112" y="4174"/>
                        </a:lnTo>
                        <a:lnTo>
                          <a:pt x="3112" y="4168"/>
                        </a:lnTo>
                        <a:lnTo>
                          <a:pt x="3112" y="4166"/>
                        </a:lnTo>
                        <a:lnTo>
                          <a:pt x="3116" y="4164"/>
                        </a:lnTo>
                        <a:lnTo>
                          <a:pt x="3120" y="4160"/>
                        </a:lnTo>
                        <a:lnTo>
                          <a:pt x="3124" y="4160"/>
                        </a:lnTo>
                        <a:lnTo>
                          <a:pt x="3138" y="4172"/>
                        </a:lnTo>
                        <a:lnTo>
                          <a:pt x="3144" y="4176"/>
                        </a:lnTo>
                        <a:lnTo>
                          <a:pt x="3148" y="4180"/>
                        </a:lnTo>
                        <a:lnTo>
                          <a:pt x="3152" y="4188"/>
                        </a:lnTo>
                        <a:lnTo>
                          <a:pt x="3154" y="4196"/>
                        </a:lnTo>
                        <a:lnTo>
                          <a:pt x="3156" y="4198"/>
                        </a:lnTo>
                        <a:lnTo>
                          <a:pt x="3158" y="4198"/>
                        </a:lnTo>
                        <a:lnTo>
                          <a:pt x="3162" y="4198"/>
                        </a:lnTo>
                        <a:lnTo>
                          <a:pt x="3162" y="4196"/>
                        </a:lnTo>
                        <a:lnTo>
                          <a:pt x="3162" y="4188"/>
                        </a:lnTo>
                        <a:lnTo>
                          <a:pt x="3154" y="4170"/>
                        </a:lnTo>
                        <a:lnTo>
                          <a:pt x="3154" y="4166"/>
                        </a:lnTo>
                        <a:lnTo>
                          <a:pt x="3154" y="4164"/>
                        </a:lnTo>
                        <a:lnTo>
                          <a:pt x="3160" y="4164"/>
                        </a:lnTo>
                        <a:lnTo>
                          <a:pt x="3164" y="4168"/>
                        </a:lnTo>
                        <a:lnTo>
                          <a:pt x="3168" y="4174"/>
                        </a:lnTo>
                        <a:lnTo>
                          <a:pt x="3172" y="4180"/>
                        </a:lnTo>
                        <a:lnTo>
                          <a:pt x="3176" y="4182"/>
                        </a:lnTo>
                        <a:lnTo>
                          <a:pt x="3180" y="4186"/>
                        </a:lnTo>
                        <a:lnTo>
                          <a:pt x="3184" y="4192"/>
                        </a:lnTo>
                        <a:lnTo>
                          <a:pt x="3186" y="4198"/>
                        </a:lnTo>
                        <a:lnTo>
                          <a:pt x="3186" y="4202"/>
                        </a:lnTo>
                        <a:lnTo>
                          <a:pt x="3188" y="4206"/>
                        </a:lnTo>
                        <a:lnTo>
                          <a:pt x="3196" y="4210"/>
                        </a:lnTo>
                        <a:lnTo>
                          <a:pt x="3206" y="4216"/>
                        </a:lnTo>
                        <a:lnTo>
                          <a:pt x="3210" y="4218"/>
                        </a:lnTo>
                        <a:lnTo>
                          <a:pt x="3212" y="4222"/>
                        </a:lnTo>
                        <a:lnTo>
                          <a:pt x="3212" y="4228"/>
                        </a:lnTo>
                        <a:lnTo>
                          <a:pt x="3216" y="4232"/>
                        </a:lnTo>
                        <a:lnTo>
                          <a:pt x="3218" y="4230"/>
                        </a:lnTo>
                        <a:lnTo>
                          <a:pt x="3220" y="4224"/>
                        </a:lnTo>
                        <a:lnTo>
                          <a:pt x="3222" y="4216"/>
                        </a:lnTo>
                        <a:lnTo>
                          <a:pt x="3222" y="4208"/>
                        </a:lnTo>
                        <a:lnTo>
                          <a:pt x="3220" y="4204"/>
                        </a:lnTo>
                        <a:lnTo>
                          <a:pt x="3218" y="4202"/>
                        </a:lnTo>
                        <a:lnTo>
                          <a:pt x="3210" y="4200"/>
                        </a:lnTo>
                        <a:lnTo>
                          <a:pt x="3206" y="4200"/>
                        </a:lnTo>
                        <a:lnTo>
                          <a:pt x="3206" y="4196"/>
                        </a:lnTo>
                        <a:lnTo>
                          <a:pt x="3206" y="4194"/>
                        </a:lnTo>
                        <a:lnTo>
                          <a:pt x="3206" y="4192"/>
                        </a:lnTo>
                        <a:lnTo>
                          <a:pt x="3204" y="4186"/>
                        </a:lnTo>
                        <a:lnTo>
                          <a:pt x="3198" y="4182"/>
                        </a:lnTo>
                        <a:lnTo>
                          <a:pt x="3196" y="4178"/>
                        </a:lnTo>
                        <a:lnTo>
                          <a:pt x="3194" y="4174"/>
                        </a:lnTo>
                        <a:lnTo>
                          <a:pt x="3196" y="4174"/>
                        </a:lnTo>
                        <a:lnTo>
                          <a:pt x="3198" y="4174"/>
                        </a:lnTo>
                        <a:lnTo>
                          <a:pt x="3206" y="4174"/>
                        </a:lnTo>
                        <a:lnTo>
                          <a:pt x="3210" y="4172"/>
                        </a:lnTo>
                        <a:lnTo>
                          <a:pt x="3212" y="4172"/>
                        </a:lnTo>
                        <a:lnTo>
                          <a:pt x="3214" y="4168"/>
                        </a:lnTo>
                        <a:lnTo>
                          <a:pt x="3210" y="4164"/>
                        </a:lnTo>
                        <a:lnTo>
                          <a:pt x="3194" y="4156"/>
                        </a:lnTo>
                        <a:lnTo>
                          <a:pt x="3190" y="4154"/>
                        </a:lnTo>
                        <a:lnTo>
                          <a:pt x="3186" y="4156"/>
                        </a:lnTo>
                        <a:lnTo>
                          <a:pt x="3186" y="4158"/>
                        </a:lnTo>
                        <a:lnTo>
                          <a:pt x="3184" y="4162"/>
                        </a:lnTo>
                        <a:lnTo>
                          <a:pt x="3184" y="4170"/>
                        </a:lnTo>
                        <a:lnTo>
                          <a:pt x="3182" y="4172"/>
                        </a:lnTo>
                        <a:lnTo>
                          <a:pt x="3180" y="4170"/>
                        </a:lnTo>
                        <a:lnTo>
                          <a:pt x="3178" y="4168"/>
                        </a:lnTo>
                        <a:lnTo>
                          <a:pt x="3176" y="4164"/>
                        </a:lnTo>
                        <a:lnTo>
                          <a:pt x="3176" y="4158"/>
                        </a:lnTo>
                        <a:lnTo>
                          <a:pt x="3176" y="4154"/>
                        </a:lnTo>
                        <a:lnTo>
                          <a:pt x="3174" y="4150"/>
                        </a:lnTo>
                        <a:lnTo>
                          <a:pt x="3170" y="4146"/>
                        </a:lnTo>
                        <a:lnTo>
                          <a:pt x="3164" y="4142"/>
                        </a:lnTo>
                        <a:lnTo>
                          <a:pt x="3158" y="4140"/>
                        </a:lnTo>
                        <a:lnTo>
                          <a:pt x="3154" y="4140"/>
                        </a:lnTo>
                        <a:lnTo>
                          <a:pt x="3152" y="4140"/>
                        </a:lnTo>
                        <a:lnTo>
                          <a:pt x="3150" y="4142"/>
                        </a:lnTo>
                        <a:lnTo>
                          <a:pt x="3148" y="4146"/>
                        </a:lnTo>
                        <a:lnTo>
                          <a:pt x="3144" y="4146"/>
                        </a:lnTo>
                        <a:lnTo>
                          <a:pt x="3142" y="4146"/>
                        </a:lnTo>
                        <a:lnTo>
                          <a:pt x="3140" y="4148"/>
                        </a:lnTo>
                        <a:lnTo>
                          <a:pt x="3140" y="4152"/>
                        </a:lnTo>
                        <a:lnTo>
                          <a:pt x="3140" y="4158"/>
                        </a:lnTo>
                        <a:lnTo>
                          <a:pt x="3138" y="4158"/>
                        </a:lnTo>
                        <a:lnTo>
                          <a:pt x="3136" y="4158"/>
                        </a:lnTo>
                        <a:lnTo>
                          <a:pt x="3130" y="4156"/>
                        </a:lnTo>
                        <a:lnTo>
                          <a:pt x="3126" y="4152"/>
                        </a:lnTo>
                        <a:lnTo>
                          <a:pt x="3122" y="4142"/>
                        </a:lnTo>
                        <a:lnTo>
                          <a:pt x="3120" y="4132"/>
                        </a:lnTo>
                        <a:lnTo>
                          <a:pt x="3120" y="4124"/>
                        </a:lnTo>
                        <a:lnTo>
                          <a:pt x="3120" y="4120"/>
                        </a:lnTo>
                        <a:lnTo>
                          <a:pt x="3120" y="4116"/>
                        </a:lnTo>
                        <a:lnTo>
                          <a:pt x="3116" y="4104"/>
                        </a:lnTo>
                        <a:lnTo>
                          <a:pt x="3112" y="4092"/>
                        </a:lnTo>
                        <a:lnTo>
                          <a:pt x="3112" y="4086"/>
                        </a:lnTo>
                        <a:lnTo>
                          <a:pt x="3116" y="4082"/>
                        </a:lnTo>
                        <a:lnTo>
                          <a:pt x="3120" y="4072"/>
                        </a:lnTo>
                        <a:lnTo>
                          <a:pt x="3120" y="4066"/>
                        </a:lnTo>
                        <a:lnTo>
                          <a:pt x="3120" y="4062"/>
                        </a:lnTo>
                        <a:lnTo>
                          <a:pt x="3124" y="4054"/>
                        </a:lnTo>
                        <a:lnTo>
                          <a:pt x="3128" y="4052"/>
                        </a:lnTo>
                        <a:lnTo>
                          <a:pt x="3130" y="4050"/>
                        </a:lnTo>
                        <a:lnTo>
                          <a:pt x="3132" y="4052"/>
                        </a:lnTo>
                        <a:lnTo>
                          <a:pt x="3134" y="4052"/>
                        </a:lnTo>
                        <a:lnTo>
                          <a:pt x="3136" y="4056"/>
                        </a:lnTo>
                        <a:lnTo>
                          <a:pt x="3138" y="4056"/>
                        </a:lnTo>
                        <a:lnTo>
                          <a:pt x="3144" y="4046"/>
                        </a:lnTo>
                        <a:lnTo>
                          <a:pt x="3148" y="4034"/>
                        </a:lnTo>
                        <a:lnTo>
                          <a:pt x="3154" y="4008"/>
                        </a:lnTo>
                        <a:lnTo>
                          <a:pt x="3154" y="4006"/>
                        </a:lnTo>
                        <a:lnTo>
                          <a:pt x="3152" y="4002"/>
                        </a:lnTo>
                        <a:lnTo>
                          <a:pt x="3146" y="3992"/>
                        </a:lnTo>
                        <a:lnTo>
                          <a:pt x="3144" y="3986"/>
                        </a:lnTo>
                        <a:lnTo>
                          <a:pt x="3142" y="3978"/>
                        </a:lnTo>
                        <a:lnTo>
                          <a:pt x="3142" y="3970"/>
                        </a:lnTo>
                        <a:lnTo>
                          <a:pt x="3144" y="3960"/>
                        </a:lnTo>
                        <a:lnTo>
                          <a:pt x="3148" y="3944"/>
                        </a:lnTo>
                        <a:lnTo>
                          <a:pt x="3146" y="3936"/>
                        </a:lnTo>
                        <a:lnTo>
                          <a:pt x="3146" y="3934"/>
                        </a:lnTo>
                        <a:lnTo>
                          <a:pt x="3142" y="3934"/>
                        </a:lnTo>
                        <a:lnTo>
                          <a:pt x="3140" y="3936"/>
                        </a:lnTo>
                        <a:lnTo>
                          <a:pt x="3136" y="3942"/>
                        </a:lnTo>
                        <a:lnTo>
                          <a:pt x="3132" y="3946"/>
                        </a:lnTo>
                        <a:lnTo>
                          <a:pt x="3126" y="3944"/>
                        </a:lnTo>
                        <a:lnTo>
                          <a:pt x="3122" y="3942"/>
                        </a:lnTo>
                        <a:lnTo>
                          <a:pt x="3114" y="3938"/>
                        </a:lnTo>
                        <a:lnTo>
                          <a:pt x="3100" y="3930"/>
                        </a:lnTo>
                        <a:lnTo>
                          <a:pt x="3094" y="3926"/>
                        </a:lnTo>
                        <a:lnTo>
                          <a:pt x="3086" y="3928"/>
                        </a:lnTo>
                        <a:lnTo>
                          <a:pt x="3076" y="3932"/>
                        </a:lnTo>
                        <a:lnTo>
                          <a:pt x="3076" y="3936"/>
                        </a:lnTo>
                        <a:lnTo>
                          <a:pt x="3074" y="3938"/>
                        </a:lnTo>
                        <a:lnTo>
                          <a:pt x="3074" y="3946"/>
                        </a:lnTo>
                        <a:lnTo>
                          <a:pt x="3074" y="3952"/>
                        </a:lnTo>
                        <a:lnTo>
                          <a:pt x="3072" y="3958"/>
                        </a:lnTo>
                        <a:lnTo>
                          <a:pt x="3068" y="3966"/>
                        </a:lnTo>
                        <a:lnTo>
                          <a:pt x="3068" y="3972"/>
                        </a:lnTo>
                        <a:lnTo>
                          <a:pt x="3068" y="3986"/>
                        </a:lnTo>
                        <a:lnTo>
                          <a:pt x="3070" y="4000"/>
                        </a:lnTo>
                        <a:lnTo>
                          <a:pt x="3068" y="4010"/>
                        </a:lnTo>
                        <a:lnTo>
                          <a:pt x="3066" y="4018"/>
                        </a:lnTo>
                        <a:lnTo>
                          <a:pt x="3064" y="4026"/>
                        </a:lnTo>
                        <a:lnTo>
                          <a:pt x="3062" y="4032"/>
                        </a:lnTo>
                        <a:lnTo>
                          <a:pt x="3064" y="4038"/>
                        </a:lnTo>
                        <a:lnTo>
                          <a:pt x="3066" y="4040"/>
                        </a:lnTo>
                        <a:lnTo>
                          <a:pt x="3068" y="4046"/>
                        </a:lnTo>
                        <a:lnTo>
                          <a:pt x="3070" y="4050"/>
                        </a:lnTo>
                        <a:lnTo>
                          <a:pt x="3068" y="4054"/>
                        </a:lnTo>
                        <a:lnTo>
                          <a:pt x="3066" y="4058"/>
                        </a:lnTo>
                        <a:lnTo>
                          <a:pt x="3062" y="4060"/>
                        </a:lnTo>
                        <a:lnTo>
                          <a:pt x="3060" y="4056"/>
                        </a:lnTo>
                        <a:lnTo>
                          <a:pt x="3058" y="4054"/>
                        </a:lnTo>
                        <a:lnTo>
                          <a:pt x="3052" y="4044"/>
                        </a:lnTo>
                        <a:lnTo>
                          <a:pt x="3050" y="4042"/>
                        </a:lnTo>
                        <a:lnTo>
                          <a:pt x="3048" y="4040"/>
                        </a:lnTo>
                        <a:close/>
                        <a:moveTo>
                          <a:pt x="3012" y="4336"/>
                        </a:moveTo>
                        <a:lnTo>
                          <a:pt x="3012" y="4336"/>
                        </a:lnTo>
                        <a:lnTo>
                          <a:pt x="2996" y="4362"/>
                        </a:lnTo>
                        <a:lnTo>
                          <a:pt x="2978" y="4384"/>
                        </a:lnTo>
                        <a:lnTo>
                          <a:pt x="2960" y="4400"/>
                        </a:lnTo>
                        <a:lnTo>
                          <a:pt x="2950" y="4412"/>
                        </a:lnTo>
                        <a:lnTo>
                          <a:pt x="2948" y="4420"/>
                        </a:lnTo>
                        <a:lnTo>
                          <a:pt x="2944" y="4428"/>
                        </a:lnTo>
                        <a:lnTo>
                          <a:pt x="2944" y="4432"/>
                        </a:lnTo>
                        <a:lnTo>
                          <a:pt x="2946" y="4434"/>
                        </a:lnTo>
                        <a:lnTo>
                          <a:pt x="2950" y="4432"/>
                        </a:lnTo>
                        <a:lnTo>
                          <a:pt x="2954" y="4426"/>
                        </a:lnTo>
                        <a:lnTo>
                          <a:pt x="2960" y="4422"/>
                        </a:lnTo>
                        <a:lnTo>
                          <a:pt x="2968" y="4410"/>
                        </a:lnTo>
                        <a:lnTo>
                          <a:pt x="2994" y="4388"/>
                        </a:lnTo>
                        <a:lnTo>
                          <a:pt x="3002" y="4380"/>
                        </a:lnTo>
                        <a:lnTo>
                          <a:pt x="3006" y="4372"/>
                        </a:lnTo>
                        <a:lnTo>
                          <a:pt x="3008" y="4368"/>
                        </a:lnTo>
                        <a:lnTo>
                          <a:pt x="3008" y="4364"/>
                        </a:lnTo>
                        <a:lnTo>
                          <a:pt x="3010" y="4358"/>
                        </a:lnTo>
                        <a:lnTo>
                          <a:pt x="3012" y="4356"/>
                        </a:lnTo>
                        <a:lnTo>
                          <a:pt x="3016" y="4354"/>
                        </a:lnTo>
                        <a:lnTo>
                          <a:pt x="3022" y="4352"/>
                        </a:lnTo>
                        <a:lnTo>
                          <a:pt x="3024" y="4350"/>
                        </a:lnTo>
                        <a:lnTo>
                          <a:pt x="3028" y="4344"/>
                        </a:lnTo>
                        <a:lnTo>
                          <a:pt x="3030" y="4338"/>
                        </a:lnTo>
                        <a:lnTo>
                          <a:pt x="3030" y="4336"/>
                        </a:lnTo>
                        <a:lnTo>
                          <a:pt x="3034" y="4336"/>
                        </a:lnTo>
                        <a:lnTo>
                          <a:pt x="3038" y="4334"/>
                        </a:lnTo>
                        <a:lnTo>
                          <a:pt x="3042" y="4330"/>
                        </a:lnTo>
                        <a:lnTo>
                          <a:pt x="3044" y="4324"/>
                        </a:lnTo>
                        <a:lnTo>
                          <a:pt x="3042" y="4316"/>
                        </a:lnTo>
                        <a:lnTo>
                          <a:pt x="3040" y="4312"/>
                        </a:lnTo>
                        <a:lnTo>
                          <a:pt x="3040" y="4306"/>
                        </a:lnTo>
                        <a:lnTo>
                          <a:pt x="3040" y="4296"/>
                        </a:lnTo>
                        <a:lnTo>
                          <a:pt x="3040" y="4288"/>
                        </a:lnTo>
                        <a:lnTo>
                          <a:pt x="3038" y="4286"/>
                        </a:lnTo>
                        <a:lnTo>
                          <a:pt x="3036" y="4284"/>
                        </a:lnTo>
                        <a:lnTo>
                          <a:pt x="3034" y="4284"/>
                        </a:lnTo>
                        <a:lnTo>
                          <a:pt x="3032" y="4286"/>
                        </a:lnTo>
                        <a:lnTo>
                          <a:pt x="3032" y="4294"/>
                        </a:lnTo>
                        <a:lnTo>
                          <a:pt x="3030" y="4302"/>
                        </a:lnTo>
                        <a:lnTo>
                          <a:pt x="3028" y="4304"/>
                        </a:lnTo>
                        <a:lnTo>
                          <a:pt x="3026" y="4306"/>
                        </a:lnTo>
                        <a:lnTo>
                          <a:pt x="3024" y="4306"/>
                        </a:lnTo>
                        <a:lnTo>
                          <a:pt x="3024" y="4308"/>
                        </a:lnTo>
                        <a:lnTo>
                          <a:pt x="3026" y="4312"/>
                        </a:lnTo>
                        <a:lnTo>
                          <a:pt x="3028" y="4318"/>
                        </a:lnTo>
                        <a:lnTo>
                          <a:pt x="3028" y="4322"/>
                        </a:lnTo>
                        <a:lnTo>
                          <a:pt x="3026" y="4326"/>
                        </a:lnTo>
                        <a:lnTo>
                          <a:pt x="3022" y="4330"/>
                        </a:lnTo>
                        <a:lnTo>
                          <a:pt x="3020" y="4328"/>
                        </a:lnTo>
                        <a:lnTo>
                          <a:pt x="3018" y="4328"/>
                        </a:lnTo>
                        <a:lnTo>
                          <a:pt x="3012" y="4336"/>
                        </a:lnTo>
                        <a:close/>
                        <a:moveTo>
                          <a:pt x="3126" y="3596"/>
                        </a:moveTo>
                        <a:lnTo>
                          <a:pt x="3126" y="3596"/>
                        </a:lnTo>
                        <a:lnTo>
                          <a:pt x="3122" y="3592"/>
                        </a:lnTo>
                        <a:lnTo>
                          <a:pt x="3118" y="3590"/>
                        </a:lnTo>
                        <a:lnTo>
                          <a:pt x="3116" y="3590"/>
                        </a:lnTo>
                        <a:lnTo>
                          <a:pt x="3114" y="3590"/>
                        </a:lnTo>
                        <a:lnTo>
                          <a:pt x="3110" y="3594"/>
                        </a:lnTo>
                        <a:lnTo>
                          <a:pt x="3104" y="3598"/>
                        </a:lnTo>
                        <a:lnTo>
                          <a:pt x="3098" y="3600"/>
                        </a:lnTo>
                        <a:lnTo>
                          <a:pt x="3092" y="3608"/>
                        </a:lnTo>
                        <a:lnTo>
                          <a:pt x="3072" y="3644"/>
                        </a:lnTo>
                        <a:lnTo>
                          <a:pt x="3062" y="3662"/>
                        </a:lnTo>
                        <a:lnTo>
                          <a:pt x="3060" y="3678"/>
                        </a:lnTo>
                        <a:lnTo>
                          <a:pt x="3060" y="3694"/>
                        </a:lnTo>
                        <a:lnTo>
                          <a:pt x="3062" y="3712"/>
                        </a:lnTo>
                        <a:lnTo>
                          <a:pt x="3066" y="3726"/>
                        </a:lnTo>
                        <a:lnTo>
                          <a:pt x="3070" y="3730"/>
                        </a:lnTo>
                        <a:lnTo>
                          <a:pt x="3074" y="3734"/>
                        </a:lnTo>
                        <a:lnTo>
                          <a:pt x="3078" y="3742"/>
                        </a:lnTo>
                        <a:lnTo>
                          <a:pt x="3082" y="3752"/>
                        </a:lnTo>
                        <a:lnTo>
                          <a:pt x="3086" y="3762"/>
                        </a:lnTo>
                        <a:lnTo>
                          <a:pt x="3088" y="3764"/>
                        </a:lnTo>
                        <a:lnTo>
                          <a:pt x="3090" y="3762"/>
                        </a:lnTo>
                        <a:lnTo>
                          <a:pt x="3090" y="3756"/>
                        </a:lnTo>
                        <a:lnTo>
                          <a:pt x="3090" y="3748"/>
                        </a:lnTo>
                        <a:lnTo>
                          <a:pt x="3092" y="3738"/>
                        </a:lnTo>
                        <a:lnTo>
                          <a:pt x="3094" y="3730"/>
                        </a:lnTo>
                        <a:lnTo>
                          <a:pt x="3096" y="3726"/>
                        </a:lnTo>
                        <a:lnTo>
                          <a:pt x="3098" y="3722"/>
                        </a:lnTo>
                        <a:lnTo>
                          <a:pt x="3102" y="3718"/>
                        </a:lnTo>
                        <a:lnTo>
                          <a:pt x="3106" y="3712"/>
                        </a:lnTo>
                        <a:lnTo>
                          <a:pt x="3110" y="3702"/>
                        </a:lnTo>
                        <a:lnTo>
                          <a:pt x="3114" y="3690"/>
                        </a:lnTo>
                        <a:lnTo>
                          <a:pt x="3120" y="3662"/>
                        </a:lnTo>
                        <a:lnTo>
                          <a:pt x="3126" y="3644"/>
                        </a:lnTo>
                        <a:lnTo>
                          <a:pt x="3130" y="3632"/>
                        </a:lnTo>
                        <a:lnTo>
                          <a:pt x="3130" y="3628"/>
                        </a:lnTo>
                        <a:lnTo>
                          <a:pt x="3128" y="3622"/>
                        </a:lnTo>
                        <a:lnTo>
                          <a:pt x="3128" y="3618"/>
                        </a:lnTo>
                        <a:lnTo>
                          <a:pt x="3128" y="3614"/>
                        </a:lnTo>
                        <a:lnTo>
                          <a:pt x="3130" y="3610"/>
                        </a:lnTo>
                        <a:lnTo>
                          <a:pt x="3132" y="3608"/>
                        </a:lnTo>
                        <a:lnTo>
                          <a:pt x="3132" y="3604"/>
                        </a:lnTo>
                        <a:lnTo>
                          <a:pt x="3130" y="3600"/>
                        </a:lnTo>
                        <a:lnTo>
                          <a:pt x="3126" y="3596"/>
                        </a:lnTo>
                        <a:close/>
                        <a:moveTo>
                          <a:pt x="4186" y="2510"/>
                        </a:moveTo>
                        <a:lnTo>
                          <a:pt x="4186" y="2510"/>
                        </a:lnTo>
                        <a:lnTo>
                          <a:pt x="4182" y="2506"/>
                        </a:lnTo>
                        <a:lnTo>
                          <a:pt x="4182" y="2510"/>
                        </a:lnTo>
                        <a:lnTo>
                          <a:pt x="4180" y="2516"/>
                        </a:lnTo>
                        <a:lnTo>
                          <a:pt x="4180" y="2518"/>
                        </a:lnTo>
                        <a:lnTo>
                          <a:pt x="4176" y="2522"/>
                        </a:lnTo>
                        <a:lnTo>
                          <a:pt x="4166" y="2526"/>
                        </a:lnTo>
                        <a:lnTo>
                          <a:pt x="4156" y="2534"/>
                        </a:lnTo>
                        <a:lnTo>
                          <a:pt x="4148" y="2544"/>
                        </a:lnTo>
                        <a:lnTo>
                          <a:pt x="4140" y="2558"/>
                        </a:lnTo>
                        <a:lnTo>
                          <a:pt x="4140" y="2560"/>
                        </a:lnTo>
                        <a:lnTo>
                          <a:pt x="4140" y="2562"/>
                        </a:lnTo>
                        <a:lnTo>
                          <a:pt x="4142" y="2564"/>
                        </a:lnTo>
                        <a:lnTo>
                          <a:pt x="4144" y="2562"/>
                        </a:lnTo>
                        <a:lnTo>
                          <a:pt x="4152" y="2556"/>
                        </a:lnTo>
                        <a:lnTo>
                          <a:pt x="4162" y="2546"/>
                        </a:lnTo>
                        <a:lnTo>
                          <a:pt x="4170" y="2536"/>
                        </a:lnTo>
                        <a:lnTo>
                          <a:pt x="4176" y="2532"/>
                        </a:lnTo>
                        <a:lnTo>
                          <a:pt x="4182" y="2528"/>
                        </a:lnTo>
                        <a:lnTo>
                          <a:pt x="4192" y="2522"/>
                        </a:lnTo>
                        <a:lnTo>
                          <a:pt x="4196" y="2518"/>
                        </a:lnTo>
                        <a:lnTo>
                          <a:pt x="4202" y="2516"/>
                        </a:lnTo>
                        <a:lnTo>
                          <a:pt x="4212" y="2512"/>
                        </a:lnTo>
                        <a:lnTo>
                          <a:pt x="4216" y="2510"/>
                        </a:lnTo>
                        <a:lnTo>
                          <a:pt x="4218" y="2508"/>
                        </a:lnTo>
                        <a:lnTo>
                          <a:pt x="4218" y="2506"/>
                        </a:lnTo>
                        <a:lnTo>
                          <a:pt x="4216" y="2502"/>
                        </a:lnTo>
                        <a:lnTo>
                          <a:pt x="4214" y="2500"/>
                        </a:lnTo>
                        <a:lnTo>
                          <a:pt x="4210" y="2500"/>
                        </a:lnTo>
                        <a:lnTo>
                          <a:pt x="4204" y="2504"/>
                        </a:lnTo>
                        <a:lnTo>
                          <a:pt x="4194" y="2510"/>
                        </a:lnTo>
                        <a:lnTo>
                          <a:pt x="4190" y="2510"/>
                        </a:lnTo>
                        <a:lnTo>
                          <a:pt x="4186" y="2510"/>
                        </a:lnTo>
                        <a:close/>
                        <a:moveTo>
                          <a:pt x="3264" y="4226"/>
                        </a:moveTo>
                        <a:lnTo>
                          <a:pt x="3264" y="4226"/>
                        </a:lnTo>
                        <a:lnTo>
                          <a:pt x="3258" y="4226"/>
                        </a:lnTo>
                        <a:lnTo>
                          <a:pt x="3250" y="4226"/>
                        </a:lnTo>
                        <a:lnTo>
                          <a:pt x="3242" y="4228"/>
                        </a:lnTo>
                        <a:lnTo>
                          <a:pt x="3234" y="4226"/>
                        </a:lnTo>
                        <a:lnTo>
                          <a:pt x="3230" y="4226"/>
                        </a:lnTo>
                        <a:lnTo>
                          <a:pt x="3228" y="4228"/>
                        </a:lnTo>
                        <a:lnTo>
                          <a:pt x="3228" y="4234"/>
                        </a:lnTo>
                        <a:lnTo>
                          <a:pt x="3234" y="4244"/>
                        </a:lnTo>
                        <a:lnTo>
                          <a:pt x="3242" y="4252"/>
                        </a:lnTo>
                        <a:lnTo>
                          <a:pt x="3246" y="4258"/>
                        </a:lnTo>
                        <a:lnTo>
                          <a:pt x="3248" y="4260"/>
                        </a:lnTo>
                        <a:lnTo>
                          <a:pt x="3250" y="4262"/>
                        </a:lnTo>
                        <a:lnTo>
                          <a:pt x="3254" y="4264"/>
                        </a:lnTo>
                        <a:lnTo>
                          <a:pt x="3258" y="4266"/>
                        </a:lnTo>
                        <a:lnTo>
                          <a:pt x="3258" y="4268"/>
                        </a:lnTo>
                        <a:lnTo>
                          <a:pt x="3256" y="4272"/>
                        </a:lnTo>
                        <a:lnTo>
                          <a:pt x="3254" y="4276"/>
                        </a:lnTo>
                        <a:lnTo>
                          <a:pt x="3252" y="4276"/>
                        </a:lnTo>
                        <a:lnTo>
                          <a:pt x="3252" y="4278"/>
                        </a:lnTo>
                        <a:lnTo>
                          <a:pt x="3256" y="4282"/>
                        </a:lnTo>
                        <a:lnTo>
                          <a:pt x="3260" y="4288"/>
                        </a:lnTo>
                        <a:lnTo>
                          <a:pt x="3264" y="4296"/>
                        </a:lnTo>
                        <a:lnTo>
                          <a:pt x="3266" y="4298"/>
                        </a:lnTo>
                        <a:lnTo>
                          <a:pt x="3268" y="4300"/>
                        </a:lnTo>
                        <a:lnTo>
                          <a:pt x="3272" y="4298"/>
                        </a:lnTo>
                        <a:lnTo>
                          <a:pt x="3276" y="4298"/>
                        </a:lnTo>
                        <a:lnTo>
                          <a:pt x="3280" y="4298"/>
                        </a:lnTo>
                        <a:lnTo>
                          <a:pt x="3282" y="4300"/>
                        </a:lnTo>
                        <a:lnTo>
                          <a:pt x="3286" y="4302"/>
                        </a:lnTo>
                        <a:lnTo>
                          <a:pt x="3288" y="4300"/>
                        </a:lnTo>
                        <a:lnTo>
                          <a:pt x="3286" y="4296"/>
                        </a:lnTo>
                        <a:lnTo>
                          <a:pt x="3282" y="4292"/>
                        </a:lnTo>
                        <a:lnTo>
                          <a:pt x="3282" y="4290"/>
                        </a:lnTo>
                        <a:lnTo>
                          <a:pt x="3282" y="4288"/>
                        </a:lnTo>
                        <a:lnTo>
                          <a:pt x="3282" y="4284"/>
                        </a:lnTo>
                        <a:lnTo>
                          <a:pt x="3278" y="4280"/>
                        </a:lnTo>
                        <a:lnTo>
                          <a:pt x="3276" y="4276"/>
                        </a:lnTo>
                        <a:lnTo>
                          <a:pt x="3276" y="4272"/>
                        </a:lnTo>
                        <a:lnTo>
                          <a:pt x="3276" y="4260"/>
                        </a:lnTo>
                        <a:lnTo>
                          <a:pt x="3276" y="4248"/>
                        </a:lnTo>
                        <a:lnTo>
                          <a:pt x="3276" y="4242"/>
                        </a:lnTo>
                        <a:lnTo>
                          <a:pt x="3274" y="4240"/>
                        </a:lnTo>
                        <a:lnTo>
                          <a:pt x="3270" y="4236"/>
                        </a:lnTo>
                        <a:lnTo>
                          <a:pt x="3270" y="4234"/>
                        </a:lnTo>
                        <a:lnTo>
                          <a:pt x="3268" y="4230"/>
                        </a:lnTo>
                        <a:lnTo>
                          <a:pt x="3264" y="4226"/>
                        </a:lnTo>
                        <a:close/>
                        <a:moveTo>
                          <a:pt x="2906" y="4970"/>
                        </a:moveTo>
                        <a:lnTo>
                          <a:pt x="2906" y="4970"/>
                        </a:lnTo>
                        <a:lnTo>
                          <a:pt x="2908" y="4964"/>
                        </a:lnTo>
                        <a:lnTo>
                          <a:pt x="2910" y="4962"/>
                        </a:lnTo>
                        <a:lnTo>
                          <a:pt x="2914" y="4960"/>
                        </a:lnTo>
                        <a:lnTo>
                          <a:pt x="2918" y="4958"/>
                        </a:lnTo>
                        <a:lnTo>
                          <a:pt x="2918" y="4956"/>
                        </a:lnTo>
                        <a:lnTo>
                          <a:pt x="2918" y="4950"/>
                        </a:lnTo>
                        <a:lnTo>
                          <a:pt x="2916" y="4942"/>
                        </a:lnTo>
                        <a:lnTo>
                          <a:pt x="2914" y="4932"/>
                        </a:lnTo>
                        <a:lnTo>
                          <a:pt x="2914" y="4924"/>
                        </a:lnTo>
                        <a:lnTo>
                          <a:pt x="2916" y="4918"/>
                        </a:lnTo>
                        <a:lnTo>
                          <a:pt x="2920" y="4912"/>
                        </a:lnTo>
                        <a:lnTo>
                          <a:pt x="2930" y="4902"/>
                        </a:lnTo>
                        <a:lnTo>
                          <a:pt x="2934" y="4898"/>
                        </a:lnTo>
                        <a:lnTo>
                          <a:pt x="2938" y="4892"/>
                        </a:lnTo>
                        <a:lnTo>
                          <a:pt x="2940" y="4888"/>
                        </a:lnTo>
                        <a:lnTo>
                          <a:pt x="2944" y="4886"/>
                        </a:lnTo>
                        <a:lnTo>
                          <a:pt x="2952" y="4882"/>
                        </a:lnTo>
                        <a:lnTo>
                          <a:pt x="2954" y="4882"/>
                        </a:lnTo>
                        <a:lnTo>
                          <a:pt x="2958" y="4878"/>
                        </a:lnTo>
                        <a:lnTo>
                          <a:pt x="2958" y="4872"/>
                        </a:lnTo>
                        <a:lnTo>
                          <a:pt x="2958" y="4862"/>
                        </a:lnTo>
                        <a:lnTo>
                          <a:pt x="2956" y="4840"/>
                        </a:lnTo>
                        <a:lnTo>
                          <a:pt x="2958" y="4822"/>
                        </a:lnTo>
                        <a:lnTo>
                          <a:pt x="2962" y="4808"/>
                        </a:lnTo>
                        <a:lnTo>
                          <a:pt x="2964" y="4804"/>
                        </a:lnTo>
                        <a:lnTo>
                          <a:pt x="2968" y="4800"/>
                        </a:lnTo>
                        <a:lnTo>
                          <a:pt x="2972" y="4796"/>
                        </a:lnTo>
                        <a:lnTo>
                          <a:pt x="2974" y="4792"/>
                        </a:lnTo>
                        <a:lnTo>
                          <a:pt x="2978" y="4792"/>
                        </a:lnTo>
                        <a:lnTo>
                          <a:pt x="2982" y="4796"/>
                        </a:lnTo>
                        <a:lnTo>
                          <a:pt x="2988" y="4800"/>
                        </a:lnTo>
                        <a:lnTo>
                          <a:pt x="2992" y="4802"/>
                        </a:lnTo>
                        <a:lnTo>
                          <a:pt x="3002" y="4802"/>
                        </a:lnTo>
                        <a:lnTo>
                          <a:pt x="3010" y="4800"/>
                        </a:lnTo>
                        <a:lnTo>
                          <a:pt x="3012" y="4798"/>
                        </a:lnTo>
                        <a:lnTo>
                          <a:pt x="3014" y="4796"/>
                        </a:lnTo>
                        <a:lnTo>
                          <a:pt x="3012" y="4792"/>
                        </a:lnTo>
                        <a:lnTo>
                          <a:pt x="3006" y="4786"/>
                        </a:lnTo>
                        <a:lnTo>
                          <a:pt x="2988" y="4770"/>
                        </a:lnTo>
                        <a:lnTo>
                          <a:pt x="2980" y="4760"/>
                        </a:lnTo>
                        <a:lnTo>
                          <a:pt x="2972" y="4752"/>
                        </a:lnTo>
                        <a:lnTo>
                          <a:pt x="2970" y="4744"/>
                        </a:lnTo>
                        <a:lnTo>
                          <a:pt x="2970" y="4742"/>
                        </a:lnTo>
                        <a:lnTo>
                          <a:pt x="2970" y="4738"/>
                        </a:lnTo>
                        <a:lnTo>
                          <a:pt x="2974" y="4734"/>
                        </a:lnTo>
                        <a:lnTo>
                          <a:pt x="2976" y="4730"/>
                        </a:lnTo>
                        <a:lnTo>
                          <a:pt x="2974" y="4726"/>
                        </a:lnTo>
                        <a:lnTo>
                          <a:pt x="2972" y="4722"/>
                        </a:lnTo>
                        <a:lnTo>
                          <a:pt x="2966" y="4714"/>
                        </a:lnTo>
                        <a:lnTo>
                          <a:pt x="2964" y="4708"/>
                        </a:lnTo>
                        <a:lnTo>
                          <a:pt x="2962" y="4702"/>
                        </a:lnTo>
                        <a:lnTo>
                          <a:pt x="2960" y="4696"/>
                        </a:lnTo>
                        <a:lnTo>
                          <a:pt x="2958" y="4692"/>
                        </a:lnTo>
                        <a:lnTo>
                          <a:pt x="2954" y="4690"/>
                        </a:lnTo>
                        <a:lnTo>
                          <a:pt x="2950" y="4686"/>
                        </a:lnTo>
                        <a:lnTo>
                          <a:pt x="2948" y="4684"/>
                        </a:lnTo>
                        <a:lnTo>
                          <a:pt x="2950" y="4678"/>
                        </a:lnTo>
                        <a:lnTo>
                          <a:pt x="2950" y="4672"/>
                        </a:lnTo>
                        <a:lnTo>
                          <a:pt x="2952" y="4668"/>
                        </a:lnTo>
                        <a:lnTo>
                          <a:pt x="2956" y="4666"/>
                        </a:lnTo>
                        <a:lnTo>
                          <a:pt x="2958" y="4666"/>
                        </a:lnTo>
                        <a:lnTo>
                          <a:pt x="2964" y="4666"/>
                        </a:lnTo>
                        <a:lnTo>
                          <a:pt x="2966" y="4666"/>
                        </a:lnTo>
                        <a:lnTo>
                          <a:pt x="2966" y="4662"/>
                        </a:lnTo>
                        <a:lnTo>
                          <a:pt x="2964" y="4658"/>
                        </a:lnTo>
                        <a:lnTo>
                          <a:pt x="2956" y="4648"/>
                        </a:lnTo>
                        <a:lnTo>
                          <a:pt x="2954" y="4644"/>
                        </a:lnTo>
                        <a:lnTo>
                          <a:pt x="2954" y="4642"/>
                        </a:lnTo>
                        <a:lnTo>
                          <a:pt x="2954" y="4640"/>
                        </a:lnTo>
                        <a:lnTo>
                          <a:pt x="2956" y="4638"/>
                        </a:lnTo>
                        <a:lnTo>
                          <a:pt x="2958" y="4638"/>
                        </a:lnTo>
                        <a:lnTo>
                          <a:pt x="2960" y="4636"/>
                        </a:lnTo>
                        <a:lnTo>
                          <a:pt x="2958" y="4630"/>
                        </a:lnTo>
                        <a:lnTo>
                          <a:pt x="2958" y="4628"/>
                        </a:lnTo>
                        <a:lnTo>
                          <a:pt x="2966" y="4632"/>
                        </a:lnTo>
                        <a:lnTo>
                          <a:pt x="2972" y="4636"/>
                        </a:lnTo>
                        <a:lnTo>
                          <a:pt x="2976" y="4636"/>
                        </a:lnTo>
                        <a:lnTo>
                          <a:pt x="2980" y="4632"/>
                        </a:lnTo>
                        <a:lnTo>
                          <a:pt x="2986" y="4632"/>
                        </a:lnTo>
                        <a:lnTo>
                          <a:pt x="2992" y="4630"/>
                        </a:lnTo>
                        <a:lnTo>
                          <a:pt x="2998" y="4628"/>
                        </a:lnTo>
                        <a:lnTo>
                          <a:pt x="2998" y="4626"/>
                        </a:lnTo>
                        <a:lnTo>
                          <a:pt x="2998" y="4624"/>
                        </a:lnTo>
                        <a:lnTo>
                          <a:pt x="2990" y="4618"/>
                        </a:lnTo>
                        <a:lnTo>
                          <a:pt x="2982" y="4610"/>
                        </a:lnTo>
                        <a:lnTo>
                          <a:pt x="2980" y="4606"/>
                        </a:lnTo>
                        <a:lnTo>
                          <a:pt x="2982" y="4602"/>
                        </a:lnTo>
                        <a:lnTo>
                          <a:pt x="2986" y="4598"/>
                        </a:lnTo>
                        <a:lnTo>
                          <a:pt x="2988" y="4598"/>
                        </a:lnTo>
                        <a:lnTo>
                          <a:pt x="2990" y="4598"/>
                        </a:lnTo>
                        <a:lnTo>
                          <a:pt x="2994" y="4600"/>
                        </a:lnTo>
                        <a:lnTo>
                          <a:pt x="3002" y="4600"/>
                        </a:lnTo>
                        <a:lnTo>
                          <a:pt x="3014" y="4596"/>
                        </a:lnTo>
                        <a:lnTo>
                          <a:pt x="3020" y="4592"/>
                        </a:lnTo>
                        <a:lnTo>
                          <a:pt x="3024" y="4586"/>
                        </a:lnTo>
                        <a:lnTo>
                          <a:pt x="3024" y="4580"/>
                        </a:lnTo>
                        <a:lnTo>
                          <a:pt x="3022" y="4578"/>
                        </a:lnTo>
                        <a:lnTo>
                          <a:pt x="3022" y="4576"/>
                        </a:lnTo>
                        <a:lnTo>
                          <a:pt x="3018" y="4576"/>
                        </a:lnTo>
                        <a:lnTo>
                          <a:pt x="3014" y="4578"/>
                        </a:lnTo>
                        <a:lnTo>
                          <a:pt x="3012" y="4578"/>
                        </a:lnTo>
                        <a:lnTo>
                          <a:pt x="3010" y="4576"/>
                        </a:lnTo>
                        <a:lnTo>
                          <a:pt x="3006" y="4572"/>
                        </a:lnTo>
                        <a:lnTo>
                          <a:pt x="3004" y="4572"/>
                        </a:lnTo>
                        <a:lnTo>
                          <a:pt x="3000" y="4570"/>
                        </a:lnTo>
                        <a:lnTo>
                          <a:pt x="2998" y="4566"/>
                        </a:lnTo>
                        <a:lnTo>
                          <a:pt x="2994" y="4562"/>
                        </a:lnTo>
                        <a:lnTo>
                          <a:pt x="2988" y="4560"/>
                        </a:lnTo>
                        <a:lnTo>
                          <a:pt x="2984" y="4560"/>
                        </a:lnTo>
                        <a:lnTo>
                          <a:pt x="2982" y="4560"/>
                        </a:lnTo>
                        <a:lnTo>
                          <a:pt x="2976" y="4564"/>
                        </a:lnTo>
                        <a:lnTo>
                          <a:pt x="2974" y="4564"/>
                        </a:lnTo>
                        <a:lnTo>
                          <a:pt x="2972" y="4562"/>
                        </a:lnTo>
                        <a:lnTo>
                          <a:pt x="2972" y="4560"/>
                        </a:lnTo>
                        <a:lnTo>
                          <a:pt x="2974" y="4558"/>
                        </a:lnTo>
                        <a:lnTo>
                          <a:pt x="2976" y="4556"/>
                        </a:lnTo>
                        <a:lnTo>
                          <a:pt x="2976" y="4550"/>
                        </a:lnTo>
                        <a:lnTo>
                          <a:pt x="2974" y="4548"/>
                        </a:lnTo>
                        <a:lnTo>
                          <a:pt x="2972" y="4548"/>
                        </a:lnTo>
                        <a:lnTo>
                          <a:pt x="2968" y="4548"/>
                        </a:lnTo>
                        <a:lnTo>
                          <a:pt x="2964" y="4550"/>
                        </a:lnTo>
                        <a:lnTo>
                          <a:pt x="2962" y="4550"/>
                        </a:lnTo>
                        <a:lnTo>
                          <a:pt x="2960" y="4548"/>
                        </a:lnTo>
                        <a:lnTo>
                          <a:pt x="2960" y="4542"/>
                        </a:lnTo>
                        <a:lnTo>
                          <a:pt x="2960" y="4536"/>
                        </a:lnTo>
                        <a:lnTo>
                          <a:pt x="2962" y="4530"/>
                        </a:lnTo>
                        <a:lnTo>
                          <a:pt x="2958" y="4522"/>
                        </a:lnTo>
                        <a:lnTo>
                          <a:pt x="2954" y="4518"/>
                        </a:lnTo>
                        <a:lnTo>
                          <a:pt x="2952" y="4520"/>
                        </a:lnTo>
                        <a:lnTo>
                          <a:pt x="2948" y="4520"/>
                        </a:lnTo>
                        <a:lnTo>
                          <a:pt x="2946" y="4518"/>
                        </a:lnTo>
                        <a:lnTo>
                          <a:pt x="2944" y="4510"/>
                        </a:lnTo>
                        <a:lnTo>
                          <a:pt x="2942" y="4504"/>
                        </a:lnTo>
                        <a:lnTo>
                          <a:pt x="2940" y="4502"/>
                        </a:lnTo>
                        <a:lnTo>
                          <a:pt x="2938" y="4502"/>
                        </a:lnTo>
                        <a:lnTo>
                          <a:pt x="2936" y="4504"/>
                        </a:lnTo>
                        <a:lnTo>
                          <a:pt x="2934" y="4508"/>
                        </a:lnTo>
                        <a:lnTo>
                          <a:pt x="2932" y="4514"/>
                        </a:lnTo>
                        <a:lnTo>
                          <a:pt x="2928" y="4520"/>
                        </a:lnTo>
                        <a:lnTo>
                          <a:pt x="2926" y="4522"/>
                        </a:lnTo>
                        <a:lnTo>
                          <a:pt x="2924" y="4520"/>
                        </a:lnTo>
                        <a:lnTo>
                          <a:pt x="2926" y="4512"/>
                        </a:lnTo>
                        <a:lnTo>
                          <a:pt x="2928" y="4504"/>
                        </a:lnTo>
                        <a:lnTo>
                          <a:pt x="2926" y="4500"/>
                        </a:lnTo>
                        <a:lnTo>
                          <a:pt x="2924" y="4500"/>
                        </a:lnTo>
                        <a:lnTo>
                          <a:pt x="2920" y="4502"/>
                        </a:lnTo>
                        <a:lnTo>
                          <a:pt x="2918" y="4506"/>
                        </a:lnTo>
                        <a:lnTo>
                          <a:pt x="2916" y="4514"/>
                        </a:lnTo>
                        <a:lnTo>
                          <a:pt x="2910" y="4528"/>
                        </a:lnTo>
                        <a:lnTo>
                          <a:pt x="2904" y="4538"/>
                        </a:lnTo>
                        <a:lnTo>
                          <a:pt x="2900" y="4542"/>
                        </a:lnTo>
                        <a:lnTo>
                          <a:pt x="2896" y="4544"/>
                        </a:lnTo>
                        <a:lnTo>
                          <a:pt x="2896" y="4548"/>
                        </a:lnTo>
                        <a:lnTo>
                          <a:pt x="2894" y="4556"/>
                        </a:lnTo>
                        <a:lnTo>
                          <a:pt x="2892" y="4558"/>
                        </a:lnTo>
                        <a:lnTo>
                          <a:pt x="2890" y="4560"/>
                        </a:lnTo>
                        <a:lnTo>
                          <a:pt x="2890" y="4562"/>
                        </a:lnTo>
                        <a:lnTo>
                          <a:pt x="2888" y="4570"/>
                        </a:lnTo>
                        <a:lnTo>
                          <a:pt x="2884" y="4572"/>
                        </a:lnTo>
                        <a:lnTo>
                          <a:pt x="2882" y="4574"/>
                        </a:lnTo>
                        <a:lnTo>
                          <a:pt x="2880" y="4572"/>
                        </a:lnTo>
                        <a:lnTo>
                          <a:pt x="2876" y="4570"/>
                        </a:lnTo>
                        <a:lnTo>
                          <a:pt x="2874" y="4572"/>
                        </a:lnTo>
                        <a:lnTo>
                          <a:pt x="2868" y="4580"/>
                        </a:lnTo>
                        <a:lnTo>
                          <a:pt x="2868" y="4582"/>
                        </a:lnTo>
                        <a:lnTo>
                          <a:pt x="2868" y="4584"/>
                        </a:lnTo>
                        <a:lnTo>
                          <a:pt x="2872" y="4586"/>
                        </a:lnTo>
                        <a:lnTo>
                          <a:pt x="2876" y="4592"/>
                        </a:lnTo>
                        <a:lnTo>
                          <a:pt x="2874" y="4594"/>
                        </a:lnTo>
                        <a:lnTo>
                          <a:pt x="2872" y="4598"/>
                        </a:lnTo>
                        <a:lnTo>
                          <a:pt x="2868" y="4602"/>
                        </a:lnTo>
                        <a:lnTo>
                          <a:pt x="2864" y="4600"/>
                        </a:lnTo>
                        <a:lnTo>
                          <a:pt x="2862" y="4600"/>
                        </a:lnTo>
                        <a:lnTo>
                          <a:pt x="2858" y="4604"/>
                        </a:lnTo>
                        <a:lnTo>
                          <a:pt x="2854" y="4608"/>
                        </a:lnTo>
                        <a:lnTo>
                          <a:pt x="2854" y="4604"/>
                        </a:lnTo>
                        <a:lnTo>
                          <a:pt x="2856" y="4598"/>
                        </a:lnTo>
                        <a:lnTo>
                          <a:pt x="2856" y="4596"/>
                        </a:lnTo>
                        <a:lnTo>
                          <a:pt x="2854" y="4596"/>
                        </a:lnTo>
                        <a:lnTo>
                          <a:pt x="2850" y="4598"/>
                        </a:lnTo>
                        <a:lnTo>
                          <a:pt x="2844" y="4602"/>
                        </a:lnTo>
                        <a:lnTo>
                          <a:pt x="2836" y="4610"/>
                        </a:lnTo>
                        <a:lnTo>
                          <a:pt x="2828" y="4616"/>
                        </a:lnTo>
                        <a:lnTo>
                          <a:pt x="2822" y="4618"/>
                        </a:lnTo>
                        <a:lnTo>
                          <a:pt x="2816" y="4618"/>
                        </a:lnTo>
                        <a:lnTo>
                          <a:pt x="2814" y="4618"/>
                        </a:lnTo>
                        <a:lnTo>
                          <a:pt x="2812" y="4618"/>
                        </a:lnTo>
                        <a:lnTo>
                          <a:pt x="2812" y="4630"/>
                        </a:lnTo>
                        <a:lnTo>
                          <a:pt x="2810" y="4634"/>
                        </a:lnTo>
                        <a:lnTo>
                          <a:pt x="2806" y="4640"/>
                        </a:lnTo>
                        <a:lnTo>
                          <a:pt x="2798" y="4652"/>
                        </a:lnTo>
                        <a:lnTo>
                          <a:pt x="2786" y="4666"/>
                        </a:lnTo>
                        <a:lnTo>
                          <a:pt x="2780" y="4674"/>
                        </a:lnTo>
                        <a:lnTo>
                          <a:pt x="2778" y="4684"/>
                        </a:lnTo>
                        <a:lnTo>
                          <a:pt x="2774" y="4688"/>
                        </a:lnTo>
                        <a:lnTo>
                          <a:pt x="2766" y="4692"/>
                        </a:lnTo>
                        <a:lnTo>
                          <a:pt x="2746" y="4696"/>
                        </a:lnTo>
                        <a:lnTo>
                          <a:pt x="2724" y="4700"/>
                        </a:lnTo>
                        <a:lnTo>
                          <a:pt x="2716" y="4704"/>
                        </a:lnTo>
                        <a:lnTo>
                          <a:pt x="2712" y="4706"/>
                        </a:lnTo>
                        <a:lnTo>
                          <a:pt x="2710" y="4710"/>
                        </a:lnTo>
                        <a:lnTo>
                          <a:pt x="2708" y="4716"/>
                        </a:lnTo>
                        <a:lnTo>
                          <a:pt x="2710" y="4724"/>
                        </a:lnTo>
                        <a:lnTo>
                          <a:pt x="2708" y="4728"/>
                        </a:lnTo>
                        <a:lnTo>
                          <a:pt x="2704" y="4726"/>
                        </a:lnTo>
                        <a:lnTo>
                          <a:pt x="2702" y="4724"/>
                        </a:lnTo>
                        <a:lnTo>
                          <a:pt x="2700" y="4724"/>
                        </a:lnTo>
                        <a:lnTo>
                          <a:pt x="2698" y="4728"/>
                        </a:lnTo>
                        <a:lnTo>
                          <a:pt x="2698" y="4734"/>
                        </a:lnTo>
                        <a:lnTo>
                          <a:pt x="2700" y="4738"/>
                        </a:lnTo>
                        <a:lnTo>
                          <a:pt x="2702" y="4738"/>
                        </a:lnTo>
                        <a:lnTo>
                          <a:pt x="2702" y="4740"/>
                        </a:lnTo>
                        <a:lnTo>
                          <a:pt x="2700" y="4742"/>
                        </a:lnTo>
                        <a:lnTo>
                          <a:pt x="2698" y="4750"/>
                        </a:lnTo>
                        <a:lnTo>
                          <a:pt x="2696" y="4756"/>
                        </a:lnTo>
                        <a:lnTo>
                          <a:pt x="2692" y="4760"/>
                        </a:lnTo>
                        <a:lnTo>
                          <a:pt x="2692" y="4764"/>
                        </a:lnTo>
                        <a:lnTo>
                          <a:pt x="2696" y="4768"/>
                        </a:lnTo>
                        <a:lnTo>
                          <a:pt x="2698" y="4772"/>
                        </a:lnTo>
                        <a:lnTo>
                          <a:pt x="2698" y="4774"/>
                        </a:lnTo>
                        <a:lnTo>
                          <a:pt x="2690" y="4768"/>
                        </a:lnTo>
                        <a:lnTo>
                          <a:pt x="2684" y="4766"/>
                        </a:lnTo>
                        <a:lnTo>
                          <a:pt x="2678" y="4766"/>
                        </a:lnTo>
                        <a:lnTo>
                          <a:pt x="2672" y="4764"/>
                        </a:lnTo>
                        <a:lnTo>
                          <a:pt x="2672" y="4762"/>
                        </a:lnTo>
                        <a:lnTo>
                          <a:pt x="2672" y="4760"/>
                        </a:lnTo>
                        <a:lnTo>
                          <a:pt x="2674" y="4756"/>
                        </a:lnTo>
                        <a:lnTo>
                          <a:pt x="2672" y="4756"/>
                        </a:lnTo>
                        <a:lnTo>
                          <a:pt x="2670" y="4756"/>
                        </a:lnTo>
                        <a:lnTo>
                          <a:pt x="2666" y="4754"/>
                        </a:lnTo>
                        <a:lnTo>
                          <a:pt x="2664" y="4752"/>
                        </a:lnTo>
                        <a:lnTo>
                          <a:pt x="2664" y="4754"/>
                        </a:lnTo>
                        <a:lnTo>
                          <a:pt x="2662" y="4756"/>
                        </a:lnTo>
                        <a:lnTo>
                          <a:pt x="2656" y="4758"/>
                        </a:lnTo>
                        <a:lnTo>
                          <a:pt x="2650" y="4758"/>
                        </a:lnTo>
                        <a:lnTo>
                          <a:pt x="2644" y="4756"/>
                        </a:lnTo>
                        <a:lnTo>
                          <a:pt x="2640" y="4750"/>
                        </a:lnTo>
                        <a:lnTo>
                          <a:pt x="2638" y="4742"/>
                        </a:lnTo>
                        <a:lnTo>
                          <a:pt x="2632" y="4744"/>
                        </a:lnTo>
                        <a:lnTo>
                          <a:pt x="2628" y="4746"/>
                        </a:lnTo>
                        <a:lnTo>
                          <a:pt x="2622" y="4750"/>
                        </a:lnTo>
                        <a:lnTo>
                          <a:pt x="2620" y="4758"/>
                        </a:lnTo>
                        <a:lnTo>
                          <a:pt x="2618" y="4764"/>
                        </a:lnTo>
                        <a:lnTo>
                          <a:pt x="2614" y="4772"/>
                        </a:lnTo>
                        <a:lnTo>
                          <a:pt x="2610" y="4780"/>
                        </a:lnTo>
                        <a:lnTo>
                          <a:pt x="2606" y="4802"/>
                        </a:lnTo>
                        <a:lnTo>
                          <a:pt x="2606" y="4812"/>
                        </a:lnTo>
                        <a:lnTo>
                          <a:pt x="2608" y="4820"/>
                        </a:lnTo>
                        <a:lnTo>
                          <a:pt x="2610" y="4826"/>
                        </a:lnTo>
                        <a:lnTo>
                          <a:pt x="2616" y="4830"/>
                        </a:lnTo>
                        <a:lnTo>
                          <a:pt x="2620" y="4834"/>
                        </a:lnTo>
                        <a:lnTo>
                          <a:pt x="2620" y="4836"/>
                        </a:lnTo>
                        <a:lnTo>
                          <a:pt x="2616" y="4844"/>
                        </a:lnTo>
                        <a:lnTo>
                          <a:pt x="2614" y="4848"/>
                        </a:lnTo>
                        <a:lnTo>
                          <a:pt x="2614" y="4854"/>
                        </a:lnTo>
                        <a:lnTo>
                          <a:pt x="2614" y="4858"/>
                        </a:lnTo>
                        <a:lnTo>
                          <a:pt x="2618" y="4864"/>
                        </a:lnTo>
                        <a:lnTo>
                          <a:pt x="2622" y="4870"/>
                        </a:lnTo>
                        <a:lnTo>
                          <a:pt x="2624" y="4874"/>
                        </a:lnTo>
                        <a:lnTo>
                          <a:pt x="2624" y="4876"/>
                        </a:lnTo>
                        <a:lnTo>
                          <a:pt x="2622" y="4878"/>
                        </a:lnTo>
                        <a:lnTo>
                          <a:pt x="2620" y="4880"/>
                        </a:lnTo>
                        <a:lnTo>
                          <a:pt x="2626" y="4882"/>
                        </a:lnTo>
                        <a:lnTo>
                          <a:pt x="2630" y="4886"/>
                        </a:lnTo>
                        <a:lnTo>
                          <a:pt x="2632" y="4888"/>
                        </a:lnTo>
                        <a:lnTo>
                          <a:pt x="2632" y="4890"/>
                        </a:lnTo>
                        <a:lnTo>
                          <a:pt x="2630" y="4892"/>
                        </a:lnTo>
                        <a:lnTo>
                          <a:pt x="2628" y="4898"/>
                        </a:lnTo>
                        <a:lnTo>
                          <a:pt x="2626" y="4900"/>
                        </a:lnTo>
                        <a:lnTo>
                          <a:pt x="2628" y="4902"/>
                        </a:lnTo>
                        <a:lnTo>
                          <a:pt x="2632" y="4904"/>
                        </a:lnTo>
                        <a:lnTo>
                          <a:pt x="2634" y="4904"/>
                        </a:lnTo>
                        <a:lnTo>
                          <a:pt x="2640" y="4900"/>
                        </a:lnTo>
                        <a:lnTo>
                          <a:pt x="2646" y="4898"/>
                        </a:lnTo>
                        <a:lnTo>
                          <a:pt x="2650" y="4898"/>
                        </a:lnTo>
                        <a:lnTo>
                          <a:pt x="2652" y="4902"/>
                        </a:lnTo>
                        <a:lnTo>
                          <a:pt x="2652" y="4908"/>
                        </a:lnTo>
                        <a:lnTo>
                          <a:pt x="2652" y="4910"/>
                        </a:lnTo>
                        <a:lnTo>
                          <a:pt x="2650" y="4918"/>
                        </a:lnTo>
                        <a:lnTo>
                          <a:pt x="2648" y="4926"/>
                        </a:lnTo>
                        <a:lnTo>
                          <a:pt x="2648" y="4934"/>
                        </a:lnTo>
                        <a:lnTo>
                          <a:pt x="2652" y="4942"/>
                        </a:lnTo>
                        <a:lnTo>
                          <a:pt x="2658" y="4960"/>
                        </a:lnTo>
                        <a:lnTo>
                          <a:pt x="2660" y="4972"/>
                        </a:lnTo>
                        <a:lnTo>
                          <a:pt x="2660" y="4980"/>
                        </a:lnTo>
                        <a:lnTo>
                          <a:pt x="2660" y="4984"/>
                        </a:lnTo>
                        <a:lnTo>
                          <a:pt x="2660" y="4986"/>
                        </a:lnTo>
                        <a:lnTo>
                          <a:pt x="2666" y="4986"/>
                        </a:lnTo>
                        <a:lnTo>
                          <a:pt x="2678" y="4988"/>
                        </a:lnTo>
                        <a:lnTo>
                          <a:pt x="2684" y="4992"/>
                        </a:lnTo>
                        <a:lnTo>
                          <a:pt x="2692" y="4992"/>
                        </a:lnTo>
                        <a:lnTo>
                          <a:pt x="2698" y="4986"/>
                        </a:lnTo>
                        <a:lnTo>
                          <a:pt x="2702" y="4982"/>
                        </a:lnTo>
                        <a:lnTo>
                          <a:pt x="2706" y="4982"/>
                        </a:lnTo>
                        <a:lnTo>
                          <a:pt x="2712" y="4982"/>
                        </a:lnTo>
                        <a:lnTo>
                          <a:pt x="2716" y="4984"/>
                        </a:lnTo>
                        <a:lnTo>
                          <a:pt x="2720" y="4986"/>
                        </a:lnTo>
                        <a:lnTo>
                          <a:pt x="2722" y="4992"/>
                        </a:lnTo>
                        <a:lnTo>
                          <a:pt x="2724" y="4996"/>
                        </a:lnTo>
                        <a:lnTo>
                          <a:pt x="2724" y="5002"/>
                        </a:lnTo>
                        <a:lnTo>
                          <a:pt x="2724" y="5010"/>
                        </a:lnTo>
                        <a:lnTo>
                          <a:pt x="2726" y="5012"/>
                        </a:lnTo>
                        <a:lnTo>
                          <a:pt x="2728" y="5012"/>
                        </a:lnTo>
                        <a:lnTo>
                          <a:pt x="2734" y="5010"/>
                        </a:lnTo>
                        <a:lnTo>
                          <a:pt x="2740" y="5004"/>
                        </a:lnTo>
                        <a:lnTo>
                          <a:pt x="2742" y="5002"/>
                        </a:lnTo>
                        <a:lnTo>
                          <a:pt x="2746" y="5002"/>
                        </a:lnTo>
                        <a:lnTo>
                          <a:pt x="2754" y="5004"/>
                        </a:lnTo>
                        <a:lnTo>
                          <a:pt x="2756" y="5004"/>
                        </a:lnTo>
                        <a:lnTo>
                          <a:pt x="2760" y="5004"/>
                        </a:lnTo>
                        <a:lnTo>
                          <a:pt x="2764" y="5002"/>
                        </a:lnTo>
                        <a:lnTo>
                          <a:pt x="2768" y="4998"/>
                        </a:lnTo>
                        <a:lnTo>
                          <a:pt x="2770" y="4992"/>
                        </a:lnTo>
                        <a:lnTo>
                          <a:pt x="2774" y="4990"/>
                        </a:lnTo>
                        <a:lnTo>
                          <a:pt x="2776" y="4990"/>
                        </a:lnTo>
                        <a:lnTo>
                          <a:pt x="2778" y="4992"/>
                        </a:lnTo>
                        <a:lnTo>
                          <a:pt x="2784" y="4996"/>
                        </a:lnTo>
                        <a:lnTo>
                          <a:pt x="2788" y="4998"/>
                        </a:lnTo>
                        <a:lnTo>
                          <a:pt x="2792" y="4998"/>
                        </a:lnTo>
                        <a:lnTo>
                          <a:pt x="2794" y="4998"/>
                        </a:lnTo>
                        <a:lnTo>
                          <a:pt x="2796" y="5000"/>
                        </a:lnTo>
                        <a:lnTo>
                          <a:pt x="2796" y="5004"/>
                        </a:lnTo>
                        <a:lnTo>
                          <a:pt x="2796" y="5006"/>
                        </a:lnTo>
                        <a:lnTo>
                          <a:pt x="2798" y="5008"/>
                        </a:lnTo>
                        <a:lnTo>
                          <a:pt x="2800" y="5008"/>
                        </a:lnTo>
                        <a:lnTo>
                          <a:pt x="2806" y="5006"/>
                        </a:lnTo>
                        <a:lnTo>
                          <a:pt x="2814" y="5004"/>
                        </a:lnTo>
                        <a:lnTo>
                          <a:pt x="2820" y="5004"/>
                        </a:lnTo>
                        <a:lnTo>
                          <a:pt x="2826" y="5008"/>
                        </a:lnTo>
                        <a:lnTo>
                          <a:pt x="2830" y="5012"/>
                        </a:lnTo>
                        <a:lnTo>
                          <a:pt x="2834" y="5016"/>
                        </a:lnTo>
                        <a:lnTo>
                          <a:pt x="2836" y="5022"/>
                        </a:lnTo>
                        <a:lnTo>
                          <a:pt x="2836" y="5030"/>
                        </a:lnTo>
                        <a:lnTo>
                          <a:pt x="2836" y="5036"/>
                        </a:lnTo>
                        <a:lnTo>
                          <a:pt x="2836" y="5040"/>
                        </a:lnTo>
                        <a:lnTo>
                          <a:pt x="2840" y="5042"/>
                        </a:lnTo>
                        <a:lnTo>
                          <a:pt x="2846" y="5040"/>
                        </a:lnTo>
                        <a:lnTo>
                          <a:pt x="2852" y="5036"/>
                        </a:lnTo>
                        <a:lnTo>
                          <a:pt x="2868" y="5026"/>
                        </a:lnTo>
                        <a:lnTo>
                          <a:pt x="2876" y="5024"/>
                        </a:lnTo>
                        <a:lnTo>
                          <a:pt x="2882" y="5022"/>
                        </a:lnTo>
                        <a:lnTo>
                          <a:pt x="2886" y="5020"/>
                        </a:lnTo>
                        <a:lnTo>
                          <a:pt x="2890" y="5018"/>
                        </a:lnTo>
                        <a:lnTo>
                          <a:pt x="2894" y="5008"/>
                        </a:lnTo>
                        <a:lnTo>
                          <a:pt x="2896" y="4996"/>
                        </a:lnTo>
                        <a:lnTo>
                          <a:pt x="2898" y="4986"/>
                        </a:lnTo>
                        <a:lnTo>
                          <a:pt x="2898" y="4982"/>
                        </a:lnTo>
                        <a:lnTo>
                          <a:pt x="2902" y="4980"/>
                        </a:lnTo>
                        <a:lnTo>
                          <a:pt x="2904" y="4978"/>
                        </a:lnTo>
                        <a:lnTo>
                          <a:pt x="2906" y="4970"/>
                        </a:lnTo>
                        <a:close/>
                        <a:moveTo>
                          <a:pt x="2606" y="3938"/>
                        </a:moveTo>
                        <a:lnTo>
                          <a:pt x="2606" y="3938"/>
                        </a:lnTo>
                        <a:lnTo>
                          <a:pt x="2616" y="3942"/>
                        </a:lnTo>
                        <a:lnTo>
                          <a:pt x="2622" y="3944"/>
                        </a:lnTo>
                        <a:lnTo>
                          <a:pt x="2624" y="3944"/>
                        </a:lnTo>
                        <a:lnTo>
                          <a:pt x="2626" y="3944"/>
                        </a:lnTo>
                        <a:lnTo>
                          <a:pt x="2630" y="3948"/>
                        </a:lnTo>
                        <a:lnTo>
                          <a:pt x="2634" y="3950"/>
                        </a:lnTo>
                        <a:lnTo>
                          <a:pt x="2638" y="3948"/>
                        </a:lnTo>
                        <a:lnTo>
                          <a:pt x="2640" y="3942"/>
                        </a:lnTo>
                        <a:lnTo>
                          <a:pt x="2640" y="3940"/>
                        </a:lnTo>
                        <a:lnTo>
                          <a:pt x="2642" y="3940"/>
                        </a:lnTo>
                        <a:lnTo>
                          <a:pt x="2646" y="3940"/>
                        </a:lnTo>
                        <a:lnTo>
                          <a:pt x="2652" y="3938"/>
                        </a:lnTo>
                        <a:lnTo>
                          <a:pt x="2654" y="3938"/>
                        </a:lnTo>
                        <a:lnTo>
                          <a:pt x="2654" y="3934"/>
                        </a:lnTo>
                        <a:lnTo>
                          <a:pt x="2656" y="3930"/>
                        </a:lnTo>
                        <a:lnTo>
                          <a:pt x="2658" y="3928"/>
                        </a:lnTo>
                        <a:lnTo>
                          <a:pt x="2664" y="3926"/>
                        </a:lnTo>
                        <a:lnTo>
                          <a:pt x="2666" y="3924"/>
                        </a:lnTo>
                        <a:lnTo>
                          <a:pt x="2670" y="3922"/>
                        </a:lnTo>
                        <a:lnTo>
                          <a:pt x="2670" y="3918"/>
                        </a:lnTo>
                        <a:lnTo>
                          <a:pt x="2672" y="3912"/>
                        </a:lnTo>
                        <a:lnTo>
                          <a:pt x="2674" y="3902"/>
                        </a:lnTo>
                        <a:lnTo>
                          <a:pt x="2678" y="3892"/>
                        </a:lnTo>
                        <a:lnTo>
                          <a:pt x="2684" y="3884"/>
                        </a:lnTo>
                        <a:lnTo>
                          <a:pt x="2690" y="3878"/>
                        </a:lnTo>
                        <a:lnTo>
                          <a:pt x="2692" y="3874"/>
                        </a:lnTo>
                        <a:lnTo>
                          <a:pt x="2692" y="3868"/>
                        </a:lnTo>
                        <a:lnTo>
                          <a:pt x="2690" y="3862"/>
                        </a:lnTo>
                        <a:lnTo>
                          <a:pt x="2686" y="3858"/>
                        </a:lnTo>
                        <a:lnTo>
                          <a:pt x="2682" y="3856"/>
                        </a:lnTo>
                        <a:lnTo>
                          <a:pt x="2680" y="3854"/>
                        </a:lnTo>
                        <a:lnTo>
                          <a:pt x="2676" y="3852"/>
                        </a:lnTo>
                        <a:lnTo>
                          <a:pt x="2674" y="3854"/>
                        </a:lnTo>
                        <a:lnTo>
                          <a:pt x="2670" y="3856"/>
                        </a:lnTo>
                        <a:lnTo>
                          <a:pt x="2666" y="3856"/>
                        </a:lnTo>
                        <a:lnTo>
                          <a:pt x="2660" y="3856"/>
                        </a:lnTo>
                        <a:lnTo>
                          <a:pt x="2654" y="3858"/>
                        </a:lnTo>
                        <a:lnTo>
                          <a:pt x="2652" y="3860"/>
                        </a:lnTo>
                        <a:lnTo>
                          <a:pt x="2648" y="3860"/>
                        </a:lnTo>
                        <a:lnTo>
                          <a:pt x="2642" y="3858"/>
                        </a:lnTo>
                        <a:lnTo>
                          <a:pt x="2636" y="3858"/>
                        </a:lnTo>
                        <a:lnTo>
                          <a:pt x="2634" y="3858"/>
                        </a:lnTo>
                        <a:lnTo>
                          <a:pt x="2632" y="3862"/>
                        </a:lnTo>
                        <a:lnTo>
                          <a:pt x="2630" y="3864"/>
                        </a:lnTo>
                        <a:lnTo>
                          <a:pt x="2626" y="3864"/>
                        </a:lnTo>
                        <a:lnTo>
                          <a:pt x="2622" y="3862"/>
                        </a:lnTo>
                        <a:lnTo>
                          <a:pt x="2620" y="3864"/>
                        </a:lnTo>
                        <a:lnTo>
                          <a:pt x="2618" y="3866"/>
                        </a:lnTo>
                        <a:lnTo>
                          <a:pt x="2616" y="3870"/>
                        </a:lnTo>
                        <a:lnTo>
                          <a:pt x="2616" y="3872"/>
                        </a:lnTo>
                        <a:lnTo>
                          <a:pt x="2614" y="3874"/>
                        </a:lnTo>
                        <a:lnTo>
                          <a:pt x="2608" y="3882"/>
                        </a:lnTo>
                        <a:lnTo>
                          <a:pt x="2604" y="3886"/>
                        </a:lnTo>
                        <a:lnTo>
                          <a:pt x="2598" y="3890"/>
                        </a:lnTo>
                        <a:lnTo>
                          <a:pt x="2596" y="3896"/>
                        </a:lnTo>
                        <a:lnTo>
                          <a:pt x="2596" y="3908"/>
                        </a:lnTo>
                        <a:lnTo>
                          <a:pt x="2596" y="3920"/>
                        </a:lnTo>
                        <a:lnTo>
                          <a:pt x="2596" y="3926"/>
                        </a:lnTo>
                        <a:lnTo>
                          <a:pt x="2600" y="3932"/>
                        </a:lnTo>
                        <a:lnTo>
                          <a:pt x="2606" y="3938"/>
                        </a:lnTo>
                        <a:close/>
                        <a:moveTo>
                          <a:pt x="3234" y="3626"/>
                        </a:moveTo>
                        <a:lnTo>
                          <a:pt x="3234" y="3626"/>
                        </a:lnTo>
                        <a:lnTo>
                          <a:pt x="3234" y="3624"/>
                        </a:lnTo>
                        <a:lnTo>
                          <a:pt x="3232" y="3624"/>
                        </a:lnTo>
                        <a:lnTo>
                          <a:pt x="3226" y="3626"/>
                        </a:lnTo>
                        <a:lnTo>
                          <a:pt x="3222" y="3632"/>
                        </a:lnTo>
                        <a:lnTo>
                          <a:pt x="3222" y="3634"/>
                        </a:lnTo>
                        <a:lnTo>
                          <a:pt x="3224" y="3636"/>
                        </a:lnTo>
                        <a:lnTo>
                          <a:pt x="3226" y="3636"/>
                        </a:lnTo>
                        <a:lnTo>
                          <a:pt x="3230" y="3634"/>
                        </a:lnTo>
                        <a:lnTo>
                          <a:pt x="3234" y="3626"/>
                        </a:lnTo>
                        <a:close/>
                        <a:moveTo>
                          <a:pt x="3140" y="4236"/>
                        </a:moveTo>
                        <a:lnTo>
                          <a:pt x="3140" y="4236"/>
                        </a:lnTo>
                        <a:lnTo>
                          <a:pt x="3142" y="4224"/>
                        </a:lnTo>
                        <a:lnTo>
                          <a:pt x="3142" y="4222"/>
                        </a:lnTo>
                        <a:lnTo>
                          <a:pt x="3138" y="4224"/>
                        </a:lnTo>
                        <a:lnTo>
                          <a:pt x="3136" y="4226"/>
                        </a:lnTo>
                        <a:lnTo>
                          <a:pt x="3136" y="4230"/>
                        </a:lnTo>
                        <a:lnTo>
                          <a:pt x="3134" y="4236"/>
                        </a:lnTo>
                        <a:lnTo>
                          <a:pt x="3134" y="4240"/>
                        </a:lnTo>
                        <a:lnTo>
                          <a:pt x="3136" y="4242"/>
                        </a:lnTo>
                        <a:lnTo>
                          <a:pt x="3138" y="4242"/>
                        </a:lnTo>
                        <a:lnTo>
                          <a:pt x="3140" y="4236"/>
                        </a:lnTo>
                        <a:close/>
                        <a:moveTo>
                          <a:pt x="3216" y="3638"/>
                        </a:moveTo>
                        <a:lnTo>
                          <a:pt x="3216" y="3638"/>
                        </a:lnTo>
                        <a:lnTo>
                          <a:pt x="3216" y="3634"/>
                        </a:lnTo>
                        <a:lnTo>
                          <a:pt x="3212" y="3632"/>
                        </a:lnTo>
                        <a:lnTo>
                          <a:pt x="3208" y="3632"/>
                        </a:lnTo>
                        <a:lnTo>
                          <a:pt x="3206" y="3636"/>
                        </a:lnTo>
                        <a:lnTo>
                          <a:pt x="3208" y="3638"/>
                        </a:lnTo>
                        <a:lnTo>
                          <a:pt x="3210" y="3640"/>
                        </a:lnTo>
                        <a:lnTo>
                          <a:pt x="3214" y="3640"/>
                        </a:lnTo>
                        <a:lnTo>
                          <a:pt x="3216" y="3638"/>
                        </a:lnTo>
                        <a:close/>
                        <a:moveTo>
                          <a:pt x="3130" y="4102"/>
                        </a:moveTo>
                        <a:lnTo>
                          <a:pt x="3130" y="4102"/>
                        </a:lnTo>
                        <a:lnTo>
                          <a:pt x="3128" y="4106"/>
                        </a:lnTo>
                        <a:lnTo>
                          <a:pt x="3128" y="4108"/>
                        </a:lnTo>
                        <a:lnTo>
                          <a:pt x="3132" y="4120"/>
                        </a:lnTo>
                        <a:lnTo>
                          <a:pt x="3134" y="4124"/>
                        </a:lnTo>
                        <a:lnTo>
                          <a:pt x="3136" y="4124"/>
                        </a:lnTo>
                        <a:lnTo>
                          <a:pt x="3136" y="4120"/>
                        </a:lnTo>
                        <a:lnTo>
                          <a:pt x="3136" y="4116"/>
                        </a:lnTo>
                        <a:lnTo>
                          <a:pt x="3134" y="4104"/>
                        </a:lnTo>
                        <a:lnTo>
                          <a:pt x="3132" y="4102"/>
                        </a:lnTo>
                        <a:lnTo>
                          <a:pt x="3130" y="4102"/>
                        </a:lnTo>
                        <a:close/>
                        <a:moveTo>
                          <a:pt x="3462" y="5402"/>
                        </a:moveTo>
                        <a:lnTo>
                          <a:pt x="3462" y="5402"/>
                        </a:lnTo>
                        <a:lnTo>
                          <a:pt x="3462" y="5410"/>
                        </a:lnTo>
                        <a:lnTo>
                          <a:pt x="3462" y="5414"/>
                        </a:lnTo>
                        <a:lnTo>
                          <a:pt x="3466" y="5416"/>
                        </a:lnTo>
                        <a:lnTo>
                          <a:pt x="3472" y="5418"/>
                        </a:lnTo>
                        <a:lnTo>
                          <a:pt x="3476" y="5418"/>
                        </a:lnTo>
                        <a:lnTo>
                          <a:pt x="3478" y="5416"/>
                        </a:lnTo>
                        <a:lnTo>
                          <a:pt x="3478" y="5412"/>
                        </a:lnTo>
                        <a:lnTo>
                          <a:pt x="3474" y="5404"/>
                        </a:lnTo>
                        <a:lnTo>
                          <a:pt x="3468" y="5398"/>
                        </a:lnTo>
                        <a:lnTo>
                          <a:pt x="3464" y="5394"/>
                        </a:lnTo>
                        <a:lnTo>
                          <a:pt x="3462" y="5396"/>
                        </a:lnTo>
                        <a:lnTo>
                          <a:pt x="3462" y="5402"/>
                        </a:lnTo>
                        <a:close/>
                        <a:moveTo>
                          <a:pt x="4244" y="2492"/>
                        </a:moveTo>
                        <a:lnTo>
                          <a:pt x="4244" y="2492"/>
                        </a:lnTo>
                        <a:lnTo>
                          <a:pt x="4244" y="2496"/>
                        </a:lnTo>
                        <a:lnTo>
                          <a:pt x="4248" y="2496"/>
                        </a:lnTo>
                        <a:lnTo>
                          <a:pt x="4256" y="2492"/>
                        </a:lnTo>
                        <a:lnTo>
                          <a:pt x="4264" y="2486"/>
                        </a:lnTo>
                        <a:lnTo>
                          <a:pt x="4280" y="2470"/>
                        </a:lnTo>
                        <a:lnTo>
                          <a:pt x="4284" y="2464"/>
                        </a:lnTo>
                        <a:lnTo>
                          <a:pt x="4284" y="2460"/>
                        </a:lnTo>
                        <a:lnTo>
                          <a:pt x="4282" y="2460"/>
                        </a:lnTo>
                        <a:lnTo>
                          <a:pt x="4276" y="2460"/>
                        </a:lnTo>
                        <a:lnTo>
                          <a:pt x="4266" y="2466"/>
                        </a:lnTo>
                        <a:lnTo>
                          <a:pt x="4254" y="2476"/>
                        </a:lnTo>
                        <a:lnTo>
                          <a:pt x="4248" y="2484"/>
                        </a:lnTo>
                        <a:lnTo>
                          <a:pt x="4244" y="2492"/>
                        </a:lnTo>
                        <a:close/>
                        <a:moveTo>
                          <a:pt x="4364" y="2396"/>
                        </a:moveTo>
                        <a:lnTo>
                          <a:pt x="4364" y="2396"/>
                        </a:lnTo>
                        <a:lnTo>
                          <a:pt x="4368" y="2398"/>
                        </a:lnTo>
                        <a:lnTo>
                          <a:pt x="4370" y="2396"/>
                        </a:lnTo>
                        <a:lnTo>
                          <a:pt x="4370" y="2394"/>
                        </a:lnTo>
                        <a:lnTo>
                          <a:pt x="4368" y="2392"/>
                        </a:lnTo>
                        <a:lnTo>
                          <a:pt x="4366" y="2390"/>
                        </a:lnTo>
                        <a:lnTo>
                          <a:pt x="4364" y="2392"/>
                        </a:lnTo>
                        <a:lnTo>
                          <a:pt x="4364" y="2394"/>
                        </a:lnTo>
                        <a:lnTo>
                          <a:pt x="4364" y="2396"/>
                        </a:lnTo>
                        <a:close/>
                        <a:moveTo>
                          <a:pt x="4388" y="2374"/>
                        </a:moveTo>
                        <a:lnTo>
                          <a:pt x="4388" y="2374"/>
                        </a:lnTo>
                        <a:lnTo>
                          <a:pt x="4392" y="2376"/>
                        </a:lnTo>
                        <a:lnTo>
                          <a:pt x="4392" y="2374"/>
                        </a:lnTo>
                        <a:lnTo>
                          <a:pt x="4394" y="2370"/>
                        </a:lnTo>
                        <a:lnTo>
                          <a:pt x="4392" y="2368"/>
                        </a:lnTo>
                        <a:lnTo>
                          <a:pt x="4390" y="2366"/>
                        </a:lnTo>
                        <a:lnTo>
                          <a:pt x="4388" y="2368"/>
                        </a:lnTo>
                        <a:lnTo>
                          <a:pt x="4388" y="2372"/>
                        </a:lnTo>
                        <a:lnTo>
                          <a:pt x="4388" y="2374"/>
                        </a:lnTo>
                        <a:close/>
                        <a:moveTo>
                          <a:pt x="264" y="3518"/>
                        </a:moveTo>
                        <a:lnTo>
                          <a:pt x="264" y="3518"/>
                        </a:lnTo>
                        <a:lnTo>
                          <a:pt x="266" y="3518"/>
                        </a:lnTo>
                        <a:lnTo>
                          <a:pt x="264" y="3518"/>
                        </a:lnTo>
                        <a:close/>
                        <a:moveTo>
                          <a:pt x="5798" y="1166"/>
                        </a:moveTo>
                        <a:lnTo>
                          <a:pt x="5798" y="1166"/>
                        </a:lnTo>
                        <a:lnTo>
                          <a:pt x="5790" y="1156"/>
                        </a:lnTo>
                        <a:lnTo>
                          <a:pt x="5782" y="1148"/>
                        </a:lnTo>
                        <a:lnTo>
                          <a:pt x="5772" y="1144"/>
                        </a:lnTo>
                        <a:lnTo>
                          <a:pt x="5760" y="1140"/>
                        </a:lnTo>
                        <a:lnTo>
                          <a:pt x="5732" y="1138"/>
                        </a:lnTo>
                        <a:lnTo>
                          <a:pt x="5698" y="1136"/>
                        </a:lnTo>
                        <a:lnTo>
                          <a:pt x="5692" y="1138"/>
                        </a:lnTo>
                        <a:lnTo>
                          <a:pt x="5688" y="1140"/>
                        </a:lnTo>
                        <a:lnTo>
                          <a:pt x="5686" y="1144"/>
                        </a:lnTo>
                        <a:lnTo>
                          <a:pt x="5686" y="1148"/>
                        </a:lnTo>
                        <a:lnTo>
                          <a:pt x="5690" y="1160"/>
                        </a:lnTo>
                        <a:lnTo>
                          <a:pt x="5696" y="1172"/>
                        </a:lnTo>
                        <a:lnTo>
                          <a:pt x="5702" y="1184"/>
                        </a:lnTo>
                        <a:lnTo>
                          <a:pt x="5704" y="1190"/>
                        </a:lnTo>
                        <a:lnTo>
                          <a:pt x="5704" y="1192"/>
                        </a:lnTo>
                        <a:lnTo>
                          <a:pt x="5700" y="1192"/>
                        </a:lnTo>
                        <a:lnTo>
                          <a:pt x="5684" y="1186"/>
                        </a:lnTo>
                        <a:lnTo>
                          <a:pt x="5676" y="1180"/>
                        </a:lnTo>
                        <a:lnTo>
                          <a:pt x="5670" y="1174"/>
                        </a:lnTo>
                        <a:lnTo>
                          <a:pt x="5666" y="1168"/>
                        </a:lnTo>
                        <a:lnTo>
                          <a:pt x="5664" y="1162"/>
                        </a:lnTo>
                        <a:lnTo>
                          <a:pt x="5664" y="1150"/>
                        </a:lnTo>
                        <a:lnTo>
                          <a:pt x="5666" y="1138"/>
                        </a:lnTo>
                        <a:lnTo>
                          <a:pt x="5666" y="1126"/>
                        </a:lnTo>
                        <a:lnTo>
                          <a:pt x="5664" y="1120"/>
                        </a:lnTo>
                        <a:lnTo>
                          <a:pt x="5660" y="1114"/>
                        </a:lnTo>
                        <a:lnTo>
                          <a:pt x="5654" y="1106"/>
                        </a:lnTo>
                        <a:lnTo>
                          <a:pt x="5646" y="1100"/>
                        </a:lnTo>
                        <a:lnTo>
                          <a:pt x="5634" y="1092"/>
                        </a:lnTo>
                        <a:lnTo>
                          <a:pt x="5618" y="1084"/>
                        </a:lnTo>
                        <a:lnTo>
                          <a:pt x="5580" y="1068"/>
                        </a:lnTo>
                        <a:lnTo>
                          <a:pt x="5546" y="1050"/>
                        </a:lnTo>
                        <a:lnTo>
                          <a:pt x="5478" y="1014"/>
                        </a:lnTo>
                        <a:lnTo>
                          <a:pt x="5478" y="1008"/>
                        </a:lnTo>
                        <a:lnTo>
                          <a:pt x="5448" y="994"/>
                        </a:lnTo>
                        <a:lnTo>
                          <a:pt x="5418" y="982"/>
                        </a:lnTo>
                        <a:lnTo>
                          <a:pt x="5386" y="970"/>
                        </a:lnTo>
                        <a:lnTo>
                          <a:pt x="5356" y="962"/>
                        </a:lnTo>
                        <a:lnTo>
                          <a:pt x="5310" y="952"/>
                        </a:lnTo>
                        <a:lnTo>
                          <a:pt x="5294" y="946"/>
                        </a:lnTo>
                        <a:lnTo>
                          <a:pt x="5270" y="944"/>
                        </a:lnTo>
                        <a:lnTo>
                          <a:pt x="5210" y="940"/>
                        </a:lnTo>
                        <a:lnTo>
                          <a:pt x="5170" y="936"/>
                        </a:lnTo>
                        <a:lnTo>
                          <a:pt x="5144" y="930"/>
                        </a:lnTo>
                        <a:lnTo>
                          <a:pt x="5126" y="924"/>
                        </a:lnTo>
                        <a:lnTo>
                          <a:pt x="5116" y="918"/>
                        </a:lnTo>
                        <a:lnTo>
                          <a:pt x="5108" y="916"/>
                        </a:lnTo>
                        <a:lnTo>
                          <a:pt x="5102" y="918"/>
                        </a:lnTo>
                        <a:lnTo>
                          <a:pt x="5096" y="926"/>
                        </a:lnTo>
                        <a:lnTo>
                          <a:pt x="5086" y="942"/>
                        </a:lnTo>
                        <a:lnTo>
                          <a:pt x="5080" y="950"/>
                        </a:lnTo>
                        <a:lnTo>
                          <a:pt x="5078" y="958"/>
                        </a:lnTo>
                        <a:lnTo>
                          <a:pt x="5078" y="964"/>
                        </a:lnTo>
                        <a:lnTo>
                          <a:pt x="5080" y="968"/>
                        </a:lnTo>
                        <a:lnTo>
                          <a:pt x="5084" y="972"/>
                        </a:lnTo>
                        <a:lnTo>
                          <a:pt x="5088" y="974"/>
                        </a:lnTo>
                        <a:lnTo>
                          <a:pt x="5100" y="978"/>
                        </a:lnTo>
                        <a:lnTo>
                          <a:pt x="5110" y="982"/>
                        </a:lnTo>
                        <a:lnTo>
                          <a:pt x="5114" y="986"/>
                        </a:lnTo>
                        <a:lnTo>
                          <a:pt x="5116" y="988"/>
                        </a:lnTo>
                        <a:lnTo>
                          <a:pt x="5116" y="992"/>
                        </a:lnTo>
                        <a:lnTo>
                          <a:pt x="5114" y="998"/>
                        </a:lnTo>
                        <a:lnTo>
                          <a:pt x="5108" y="1004"/>
                        </a:lnTo>
                        <a:lnTo>
                          <a:pt x="5100" y="1012"/>
                        </a:lnTo>
                        <a:lnTo>
                          <a:pt x="5084" y="1024"/>
                        </a:lnTo>
                        <a:lnTo>
                          <a:pt x="5076" y="1028"/>
                        </a:lnTo>
                        <a:lnTo>
                          <a:pt x="5072" y="1030"/>
                        </a:lnTo>
                        <a:lnTo>
                          <a:pt x="5068" y="1028"/>
                        </a:lnTo>
                        <a:lnTo>
                          <a:pt x="5064" y="1026"/>
                        </a:lnTo>
                        <a:lnTo>
                          <a:pt x="5058" y="1020"/>
                        </a:lnTo>
                        <a:lnTo>
                          <a:pt x="5052" y="1012"/>
                        </a:lnTo>
                        <a:lnTo>
                          <a:pt x="5044" y="1004"/>
                        </a:lnTo>
                        <a:lnTo>
                          <a:pt x="5040" y="1000"/>
                        </a:lnTo>
                        <a:lnTo>
                          <a:pt x="5034" y="996"/>
                        </a:lnTo>
                        <a:lnTo>
                          <a:pt x="5028" y="996"/>
                        </a:lnTo>
                        <a:lnTo>
                          <a:pt x="5020" y="994"/>
                        </a:lnTo>
                        <a:lnTo>
                          <a:pt x="5012" y="994"/>
                        </a:lnTo>
                        <a:lnTo>
                          <a:pt x="5006" y="992"/>
                        </a:lnTo>
                        <a:lnTo>
                          <a:pt x="5004" y="990"/>
                        </a:lnTo>
                        <a:lnTo>
                          <a:pt x="5002" y="988"/>
                        </a:lnTo>
                        <a:lnTo>
                          <a:pt x="5000" y="978"/>
                        </a:lnTo>
                        <a:lnTo>
                          <a:pt x="5000" y="970"/>
                        </a:lnTo>
                        <a:lnTo>
                          <a:pt x="5000" y="962"/>
                        </a:lnTo>
                        <a:lnTo>
                          <a:pt x="4998" y="960"/>
                        </a:lnTo>
                        <a:lnTo>
                          <a:pt x="4994" y="958"/>
                        </a:lnTo>
                        <a:lnTo>
                          <a:pt x="4988" y="956"/>
                        </a:lnTo>
                        <a:lnTo>
                          <a:pt x="4980" y="958"/>
                        </a:lnTo>
                        <a:lnTo>
                          <a:pt x="4958" y="964"/>
                        </a:lnTo>
                        <a:lnTo>
                          <a:pt x="4944" y="968"/>
                        </a:lnTo>
                        <a:lnTo>
                          <a:pt x="4930" y="970"/>
                        </a:lnTo>
                        <a:lnTo>
                          <a:pt x="4920" y="972"/>
                        </a:lnTo>
                        <a:lnTo>
                          <a:pt x="4908" y="972"/>
                        </a:lnTo>
                        <a:lnTo>
                          <a:pt x="4890" y="968"/>
                        </a:lnTo>
                        <a:lnTo>
                          <a:pt x="4870" y="964"/>
                        </a:lnTo>
                        <a:lnTo>
                          <a:pt x="4850" y="958"/>
                        </a:lnTo>
                        <a:lnTo>
                          <a:pt x="4828" y="954"/>
                        </a:lnTo>
                        <a:lnTo>
                          <a:pt x="4814" y="954"/>
                        </a:lnTo>
                        <a:lnTo>
                          <a:pt x="4800" y="954"/>
                        </a:lnTo>
                        <a:lnTo>
                          <a:pt x="4784" y="956"/>
                        </a:lnTo>
                        <a:lnTo>
                          <a:pt x="4766" y="958"/>
                        </a:lnTo>
                        <a:lnTo>
                          <a:pt x="4732" y="966"/>
                        </a:lnTo>
                        <a:lnTo>
                          <a:pt x="4706" y="966"/>
                        </a:lnTo>
                        <a:lnTo>
                          <a:pt x="4686" y="964"/>
                        </a:lnTo>
                        <a:lnTo>
                          <a:pt x="4674" y="960"/>
                        </a:lnTo>
                        <a:lnTo>
                          <a:pt x="4668" y="956"/>
                        </a:lnTo>
                        <a:lnTo>
                          <a:pt x="4666" y="952"/>
                        </a:lnTo>
                        <a:lnTo>
                          <a:pt x="4662" y="944"/>
                        </a:lnTo>
                        <a:lnTo>
                          <a:pt x="4664" y="934"/>
                        </a:lnTo>
                        <a:lnTo>
                          <a:pt x="4668" y="924"/>
                        </a:lnTo>
                        <a:lnTo>
                          <a:pt x="4670" y="918"/>
                        </a:lnTo>
                        <a:lnTo>
                          <a:pt x="4670" y="912"/>
                        </a:lnTo>
                        <a:lnTo>
                          <a:pt x="4668" y="906"/>
                        </a:lnTo>
                        <a:lnTo>
                          <a:pt x="4662" y="898"/>
                        </a:lnTo>
                        <a:lnTo>
                          <a:pt x="4656" y="892"/>
                        </a:lnTo>
                        <a:lnTo>
                          <a:pt x="4648" y="884"/>
                        </a:lnTo>
                        <a:lnTo>
                          <a:pt x="4636" y="878"/>
                        </a:lnTo>
                        <a:lnTo>
                          <a:pt x="4624" y="872"/>
                        </a:lnTo>
                        <a:lnTo>
                          <a:pt x="4608" y="868"/>
                        </a:lnTo>
                        <a:lnTo>
                          <a:pt x="4592" y="862"/>
                        </a:lnTo>
                        <a:lnTo>
                          <a:pt x="4572" y="860"/>
                        </a:lnTo>
                        <a:lnTo>
                          <a:pt x="4552" y="856"/>
                        </a:lnTo>
                        <a:lnTo>
                          <a:pt x="4528" y="856"/>
                        </a:lnTo>
                        <a:lnTo>
                          <a:pt x="4504" y="856"/>
                        </a:lnTo>
                        <a:lnTo>
                          <a:pt x="4476" y="860"/>
                        </a:lnTo>
                        <a:lnTo>
                          <a:pt x="4448" y="864"/>
                        </a:lnTo>
                        <a:lnTo>
                          <a:pt x="4420" y="868"/>
                        </a:lnTo>
                        <a:lnTo>
                          <a:pt x="4396" y="870"/>
                        </a:lnTo>
                        <a:lnTo>
                          <a:pt x="4374" y="868"/>
                        </a:lnTo>
                        <a:lnTo>
                          <a:pt x="4358" y="866"/>
                        </a:lnTo>
                        <a:lnTo>
                          <a:pt x="4342" y="860"/>
                        </a:lnTo>
                        <a:lnTo>
                          <a:pt x="4328" y="854"/>
                        </a:lnTo>
                        <a:lnTo>
                          <a:pt x="4318" y="848"/>
                        </a:lnTo>
                        <a:lnTo>
                          <a:pt x="4308" y="840"/>
                        </a:lnTo>
                        <a:lnTo>
                          <a:pt x="4292" y="822"/>
                        </a:lnTo>
                        <a:lnTo>
                          <a:pt x="4278" y="804"/>
                        </a:lnTo>
                        <a:lnTo>
                          <a:pt x="4264" y="788"/>
                        </a:lnTo>
                        <a:lnTo>
                          <a:pt x="4256" y="782"/>
                        </a:lnTo>
                        <a:lnTo>
                          <a:pt x="4246" y="778"/>
                        </a:lnTo>
                        <a:lnTo>
                          <a:pt x="4228" y="772"/>
                        </a:lnTo>
                        <a:lnTo>
                          <a:pt x="4214" y="768"/>
                        </a:lnTo>
                        <a:lnTo>
                          <a:pt x="4186" y="768"/>
                        </a:lnTo>
                        <a:lnTo>
                          <a:pt x="4154" y="764"/>
                        </a:lnTo>
                        <a:lnTo>
                          <a:pt x="4130" y="762"/>
                        </a:lnTo>
                        <a:lnTo>
                          <a:pt x="4100" y="754"/>
                        </a:lnTo>
                        <a:lnTo>
                          <a:pt x="4068" y="748"/>
                        </a:lnTo>
                        <a:lnTo>
                          <a:pt x="4044" y="744"/>
                        </a:lnTo>
                        <a:lnTo>
                          <a:pt x="4002" y="740"/>
                        </a:lnTo>
                        <a:lnTo>
                          <a:pt x="3964" y="738"/>
                        </a:lnTo>
                        <a:lnTo>
                          <a:pt x="3944" y="734"/>
                        </a:lnTo>
                        <a:lnTo>
                          <a:pt x="3922" y="730"/>
                        </a:lnTo>
                        <a:lnTo>
                          <a:pt x="3902" y="724"/>
                        </a:lnTo>
                        <a:lnTo>
                          <a:pt x="3892" y="724"/>
                        </a:lnTo>
                        <a:lnTo>
                          <a:pt x="3892" y="726"/>
                        </a:lnTo>
                        <a:lnTo>
                          <a:pt x="3890" y="728"/>
                        </a:lnTo>
                        <a:lnTo>
                          <a:pt x="3890" y="734"/>
                        </a:lnTo>
                        <a:lnTo>
                          <a:pt x="3892" y="740"/>
                        </a:lnTo>
                        <a:lnTo>
                          <a:pt x="3890" y="744"/>
                        </a:lnTo>
                        <a:lnTo>
                          <a:pt x="3888" y="746"/>
                        </a:lnTo>
                        <a:lnTo>
                          <a:pt x="3882" y="750"/>
                        </a:lnTo>
                        <a:lnTo>
                          <a:pt x="3876" y="752"/>
                        </a:lnTo>
                        <a:lnTo>
                          <a:pt x="3854" y="754"/>
                        </a:lnTo>
                        <a:lnTo>
                          <a:pt x="3842" y="756"/>
                        </a:lnTo>
                        <a:lnTo>
                          <a:pt x="3834" y="758"/>
                        </a:lnTo>
                        <a:lnTo>
                          <a:pt x="3830" y="764"/>
                        </a:lnTo>
                        <a:lnTo>
                          <a:pt x="3830" y="768"/>
                        </a:lnTo>
                        <a:lnTo>
                          <a:pt x="3832" y="776"/>
                        </a:lnTo>
                        <a:lnTo>
                          <a:pt x="3836" y="782"/>
                        </a:lnTo>
                        <a:lnTo>
                          <a:pt x="3846" y="798"/>
                        </a:lnTo>
                        <a:lnTo>
                          <a:pt x="3856" y="812"/>
                        </a:lnTo>
                        <a:lnTo>
                          <a:pt x="3860" y="818"/>
                        </a:lnTo>
                        <a:lnTo>
                          <a:pt x="3862" y="822"/>
                        </a:lnTo>
                        <a:lnTo>
                          <a:pt x="3860" y="826"/>
                        </a:lnTo>
                        <a:lnTo>
                          <a:pt x="3856" y="828"/>
                        </a:lnTo>
                        <a:lnTo>
                          <a:pt x="3848" y="826"/>
                        </a:lnTo>
                        <a:lnTo>
                          <a:pt x="3836" y="824"/>
                        </a:lnTo>
                        <a:lnTo>
                          <a:pt x="3810" y="818"/>
                        </a:lnTo>
                        <a:lnTo>
                          <a:pt x="3792" y="818"/>
                        </a:lnTo>
                        <a:lnTo>
                          <a:pt x="3778" y="818"/>
                        </a:lnTo>
                        <a:lnTo>
                          <a:pt x="3770" y="820"/>
                        </a:lnTo>
                        <a:lnTo>
                          <a:pt x="3760" y="824"/>
                        </a:lnTo>
                        <a:lnTo>
                          <a:pt x="3750" y="824"/>
                        </a:lnTo>
                        <a:lnTo>
                          <a:pt x="3736" y="824"/>
                        </a:lnTo>
                        <a:lnTo>
                          <a:pt x="3716" y="820"/>
                        </a:lnTo>
                        <a:lnTo>
                          <a:pt x="3704" y="818"/>
                        </a:lnTo>
                        <a:lnTo>
                          <a:pt x="3694" y="818"/>
                        </a:lnTo>
                        <a:lnTo>
                          <a:pt x="3686" y="818"/>
                        </a:lnTo>
                        <a:lnTo>
                          <a:pt x="3676" y="820"/>
                        </a:lnTo>
                        <a:lnTo>
                          <a:pt x="3662" y="826"/>
                        </a:lnTo>
                        <a:lnTo>
                          <a:pt x="3650" y="832"/>
                        </a:lnTo>
                        <a:lnTo>
                          <a:pt x="3638" y="836"/>
                        </a:lnTo>
                        <a:lnTo>
                          <a:pt x="3632" y="838"/>
                        </a:lnTo>
                        <a:lnTo>
                          <a:pt x="3624" y="836"/>
                        </a:lnTo>
                        <a:lnTo>
                          <a:pt x="3616" y="836"/>
                        </a:lnTo>
                        <a:lnTo>
                          <a:pt x="3608" y="832"/>
                        </a:lnTo>
                        <a:lnTo>
                          <a:pt x="3598" y="826"/>
                        </a:lnTo>
                        <a:lnTo>
                          <a:pt x="3586" y="818"/>
                        </a:lnTo>
                        <a:lnTo>
                          <a:pt x="3576" y="812"/>
                        </a:lnTo>
                        <a:lnTo>
                          <a:pt x="3566" y="810"/>
                        </a:lnTo>
                        <a:lnTo>
                          <a:pt x="3558" y="810"/>
                        </a:lnTo>
                        <a:lnTo>
                          <a:pt x="3552" y="814"/>
                        </a:lnTo>
                        <a:lnTo>
                          <a:pt x="3546" y="820"/>
                        </a:lnTo>
                        <a:lnTo>
                          <a:pt x="3540" y="828"/>
                        </a:lnTo>
                        <a:lnTo>
                          <a:pt x="3530" y="848"/>
                        </a:lnTo>
                        <a:lnTo>
                          <a:pt x="3520" y="864"/>
                        </a:lnTo>
                        <a:lnTo>
                          <a:pt x="3514" y="872"/>
                        </a:lnTo>
                        <a:lnTo>
                          <a:pt x="3508" y="876"/>
                        </a:lnTo>
                        <a:lnTo>
                          <a:pt x="3500" y="878"/>
                        </a:lnTo>
                        <a:lnTo>
                          <a:pt x="3492" y="878"/>
                        </a:lnTo>
                        <a:lnTo>
                          <a:pt x="3482" y="872"/>
                        </a:lnTo>
                        <a:lnTo>
                          <a:pt x="3470" y="864"/>
                        </a:lnTo>
                        <a:lnTo>
                          <a:pt x="3428" y="824"/>
                        </a:lnTo>
                        <a:lnTo>
                          <a:pt x="3402" y="796"/>
                        </a:lnTo>
                        <a:lnTo>
                          <a:pt x="3390" y="784"/>
                        </a:lnTo>
                        <a:lnTo>
                          <a:pt x="3380" y="776"/>
                        </a:lnTo>
                        <a:lnTo>
                          <a:pt x="3368" y="768"/>
                        </a:lnTo>
                        <a:lnTo>
                          <a:pt x="3352" y="762"/>
                        </a:lnTo>
                        <a:lnTo>
                          <a:pt x="3346" y="760"/>
                        </a:lnTo>
                        <a:lnTo>
                          <a:pt x="3342" y="760"/>
                        </a:lnTo>
                        <a:lnTo>
                          <a:pt x="3338" y="762"/>
                        </a:lnTo>
                        <a:lnTo>
                          <a:pt x="3338" y="764"/>
                        </a:lnTo>
                        <a:lnTo>
                          <a:pt x="3340" y="772"/>
                        </a:lnTo>
                        <a:lnTo>
                          <a:pt x="3344" y="782"/>
                        </a:lnTo>
                        <a:lnTo>
                          <a:pt x="3348" y="792"/>
                        </a:lnTo>
                        <a:lnTo>
                          <a:pt x="3350" y="798"/>
                        </a:lnTo>
                        <a:lnTo>
                          <a:pt x="3348" y="798"/>
                        </a:lnTo>
                        <a:lnTo>
                          <a:pt x="3346" y="798"/>
                        </a:lnTo>
                        <a:lnTo>
                          <a:pt x="3336" y="790"/>
                        </a:lnTo>
                        <a:lnTo>
                          <a:pt x="3318" y="778"/>
                        </a:lnTo>
                        <a:lnTo>
                          <a:pt x="3296" y="766"/>
                        </a:lnTo>
                        <a:lnTo>
                          <a:pt x="3270" y="754"/>
                        </a:lnTo>
                        <a:lnTo>
                          <a:pt x="3242" y="744"/>
                        </a:lnTo>
                        <a:lnTo>
                          <a:pt x="3208" y="734"/>
                        </a:lnTo>
                        <a:lnTo>
                          <a:pt x="3170" y="728"/>
                        </a:lnTo>
                        <a:lnTo>
                          <a:pt x="3128" y="722"/>
                        </a:lnTo>
                        <a:lnTo>
                          <a:pt x="3082" y="716"/>
                        </a:lnTo>
                        <a:lnTo>
                          <a:pt x="3030" y="712"/>
                        </a:lnTo>
                        <a:lnTo>
                          <a:pt x="3012" y="708"/>
                        </a:lnTo>
                        <a:lnTo>
                          <a:pt x="3000" y="704"/>
                        </a:lnTo>
                        <a:lnTo>
                          <a:pt x="2994" y="702"/>
                        </a:lnTo>
                        <a:lnTo>
                          <a:pt x="2992" y="698"/>
                        </a:lnTo>
                        <a:lnTo>
                          <a:pt x="2992" y="694"/>
                        </a:lnTo>
                        <a:lnTo>
                          <a:pt x="2994" y="690"/>
                        </a:lnTo>
                        <a:lnTo>
                          <a:pt x="3002" y="684"/>
                        </a:lnTo>
                        <a:lnTo>
                          <a:pt x="3008" y="678"/>
                        </a:lnTo>
                        <a:lnTo>
                          <a:pt x="3008" y="676"/>
                        </a:lnTo>
                        <a:lnTo>
                          <a:pt x="3006" y="674"/>
                        </a:lnTo>
                        <a:lnTo>
                          <a:pt x="3002" y="672"/>
                        </a:lnTo>
                        <a:lnTo>
                          <a:pt x="2992" y="670"/>
                        </a:lnTo>
                        <a:lnTo>
                          <a:pt x="2946" y="666"/>
                        </a:lnTo>
                        <a:lnTo>
                          <a:pt x="2904" y="664"/>
                        </a:lnTo>
                        <a:lnTo>
                          <a:pt x="2864" y="664"/>
                        </a:lnTo>
                        <a:lnTo>
                          <a:pt x="2844" y="666"/>
                        </a:lnTo>
                        <a:lnTo>
                          <a:pt x="2822" y="670"/>
                        </a:lnTo>
                        <a:lnTo>
                          <a:pt x="2814" y="670"/>
                        </a:lnTo>
                        <a:lnTo>
                          <a:pt x="2806" y="670"/>
                        </a:lnTo>
                        <a:lnTo>
                          <a:pt x="2800" y="670"/>
                        </a:lnTo>
                        <a:lnTo>
                          <a:pt x="2794" y="668"/>
                        </a:lnTo>
                        <a:lnTo>
                          <a:pt x="2790" y="662"/>
                        </a:lnTo>
                        <a:lnTo>
                          <a:pt x="2786" y="654"/>
                        </a:lnTo>
                        <a:lnTo>
                          <a:pt x="2784" y="648"/>
                        </a:lnTo>
                        <a:lnTo>
                          <a:pt x="2780" y="644"/>
                        </a:lnTo>
                        <a:lnTo>
                          <a:pt x="2778" y="642"/>
                        </a:lnTo>
                        <a:lnTo>
                          <a:pt x="2774" y="642"/>
                        </a:lnTo>
                        <a:lnTo>
                          <a:pt x="2762" y="648"/>
                        </a:lnTo>
                        <a:lnTo>
                          <a:pt x="2748" y="654"/>
                        </a:lnTo>
                        <a:lnTo>
                          <a:pt x="2738" y="654"/>
                        </a:lnTo>
                        <a:lnTo>
                          <a:pt x="2730" y="652"/>
                        </a:lnTo>
                        <a:lnTo>
                          <a:pt x="2722" y="648"/>
                        </a:lnTo>
                        <a:lnTo>
                          <a:pt x="2714" y="644"/>
                        </a:lnTo>
                        <a:lnTo>
                          <a:pt x="2704" y="640"/>
                        </a:lnTo>
                        <a:lnTo>
                          <a:pt x="2692" y="638"/>
                        </a:lnTo>
                        <a:lnTo>
                          <a:pt x="2676" y="640"/>
                        </a:lnTo>
                        <a:lnTo>
                          <a:pt x="2660" y="644"/>
                        </a:lnTo>
                        <a:lnTo>
                          <a:pt x="2652" y="650"/>
                        </a:lnTo>
                        <a:lnTo>
                          <a:pt x="2650" y="658"/>
                        </a:lnTo>
                        <a:lnTo>
                          <a:pt x="2648" y="664"/>
                        </a:lnTo>
                        <a:lnTo>
                          <a:pt x="2642" y="672"/>
                        </a:lnTo>
                        <a:lnTo>
                          <a:pt x="2634" y="680"/>
                        </a:lnTo>
                        <a:lnTo>
                          <a:pt x="2614" y="686"/>
                        </a:lnTo>
                        <a:lnTo>
                          <a:pt x="2586" y="692"/>
                        </a:lnTo>
                        <a:lnTo>
                          <a:pt x="2554" y="696"/>
                        </a:lnTo>
                        <a:lnTo>
                          <a:pt x="2530" y="698"/>
                        </a:lnTo>
                        <a:lnTo>
                          <a:pt x="2516" y="696"/>
                        </a:lnTo>
                        <a:lnTo>
                          <a:pt x="2512" y="694"/>
                        </a:lnTo>
                        <a:lnTo>
                          <a:pt x="2512" y="692"/>
                        </a:lnTo>
                        <a:lnTo>
                          <a:pt x="2512" y="690"/>
                        </a:lnTo>
                        <a:lnTo>
                          <a:pt x="2516" y="686"/>
                        </a:lnTo>
                        <a:lnTo>
                          <a:pt x="2528" y="676"/>
                        </a:lnTo>
                        <a:lnTo>
                          <a:pt x="2550" y="666"/>
                        </a:lnTo>
                        <a:lnTo>
                          <a:pt x="2580" y="652"/>
                        </a:lnTo>
                        <a:lnTo>
                          <a:pt x="2610" y="640"/>
                        </a:lnTo>
                        <a:lnTo>
                          <a:pt x="2632" y="628"/>
                        </a:lnTo>
                        <a:lnTo>
                          <a:pt x="2660" y="610"/>
                        </a:lnTo>
                        <a:lnTo>
                          <a:pt x="2672" y="602"/>
                        </a:lnTo>
                        <a:lnTo>
                          <a:pt x="2688" y="594"/>
                        </a:lnTo>
                        <a:lnTo>
                          <a:pt x="2706" y="586"/>
                        </a:lnTo>
                        <a:lnTo>
                          <a:pt x="2734" y="576"/>
                        </a:lnTo>
                        <a:lnTo>
                          <a:pt x="2762" y="566"/>
                        </a:lnTo>
                        <a:lnTo>
                          <a:pt x="2782" y="554"/>
                        </a:lnTo>
                        <a:lnTo>
                          <a:pt x="2788" y="548"/>
                        </a:lnTo>
                        <a:lnTo>
                          <a:pt x="2794" y="542"/>
                        </a:lnTo>
                        <a:lnTo>
                          <a:pt x="2802" y="528"/>
                        </a:lnTo>
                        <a:lnTo>
                          <a:pt x="2806" y="514"/>
                        </a:lnTo>
                        <a:lnTo>
                          <a:pt x="2806" y="502"/>
                        </a:lnTo>
                        <a:lnTo>
                          <a:pt x="2802" y="490"/>
                        </a:lnTo>
                        <a:lnTo>
                          <a:pt x="2798" y="478"/>
                        </a:lnTo>
                        <a:lnTo>
                          <a:pt x="2792" y="470"/>
                        </a:lnTo>
                        <a:lnTo>
                          <a:pt x="2784" y="464"/>
                        </a:lnTo>
                        <a:lnTo>
                          <a:pt x="2776" y="462"/>
                        </a:lnTo>
                        <a:lnTo>
                          <a:pt x="2768" y="460"/>
                        </a:lnTo>
                        <a:lnTo>
                          <a:pt x="2748" y="454"/>
                        </a:lnTo>
                        <a:lnTo>
                          <a:pt x="2738" y="448"/>
                        </a:lnTo>
                        <a:lnTo>
                          <a:pt x="2724" y="438"/>
                        </a:lnTo>
                        <a:lnTo>
                          <a:pt x="2712" y="430"/>
                        </a:lnTo>
                        <a:lnTo>
                          <a:pt x="2700" y="426"/>
                        </a:lnTo>
                        <a:lnTo>
                          <a:pt x="2686" y="424"/>
                        </a:lnTo>
                        <a:lnTo>
                          <a:pt x="2672" y="424"/>
                        </a:lnTo>
                        <a:lnTo>
                          <a:pt x="2644" y="428"/>
                        </a:lnTo>
                        <a:lnTo>
                          <a:pt x="2628" y="428"/>
                        </a:lnTo>
                        <a:lnTo>
                          <a:pt x="2612" y="426"/>
                        </a:lnTo>
                        <a:lnTo>
                          <a:pt x="2598" y="424"/>
                        </a:lnTo>
                        <a:lnTo>
                          <a:pt x="2590" y="424"/>
                        </a:lnTo>
                        <a:lnTo>
                          <a:pt x="2582" y="426"/>
                        </a:lnTo>
                        <a:lnTo>
                          <a:pt x="2578" y="428"/>
                        </a:lnTo>
                        <a:lnTo>
                          <a:pt x="2574" y="432"/>
                        </a:lnTo>
                        <a:lnTo>
                          <a:pt x="2566" y="436"/>
                        </a:lnTo>
                        <a:lnTo>
                          <a:pt x="2554" y="440"/>
                        </a:lnTo>
                        <a:lnTo>
                          <a:pt x="2538" y="444"/>
                        </a:lnTo>
                        <a:lnTo>
                          <a:pt x="2516" y="444"/>
                        </a:lnTo>
                        <a:lnTo>
                          <a:pt x="2512" y="444"/>
                        </a:lnTo>
                        <a:lnTo>
                          <a:pt x="2512" y="442"/>
                        </a:lnTo>
                        <a:lnTo>
                          <a:pt x="2516" y="436"/>
                        </a:lnTo>
                        <a:lnTo>
                          <a:pt x="2528" y="428"/>
                        </a:lnTo>
                        <a:lnTo>
                          <a:pt x="2538" y="420"/>
                        </a:lnTo>
                        <a:lnTo>
                          <a:pt x="2540" y="416"/>
                        </a:lnTo>
                        <a:lnTo>
                          <a:pt x="2542" y="412"/>
                        </a:lnTo>
                        <a:lnTo>
                          <a:pt x="2540" y="410"/>
                        </a:lnTo>
                        <a:lnTo>
                          <a:pt x="2534" y="406"/>
                        </a:lnTo>
                        <a:lnTo>
                          <a:pt x="2524" y="404"/>
                        </a:lnTo>
                        <a:lnTo>
                          <a:pt x="2508" y="402"/>
                        </a:lnTo>
                        <a:lnTo>
                          <a:pt x="2478" y="400"/>
                        </a:lnTo>
                        <a:lnTo>
                          <a:pt x="2458" y="398"/>
                        </a:lnTo>
                        <a:lnTo>
                          <a:pt x="2448" y="394"/>
                        </a:lnTo>
                        <a:lnTo>
                          <a:pt x="2446" y="394"/>
                        </a:lnTo>
                        <a:lnTo>
                          <a:pt x="2446" y="392"/>
                        </a:lnTo>
                        <a:lnTo>
                          <a:pt x="2450" y="388"/>
                        </a:lnTo>
                        <a:lnTo>
                          <a:pt x="2458" y="386"/>
                        </a:lnTo>
                        <a:lnTo>
                          <a:pt x="2486" y="378"/>
                        </a:lnTo>
                        <a:lnTo>
                          <a:pt x="2492" y="376"/>
                        </a:lnTo>
                        <a:lnTo>
                          <a:pt x="2496" y="374"/>
                        </a:lnTo>
                        <a:lnTo>
                          <a:pt x="2496" y="370"/>
                        </a:lnTo>
                        <a:lnTo>
                          <a:pt x="2496" y="366"/>
                        </a:lnTo>
                        <a:lnTo>
                          <a:pt x="2492" y="364"/>
                        </a:lnTo>
                        <a:lnTo>
                          <a:pt x="2486" y="360"/>
                        </a:lnTo>
                        <a:lnTo>
                          <a:pt x="2470" y="352"/>
                        </a:lnTo>
                        <a:lnTo>
                          <a:pt x="2448" y="348"/>
                        </a:lnTo>
                        <a:lnTo>
                          <a:pt x="2422" y="348"/>
                        </a:lnTo>
                        <a:lnTo>
                          <a:pt x="2408" y="348"/>
                        </a:lnTo>
                        <a:lnTo>
                          <a:pt x="2392" y="352"/>
                        </a:lnTo>
                        <a:lnTo>
                          <a:pt x="2378" y="356"/>
                        </a:lnTo>
                        <a:lnTo>
                          <a:pt x="2362" y="362"/>
                        </a:lnTo>
                        <a:lnTo>
                          <a:pt x="2342" y="370"/>
                        </a:lnTo>
                        <a:lnTo>
                          <a:pt x="2326" y="380"/>
                        </a:lnTo>
                        <a:lnTo>
                          <a:pt x="2314" y="388"/>
                        </a:lnTo>
                        <a:lnTo>
                          <a:pt x="2304" y="396"/>
                        </a:lnTo>
                        <a:lnTo>
                          <a:pt x="2296" y="402"/>
                        </a:lnTo>
                        <a:lnTo>
                          <a:pt x="2292" y="408"/>
                        </a:lnTo>
                        <a:lnTo>
                          <a:pt x="2286" y="420"/>
                        </a:lnTo>
                        <a:lnTo>
                          <a:pt x="2284" y="428"/>
                        </a:lnTo>
                        <a:lnTo>
                          <a:pt x="2280" y="434"/>
                        </a:lnTo>
                        <a:lnTo>
                          <a:pt x="2276" y="436"/>
                        </a:lnTo>
                        <a:lnTo>
                          <a:pt x="2272" y="438"/>
                        </a:lnTo>
                        <a:lnTo>
                          <a:pt x="2256" y="440"/>
                        </a:lnTo>
                        <a:lnTo>
                          <a:pt x="2224" y="442"/>
                        </a:lnTo>
                        <a:lnTo>
                          <a:pt x="2208" y="444"/>
                        </a:lnTo>
                        <a:lnTo>
                          <a:pt x="2206" y="444"/>
                        </a:lnTo>
                        <a:lnTo>
                          <a:pt x="2206" y="446"/>
                        </a:lnTo>
                        <a:lnTo>
                          <a:pt x="2206" y="448"/>
                        </a:lnTo>
                        <a:lnTo>
                          <a:pt x="2210" y="452"/>
                        </a:lnTo>
                        <a:lnTo>
                          <a:pt x="2208" y="456"/>
                        </a:lnTo>
                        <a:lnTo>
                          <a:pt x="2206" y="458"/>
                        </a:lnTo>
                        <a:lnTo>
                          <a:pt x="2192" y="464"/>
                        </a:lnTo>
                        <a:lnTo>
                          <a:pt x="2162" y="472"/>
                        </a:lnTo>
                        <a:lnTo>
                          <a:pt x="2132" y="478"/>
                        </a:lnTo>
                        <a:lnTo>
                          <a:pt x="2118" y="478"/>
                        </a:lnTo>
                        <a:lnTo>
                          <a:pt x="2114" y="476"/>
                        </a:lnTo>
                        <a:lnTo>
                          <a:pt x="2112" y="474"/>
                        </a:lnTo>
                        <a:lnTo>
                          <a:pt x="2112" y="470"/>
                        </a:lnTo>
                        <a:lnTo>
                          <a:pt x="2110" y="468"/>
                        </a:lnTo>
                        <a:lnTo>
                          <a:pt x="2108" y="464"/>
                        </a:lnTo>
                        <a:lnTo>
                          <a:pt x="2106" y="462"/>
                        </a:lnTo>
                        <a:lnTo>
                          <a:pt x="2098" y="462"/>
                        </a:lnTo>
                        <a:lnTo>
                          <a:pt x="2076" y="460"/>
                        </a:lnTo>
                        <a:lnTo>
                          <a:pt x="2034" y="464"/>
                        </a:lnTo>
                        <a:lnTo>
                          <a:pt x="1994" y="472"/>
                        </a:lnTo>
                        <a:lnTo>
                          <a:pt x="1982" y="474"/>
                        </a:lnTo>
                        <a:lnTo>
                          <a:pt x="1974" y="478"/>
                        </a:lnTo>
                        <a:lnTo>
                          <a:pt x="1970" y="482"/>
                        </a:lnTo>
                        <a:lnTo>
                          <a:pt x="1968" y="484"/>
                        </a:lnTo>
                        <a:lnTo>
                          <a:pt x="1970" y="490"/>
                        </a:lnTo>
                        <a:lnTo>
                          <a:pt x="1970" y="494"/>
                        </a:lnTo>
                        <a:lnTo>
                          <a:pt x="1970" y="496"/>
                        </a:lnTo>
                        <a:lnTo>
                          <a:pt x="1968" y="500"/>
                        </a:lnTo>
                        <a:lnTo>
                          <a:pt x="1964" y="502"/>
                        </a:lnTo>
                        <a:lnTo>
                          <a:pt x="1954" y="504"/>
                        </a:lnTo>
                        <a:lnTo>
                          <a:pt x="1942" y="506"/>
                        </a:lnTo>
                        <a:lnTo>
                          <a:pt x="1898" y="512"/>
                        </a:lnTo>
                        <a:lnTo>
                          <a:pt x="1850" y="516"/>
                        </a:lnTo>
                        <a:lnTo>
                          <a:pt x="1818" y="522"/>
                        </a:lnTo>
                        <a:lnTo>
                          <a:pt x="1800" y="526"/>
                        </a:lnTo>
                        <a:lnTo>
                          <a:pt x="1790" y="532"/>
                        </a:lnTo>
                        <a:lnTo>
                          <a:pt x="1784" y="538"/>
                        </a:lnTo>
                        <a:lnTo>
                          <a:pt x="1776" y="542"/>
                        </a:lnTo>
                        <a:lnTo>
                          <a:pt x="1764" y="546"/>
                        </a:lnTo>
                        <a:lnTo>
                          <a:pt x="1742" y="550"/>
                        </a:lnTo>
                        <a:lnTo>
                          <a:pt x="1728" y="550"/>
                        </a:lnTo>
                        <a:lnTo>
                          <a:pt x="1718" y="554"/>
                        </a:lnTo>
                        <a:lnTo>
                          <a:pt x="1708" y="558"/>
                        </a:lnTo>
                        <a:lnTo>
                          <a:pt x="1698" y="562"/>
                        </a:lnTo>
                        <a:lnTo>
                          <a:pt x="1692" y="566"/>
                        </a:lnTo>
                        <a:lnTo>
                          <a:pt x="1686" y="572"/>
                        </a:lnTo>
                        <a:lnTo>
                          <a:pt x="1682" y="578"/>
                        </a:lnTo>
                        <a:lnTo>
                          <a:pt x="1680" y="584"/>
                        </a:lnTo>
                        <a:lnTo>
                          <a:pt x="1678" y="590"/>
                        </a:lnTo>
                        <a:lnTo>
                          <a:pt x="1678" y="596"/>
                        </a:lnTo>
                        <a:lnTo>
                          <a:pt x="1680" y="602"/>
                        </a:lnTo>
                        <a:lnTo>
                          <a:pt x="1682" y="608"/>
                        </a:lnTo>
                        <a:lnTo>
                          <a:pt x="1686" y="612"/>
                        </a:lnTo>
                        <a:lnTo>
                          <a:pt x="1690" y="616"/>
                        </a:lnTo>
                        <a:lnTo>
                          <a:pt x="1696" y="618"/>
                        </a:lnTo>
                        <a:lnTo>
                          <a:pt x="1704" y="620"/>
                        </a:lnTo>
                        <a:lnTo>
                          <a:pt x="1716" y="622"/>
                        </a:lnTo>
                        <a:lnTo>
                          <a:pt x="1724" y="624"/>
                        </a:lnTo>
                        <a:lnTo>
                          <a:pt x="1726" y="628"/>
                        </a:lnTo>
                        <a:lnTo>
                          <a:pt x="1724" y="634"/>
                        </a:lnTo>
                        <a:lnTo>
                          <a:pt x="1716" y="638"/>
                        </a:lnTo>
                        <a:lnTo>
                          <a:pt x="1704" y="644"/>
                        </a:lnTo>
                        <a:lnTo>
                          <a:pt x="1690" y="648"/>
                        </a:lnTo>
                        <a:lnTo>
                          <a:pt x="1672" y="652"/>
                        </a:lnTo>
                        <a:lnTo>
                          <a:pt x="1638" y="658"/>
                        </a:lnTo>
                        <a:lnTo>
                          <a:pt x="1604" y="662"/>
                        </a:lnTo>
                        <a:lnTo>
                          <a:pt x="1542" y="662"/>
                        </a:lnTo>
                        <a:lnTo>
                          <a:pt x="1514" y="662"/>
                        </a:lnTo>
                        <a:lnTo>
                          <a:pt x="1490" y="666"/>
                        </a:lnTo>
                        <a:lnTo>
                          <a:pt x="1480" y="668"/>
                        </a:lnTo>
                        <a:lnTo>
                          <a:pt x="1470" y="672"/>
                        </a:lnTo>
                        <a:lnTo>
                          <a:pt x="1462" y="676"/>
                        </a:lnTo>
                        <a:lnTo>
                          <a:pt x="1458" y="682"/>
                        </a:lnTo>
                        <a:lnTo>
                          <a:pt x="1450" y="692"/>
                        </a:lnTo>
                        <a:lnTo>
                          <a:pt x="1450" y="696"/>
                        </a:lnTo>
                        <a:lnTo>
                          <a:pt x="1452" y="698"/>
                        </a:lnTo>
                        <a:lnTo>
                          <a:pt x="1456" y="702"/>
                        </a:lnTo>
                        <a:lnTo>
                          <a:pt x="1462" y="704"/>
                        </a:lnTo>
                        <a:lnTo>
                          <a:pt x="1470" y="706"/>
                        </a:lnTo>
                        <a:lnTo>
                          <a:pt x="1476" y="710"/>
                        </a:lnTo>
                        <a:lnTo>
                          <a:pt x="1476" y="714"/>
                        </a:lnTo>
                        <a:lnTo>
                          <a:pt x="1476" y="718"/>
                        </a:lnTo>
                        <a:lnTo>
                          <a:pt x="1476" y="724"/>
                        </a:lnTo>
                        <a:lnTo>
                          <a:pt x="1472" y="732"/>
                        </a:lnTo>
                        <a:lnTo>
                          <a:pt x="1468" y="738"/>
                        </a:lnTo>
                        <a:lnTo>
                          <a:pt x="1468" y="744"/>
                        </a:lnTo>
                        <a:lnTo>
                          <a:pt x="1468" y="748"/>
                        </a:lnTo>
                        <a:lnTo>
                          <a:pt x="1472" y="752"/>
                        </a:lnTo>
                        <a:lnTo>
                          <a:pt x="1480" y="756"/>
                        </a:lnTo>
                        <a:lnTo>
                          <a:pt x="1492" y="758"/>
                        </a:lnTo>
                        <a:lnTo>
                          <a:pt x="1506" y="760"/>
                        </a:lnTo>
                        <a:lnTo>
                          <a:pt x="1520" y="764"/>
                        </a:lnTo>
                        <a:lnTo>
                          <a:pt x="1524" y="766"/>
                        </a:lnTo>
                        <a:lnTo>
                          <a:pt x="1528" y="770"/>
                        </a:lnTo>
                        <a:lnTo>
                          <a:pt x="1532" y="774"/>
                        </a:lnTo>
                        <a:lnTo>
                          <a:pt x="1532" y="780"/>
                        </a:lnTo>
                        <a:lnTo>
                          <a:pt x="1534" y="786"/>
                        </a:lnTo>
                        <a:lnTo>
                          <a:pt x="1536" y="790"/>
                        </a:lnTo>
                        <a:lnTo>
                          <a:pt x="1540" y="792"/>
                        </a:lnTo>
                        <a:lnTo>
                          <a:pt x="1546" y="794"/>
                        </a:lnTo>
                        <a:lnTo>
                          <a:pt x="1556" y="796"/>
                        </a:lnTo>
                        <a:lnTo>
                          <a:pt x="1568" y="796"/>
                        </a:lnTo>
                        <a:lnTo>
                          <a:pt x="1580" y="798"/>
                        </a:lnTo>
                        <a:lnTo>
                          <a:pt x="1584" y="800"/>
                        </a:lnTo>
                        <a:lnTo>
                          <a:pt x="1586" y="804"/>
                        </a:lnTo>
                        <a:lnTo>
                          <a:pt x="1588" y="806"/>
                        </a:lnTo>
                        <a:lnTo>
                          <a:pt x="1588" y="812"/>
                        </a:lnTo>
                        <a:lnTo>
                          <a:pt x="1586" y="818"/>
                        </a:lnTo>
                        <a:lnTo>
                          <a:pt x="1582" y="828"/>
                        </a:lnTo>
                        <a:lnTo>
                          <a:pt x="1578" y="836"/>
                        </a:lnTo>
                        <a:lnTo>
                          <a:pt x="1576" y="844"/>
                        </a:lnTo>
                        <a:lnTo>
                          <a:pt x="1576" y="852"/>
                        </a:lnTo>
                        <a:lnTo>
                          <a:pt x="1578" y="858"/>
                        </a:lnTo>
                        <a:lnTo>
                          <a:pt x="1582" y="868"/>
                        </a:lnTo>
                        <a:lnTo>
                          <a:pt x="1590" y="876"/>
                        </a:lnTo>
                        <a:lnTo>
                          <a:pt x="1596" y="882"/>
                        </a:lnTo>
                        <a:lnTo>
                          <a:pt x="1598" y="886"/>
                        </a:lnTo>
                        <a:lnTo>
                          <a:pt x="1598" y="890"/>
                        </a:lnTo>
                        <a:lnTo>
                          <a:pt x="1598" y="896"/>
                        </a:lnTo>
                        <a:lnTo>
                          <a:pt x="1596" y="900"/>
                        </a:lnTo>
                        <a:lnTo>
                          <a:pt x="1590" y="906"/>
                        </a:lnTo>
                        <a:lnTo>
                          <a:pt x="1584" y="912"/>
                        </a:lnTo>
                        <a:lnTo>
                          <a:pt x="1570" y="922"/>
                        </a:lnTo>
                        <a:lnTo>
                          <a:pt x="1566" y="924"/>
                        </a:lnTo>
                        <a:lnTo>
                          <a:pt x="1564" y="922"/>
                        </a:lnTo>
                        <a:lnTo>
                          <a:pt x="1566" y="912"/>
                        </a:lnTo>
                        <a:lnTo>
                          <a:pt x="1568" y="898"/>
                        </a:lnTo>
                        <a:lnTo>
                          <a:pt x="1572" y="884"/>
                        </a:lnTo>
                        <a:lnTo>
                          <a:pt x="1572" y="878"/>
                        </a:lnTo>
                        <a:lnTo>
                          <a:pt x="1572" y="872"/>
                        </a:lnTo>
                        <a:lnTo>
                          <a:pt x="1570" y="866"/>
                        </a:lnTo>
                        <a:lnTo>
                          <a:pt x="1566" y="864"/>
                        </a:lnTo>
                        <a:lnTo>
                          <a:pt x="1560" y="864"/>
                        </a:lnTo>
                        <a:lnTo>
                          <a:pt x="1552" y="866"/>
                        </a:lnTo>
                        <a:lnTo>
                          <a:pt x="1542" y="868"/>
                        </a:lnTo>
                        <a:lnTo>
                          <a:pt x="1538" y="868"/>
                        </a:lnTo>
                        <a:lnTo>
                          <a:pt x="1536" y="866"/>
                        </a:lnTo>
                        <a:lnTo>
                          <a:pt x="1536" y="864"/>
                        </a:lnTo>
                        <a:lnTo>
                          <a:pt x="1542" y="856"/>
                        </a:lnTo>
                        <a:lnTo>
                          <a:pt x="1550" y="844"/>
                        </a:lnTo>
                        <a:lnTo>
                          <a:pt x="1560" y="832"/>
                        </a:lnTo>
                        <a:lnTo>
                          <a:pt x="1562" y="826"/>
                        </a:lnTo>
                        <a:lnTo>
                          <a:pt x="1564" y="820"/>
                        </a:lnTo>
                        <a:lnTo>
                          <a:pt x="1562" y="816"/>
                        </a:lnTo>
                        <a:lnTo>
                          <a:pt x="1558" y="812"/>
                        </a:lnTo>
                        <a:lnTo>
                          <a:pt x="1552" y="810"/>
                        </a:lnTo>
                        <a:lnTo>
                          <a:pt x="1540" y="810"/>
                        </a:lnTo>
                        <a:lnTo>
                          <a:pt x="1518" y="810"/>
                        </a:lnTo>
                        <a:lnTo>
                          <a:pt x="1504" y="806"/>
                        </a:lnTo>
                        <a:lnTo>
                          <a:pt x="1492" y="798"/>
                        </a:lnTo>
                        <a:lnTo>
                          <a:pt x="1482" y="792"/>
                        </a:lnTo>
                        <a:lnTo>
                          <a:pt x="1472" y="782"/>
                        </a:lnTo>
                        <a:lnTo>
                          <a:pt x="1460" y="774"/>
                        </a:lnTo>
                        <a:lnTo>
                          <a:pt x="1442" y="768"/>
                        </a:lnTo>
                        <a:lnTo>
                          <a:pt x="1416" y="762"/>
                        </a:lnTo>
                        <a:lnTo>
                          <a:pt x="1400" y="760"/>
                        </a:lnTo>
                        <a:lnTo>
                          <a:pt x="1386" y="760"/>
                        </a:lnTo>
                        <a:lnTo>
                          <a:pt x="1374" y="760"/>
                        </a:lnTo>
                        <a:lnTo>
                          <a:pt x="1364" y="762"/>
                        </a:lnTo>
                        <a:lnTo>
                          <a:pt x="1358" y="764"/>
                        </a:lnTo>
                        <a:lnTo>
                          <a:pt x="1352" y="768"/>
                        </a:lnTo>
                        <a:lnTo>
                          <a:pt x="1346" y="776"/>
                        </a:lnTo>
                        <a:lnTo>
                          <a:pt x="1342" y="784"/>
                        </a:lnTo>
                        <a:lnTo>
                          <a:pt x="1340" y="790"/>
                        </a:lnTo>
                        <a:lnTo>
                          <a:pt x="1336" y="794"/>
                        </a:lnTo>
                        <a:lnTo>
                          <a:pt x="1334" y="794"/>
                        </a:lnTo>
                        <a:lnTo>
                          <a:pt x="1330" y="792"/>
                        </a:lnTo>
                        <a:lnTo>
                          <a:pt x="1316" y="788"/>
                        </a:lnTo>
                        <a:lnTo>
                          <a:pt x="1302" y="788"/>
                        </a:lnTo>
                        <a:lnTo>
                          <a:pt x="1292" y="792"/>
                        </a:lnTo>
                        <a:lnTo>
                          <a:pt x="1284" y="796"/>
                        </a:lnTo>
                        <a:lnTo>
                          <a:pt x="1282" y="800"/>
                        </a:lnTo>
                        <a:lnTo>
                          <a:pt x="1282" y="804"/>
                        </a:lnTo>
                        <a:lnTo>
                          <a:pt x="1282" y="808"/>
                        </a:lnTo>
                        <a:lnTo>
                          <a:pt x="1284" y="812"/>
                        </a:lnTo>
                        <a:lnTo>
                          <a:pt x="1288" y="816"/>
                        </a:lnTo>
                        <a:lnTo>
                          <a:pt x="1294" y="820"/>
                        </a:lnTo>
                        <a:lnTo>
                          <a:pt x="1314" y="828"/>
                        </a:lnTo>
                        <a:lnTo>
                          <a:pt x="1332" y="834"/>
                        </a:lnTo>
                        <a:lnTo>
                          <a:pt x="1342" y="840"/>
                        </a:lnTo>
                        <a:lnTo>
                          <a:pt x="1344" y="842"/>
                        </a:lnTo>
                        <a:lnTo>
                          <a:pt x="1344" y="844"/>
                        </a:lnTo>
                        <a:lnTo>
                          <a:pt x="1340" y="846"/>
                        </a:lnTo>
                        <a:lnTo>
                          <a:pt x="1332" y="848"/>
                        </a:lnTo>
                        <a:lnTo>
                          <a:pt x="1318" y="848"/>
                        </a:lnTo>
                        <a:lnTo>
                          <a:pt x="1280" y="844"/>
                        </a:lnTo>
                        <a:lnTo>
                          <a:pt x="1270" y="842"/>
                        </a:lnTo>
                        <a:lnTo>
                          <a:pt x="1264" y="840"/>
                        </a:lnTo>
                        <a:lnTo>
                          <a:pt x="1260" y="836"/>
                        </a:lnTo>
                        <a:lnTo>
                          <a:pt x="1256" y="830"/>
                        </a:lnTo>
                        <a:lnTo>
                          <a:pt x="1256" y="824"/>
                        </a:lnTo>
                        <a:lnTo>
                          <a:pt x="1256" y="818"/>
                        </a:lnTo>
                        <a:lnTo>
                          <a:pt x="1260" y="804"/>
                        </a:lnTo>
                        <a:lnTo>
                          <a:pt x="1264" y="788"/>
                        </a:lnTo>
                        <a:lnTo>
                          <a:pt x="1268" y="772"/>
                        </a:lnTo>
                        <a:lnTo>
                          <a:pt x="1270" y="758"/>
                        </a:lnTo>
                        <a:lnTo>
                          <a:pt x="1268" y="750"/>
                        </a:lnTo>
                        <a:lnTo>
                          <a:pt x="1266" y="744"/>
                        </a:lnTo>
                        <a:lnTo>
                          <a:pt x="1258" y="734"/>
                        </a:lnTo>
                        <a:lnTo>
                          <a:pt x="1250" y="726"/>
                        </a:lnTo>
                        <a:lnTo>
                          <a:pt x="1244" y="722"/>
                        </a:lnTo>
                        <a:lnTo>
                          <a:pt x="1240" y="722"/>
                        </a:lnTo>
                        <a:lnTo>
                          <a:pt x="1236" y="724"/>
                        </a:lnTo>
                        <a:lnTo>
                          <a:pt x="1234" y="730"/>
                        </a:lnTo>
                        <a:lnTo>
                          <a:pt x="1234" y="738"/>
                        </a:lnTo>
                        <a:lnTo>
                          <a:pt x="1238" y="752"/>
                        </a:lnTo>
                        <a:lnTo>
                          <a:pt x="1240" y="762"/>
                        </a:lnTo>
                        <a:lnTo>
                          <a:pt x="1238" y="772"/>
                        </a:lnTo>
                        <a:lnTo>
                          <a:pt x="1236" y="778"/>
                        </a:lnTo>
                        <a:lnTo>
                          <a:pt x="1230" y="784"/>
                        </a:lnTo>
                        <a:lnTo>
                          <a:pt x="1224" y="788"/>
                        </a:lnTo>
                        <a:lnTo>
                          <a:pt x="1216" y="792"/>
                        </a:lnTo>
                        <a:lnTo>
                          <a:pt x="1198" y="798"/>
                        </a:lnTo>
                        <a:lnTo>
                          <a:pt x="1182" y="804"/>
                        </a:lnTo>
                        <a:lnTo>
                          <a:pt x="1176" y="808"/>
                        </a:lnTo>
                        <a:lnTo>
                          <a:pt x="1170" y="812"/>
                        </a:lnTo>
                        <a:lnTo>
                          <a:pt x="1168" y="818"/>
                        </a:lnTo>
                        <a:lnTo>
                          <a:pt x="1168" y="824"/>
                        </a:lnTo>
                        <a:lnTo>
                          <a:pt x="1172" y="832"/>
                        </a:lnTo>
                        <a:lnTo>
                          <a:pt x="1178" y="842"/>
                        </a:lnTo>
                        <a:lnTo>
                          <a:pt x="1200" y="870"/>
                        </a:lnTo>
                        <a:lnTo>
                          <a:pt x="1208" y="878"/>
                        </a:lnTo>
                        <a:lnTo>
                          <a:pt x="1212" y="886"/>
                        </a:lnTo>
                        <a:lnTo>
                          <a:pt x="1212" y="894"/>
                        </a:lnTo>
                        <a:lnTo>
                          <a:pt x="1210" y="902"/>
                        </a:lnTo>
                        <a:lnTo>
                          <a:pt x="1204" y="912"/>
                        </a:lnTo>
                        <a:lnTo>
                          <a:pt x="1194" y="926"/>
                        </a:lnTo>
                        <a:lnTo>
                          <a:pt x="1184" y="940"/>
                        </a:lnTo>
                        <a:lnTo>
                          <a:pt x="1180" y="950"/>
                        </a:lnTo>
                        <a:lnTo>
                          <a:pt x="1180" y="956"/>
                        </a:lnTo>
                        <a:lnTo>
                          <a:pt x="1182" y="962"/>
                        </a:lnTo>
                        <a:lnTo>
                          <a:pt x="1190" y="974"/>
                        </a:lnTo>
                        <a:lnTo>
                          <a:pt x="1192" y="982"/>
                        </a:lnTo>
                        <a:lnTo>
                          <a:pt x="1194" y="992"/>
                        </a:lnTo>
                        <a:lnTo>
                          <a:pt x="1194" y="996"/>
                        </a:lnTo>
                        <a:lnTo>
                          <a:pt x="1196" y="1000"/>
                        </a:lnTo>
                        <a:lnTo>
                          <a:pt x="1200" y="1002"/>
                        </a:lnTo>
                        <a:lnTo>
                          <a:pt x="1204" y="1002"/>
                        </a:lnTo>
                        <a:lnTo>
                          <a:pt x="1218" y="1000"/>
                        </a:lnTo>
                        <a:lnTo>
                          <a:pt x="1234" y="996"/>
                        </a:lnTo>
                        <a:lnTo>
                          <a:pt x="1254" y="992"/>
                        </a:lnTo>
                        <a:lnTo>
                          <a:pt x="1276" y="992"/>
                        </a:lnTo>
                        <a:lnTo>
                          <a:pt x="1288" y="992"/>
                        </a:lnTo>
                        <a:lnTo>
                          <a:pt x="1298" y="994"/>
                        </a:lnTo>
                        <a:lnTo>
                          <a:pt x="1310" y="998"/>
                        </a:lnTo>
                        <a:lnTo>
                          <a:pt x="1322" y="1004"/>
                        </a:lnTo>
                        <a:lnTo>
                          <a:pt x="1340" y="1016"/>
                        </a:lnTo>
                        <a:lnTo>
                          <a:pt x="1352" y="1028"/>
                        </a:lnTo>
                        <a:lnTo>
                          <a:pt x="1358" y="1036"/>
                        </a:lnTo>
                        <a:lnTo>
                          <a:pt x="1360" y="1044"/>
                        </a:lnTo>
                        <a:lnTo>
                          <a:pt x="1360" y="1050"/>
                        </a:lnTo>
                        <a:lnTo>
                          <a:pt x="1356" y="1054"/>
                        </a:lnTo>
                        <a:lnTo>
                          <a:pt x="1350" y="1066"/>
                        </a:lnTo>
                        <a:lnTo>
                          <a:pt x="1342" y="1078"/>
                        </a:lnTo>
                        <a:lnTo>
                          <a:pt x="1334" y="1092"/>
                        </a:lnTo>
                        <a:lnTo>
                          <a:pt x="1332" y="1096"/>
                        </a:lnTo>
                        <a:lnTo>
                          <a:pt x="1330" y="1098"/>
                        </a:lnTo>
                        <a:lnTo>
                          <a:pt x="1330" y="1092"/>
                        </a:lnTo>
                        <a:lnTo>
                          <a:pt x="1332" y="1082"/>
                        </a:lnTo>
                        <a:lnTo>
                          <a:pt x="1334" y="1066"/>
                        </a:lnTo>
                        <a:lnTo>
                          <a:pt x="1334" y="1052"/>
                        </a:lnTo>
                        <a:lnTo>
                          <a:pt x="1330" y="1038"/>
                        </a:lnTo>
                        <a:lnTo>
                          <a:pt x="1322" y="1026"/>
                        </a:lnTo>
                        <a:lnTo>
                          <a:pt x="1318" y="1020"/>
                        </a:lnTo>
                        <a:lnTo>
                          <a:pt x="1312" y="1016"/>
                        </a:lnTo>
                        <a:lnTo>
                          <a:pt x="1304" y="1014"/>
                        </a:lnTo>
                        <a:lnTo>
                          <a:pt x="1298" y="1012"/>
                        </a:lnTo>
                        <a:lnTo>
                          <a:pt x="1288" y="1010"/>
                        </a:lnTo>
                        <a:lnTo>
                          <a:pt x="1278" y="1010"/>
                        </a:lnTo>
                        <a:lnTo>
                          <a:pt x="1266" y="1012"/>
                        </a:lnTo>
                        <a:lnTo>
                          <a:pt x="1254" y="1016"/>
                        </a:lnTo>
                        <a:lnTo>
                          <a:pt x="1242" y="1020"/>
                        </a:lnTo>
                        <a:lnTo>
                          <a:pt x="1234" y="1026"/>
                        </a:lnTo>
                        <a:lnTo>
                          <a:pt x="1228" y="1032"/>
                        </a:lnTo>
                        <a:lnTo>
                          <a:pt x="1224" y="1036"/>
                        </a:lnTo>
                        <a:lnTo>
                          <a:pt x="1222" y="1044"/>
                        </a:lnTo>
                        <a:lnTo>
                          <a:pt x="1222" y="1050"/>
                        </a:lnTo>
                        <a:lnTo>
                          <a:pt x="1226" y="1062"/>
                        </a:lnTo>
                        <a:lnTo>
                          <a:pt x="1230" y="1076"/>
                        </a:lnTo>
                        <a:lnTo>
                          <a:pt x="1234" y="1088"/>
                        </a:lnTo>
                        <a:lnTo>
                          <a:pt x="1234" y="1092"/>
                        </a:lnTo>
                        <a:lnTo>
                          <a:pt x="1232" y="1098"/>
                        </a:lnTo>
                        <a:lnTo>
                          <a:pt x="1228" y="1102"/>
                        </a:lnTo>
                        <a:lnTo>
                          <a:pt x="1222" y="1106"/>
                        </a:lnTo>
                        <a:lnTo>
                          <a:pt x="1210" y="1112"/>
                        </a:lnTo>
                        <a:lnTo>
                          <a:pt x="1202" y="1120"/>
                        </a:lnTo>
                        <a:lnTo>
                          <a:pt x="1198" y="1128"/>
                        </a:lnTo>
                        <a:lnTo>
                          <a:pt x="1196" y="1136"/>
                        </a:lnTo>
                        <a:lnTo>
                          <a:pt x="1194" y="1144"/>
                        </a:lnTo>
                        <a:lnTo>
                          <a:pt x="1188" y="1152"/>
                        </a:lnTo>
                        <a:lnTo>
                          <a:pt x="1180" y="1160"/>
                        </a:lnTo>
                        <a:lnTo>
                          <a:pt x="1166" y="1168"/>
                        </a:lnTo>
                        <a:lnTo>
                          <a:pt x="1152" y="1176"/>
                        </a:lnTo>
                        <a:lnTo>
                          <a:pt x="1144" y="1184"/>
                        </a:lnTo>
                        <a:lnTo>
                          <a:pt x="1136" y="1196"/>
                        </a:lnTo>
                        <a:lnTo>
                          <a:pt x="1130" y="1200"/>
                        </a:lnTo>
                        <a:lnTo>
                          <a:pt x="1118" y="1202"/>
                        </a:lnTo>
                        <a:lnTo>
                          <a:pt x="1100" y="1200"/>
                        </a:lnTo>
                        <a:lnTo>
                          <a:pt x="1070" y="1196"/>
                        </a:lnTo>
                        <a:lnTo>
                          <a:pt x="1044" y="1190"/>
                        </a:lnTo>
                        <a:lnTo>
                          <a:pt x="1036" y="1186"/>
                        </a:lnTo>
                        <a:lnTo>
                          <a:pt x="1040" y="1184"/>
                        </a:lnTo>
                        <a:lnTo>
                          <a:pt x="1052" y="1180"/>
                        </a:lnTo>
                        <a:lnTo>
                          <a:pt x="1072" y="1176"/>
                        </a:lnTo>
                        <a:lnTo>
                          <a:pt x="1094" y="1168"/>
                        </a:lnTo>
                        <a:lnTo>
                          <a:pt x="1104" y="1162"/>
                        </a:lnTo>
                        <a:lnTo>
                          <a:pt x="1114" y="1156"/>
                        </a:lnTo>
                        <a:lnTo>
                          <a:pt x="1122" y="1148"/>
                        </a:lnTo>
                        <a:lnTo>
                          <a:pt x="1128" y="1138"/>
                        </a:lnTo>
                        <a:lnTo>
                          <a:pt x="1138" y="1122"/>
                        </a:lnTo>
                        <a:lnTo>
                          <a:pt x="1146" y="1112"/>
                        </a:lnTo>
                        <a:lnTo>
                          <a:pt x="1154" y="1106"/>
                        </a:lnTo>
                        <a:lnTo>
                          <a:pt x="1160" y="1104"/>
                        </a:lnTo>
                        <a:lnTo>
                          <a:pt x="1166" y="1100"/>
                        </a:lnTo>
                        <a:lnTo>
                          <a:pt x="1170" y="1096"/>
                        </a:lnTo>
                        <a:lnTo>
                          <a:pt x="1174" y="1088"/>
                        </a:lnTo>
                        <a:lnTo>
                          <a:pt x="1176" y="1072"/>
                        </a:lnTo>
                        <a:lnTo>
                          <a:pt x="1176" y="1058"/>
                        </a:lnTo>
                        <a:lnTo>
                          <a:pt x="1174" y="1044"/>
                        </a:lnTo>
                        <a:lnTo>
                          <a:pt x="1166" y="1034"/>
                        </a:lnTo>
                        <a:lnTo>
                          <a:pt x="1160" y="1026"/>
                        </a:lnTo>
                        <a:lnTo>
                          <a:pt x="1152" y="1016"/>
                        </a:lnTo>
                        <a:lnTo>
                          <a:pt x="1146" y="1004"/>
                        </a:lnTo>
                        <a:lnTo>
                          <a:pt x="1142" y="988"/>
                        </a:lnTo>
                        <a:lnTo>
                          <a:pt x="1142" y="968"/>
                        </a:lnTo>
                        <a:lnTo>
                          <a:pt x="1150" y="928"/>
                        </a:lnTo>
                        <a:lnTo>
                          <a:pt x="1152" y="910"/>
                        </a:lnTo>
                        <a:lnTo>
                          <a:pt x="1154" y="896"/>
                        </a:lnTo>
                        <a:lnTo>
                          <a:pt x="1152" y="882"/>
                        </a:lnTo>
                        <a:lnTo>
                          <a:pt x="1148" y="868"/>
                        </a:lnTo>
                        <a:lnTo>
                          <a:pt x="1140" y="856"/>
                        </a:lnTo>
                        <a:lnTo>
                          <a:pt x="1126" y="844"/>
                        </a:lnTo>
                        <a:lnTo>
                          <a:pt x="1116" y="832"/>
                        </a:lnTo>
                        <a:lnTo>
                          <a:pt x="1114" y="828"/>
                        </a:lnTo>
                        <a:lnTo>
                          <a:pt x="1112" y="824"/>
                        </a:lnTo>
                        <a:lnTo>
                          <a:pt x="1114" y="822"/>
                        </a:lnTo>
                        <a:lnTo>
                          <a:pt x="1118" y="818"/>
                        </a:lnTo>
                        <a:lnTo>
                          <a:pt x="1126" y="812"/>
                        </a:lnTo>
                        <a:lnTo>
                          <a:pt x="1136" y="804"/>
                        </a:lnTo>
                        <a:lnTo>
                          <a:pt x="1146" y="796"/>
                        </a:lnTo>
                        <a:lnTo>
                          <a:pt x="1150" y="790"/>
                        </a:lnTo>
                        <a:lnTo>
                          <a:pt x="1154" y="782"/>
                        </a:lnTo>
                        <a:lnTo>
                          <a:pt x="1156" y="774"/>
                        </a:lnTo>
                        <a:lnTo>
                          <a:pt x="1156" y="764"/>
                        </a:lnTo>
                        <a:lnTo>
                          <a:pt x="1156" y="754"/>
                        </a:lnTo>
                        <a:lnTo>
                          <a:pt x="1152" y="744"/>
                        </a:lnTo>
                        <a:lnTo>
                          <a:pt x="1148" y="738"/>
                        </a:lnTo>
                        <a:lnTo>
                          <a:pt x="1142" y="732"/>
                        </a:lnTo>
                        <a:lnTo>
                          <a:pt x="1134" y="728"/>
                        </a:lnTo>
                        <a:lnTo>
                          <a:pt x="1126" y="724"/>
                        </a:lnTo>
                        <a:lnTo>
                          <a:pt x="1106" y="722"/>
                        </a:lnTo>
                        <a:lnTo>
                          <a:pt x="1086" y="722"/>
                        </a:lnTo>
                        <a:lnTo>
                          <a:pt x="1064" y="724"/>
                        </a:lnTo>
                        <a:lnTo>
                          <a:pt x="1044" y="724"/>
                        </a:lnTo>
                        <a:lnTo>
                          <a:pt x="1028" y="722"/>
                        </a:lnTo>
                        <a:lnTo>
                          <a:pt x="1020" y="722"/>
                        </a:lnTo>
                        <a:lnTo>
                          <a:pt x="1012" y="722"/>
                        </a:lnTo>
                        <a:lnTo>
                          <a:pt x="1006" y="726"/>
                        </a:lnTo>
                        <a:lnTo>
                          <a:pt x="1002" y="732"/>
                        </a:lnTo>
                        <a:lnTo>
                          <a:pt x="994" y="748"/>
                        </a:lnTo>
                        <a:lnTo>
                          <a:pt x="988" y="766"/>
                        </a:lnTo>
                        <a:lnTo>
                          <a:pt x="980" y="788"/>
                        </a:lnTo>
                        <a:lnTo>
                          <a:pt x="970" y="808"/>
                        </a:lnTo>
                        <a:lnTo>
                          <a:pt x="964" y="816"/>
                        </a:lnTo>
                        <a:lnTo>
                          <a:pt x="958" y="824"/>
                        </a:lnTo>
                        <a:lnTo>
                          <a:pt x="948" y="832"/>
                        </a:lnTo>
                        <a:lnTo>
                          <a:pt x="938" y="838"/>
                        </a:lnTo>
                        <a:lnTo>
                          <a:pt x="916" y="848"/>
                        </a:lnTo>
                        <a:lnTo>
                          <a:pt x="908" y="854"/>
                        </a:lnTo>
                        <a:lnTo>
                          <a:pt x="906" y="858"/>
                        </a:lnTo>
                        <a:lnTo>
                          <a:pt x="904" y="862"/>
                        </a:lnTo>
                        <a:lnTo>
                          <a:pt x="906" y="866"/>
                        </a:lnTo>
                        <a:lnTo>
                          <a:pt x="912" y="874"/>
                        </a:lnTo>
                        <a:lnTo>
                          <a:pt x="920" y="884"/>
                        </a:lnTo>
                        <a:lnTo>
                          <a:pt x="922" y="888"/>
                        </a:lnTo>
                        <a:lnTo>
                          <a:pt x="926" y="894"/>
                        </a:lnTo>
                        <a:lnTo>
                          <a:pt x="926" y="902"/>
                        </a:lnTo>
                        <a:lnTo>
                          <a:pt x="926" y="910"/>
                        </a:lnTo>
                        <a:lnTo>
                          <a:pt x="922" y="918"/>
                        </a:lnTo>
                        <a:lnTo>
                          <a:pt x="916" y="928"/>
                        </a:lnTo>
                        <a:lnTo>
                          <a:pt x="912" y="938"/>
                        </a:lnTo>
                        <a:lnTo>
                          <a:pt x="910" y="948"/>
                        </a:lnTo>
                        <a:lnTo>
                          <a:pt x="912" y="954"/>
                        </a:lnTo>
                        <a:lnTo>
                          <a:pt x="916" y="962"/>
                        </a:lnTo>
                        <a:lnTo>
                          <a:pt x="924" y="968"/>
                        </a:lnTo>
                        <a:lnTo>
                          <a:pt x="932" y="974"/>
                        </a:lnTo>
                        <a:lnTo>
                          <a:pt x="952" y="986"/>
                        </a:lnTo>
                        <a:lnTo>
                          <a:pt x="974" y="996"/>
                        </a:lnTo>
                        <a:lnTo>
                          <a:pt x="982" y="1002"/>
                        </a:lnTo>
                        <a:lnTo>
                          <a:pt x="990" y="1008"/>
                        </a:lnTo>
                        <a:lnTo>
                          <a:pt x="996" y="1014"/>
                        </a:lnTo>
                        <a:lnTo>
                          <a:pt x="998" y="1022"/>
                        </a:lnTo>
                        <a:lnTo>
                          <a:pt x="998" y="1030"/>
                        </a:lnTo>
                        <a:lnTo>
                          <a:pt x="992" y="1040"/>
                        </a:lnTo>
                        <a:lnTo>
                          <a:pt x="982" y="1054"/>
                        </a:lnTo>
                        <a:lnTo>
                          <a:pt x="978" y="1058"/>
                        </a:lnTo>
                        <a:lnTo>
                          <a:pt x="974" y="1060"/>
                        </a:lnTo>
                        <a:lnTo>
                          <a:pt x="970" y="1060"/>
                        </a:lnTo>
                        <a:lnTo>
                          <a:pt x="966" y="1060"/>
                        </a:lnTo>
                        <a:lnTo>
                          <a:pt x="956" y="1052"/>
                        </a:lnTo>
                        <a:lnTo>
                          <a:pt x="942" y="1040"/>
                        </a:lnTo>
                        <a:lnTo>
                          <a:pt x="918" y="1024"/>
                        </a:lnTo>
                        <a:lnTo>
                          <a:pt x="884" y="1004"/>
                        </a:lnTo>
                        <a:lnTo>
                          <a:pt x="862" y="994"/>
                        </a:lnTo>
                        <a:lnTo>
                          <a:pt x="838" y="984"/>
                        </a:lnTo>
                        <a:lnTo>
                          <a:pt x="810" y="974"/>
                        </a:lnTo>
                        <a:lnTo>
                          <a:pt x="786" y="966"/>
                        </a:lnTo>
                        <a:lnTo>
                          <a:pt x="762" y="960"/>
                        </a:lnTo>
                        <a:lnTo>
                          <a:pt x="742" y="956"/>
                        </a:lnTo>
                        <a:lnTo>
                          <a:pt x="724" y="954"/>
                        </a:lnTo>
                        <a:lnTo>
                          <a:pt x="706" y="952"/>
                        </a:lnTo>
                        <a:lnTo>
                          <a:pt x="692" y="952"/>
                        </a:lnTo>
                        <a:lnTo>
                          <a:pt x="678" y="954"/>
                        </a:lnTo>
                        <a:lnTo>
                          <a:pt x="668" y="956"/>
                        </a:lnTo>
                        <a:lnTo>
                          <a:pt x="660" y="960"/>
                        </a:lnTo>
                        <a:lnTo>
                          <a:pt x="654" y="964"/>
                        </a:lnTo>
                        <a:lnTo>
                          <a:pt x="650" y="968"/>
                        </a:lnTo>
                        <a:lnTo>
                          <a:pt x="650" y="974"/>
                        </a:lnTo>
                        <a:lnTo>
                          <a:pt x="650" y="980"/>
                        </a:lnTo>
                        <a:lnTo>
                          <a:pt x="654" y="986"/>
                        </a:lnTo>
                        <a:lnTo>
                          <a:pt x="660" y="994"/>
                        </a:lnTo>
                        <a:lnTo>
                          <a:pt x="664" y="998"/>
                        </a:lnTo>
                        <a:lnTo>
                          <a:pt x="664" y="1004"/>
                        </a:lnTo>
                        <a:lnTo>
                          <a:pt x="664" y="1010"/>
                        </a:lnTo>
                        <a:lnTo>
                          <a:pt x="662" y="1016"/>
                        </a:lnTo>
                        <a:lnTo>
                          <a:pt x="654" y="1028"/>
                        </a:lnTo>
                        <a:lnTo>
                          <a:pt x="642" y="1038"/>
                        </a:lnTo>
                        <a:lnTo>
                          <a:pt x="628" y="1044"/>
                        </a:lnTo>
                        <a:lnTo>
                          <a:pt x="622" y="1046"/>
                        </a:lnTo>
                        <a:lnTo>
                          <a:pt x="618" y="1046"/>
                        </a:lnTo>
                        <a:lnTo>
                          <a:pt x="612" y="1046"/>
                        </a:lnTo>
                        <a:lnTo>
                          <a:pt x="608" y="1042"/>
                        </a:lnTo>
                        <a:lnTo>
                          <a:pt x="606" y="1038"/>
                        </a:lnTo>
                        <a:lnTo>
                          <a:pt x="606" y="1030"/>
                        </a:lnTo>
                        <a:lnTo>
                          <a:pt x="604" y="1018"/>
                        </a:lnTo>
                        <a:lnTo>
                          <a:pt x="602" y="1010"/>
                        </a:lnTo>
                        <a:lnTo>
                          <a:pt x="596" y="1006"/>
                        </a:lnTo>
                        <a:lnTo>
                          <a:pt x="590" y="1006"/>
                        </a:lnTo>
                        <a:lnTo>
                          <a:pt x="582" y="1010"/>
                        </a:lnTo>
                        <a:lnTo>
                          <a:pt x="570" y="1016"/>
                        </a:lnTo>
                        <a:lnTo>
                          <a:pt x="542" y="1034"/>
                        </a:lnTo>
                        <a:lnTo>
                          <a:pt x="526" y="1042"/>
                        </a:lnTo>
                        <a:lnTo>
                          <a:pt x="520" y="1042"/>
                        </a:lnTo>
                        <a:lnTo>
                          <a:pt x="516" y="1042"/>
                        </a:lnTo>
                        <a:lnTo>
                          <a:pt x="506" y="1040"/>
                        </a:lnTo>
                        <a:lnTo>
                          <a:pt x="498" y="1036"/>
                        </a:lnTo>
                        <a:lnTo>
                          <a:pt x="488" y="1032"/>
                        </a:lnTo>
                        <a:lnTo>
                          <a:pt x="478" y="1032"/>
                        </a:lnTo>
                        <a:lnTo>
                          <a:pt x="470" y="1032"/>
                        </a:lnTo>
                        <a:lnTo>
                          <a:pt x="462" y="1034"/>
                        </a:lnTo>
                        <a:lnTo>
                          <a:pt x="440" y="1046"/>
                        </a:lnTo>
                        <a:lnTo>
                          <a:pt x="420" y="1056"/>
                        </a:lnTo>
                        <a:lnTo>
                          <a:pt x="412" y="1060"/>
                        </a:lnTo>
                        <a:lnTo>
                          <a:pt x="406" y="1060"/>
                        </a:lnTo>
                        <a:lnTo>
                          <a:pt x="400" y="1060"/>
                        </a:lnTo>
                        <a:lnTo>
                          <a:pt x="396" y="1058"/>
                        </a:lnTo>
                        <a:lnTo>
                          <a:pt x="392" y="1054"/>
                        </a:lnTo>
                        <a:lnTo>
                          <a:pt x="390" y="1052"/>
                        </a:lnTo>
                        <a:lnTo>
                          <a:pt x="388" y="1042"/>
                        </a:lnTo>
                        <a:lnTo>
                          <a:pt x="392" y="1030"/>
                        </a:lnTo>
                        <a:lnTo>
                          <a:pt x="396" y="1020"/>
                        </a:lnTo>
                        <a:lnTo>
                          <a:pt x="406" y="1012"/>
                        </a:lnTo>
                        <a:lnTo>
                          <a:pt x="410" y="1006"/>
                        </a:lnTo>
                        <a:lnTo>
                          <a:pt x="412" y="1004"/>
                        </a:lnTo>
                        <a:lnTo>
                          <a:pt x="410" y="1004"/>
                        </a:lnTo>
                        <a:lnTo>
                          <a:pt x="402" y="1004"/>
                        </a:lnTo>
                        <a:lnTo>
                          <a:pt x="388" y="1008"/>
                        </a:lnTo>
                        <a:lnTo>
                          <a:pt x="368" y="1014"/>
                        </a:lnTo>
                        <a:lnTo>
                          <a:pt x="342" y="1024"/>
                        </a:lnTo>
                        <a:lnTo>
                          <a:pt x="312" y="1038"/>
                        </a:lnTo>
                        <a:lnTo>
                          <a:pt x="276" y="1054"/>
                        </a:lnTo>
                        <a:lnTo>
                          <a:pt x="242" y="1070"/>
                        </a:lnTo>
                        <a:lnTo>
                          <a:pt x="216" y="1078"/>
                        </a:lnTo>
                        <a:lnTo>
                          <a:pt x="196" y="1084"/>
                        </a:lnTo>
                        <a:lnTo>
                          <a:pt x="180" y="1086"/>
                        </a:lnTo>
                        <a:lnTo>
                          <a:pt x="168" y="1088"/>
                        </a:lnTo>
                        <a:lnTo>
                          <a:pt x="158" y="1094"/>
                        </a:lnTo>
                        <a:lnTo>
                          <a:pt x="152" y="1106"/>
                        </a:lnTo>
                        <a:lnTo>
                          <a:pt x="144" y="1124"/>
                        </a:lnTo>
                        <a:lnTo>
                          <a:pt x="138" y="1142"/>
                        </a:lnTo>
                        <a:lnTo>
                          <a:pt x="132" y="1152"/>
                        </a:lnTo>
                        <a:lnTo>
                          <a:pt x="126" y="1158"/>
                        </a:lnTo>
                        <a:lnTo>
                          <a:pt x="120" y="1158"/>
                        </a:lnTo>
                        <a:lnTo>
                          <a:pt x="106" y="1156"/>
                        </a:lnTo>
                        <a:lnTo>
                          <a:pt x="98" y="1156"/>
                        </a:lnTo>
                        <a:lnTo>
                          <a:pt x="86" y="1160"/>
                        </a:lnTo>
                        <a:lnTo>
                          <a:pt x="78" y="1164"/>
                        </a:lnTo>
                        <a:lnTo>
                          <a:pt x="54" y="1230"/>
                        </a:lnTo>
                        <a:lnTo>
                          <a:pt x="44" y="1256"/>
                        </a:lnTo>
                        <a:lnTo>
                          <a:pt x="36" y="1274"/>
                        </a:lnTo>
                        <a:lnTo>
                          <a:pt x="28" y="1292"/>
                        </a:lnTo>
                        <a:lnTo>
                          <a:pt x="20" y="1312"/>
                        </a:lnTo>
                        <a:lnTo>
                          <a:pt x="8" y="1346"/>
                        </a:lnTo>
                        <a:lnTo>
                          <a:pt x="0" y="1382"/>
                        </a:lnTo>
                        <a:lnTo>
                          <a:pt x="0" y="1562"/>
                        </a:lnTo>
                        <a:lnTo>
                          <a:pt x="60" y="1706"/>
                        </a:lnTo>
                        <a:lnTo>
                          <a:pt x="180" y="1898"/>
                        </a:lnTo>
                        <a:lnTo>
                          <a:pt x="236" y="2142"/>
                        </a:lnTo>
                        <a:lnTo>
                          <a:pt x="172" y="2176"/>
                        </a:lnTo>
                        <a:lnTo>
                          <a:pt x="166" y="2200"/>
                        </a:lnTo>
                        <a:lnTo>
                          <a:pt x="124" y="2214"/>
                        </a:lnTo>
                        <a:lnTo>
                          <a:pt x="104" y="2206"/>
                        </a:lnTo>
                        <a:lnTo>
                          <a:pt x="92" y="2204"/>
                        </a:lnTo>
                        <a:lnTo>
                          <a:pt x="86" y="2204"/>
                        </a:lnTo>
                        <a:lnTo>
                          <a:pt x="84" y="2208"/>
                        </a:lnTo>
                        <a:lnTo>
                          <a:pt x="70" y="2258"/>
                        </a:lnTo>
                        <a:lnTo>
                          <a:pt x="60" y="2304"/>
                        </a:lnTo>
                        <a:lnTo>
                          <a:pt x="76" y="2364"/>
                        </a:lnTo>
                        <a:lnTo>
                          <a:pt x="114" y="2388"/>
                        </a:lnTo>
                        <a:lnTo>
                          <a:pt x="142" y="2422"/>
                        </a:lnTo>
                        <a:lnTo>
                          <a:pt x="148" y="2454"/>
                        </a:lnTo>
                        <a:lnTo>
                          <a:pt x="130" y="2486"/>
                        </a:lnTo>
                        <a:lnTo>
                          <a:pt x="98" y="2508"/>
                        </a:lnTo>
                        <a:lnTo>
                          <a:pt x="70" y="2552"/>
                        </a:lnTo>
                        <a:lnTo>
                          <a:pt x="80" y="2588"/>
                        </a:lnTo>
                        <a:lnTo>
                          <a:pt x="132" y="2652"/>
                        </a:lnTo>
                        <a:lnTo>
                          <a:pt x="156" y="2704"/>
                        </a:lnTo>
                        <a:lnTo>
                          <a:pt x="182" y="2744"/>
                        </a:lnTo>
                        <a:lnTo>
                          <a:pt x="180" y="2776"/>
                        </a:lnTo>
                        <a:lnTo>
                          <a:pt x="182" y="2792"/>
                        </a:lnTo>
                        <a:lnTo>
                          <a:pt x="186" y="2844"/>
                        </a:lnTo>
                        <a:lnTo>
                          <a:pt x="190" y="2864"/>
                        </a:lnTo>
                        <a:lnTo>
                          <a:pt x="186" y="2882"/>
                        </a:lnTo>
                        <a:lnTo>
                          <a:pt x="188" y="2896"/>
                        </a:lnTo>
                        <a:lnTo>
                          <a:pt x="182" y="2898"/>
                        </a:lnTo>
                        <a:lnTo>
                          <a:pt x="178" y="2898"/>
                        </a:lnTo>
                        <a:lnTo>
                          <a:pt x="176" y="2896"/>
                        </a:lnTo>
                        <a:lnTo>
                          <a:pt x="176" y="2894"/>
                        </a:lnTo>
                        <a:lnTo>
                          <a:pt x="174" y="2888"/>
                        </a:lnTo>
                        <a:lnTo>
                          <a:pt x="172" y="2886"/>
                        </a:lnTo>
                        <a:lnTo>
                          <a:pt x="170" y="2886"/>
                        </a:lnTo>
                        <a:lnTo>
                          <a:pt x="172" y="2886"/>
                        </a:lnTo>
                        <a:lnTo>
                          <a:pt x="174" y="2888"/>
                        </a:lnTo>
                        <a:lnTo>
                          <a:pt x="176" y="2894"/>
                        </a:lnTo>
                        <a:lnTo>
                          <a:pt x="176" y="2896"/>
                        </a:lnTo>
                        <a:lnTo>
                          <a:pt x="178" y="2898"/>
                        </a:lnTo>
                        <a:lnTo>
                          <a:pt x="182" y="2898"/>
                        </a:lnTo>
                        <a:lnTo>
                          <a:pt x="188" y="2896"/>
                        </a:lnTo>
                        <a:lnTo>
                          <a:pt x="174" y="2986"/>
                        </a:lnTo>
                        <a:lnTo>
                          <a:pt x="174" y="3028"/>
                        </a:lnTo>
                        <a:lnTo>
                          <a:pt x="168" y="3124"/>
                        </a:lnTo>
                        <a:lnTo>
                          <a:pt x="174" y="3168"/>
                        </a:lnTo>
                        <a:lnTo>
                          <a:pt x="210" y="3264"/>
                        </a:lnTo>
                        <a:lnTo>
                          <a:pt x="248" y="3338"/>
                        </a:lnTo>
                        <a:lnTo>
                          <a:pt x="248" y="3362"/>
                        </a:lnTo>
                        <a:lnTo>
                          <a:pt x="254" y="3368"/>
                        </a:lnTo>
                        <a:lnTo>
                          <a:pt x="258" y="3372"/>
                        </a:lnTo>
                        <a:lnTo>
                          <a:pt x="262" y="3384"/>
                        </a:lnTo>
                        <a:lnTo>
                          <a:pt x="264" y="3394"/>
                        </a:lnTo>
                        <a:lnTo>
                          <a:pt x="268" y="3400"/>
                        </a:lnTo>
                        <a:lnTo>
                          <a:pt x="272" y="3406"/>
                        </a:lnTo>
                        <a:lnTo>
                          <a:pt x="276" y="3412"/>
                        </a:lnTo>
                        <a:lnTo>
                          <a:pt x="278" y="3416"/>
                        </a:lnTo>
                        <a:lnTo>
                          <a:pt x="278" y="3424"/>
                        </a:lnTo>
                        <a:lnTo>
                          <a:pt x="280" y="3432"/>
                        </a:lnTo>
                        <a:lnTo>
                          <a:pt x="282" y="3438"/>
                        </a:lnTo>
                        <a:lnTo>
                          <a:pt x="286" y="3444"/>
                        </a:lnTo>
                        <a:lnTo>
                          <a:pt x="294" y="3452"/>
                        </a:lnTo>
                        <a:lnTo>
                          <a:pt x="302" y="3456"/>
                        </a:lnTo>
                        <a:lnTo>
                          <a:pt x="320" y="3464"/>
                        </a:lnTo>
                        <a:lnTo>
                          <a:pt x="334" y="3470"/>
                        </a:lnTo>
                        <a:lnTo>
                          <a:pt x="338" y="3474"/>
                        </a:lnTo>
                        <a:lnTo>
                          <a:pt x="338" y="3478"/>
                        </a:lnTo>
                        <a:lnTo>
                          <a:pt x="338" y="3480"/>
                        </a:lnTo>
                        <a:lnTo>
                          <a:pt x="340" y="3484"/>
                        </a:lnTo>
                        <a:lnTo>
                          <a:pt x="350" y="3490"/>
                        </a:lnTo>
                        <a:lnTo>
                          <a:pt x="360" y="3496"/>
                        </a:lnTo>
                        <a:lnTo>
                          <a:pt x="366" y="3500"/>
                        </a:lnTo>
                        <a:lnTo>
                          <a:pt x="374" y="3508"/>
                        </a:lnTo>
                        <a:lnTo>
                          <a:pt x="382" y="3512"/>
                        </a:lnTo>
                        <a:lnTo>
                          <a:pt x="388" y="3514"/>
                        </a:lnTo>
                        <a:lnTo>
                          <a:pt x="394" y="3514"/>
                        </a:lnTo>
                        <a:lnTo>
                          <a:pt x="404" y="3516"/>
                        </a:lnTo>
                        <a:lnTo>
                          <a:pt x="410" y="3516"/>
                        </a:lnTo>
                        <a:lnTo>
                          <a:pt x="414" y="3522"/>
                        </a:lnTo>
                        <a:lnTo>
                          <a:pt x="420" y="3524"/>
                        </a:lnTo>
                        <a:lnTo>
                          <a:pt x="424" y="3526"/>
                        </a:lnTo>
                        <a:lnTo>
                          <a:pt x="428" y="3524"/>
                        </a:lnTo>
                        <a:lnTo>
                          <a:pt x="432" y="3522"/>
                        </a:lnTo>
                        <a:lnTo>
                          <a:pt x="442" y="3514"/>
                        </a:lnTo>
                        <a:lnTo>
                          <a:pt x="446" y="3512"/>
                        </a:lnTo>
                        <a:lnTo>
                          <a:pt x="450" y="3512"/>
                        </a:lnTo>
                        <a:lnTo>
                          <a:pt x="456" y="3510"/>
                        </a:lnTo>
                        <a:lnTo>
                          <a:pt x="458" y="3508"/>
                        </a:lnTo>
                        <a:lnTo>
                          <a:pt x="462" y="3504"/>
                        </a:lnTo>
                        <a:lnTo>
                          <a:pt x="464" y="3502"/>
                        </a:lnTo>
                        <a:lnTo>
                          <a:pt x="468" y="3502"/>
                        </a:lnTo>
                        <a:lnTo>
                          <a:pt x="472" y="3500"/>
                        </a:lnTo>
                        <a:lnTo>
                          <a:pt x="476" y="3498"/>
                        </a:lnTo>
                        <a:lnTo>
                          <a:pt x="480" y="3494"/>
                        </a:lnTo>
                        <a:lnTo>
                          <a:pt x="482" y="3492"/>
                        </a:lnTo>
                        <a:lnTo>
                          <a:pt x="488" y="3490"/>
                        </a:lnTo>
                        <a:lnTo>
                          <a:pt x="492" y="3490"/>
                        </a:lnTo>
                        <a:lnTo>
                          <a:pt x="500" y="3492"/>
                        </a:lnTo>
                        <a:lnTo>
                          <a:pt x="508" y="3496"/>
                        </a:lnTo>
                        <a:lnTo>
                          <a:pt x="514" y="3502"/>
                        </a:lnTo>
                        <a:lnTo>
                          <a:pt x="518" y="3512"/>
                        </a:lnTo>
                        <a:lnTo>
                          <a:pt x="520" y="3522"/>
                        </a:lnTo>
                        <a:lnTo>
                          <a:pt x="524" y="3542"/>
                        </a:lnTo>
                        <a:lnTo>
                          <a:pt x="526" y="3558"/>
                        </a:lnTo>
                        <a:lnTo>
                          <a:pt x="528" y="3562"/>
                        </a:lnTo>
                        <a:lnTo>
                          <a:pt x="532" y="3564"/>
                        </a:lnTo>
                        <a:lnTo>
                          <a:pt x="542" y="3566"/>
                        </a:lnTo>
                        <a:lnTo>
                          <a:pt x="550" y="3568"/>
                        </a:lnTo>
                        <a:lnTo>
                          <a:pt x="554" y="3570"/>
                        </a:lnTo>
                        <a:lnTo>
                          <a:pt x="558" y="3572"/>
                        </a:lnTo>
                        <a:lnTo>
                          <a:pt x="562" y="3576"/>
                        </a:lnTo>
                        <a:lnTo>
                          <a:pt x="566" y="3574"/>
                        </a:lnTo>
                        <a:lnTo>
                          <a:pt x="570" y="3574"/>
                        </a:lnTo>
                        <a:lnTo>
                          <a:pt x="580" y="3574"/>
                        </a:lnTo>
                        <a:lnTo>
                          <a:pt x="586" y="3574"/>
                        </a:lnTo>
                        <a:lnTo>
                          <a:pt x="590" y="3576"/>
                        </a:lnTo>
                        <a:lnTo>
                          <a:pt x="596" y="3580"/>
                        </a:lnTo>
                        <a:lnTo>
                          <a:pt x="600" y="3584"/>
                        </a:lnTo>
                        <a:lnTo>
                          <a:pt x="604" y="3584"/>
                        </a:lnTo>
                        <a:lnTo>
                          <a:pt x="608" y="3582"/>
                        </a:lnTo>
                        <a:lnTo>
                          <a:pt x="614" y="3580"/>
                        </a:lnTo>
                        <a:lnTo>
                          <a:pt x="620" y="3582"/>
                        </a:lnTo>
                        <a:lnTo>
                          <a:pt x="636" y="3584"/>
                        </a:lnTo>
                        <a:lnTo>
                          <a:pt x="650" y="3588"/>
                        </a:lnTo>
                        <a:lnTo>
                          <a:pt x="652" y="3588"/>
                        </a:lnTo>
                        <a:lnTo>
                          <a:pt x="654" y="3586"/>
                        </a:lnTo>
                        <a:lnTo>
                          <a:pt x="654" y="3582"/>
                        </a:lnTo>
                        <a:lnTo>
                          <a:pt x="656" y="3580"/>
                        </a:lnTo>
                        <a:lnTo>
                          <a:pt x="658" y="3582"/>
                        </a:lnTo>
                        <a:lnTo>
                          <a:pt x="662" y="3586"/>
                        </a:lnTo>
                        <a:lnTo>
                          <a:pt x="664" y="3590"/>
                        </a:lnTo>
                        <a:lnTo>
                          <a:pt x="670" y="3592"/>
                        </a:lnTo>
                        <a:lnTo>
                          <a:pt x="678" y="3594"/>
                        </a:lnTo>
                        <a:lnTo>
                          <a:pt x="688" y="3598"/>
                        </a:lnTo>
                        <a:lnTo>
                          <a:pt x="692" y="3600"/>
                        </a:lnTo>
                        <a:lnTo>
                          <a:pt x="696" y="3600"/>
                        </a:lnTo>
                        <a:lnTo>
                          <a:pt x="696" y="3596"/>
                        </a:lnTo>
                        <a:lnTo>
                          <a:pt x="698" y="3592"/>
                        </a:lnTo>
                        <a:lnTo>
                          <a:pt x="700" y="3592"/>
                        </a:lnTo>
                        <a:lnTo>
                          <a:pt x="702" y="3592"/>
                        </a:lnTo>
                        <a:lnTo>
                          <a:pt x="706" y="3598"/>
                        </a:lnTo>
                        <a:lnTo>
                          <a:pt x="710" y="3600"/>
                        </a:lnTo>
                        <a:lnTo>
                          <a:pt x="712" y="3600"/>
                        </a:lnTo>
                        <a:lnTo>
                          <a:pt x="716" y="3598"/>
                        </a:lnTo>
                        <a:lnTo>
                          <a:pt x="724" y="3594"/>
                        </a:lnTo>
                        <a:lnTo>
                          <a:pt x="726" y="3592"/>
                        </a:lnTo>
                        <a:lnTo>
                          <a:pt x="730" y="3594"/>
                        </a:lnTo>
                        <a:lnTo>
                          <a:pt x="732" y="3594"/>
                        </a:lnTo>
                        <a:lnTo>
                          <a:pt x="734" y="3594"/>
                        </a:lnTo>
                        <a:lnTo>
                          <a:pt x="738" y="3590"/>
                        </a:lnTo>
                        <a:lnTo>
                          <a:pt x="740" y="3588"/>
                        </a:lnTo>
                        <a:lnTo>
                          <a:pt x="746" y="3588"/>
                        </a:lnTo>
                        <a:lnTo>
                          <a:pt x="752" y="3588"/>
                        </a:lnTo>
                        <a:lnTo>
                          <a:pt x="762" y="3590"/>
                        </a:lnTo>
                        <a:lnTo>
                          <a:pt x="770" y="3594"/>
                        </a:lnTo>
                        <a:lnTo>
                          <a:pt x="774" y="3594"/>
                        </a:lnTo>
                        <a:lnTo>
                          <a:pt x="776" y="3592"/>
                        </a:lnTo>
                        <a:lnTo>
                          <a:pt x="778" y="3590"/>
                        </a:lnTo>
                        <a:lnTo>
                          <a:pt x="780" y="3588"/>
                        </a:lnTo>
                        <a:lnTo>
                          <a:pt x="782" y="3586"/>
                        </a:lnTo>
                        <a:lnTo>
                          <a:pt x="786" y="3586"/>
                        </a:lnTo>
                        <a:lnTo>
                          <a:pt x="794" y="3586"/>
                        </a:lnTo>
                        <a:lnTo>
                          <a:pt x="810" y="3590"/>
                        </a:lnTo>
                        <a:lnTo>
                          <a:pt x="820" y="3594"/>
                        </a:lnTo>
                        <a:lnTo>
                          <a:pt x="824" y="3594"/>
                        </a:lnTo>
                        <a:lnTo>
                          <a:pt x="828" y="3590"/>
                        </a:lnTo>
                        <a:lnTo>
                          <a:pt x="832" y="3588"/>
                        </a:lnTo>
                        <a:lnTo>
                          <a:pt x="840" y="3586"/>
                        </a:lnTo>
                        <a:lnTo>
                          <a:pt x="866" y="3582"/>
                        </a:lnTo>
                        <a:lnTo>
                          <a:pt x="892" y="3582"/>
                        </a:lnTo>
                        <a:lnTo>
                          <a:pt x="900" y="3584"/>
                        </a:lnTo>
                        <a:lnTo>
                          <a:pt x="904" y="3586"/>
                        </a:lnTo>
                        <a:lnTo>
                          <a:pt x="904" y="3588"/>
                        </a:lnTo>
                        <a:lnTo>
                          <a:pt x="904" y="3598"/>
                        </a:lnTo>
                        <a:lnTo>
                          <a:pt x="904" y="3606"/>
                        </a:lnTo>
                        <a:lnTo>
                          <a:pt x="904" y="3608"/>
                        </a:lnTo>
                        <a:lnTo>
                          <a:pt x="906" y="3610"/>
                        </a:lnTo>
                        <a:lnTo>
                          <a:pt x="916" y="3612"/>
                        </a:lnTo>
                        <a:lnTo>
                          <a:pt x="920" y="3612"/>
                        </a:lnTo>
                        <a:lnTo>
                          <a:pt x="924" y="3614"/>
                        </a:lnTo>
                        <a:lnTo>
                          <a:pt x="926" y="3616"/>
                        </a:lnTo>
                        <a:lnTo>
                          <a:pt x="926" y="3620"/>
                        </a:lnTo>
                        <a:lnTo>
                          <a:pt x="926" y="3626"/>
                        </a:lnTo>
                        <a:lnTo>
                          <a:pt x="926" y="3630"/>
                        </a:lnTo>
                        <a:lnTo>
                          <a:pt x="928" y="3634"/>
                        </a:lnTo>
                        <a:lnTo>
                          <a:pt x="932" y="3638"/>
                        </a:lnTo>
                        <a:lnTo>
                          <a:pt x="932" y="3642"/>
                        </a:lnTo>
                        <a:lnTo>
                          <a:pt x="932" y="3646"/>
                        </a:lnTo>
                        <a:lnTo>
                          <a:pt x="934" y="3652"/>
                        </a:lnTo>
                        <a:lnTo>
                          <a:pt x="938" y="3654"/>
                        </a:lnTo>
                        <a:lnTo>
                          <a:pt x="936" y="3656"/>
                        </a:lnTo>
                        <a:lnTo>
                          <a:pt x="936" y="3658"/>
                        </a:lnTo>
                        <a:lnTo>
                          <a:pt x="940" y="3662"/>
                        </a:lnTo>
                        <a:lnTo>
                          <a:pt x="944" y="3664"/>
                        </a:lnTo>
                        <a:lnTo>
                          <a:pt x="946" y="3664"/>
                        </a:lnTo>
                        <a:lnTo>
                          <a:pt x="950" y="3664"/>
                        </a:lnTo>
                        <a:lnTo>
                          <a:pt x="952" y="3662"/>
                        </a:lnTo>
                        <a:lnTo>
                          <a:pt x="956" y="3664"/>
                        </a:lnTo>
                        <a:lnTo>
                          <a:pt x="958" y="3666"/>
                        </a:lnTo>
                        <a:lnTo>
                          <a:pt x="962" y="3670"/>
                        </a:lnTo>
                        <a:lnTo>
                          <a:pt x="966" y="3674"/>
                        </a:lnTo>
                        <a:lnTo>
                          <a:pt x="972" y="3676"/>
                        </a:lnTo>
                        <a:lnTo>
                          <a:pt x="976" y="3680"/>
                        </a:lnTo>
                        <a:lnTo>
                          <a:pt x="982" y="3690"/>
                        </a:lnTo>
                        <a:lnTo>
                          <a:pt x="986" y="3696"/>
                        </a:lnTo>
                        <a:lnTo>
                          <a:pt x="992" y="3702"/>
                        </a:lnTo>
                        <a:lnTo>
                          <a:pt x="1000" y="3708"/>
                        </a:lnTo>
                        <a:lnTo>
                          <a:pt x="1008" y="3712"/>
                        </a:lnTo>
                        <a:lnTo>
                          <a:pt x="1016" y="3716"/>
                        </a:lnTo>
                        <a:lnTo>
                          <a:pt x="1024" y="3716"/>
                        </a:lnTo>
                        <a:lnTo>
                          <a:pt x="1032" y="3716"/>
                        </a:lnTo>
                        <a:lnTo>
                          <a:pt x="1038" y="3712"/>
                        </a:lnTo>
                        <a:lnTo>
                          <a:pt x="1044" y="3708"/>
                        </a:lnTo>
                        <a:lnTo>
                          <a:pt x="1048" y="3708"/>
                        </a:lnTo>
                        <a:lnTo>
                          <a:pt x="1052" y="3710"/>
                        </a:lnTo>
                        <a:lnTo>
                          <a:pt x="1052" y="3714"/>
                        </a:lnTo>
                        <a:lnTo>
                          <a:pt x="1050" y="3720"/>
                        </a:lnTo>
                        <a:lnTo>
                          <a:pt x="1046" y="3726"/>
                        </a:lnTo>
                        <a:lnTo>
                          <a:pt x="1040" y="3730"/>
                        </a:lnTo>
                        <a:lnTo>
                          <a:pt x="1028" y="3734"/>
                        </a:lnTo>
                        <a:lnTo>
                          <a:pt x="1016" y="3736"/>
                        </a:lnTo>
                        <a:lnTo>
                          <a:pt x="1006" y="3734"/>
                        </a:lnTo>
                        <a:lnTo>
                          <a:pt x="992" y="3732"/>
                        </a:lnTo>
                        <a:lnTo>
                          <a:pt x="992" y="3734"/>
                        </a:lnTo>
                        <a:lnTo>
                          <a:pt x="994" y="3740"/>
                        </a:lnTo>
                        <a:lnTo>
                          <a:pt x="1018" y="3770"/>
                        </a:lnTo>
                        <a:lnTo>
                          <a:pt x="1048" y="3804"/>
                        </a:lnTo>
                        <a:lnTo>
                          <a:pt x="1060" y="3814"/>
                        </a:lnTo>
                        <a:lnTo>
                          <a:pt x="1070" y="3820"/>
                        </a:lnTo>
                        <a:lnTo>
                          <a:pt x="1078" y="3822"/>
                        </a:lnTo>
                        <a:lnTo>
                          <a:pt x="1090" y="3818"/>
                        </a:lnTo>
                        <a:lnTo>
                          <a:pt x="1102" y="3810"/>
                        </a:lnTo>
                        <a:lnTo>
                          <a:pt x="1116" y="3798"/>
                        </a:lnTo>
                        <a:lnTo>
                          <a:pt x="1124" y="3790"/>
                        </a:lnTo>
                        <a:lnTo>
                          <a:pt x="1128" y="3782"/>
                        </a:lnTo>
                        <a:lnTo>
                          <a:pt x="1128" y="3772"/>
                        </a:lnTo>
                        <a:lnTo>
                          <a:pt x="1128" y="3764"/>
                        </a:lnTo>
                        <a:lnTo>
                          <a:pt x="1128" y="3756"/>
                        </a:lnTo>
                        <a:lnTo>
                          <a:pt x="1128" y="3750"/>
                        </a:lnTo>
                        <a:lnTo>
                          <a:pt x="1132" y="3744"/>
                        </a:lnTo>
                        <a:lnTo>
                          <a:pt x="1138" y="3742"/>
                        </a:lnTo>
                        <a:lnTo>
                          <a:pt x="1144" y="3740"/>
                        </a:lnTo>
                        <a:lnTo>
                          <a:pt x="1148" y="3740"/>
                        </a:lnTo>
                        <a:lnTo>
                          <a:pt x="1148" y="3742"/>
                        </a:lnTo>
                        <a:lnTo>
                          <a:pt x="1146" y="3746"/>
                        </a:lnTo>
                        <a:lnTo>
                          <a:pt x="1142" y="3754"/>
                        </a:lnTo>
                        <a:lnTo>
                          <a:pt x="1142" y="3760"/>
                        </a:lnTo>
                        <a:lnTo>
                          <a:pt x="1144" y="3764"/>
                        </a:lnTo>
                        <a:lnTo>
                          <a:pt x="1146" y="3770"/>
                        </a:lnTo>
                        <a:lnTo>
                          <a:pt x="1146" y="3774"/>
                        </a:lnTo>
                        <a:lnTo>
                          <a:pt x="1144" y="3778"/>
                        </a:lnTo>
                        <a:lnTo>
                          <a:pt x="1144" y="3782"/>
                        </a:lnTo>
                        <a:lnTo>
                          <a:pt x="1144" y="3788"/>
                        </a:lnTo>
                        <a:lnTo>
                          <a:pt x="1146" y="3794"/>
                        </a:lnTo>
                        <a:lnTo>
                          <a:pt x="1150" y="3804"/>
                        </a:lnTo>
                        <a:lnTo>
                          <a:pt x="1154" y="3814"/>
                        </a:lnTo>
                        <a:lnTo>
                          <a:pt x="1154" y="3822"/>
                        </a:lnTo>
                        <a:lnTo>
                          <a:pt x="1150" y="3838"/>
                        </a:lnTo>
                        <a:lnTo>
                          <a:pt x="1148" y="3848"/>
                        </a:lnTo>
                        <a:lnTo>
                          <a:pt x="1148" y="3864"/>
                        </a:lnTo>
                        <a:lnTo>
                          <a:pt x="1148" y="3884"/>
                        </a:lnTo>
                        <a:lnTo>
                          <a:pt x="1152" y="3912"/>
                        </a:lnTo>
                        <a:lnTo>
                          <a:pt x="1170" y="4010"/>
                        </a:lnTo>
                        <a:lnTo>
                          <a:pt x="1176" y="4042"/>
                        </a:lnTo>
                        <a:lnTo>
                          <a:pt x="1184" y="4060"/>
                        </a:lnTo>
                        <a:lnTo>
                          <a:pt x="1194" y="4084"/>
                        </a:lnTo>
                        <a:lnTo>
                          <a:pt x="1210" y="4122"/>
                        </a:lnTo>
                        <a:lnTo>
                          <a:pt x="1224" y="4164"/>
                        </a:lnTo>
                        <a:lnTo>
                          <a:pt x="1230" y="4184"/>
                        </a:lnTo>
                        <a:lnTo>
                          <a:pt x="1232" y="4204"/>
                        </a:lnTo>
                        <a:lnTo>
                          <a:pt x="1236" y="4220"/>
                        </a:lnTo>
                        <a:lnTo>
                          <a:pt x="1240" y="4232"/>
                        </a:lnTo>
                        <a:lnTo>
                          <a:pt x="1254" y="4256"/>
                        </a:lnTo>
                        <a:lnTo>
                          <a:pt x="1262" y="4268"/>
                        </a:lnTo>
                        <a:lnTo>
                          <a:pt x="1268" y="4284"/>
                        </a:lnTo>
                        <a:lnTo>
                          <a:pt x="1276" y="4304"/>
                        </a:lnTo>
                        <a:lnTo>
                          <a:pt x="1282" y="4330"/>
                        </a:lnTo>
                        <a:lnTo>
                          <a:pt x="1290" y="4358"/>
                        </a:lnTo>
                        <a:lnTo>
                          <a:pt x="1296" y="4384"/>
                        </a:lnTo>
                        <a:lnTo>
                          <a:pt x="1306" y="4406"/>
                        </a:lnTo>
                        <a:lnTo>
                          <a:pt x="1314" y="4424"/>
                        </a:lnTo>
                        <a:lnTo>
                          <a:pt x="1324" y="4436"/>
                        </a:lnTo>
                        <a:lnTo>
                          <a:pt x="1328" y="4442"/>
                        </a:lnTo>
                        <a:lnTo>
                          <a:pt x="1334" y="4444"/>
                        </a:lnTo>
                        <a:lnTo>
                          <a:pt x="1338" y="4446"/>
                        </a:lnTo>
                        <a:lnTo>
                          <a:pt x="1344" y="4446"/>
                        </a:lnTo>
                        <a:lnTo>
                          <a:pt x="1348" y="4444"/>
                        </a:lnTo>
                        <a:lnTo>
                          <a:pt x="1354" y="4440"/>
                        </a:lnTo>
                        <a:lnTo>
                          <a:pt x="1362" y="4432"/>
                        </a:lnTo>
                        <a:lnTo>
                          <a:pt x="1366" y="4424"/>
                        </a:lnTo>
                        <a:lnTo>
                          <a:pt x="1368" y="4416"/>
                        </a:lnTo>
                        <a:lnTo>
                          <a:pt x="1368" y="4410"/>
                        </a:lnTo>
                        <a:lnTo>
                          <a:pt x="1368" y="4406"/>
                        </a:lnTo>
                        <a:lnTo>
                          <a:pt x="1372" y="4400"/>
                        </a:lnTo>
                        <a:lnTo>
                          <a:pt x="1376" y="4396"/>
                        </a:lnTo>
                        <a:lnTo>
                          <a:pt x="1384" y="4394"/>
                        </a:lnTo>
                        <a:lnTo>
                          <a:pt x="1402" y="4390"/>
                        </a:lnTo>
                        <a:lnTo>
                          <a:pt x="1412" y="4390"/>
                        </a:lnTo>
                        <a:lnTo>
                          <a:pt x="1418" y="4390"/>
                        </a:lnTo>
                        <a:lnTo>
                          <a:pt x="1420" y="4390"/>
                        </a:lnTo>
                        <a:lnTo>
                          <a:pt x="1420" y="4388"/>
                        </a:lnTo>
                        <a:lnTo>
                          <a:pt x="1420" y="4386"/>
                        </a:lnTo>
                        <a:lnTo>
                          <a:pt x="1416" y="4384"/>
                        </a:lnTo>
                        <a:lnTo>
                          <a:pt x="1408" y="4382"/>
                        </a:lnTo>
                        <a:lnTo>
                          <a:pt x="1404" y="4380"/>
                        </a:lnTo>
                        <a:lnTo>
                          <a:pt x="1400" y="4376"/>
                        </a:lnTo>
                        <a:lnTo>
                          <a:pt x="1402" y="4370"/>
                        </a:lnTo>
                        <a:lnTo>
                          <a:pt x="1406" y="4362"/>
                        </a:lnTo>
                        <a:lnTo>
                          <a:pt x="1410" y="4354"/>
                        </a:lnTo>
                        <a:lnTo>
                          <a:pt x="1412" y="4348"/>
                        </a:lnTo>
                        <a:lnTo>
                          <a:pt x="1412" y="4342"/>
                        </a:lnTo>
                        <a:lnTo>
                          <a:pt x="1414" y="4340"/>
                        </a:lnTo>
                        <a:lnTo>
                          <a:pt x="1428" y="4338"/>
                        </a:lnTo>
                        <a:lnTo>
                          <a:pt x="1434" y="4336"/>
                        </a:lnTo>
                        <a:lnTo>
                          <a:pt x="1436" y="4334"/>
                        </a:lnTo>
                        <a:lnTo>
                          <a:pt x="1438" y="4332"/>
                        </a:lnTo>
                        <a:lnTo>
                          <a:pt x="1438" y="4322"/>
                        </a:lnTo>
                        <a:lnTo>
                          <a:pt x="1436" y="4312"/>
                        </a:lnTo>
                        <a:lnTo>
                          <a:pt x="1434" y="4298"/>
                        </a:lnTo>
                        <a:lnTo>
                          <a:pt x="1432" y="4284"/>
                        </a:lnTo>
                        <a:lnTo>
                          <a:pt x="1434" y="4266"/>
                        </a:lnTo>
                        <a:lnTo>
                          <a:pt x="1440" y="4246"/>
                        </a:lnTo>
                        <a:lnTo>
                          <a:pt x="1448" y="4226"/>
                        </a:lnTo>
                        <a:lnTo>
                          <a:pt x="1454" y="4206"/>
                        </a:lnTo>
                        <a:lnTo>
                          <a:pt x="1456" y="4196"/>
                        </a:lnTo>
                        <a:lnTo>
                          <a:pt x="1454" y="4186"/>
                        </a:lnTo>
                        <a:lnTo>
                          <a:pt x="1452" y="4172"/>
                        </a:lnTo>
                        <a:lnTo>
                          <a:pt x="1448" y="4154"/>
                        </a:lnTo>
                        <a:lnTo>
                          <a:pt x="1448" y="4144"/>
                        </a:lnTo>
                        <a:lnTo>
                          <a:pt x="1450" y="4138"/>
                        </a:lnTo>
                        <a:lnTo>
                          <a:pt x="1450" y="4128"/>
                        </a:lnTo>
                        <a:lnTo>
                          <a:pt x="1446" y="4108"/>
                        </a:lnTo>
                        <a:lnTo>
                          <a:pt x="1444" y="4098"/>
                        </a:lnTo>
                        <a:lnTo>
                          <a:pt x="1442" y="4088"/>
                        </a:lnTo>
                        <a:lnTo>
                          <a:pt x="1444" y="4082"/>
                        </a:lnTo>
                        <a:lnTo>
                          <a:pt x="1444" y="4076"/>
                        </a:lnTo>
                        <a:lnTo>
                          <a:pt x="1448" y="4074"/>
                        </a:lnTo>
                        <a:lnTo>
                          <a:pt x="1452" y="4070"/>
                        </a:lnTo>
                        <a:lnTo>
                          <a:pt x="1460" y="4068"/>
                        </a:lnTo>
                        <a:lnTo>
                          <a:pt x="1470" y="4066"/>
                        </a:lnTo>
                        <a:lnTo>
                          <a:pt x="1480" y="4064"/>
                        </a:lnTo>
                        <a:lnTo>
                          <a:pt x="1488" y="4058"/>
                        </a:lnTo>
                        <a:lnTo>
                          <a:pt x="1490" y="4054"/>
                        </a:lnTo>
                        <a:lnTo>
                          <a:pt x="1492" y="4050"/>
                        </a:lnTo>
                        <a:lnTo>
                          <a:pt x="1494" y="4040"/>
                        </a:lnTo>
                        <a:lnTo>
                          <a:pt x="1496" y="4038"/>
                        </a:lnTo>
                        <a:lnTo>
                          <a:pt x="1498" y="4038"/>
                        </a:lnTo>
                        <a:lnTo>
                          <a:pt x="1502" y="4040"/>
                        </a:lnTo>
                        <a:lnTo>
                          <a:pt x="1506" y="4042"/>
                        </a:lnTo>
                        <a:lnTo>
                          <a:pt x="1512" y="4042"/>
                        </a:lnTo>
                        <a:lnTo>
                          <a:pt x="1520" y="4040"/>
                        </a:lnTo>
                        <a:lnTo>
                          <a:pt x="1530" y="4032"/>
                        </a:lnTo>
                        <a:lnTo>
                          <a:pt x="1536" y="4024"/>
                        </a:lnTo>
                        <a:lnTo>
                          <a:pt x="1538" y="4020"/>
                        </a:lnTo>
                        <a:lnTo>
                          <a:pt x="1538" y="4016"/>
                        </a:lnTo>
                        <a:lnTo>
                          <a:pt x="1538" y="4014"/>
                        </a:lnTo>
                        <a:lnTo>
                          <a:pt x="1538" y="4010"/>
                        </a:lnTo>
                        <a:lnTo>
                          <a:pt x="1542" y="4004"/>
                        </a:lnTo>
                        <a:lnTo>
                          <a:pt x="1550" y="3996"/>
                        </a:lnTo>
                        <a:lnTo>
                          <a:pt x="1566" y="3982"/>
                        </a:lnTo>
                        <a:lnTo>
                          <a:pt x="1584" y="3966"/>
                        </a:lnTo>
                        <a:lnTo>
                          <a:pt x="1600" y="3950"/>
                        </a:lnTo>
                        <a:lnTo>
                          <a:pt x="1624" y="3918"/>
                        </a:lnTo>
                        <a:lnTo>
                          <a:pt x="1644" y="3892"/>
                        </a:lnTo>
                        <a:lnTo>
                          <a:pt x="1654" y="3880"/>
                        </a:lnTo>
                        <a:lnTo>
                          <a:pt x="1666" y="3870"/>
                        </a:lnTo>
                        <a:lnTo>
                          <a:pt x="1674" y="3866"/>
                        </a:lnTo>
                        <a:lnTo>
                          <a:pt x="1680" y="3864"/>
                        </a:lnTo>
                        <a:lnTo>
                          <a:pt x="1688" y="3864"/>
                        </a:lnTo>
                        <a:lnTo>
                          <a:pt x="1692" y="3864"/>
                        </a:lnTo>
                        <a:lnTo>
                          <a:pt x="1696" y="3860"/>
                        </a:lnTo>
                        <a:lnTo>
                          <a:pt x="1704" y="3852"/>
                        </a:lnTo>
                        <a:lnTo>
                          <a:pt x="1714" y="3840"/>
                        </a:lnTo>
                        <a:lnTo>
                          <a:pt x="1722" y="3828"/>
                        </a:lnTo>
                        <a:lnTo>
                          <a:pt x="1724" y="3816"/>
                        </a:lnTo>
                        <a:lnTo>
                          <a:pt x="1724" y="3808"/>
                        </a:lnTo>
                        <a:lnTo>
                          <a:pt x="1722" y="3802"/>
                        </a:lnTo>
                        <a:lnTo>
                          <a:pt x="1720" y="3796"/>
                        </a:lnTo>
                        <a:lnTo>
                          <a:pt x="1720" y="3790"/>
                        </a:lnTo>
                        <a:lnTo>
                          <a:pt x="1724" y="3784"/>
                        </a:lnTo>
                        <a:lnTo>
                          <a:pt x="1736" y="3778"/>
                        </a:lnTo>
                        <a:lnTo>
                          <a:pt x="1748" y="3772"/>
                        </a:lnTo>
                        <a:lnTo>
                          <a:pt x="1756" y="3766"/>
                        </a:lnTo>
                        <a:lnTo>
                          <a:pt x="1768" y="3758"/>
                        </a:lnTo>
                        <a:lnTo>
                          <a:pt x="1770" y="3756"/>
                        </a:lnTo>
                        <a:lnTo>
                          <a:pt x="1772" y="3756"/>
                        </a:lnTo>
                        <a:lnTo>
                          <a:pt x="1774" y="3766"/>
                        </a:lnTo>
                        <a:lnTo>
                          <a:pt x="1774" y="3772"/>
                        </a:lnTo>
                        <a:lnTo>
                          <a:pt x="1778" y="3776"/>
                        </a:lnTo>
                        <a:lnTo>
                          <a:pt x="1780" y="3778"/>
                        </a:lnTo>
                        <a:lnTo>
                          <a:pt x="1784" y="3778"/>
                        </a:lnTo>
                        <a:lnTo>
                          <a:pt x="1790" y="3774"/>
                        </a:lnTo>
                        <a:lnTo>
                          <a:pt x="1794" y="3774"/>
                        </a:lnTo>
                        <a:lnTo>
                          <a:pt x="1798" y="3774"/>
                        </a:lnTo>
                        <a:lnTo>
                          <a:pt x="1804" y="3776"/>
                        </a:lnTo>
                        <a:lnTo>
                          <a:pt x="1808" y="3776"/>
                        </a:lnTo>
                        <a:lnTo>
                          <a:pt x="1810" y="3774"/>
                        </a:lnTo>
                        <a:lnTo>
                          <a:pt x="1808" y="3768"/>
                        </a:lnTo>
                        <a:lnTo>
                          <a:pt x="1806" y="3760"/>
                        </a:lnTo>
                        <a:lnTo>
                          <a:pt x="1806" y="3758"/>
                        </a:lnTo>
                        <a:lnTo>
                          <a:pt x="1810" y="3756"/>
                        </a:lnTo>
                        <a:lnTo>
                          <a:pt x="1812" y="3762"/>
                        </a:lnTo>
                        <a:lnTo>
                          <a:pt x="1816" y="3766"/>
                        </a:lnTo>
                        <a:lnTo>
                          <a:pt x="1818" y="3766"/>
                        </a:lnTo>
                        <a:lnTo>
                          <a:pt x="1820" y="3766"/>
                        </a:lnTo>
                        <a:lnTo>
                          <a:pt x="1824" y="3766"/>
                        </a:lnTo>
                        <a:lnTo>
                          <a:pt x="1826" y="3766"/>
                        </a:lnTo>
                        <a:lnTo>
                          <a:pt x="1828" y="3768"/>
                        </a:lnTo>
                        <a:lnTo>
                          <a:pt x="1830" y="3770"/>
                        </a:lnTo>
                        <a:lnTo>
                          <a:pt x="1832" y="3770"/>
                        </a:lnTo>
                        <a:lnTo>
                          <a:pt x="1836" y="3764"/>
                        </a:lnTo>
                        <a:lnTo>
                          <a:pt x="1842" y="3760"/>
                        </a:lnTo>
                        <a:lnTo>
                          <a:pt x="1844" y="3760"/>
                        </a:lnTo>
                        <a:lnTo>
                          <a:pt x="1848" y="3762"/>
                        </a:lnTo>
                        <a:lnTo>
                          <a:pt x="1852" y="3766"/>
                        </a:lnTo>
                        <a:lnTo>
                          <a:pt x="1856" y="3764"/>
                        </a:lnTo>
                        <a:lnTo>
                          <a:pt x="1860" y="3762"/>
                        </a:lnTo>
                        <a:lnTo>
                          <a:pt x="1864" y="3756"/>
                        </a:lnTo>
                        <a:lnTo>
                          <a:pt x="1866" y="3748"/>
                        </a:lnTo>
                        <a:lnTo>
                          <a:pt x="1868" y="3740"/>
                        </a:lnTo>
                        <a:lnTo>
                          <a:pt x="1868" y="3734"/>
                        </a:lnTo>
                        <a:lnTo>
                          <a:pt x="1866" y="3726"/>
                        </a:lnTo>
                        <a:lnTo>
                          <a:pt x="1864" y="3716"/>
                        </a:lnTo>
                        <a:lnTo>
                          <a:pt x="1866" y="3706"/>
                        </a:lnTo>
                        <a:lnTo>
                          <a:pt x="1866" y="3698"/>
                        </a:lnTo>
                        <a:lnTo>
                          <a:pt x="1866" y="3690"/>
                        </a:lnTo>
                        <a:lnTo>
                          <a:pt x="1864" y="3686"/>
                        </a:lnTo>
                        <a:lnTo>
                          <a:pt x="1866" y="3684"/>
                        </a:lnTo>
                        <a:lnTo>
                          <a:pt x="1868" y="3680"/>
                        </a:lnTo>
                        <a:lnTo>
                          <a:pt x="1870" y="3676"/>
                        </a:lnTo>
                        <a:lnTo>
                          <a:pt x="1872" y="3678"/>
                        </a:lnTo>
                        <a:lnTo>
                          <a:pt x="1872" y="3684"/>
                        </a:lnTo>
                        <a:lnTo>
                          <a:pt x="1876" y="3710"/>
                        </a:lnTo>
                        <a:lnTo>
                          <a:pt x="1880" y="3720"/>
                        </a:lnTo>
                        <a:lnTo>
                          <a:pt x="1882" y="3724"/>
                        </a:lnTo>
                        <a:lnTo>
                          <a:pt x="1884" y="3726"/>
                        </a:lnTo>
                        <a:lnTo>
                          <a:pt x="1888" y="3726"/>
                        </a:lnTo>
                        <a:lnTo>
                          <a:pt x="1890" y="3726"/>
                        </a:lnTo>
                        <a:lnTo>
                          <a:pt x="1898" y="3722"/>
                        </a:lnTo>
                        <a:lnTo>
                          <a:pt x="1900" y="3720"/>
                        </a:lnTo>
                        <a:lnTo>
                          <a:pt x="1904" y="3720"/>
                        </a:lnTo>
                        <a:lnTo>
                          <a:pt x="1906" y="3722"/>
                        </a:lnTo>
                        <a:lnTo>
                          <a:pt x="1910" y="3726"/>
                        </a:lnTo>
                        <a:lnTo>
                          <a:pt x="1916" y="3738"/>
                        </a:lnTo>
                        <a:lnTo>
                          <a:pt x="1922" y="3760"/>
                        </a:lnTo>
                        <a:lnTo>
                          <a:pt x="1926" y="3768"/>
                        </a:lnTo>
                        <a:lnTo>
                          <a:pt x="1928" y="3772"/>
                        </a:lnTo>
                        <a:lnTo>
                          <a:pt x="1928" y="3774"/>
                        </a:lnTo>
                        <a:lnTo>
                          <a:pt x="1928" y="3780"/>
                        </a:lnTo>
                        <a:lnTo>
                          <a:pt x="1926" y="3786"/>
                        </a:lnTo>
                        <a:lnTo>
                          <a:pt x="1926" y="3792"/>
                        </a:lnTo>
                        <a:lnTo>
                          <a:pt x="1930" y="3804"/>
                        </a:lnTo>
                        <a:lnTo>
                          <a:pt x="1934" y="3814"/>
                        </a:lnTo>
                        <a:lnTo>
                          <a:pt x="1936" y="3810"/>
                        </a:lnTo>
                        <a:lnTo>
                          <a:pt x="1936" y="3800"/>
                        </a:lnTo>
                        <a:lnTo>
                          <a:pt x="1938" y="3806"/>
                        </a:lnTo>
                        <a:lnTo>
                          <a:pt x="1942" y="3816"/>
                        </a:lnTo>
                        <a:lnTo>
                          <a:pt x="1946" y="3828"/>
                        </a:lnTo>
                        <a:lnTo>
                          <a:pt x="1952" y="3838"/>
                        </a:lnTo>
                        <a:lnTo>
                          <a:pt x="1968" y="3862"/>
                        </a:lnTo>
                        <a:lnTo>
                          <a:pt x="1972" y="3864"/>
                        </a:lnTo>
                        <a:lnTo>
                          <a:pt x="1974" y="3860"/>
                        </a:lnTo>
                        <a:lnTo>
                          <a:pt x="1976" y="3856"/>
                        </a:lnTo>
                        <a:lnTo>
                          <a:pt x="1978" y="3854"/>
                        </a:lnTo>
                        <a:lnTo>
                          <a:pt x="1980" y="3854"/>
                        </a:lnTo>
                        <a:lnTo>
                          <a:pt x="1982" y="3854"/>
                        </a:lnTo>
                        <a:lnTo>
                          <a:pt x="1990" y="3862"/>
                        </a:lnTo>
                        <a:lnTo>
                          <a:pt x="1994" y="3870"/>
                        </a:lnTo>
                        <a:lnTo>
                          <a:pt x="1998" y="3876"/>
                        </a:lnTo>
                        <a:lnTo>
                          <a:pt x="2004" y="3882"/>
                        </a:lnTo>
                        <a:lnTo>
                          <a:pt x="2008" y="3886"/>
                        </a:lnTo>
                        <a:lnTo>
                          <a:pt x="2008" y="3888"/>
                        </a:lnTo>
                        <a:lnTo>
                          <a:pt x="2006" y="3890"/>
                        </a:lnTo>
                        <a:lnTo>
                          <a:pt x="2002" y="3892"/>
                        </a:lnTo>
                        <a:lnTo>
                          <a:pt x="2000" y="3892"/>
                        </a:lnTo>
                        <a:lnTo>
                          <a:pt x="1996" y="3890"/>
                        </a:lnTo>
                        <a:lnTo>
                          <a:pt x="1992" y="3886"/>
                        </a:lnTo>
                        <a:lnTo>
                          <a:pt x="1990" y="3886"/>
                        </a:lnTo>
                        <a:lnTo>
                          <a:pt x="1988" y="3888"/>
                        </a:lnTo>
                        <a:lnTo>
                          <a:pt x="1986" y="3890"/>
                        </a:lnTo>
                        <a:lnTo>
                          <a:pt x="1986" y="3894"/>
                        </a:lnTo>
                        <a:lnTo>
                          <a:pt x="1992" y="3904"/>
                        </a:lnTo>
                        <a:lnTo>
                          <a:pt x="1998" y="3910"/>
                        </a:lnTo>
                        <a:lnTo>
                          <a:pt x="2000" y="3912"/>
                        </a:lnTo>
                        <a:lnTo>
                          <a:pt x="2000" y="3910"/>
                        </a:lnTo>
                        <a:lnTo>
                          <a:pt x="2002" y="3904"/>
                        </a:lnTo>
                        <a:lnTo>
                          <a:pt x="2004" y="3900"/>
                        </a:lnTo>
                        <a:lnTo>
                          <a:pt x="2006" y="3900"/>
                        </a:lnTo>
                        <a:lnTo>
                          <a:pt x="2010" y="3912"/>
                        </a:lnTo>
                        <a:lnTo>
                          <a:pt x="2016" y="3930"/>
                        </a:lnTo>
                        <a:lnTo>
                          <a:pt x="2024" y="3950"/>
                        </a:lnTo>
                        <a:lnTo>
                          <a:pt x="2028" y="3960"/>
                        </a:lnTo>
                        <a:lnTo>
                          <a:pt x="2032" y="3972"/>
                        </a:lnTo>
                        <a:lnTo>
                          <a:pt x="2032" y="3982"/>
                        </a:lnTo>
                        <a:lnTo>
                          <a:pt x="2030" y="3992"/>
                        </a:lnTo>
                        <a:lnTo>
                          <a:pt x="2016" y="4034"/>
                        </a:lnTo>
                        <a:lnTo>
                          <a:pt x="2014" y="4050"/>
                        </a:lnTo>
                        <a:lnTo>
                          <a:pt x="2014" y="4056"/>
                        </a:lnTo>
                        <a:lnTo>
                          <a:pt x="2016" y="4058"/>
                        </a:lnTo>
                        <a:lnTo>
                          <a:pt x="2020" y="4058"/>
                        </a:lnTo>
                        <a:lnTo>
                          <a:pt x="2022" y="4056"/>
                        </a:lnTo>
                        <a:lnTo>
                          <a:pt x="2026" y="4050"/>
                        </a:lnTo>
                        <a:lnTo>
                          <a:pt x="2028" y="4044"/>
                        </a:lnTo>
                        <a:lnTo>
                          <a:pt x="2030" y="4042"/>
                        </a:lnTo>
                        <a:lnTo>
                          <a:pt x="2034" y="4042"/>
                        </a:lnTo>
                        <a:lnTo>
                          <a:pt x="2036" y="4042"/>
                        </a:lnTo>
                        <a:lnTo>
                          <a:pt x="2036" y="4044"/>
                        </a:lnTo>
                        <a:lnTo>
                          <a:pt x="2032" y="4048"/>
                        </a:lnTo>
                        <a:lnTo>
                          <a:pt x="2032" y="4054"/>
                        </a:lnTo>
                        <a:lnTo>
                          <a:pt x="2032" y="4056"/>
                        </a:lnTo>
                        <a:lnTo>
                          <a:pt x="2036" y="4060"/>
                        </a:lnTo>
                        <a:lnTo>
                          <a:pt x="2040" y="4064"/>
                        </a:lnTo>
                        <a:lnTo>
                          <a:pt x="2042" y="4064"/>
                        </a:lnTo>
                        <a:lnTo>
                          <a:pt x="2046" y="4062"/>
                        </a:lnTo>
                        <a:lnTo>
                          <a:pt x="2048" y="4060"/>
                        </a:lnTo>
                        <a:lnTo>
                          <a:pt x="2050" y="4060"/>
                        </a:lnTo>
                        <a:lnTo>
                          <a:pt x="2052" y="4062"/>
                        </a:lnTo>
                        <a:lnTo>
                          <a:pt x="2056" y="4066"/>
                        </a:lnTo>
                        <a:lnTo>
                          <a:pt x="2062" y="4070"/>
                        </a:lnTo>
                        <a:lnTo>
                          <a:pt x="2066" y="4068"/>
                        </a:lnTo>
                        <a:lnTo>
                          <a:pt x="2068" y="4066"/>
                        </a:lnTo>
                        <a:lnTo>
                          <a:pt x="2072" y="4060"/>
                        </a:lnTo>
                        <a:lnTo>
                          <a:pt x="2080" y="4048"/>
                        </a:lnTo>
                        <a:lnTo>
                          <a:pt x="2086" y="4042"/>
                        </a:lnTo>
                        <a:lnTo>
                          <a:pt x="2092" y="4038"/>
                        </a:lnTo>
                        <a:lnTo>
                          <a:pt x="2106" y="4032"/>
                        </a:lnTo>
                        <a:lnTo>
                          <a:pt x="2112" y="4028"/>
                        </a:lnTo>
                        <a:lnTo>
                          <a:pt x="2118" y="4024"/>
                        </a:lnTo>
                        <a:lnTo>
                          <a:pt x="2122" y="4016"/>
                        </a:lnTo>
                        <a:lnTo>
                          <a:pt x="2124" y="4008"/>
                        </a:lnTo>
                        <a:lnTo>
                          <a:pt x="2126" y="3998"/>
                        </a:lnTo>
                        <a:lnTo>
                          <a:pt x="2122" y="3986"/>
                        </a:lnTo>
                        <a:lnTo>
                          <a:pt x="2128" y="3990"/>
                        </a:lnTo>
                        <a:lnTo>
                          <a:pt x="2130" y="3992"/>
                        </a:lnTo>
                        <a:lnTo>
                          <a:pt x="2132" y="3998"/>
                        </a:lnTo>
                        <a:lnTo>
                          <a:pt x="2132" y="4002"/>
                        </a:lnTo>
                        <a:lnTo>
                          <a:pt x="2136" y="4004"/>
                        </a:lnTo>
                        <a:lnTo>
                          <a:pt x="2138" y="4008"/>
                        </a:lnTo>
                        <a:lnTo>
                          <a:pt x="2140" y="4020"/>
                        </a:lnTo>
                        <a:lnTo>
                          <a:pt x="2144" y="4028"/>
                        </a:lnTo>
                        <a:lnTo>
                          <a:pt x="2146" y="4030"/>
                        </a:lnTo>
                        <a:lnTo>
                          <a:pt x="2148" y="4032"/>
                        </a:lnTo>
                        <a:lnTo>
                          <a:pt x="2152" y="4030"/>
                        </a:lnTo>
                        <a:lnTo>
                          <a:pt x="2156" y="4028"/>
                        </a:lnTo>
                        <a:lnTo>
                          <a:pt x="2158" y="4028"/>
                        </a:lnTo>
                        <a:lnTo>
                          <a:pt x="2156" y="4032"/>
                        </a:lnTo>
                        <a:lnTo>
                          <a:pt x="2152" y="4040"/>
                        </a:lnTo>
                        <a:lnTo>
                          <a:pt x="2150" y="4046"/>
                        </a:lnTo>
                        <a:lnTo>
                          <a:pt x="2150" y="4052"/>
                        </a:lnTo>
                        <a:lnTo>
                          <a:pt x="2154" y="4060"/>
                        </a:lnTo>
                        <a:lnTo>
                          <a:pt x="2156" y="4070"/>
                        </a:lnTo>
                        <a:lnTo>
                          <a:pt x="2158" y="4092"/>
                        </a:lnTo>
                        <a:lnTo>
                          <a:pt x="2160" y="4114"/>
                        </a:lnTo>
                        <a:lnTo>
                          <a:pt x="2164" y="4128"/>
                        </a:lnTo>
                        <a:lnTo>
                          <a:pt x="2168" y="4140"/>
                        </a:lnTo>
                        <a:lnTo>
                          <a:pt x="2172" y="4154"/>
                        </a:lnTo>
                        <a:lnTo>
                          <a:pt x="2172" y="4172"/>
                        </a:lnTo>
                        <a:lnTo>
                          <a:pt x="2174" y="4172"/>
                        </a:lnTo>
                        <a:lnTo>
                          <a:pt x="2176" y="4166"/>
                        </a:lnTo>
                        <a:lnTo>
                          <a:pt x="2178" y="4168"/>
                        </a:lnTo>
                        <a:lnTo>
                          <a:pt x="2180" y="4172"/>
                        </a:lnTo>
                        <a:lnTo>
                          <a:pt x="2184" y="4186"/>
                        </a:lnTo>
                        <a:lnTo>
                          <a:pt x="2188" y="4198"/>
                        </a:lnTo>
                        <a:lnTo>
                          <a:pt x="2190" y="4208"/>
                        </a:lnTo>
                        <a:lnTo>
                          <a:pt x="2192" y="4216"/>
                        </a:lnTo>
                        <a:lnTo>
                          <a:pt x="2194" y="4224"/>
                        </a:lnTo>
                        <a:lnTo>
                          <a:pt x="2192" y="4232"/>
                        </a:lnTo>
                        <a:lnTo>
                          <a:pt x="2192" y="4240"/>
                        </a:lnTo>
                        <a:lnTo>
                          <a:pt x="2192" y="4242"/>
                        </a:lnTo>
                        <a:lnTo>
                          <a:pt x="2194" y="4246"/>
                        </a:lnTo>
                        <a:lnTo>
                          <a:pt x="2194" y="4248"/>
                        </a:lnTo>
                        <a:lnTo>
                          <a:pt x="2194" y="4250"/>
                        </a:lnTo>
                        <a:lnTo>
                          <a:pt x="2192" y="4258"/>
                        </a:lnTo>
                        <a:lnTo>
                          <a:pt x="2190" y="4266"/>
                        </a:lnTo>
                        <a:lnTo>
                          <a:pt x="2192" y="4268"/>
                        </a:lnTo>
                        <a:lnTo>
                          <a:pt x="2196" y="4268"/>
                        </a:lnTo>
                        <a:lnTo>
                          <a:pt x="2198" y="4268"/>
                        </a:lnTo>
                        <a:lnTo>
                          <a:pt x="2200" y="4270"/>
                        </a:lnTo>
                        <a:lnTo>
                          <a:pt x="2200" y="4276"/>
                        </a:lnTo>
                        <a:lnTo>
                          <a:pt x="2196" y="4286"/>
                        </a:lnTo>
                        <a:lnTo>
                          <a:pt x="2196" y="4298"/>
                        </a:lnTo>
                        <a:lnTo>
                          <a:pt x="2194" y="4306"/>
                        </a:lnTo>
                        <a:lnTo>
                          <a:pt x="2192" y="4310"/>
                        </a:lnTo>
                        <a:lnTo>
                          <a:pt x="2190" y="4320"/>
                        </a:lnTo>
                        <a:lnTo>
                          <a:pt x="2188" y="4344"/>
                        </a:lnTo>
                        <a:lnTo>
                          <a:pt x="2188" y="4352"/>
                        </a:lnTo>
                        <a:lnTo>
                          <a:pt x="2190" y="4352"/>
                        </a:lnTo>
                        <a:lnTo>
                          <a:pt x="2198" y="4336"/>
                        </a:lnTo>
                        <a:lnTo>
                          <a:pt x="2198" y="4340"/>
                        </a:lnTo>
                        <a:lnTo>
                          <a:pt x="2198" y="4346"/>
                        </a:lnTo>
                        <a:lnTo>
                          <a:pt x="2190" y="4360"/>
                        </a:lnTo>
                        <a:lnTo>
                          <a:pt x="2186" y="4368"/>
                        </a:lnTo>
                        <a:lnTo>
                          <a:pt x="2188" y="4372"/>
                        </a:lnTo>
                        <a:lnTo>
                          <a:pt x="2188" y="4374"/>
                        </a:lnTo>
                        <a:lnTo>
                          <a:pt x="2186" y="4380"/>
                        </a:lnTo>
                        <a:lnTo>
                          <a:pt x="2182" y="4390"/>
                        </a:lnTo>
                        <a:lnTo>
                          <a:pt x="2182" y="4396"/>
                        </a:lnTo>
                        <a:lnTo>
                          <a:pt x="2182" y="4400"/>
                        </a:lnTo>
                        <a:lnTo>
                          <a:pt x="2180" y="4406"/>
                        </a:lnTo>
                        <a:lnTo>
                          <a:pt x="2178" y="4416"/>
                        </a:lnTo>
                        <a:lnTo>
                          <a:pt x="2176" y="4426"/>
                        </a:lnTo>
                        <a:lnTo>
                          <a:pt x="2178" y="4434"/>
                        </a:lnTo>
                        <a:lnTo>
                          <a:pt x="2180" y="4440"/>
                        </a:lnTo>
                        <a:lnTo>
                          <a:pt x="2182" y="4442"/>
                        </a:lnTo>
                        <a:lnTo>
                          <a:pt x="2184" y="4442"/>
                        </a:lnTo>
                        <a:lnTo>
                          <a:pt x="2186" y="4438"/>
                        </a:lnTo>
                        <a:lnTo>
                          <a:pt x="2190" y="4432"/>
                        </a:lnTo>
                        <a:lnTo>
                          <a:pt x="2190" y="4430"/>
                        </a:lnTo>
                        <a:lnTo>
                          <a:pt x="2192" y="4430"/>
                        </a:lnTo>
                        <a:lnTo>
                          <a:pt x="2198" y="4438"/>
                        </a:lnTo>
                        <a:lnTo>
                          <a:pt x="2204" y="4450"/>
                        </a:lnTo>
                        <a:lnTo>
                          <a:pt x="2210" y="4464"/>
                        </a:lnTo>
                        <a:lnTo>
                          <a:pt x="2220" y="4480"/>
                        </a:lnTo>
                        <a:lnTo>
                          <a:pt x="2224" y="4484"/>
                        </a:lnTo>
                        <a:lnTo>
                          <a:pt x="2228" y="4484"/>
                        </a:lnTo>
                        <a:lnTo>
                          <a:pt x="2232" y="4486"/>
                        </a:lnTo>
                        <a:lnTo>
                          <a:pt x="2234" y="4488"/>
                        </a:lnTo>
                        <a:lnTo>
                          <a:pt x="2234" y="4494"/>
                        </a:lnTo>
                        <a:lnTo>
                          <a:pt x="2234" y="4498"/>
                        </a:lnTo>
                        <a:lnTo>
                          <a:pt x="2236" y="4502"/>
                        </a:lnTo>
                        <a:lnTo>
                          <a:pt x="2238" y="4508"/>
                        </a:lnTo>
                        <a:lnTo>
                          <a:pt x="2248" y="4516"/>
                        </a:lnTo>
                        <a:lnTo>
                          <a:pt x="2254" y="4526"/>
                        </a:lnTo>
                        <a:lnTo>
                          <a:pt x="2258" y="4536"/>
                        </a:lnTo>
                        <a:lnTo>
                          <a:pt x="2262" y="4544"/>
                        </a:lnTo>
                        <a:lnTo>
                          <a:pt x="2266" y="4562"/>
                        </a:lnTo>
                        <a:lnTo>
                          <a:pt x="2266" y="4578"/>
                        </a:lnTo>
                        <a:lnTo>
                          <a:pt x="2266" y="4588"/>
                        </a:lnTo>
                        <a:lnTo>
                          <a:pt x="2264" y="4592"/>
                        </a:lnTo>
                        <a:lnTo>
                          <a:pt x="2264" y="4596"/>
                        </a:lnTo>
                        <a:lnTo>
                          <a:pt x="2268" y="4600"/>
                        </a:lnTo>
                        <a:lnTo>
                          <a:pt x="2270" y="4602"/>
                        </a:lnTo>
                        <a:lnTo>
                          <a:pt x="2272" y="4606"/>
                        </a:lnTo>
                        <a:lnTo>
                          <a:pt x="2274" y="4612"/>
                        </a:lnTo>
                        <a:lnTo>
                          <a:pt x="2272" y="4622"/>
                        </a:lnTo>
                        <a:lnTo>
                          <a:pt x="2272" y="4634"/>
                        </a:lnTo>
                        <a:lnTo>
                          <a:pt x="2276" y="4638"/>
                        </a:lnTo>
                        <a:lnTo>
                          <a:pt x="2278" y="4640"/>
                        </a:lnTo>
                        <a:lnTo>
                          <a:pt x="2278" y="4644"/>
                        </a:lnTo>
                        <a:lnTo>
                          <a:pt x="2278" y="4648"/>
                        </a:lnTo>
                        <a:lnTo>
                          <a:pt x="2282" y="4654"/>
                        </a:lnTo>
                        <a:lnTo>
                          <a:pt x="2292" y="4666"/>
                        </a:lnTo>
                        <a:lnTo>
                          <a:pt x="2296" y="4672"/>
                        </a:lnTo>
                        <a:lnTo>
                          <a:pt x="2300" y="4680"/>
                        </a:lnTo>
                        <a:lnTo>
                          <a:pt x="2302" y="4688"/>
                        </a:lnTo>
                        <a:lnTo>
                          <a:pt x="2302" y="4696"/>
                        </a:lnTo>
                        <a:lnTo>
                          <a:pt x="2302" y="4700"/>
                        </a:lnTo>
                        <a:lnTo>
                          <a:pt x="2302" y="4702"/>
                        </a:lnTo>
                        <a:lnTo>
                          <a:pt x="2308" y="4708"/>
                        </a:lnTo>
                        <a:lnTo>
                          <a:pt x="2320" y="4716"/>
                        </a:lnTo>
                        <a:lnTo>
                          <a:pt x="2330" y="4724"/>
                        </a:lnTo>
                        <a:lnTo>
                          <a:pt x="2344" y="4736"/>
                        </a:lnTo>
                        <a:lnTo>
                          <a:pt x="2354" y="4746"/>
                        </a:lnTo>
                        <a:lnTo>
                          <a:pt x="2364" y="4754"/>
                        </a:lnTo>
                        <a:lnTo>
                          <a:pt x="2376" y="4760"/>
                        </a:lnTo>
                        <a:lnTo>
                          <a:pt x="2382" y="4764"/>
                        </a:lnTo>
                        <a:lnTo>
                          <a:pt x="2384" y="4766"/>
                        </a:lnTo>
                        <a:lnTo>
                          <a:pt x="2386" y="4770"/>
                        </a:lnTo>
                        <a:lnTo>
                          <a:pt x="2390" y="4776"/>
                        </a:lnTo>
                        <a:lnTo>
                          <a:pt x="2392" y="4774"/>
                        </a:lnTo>
                        <a:lnTo>
                          <a:pt x="2396" y="4770"/>
                        </a:lnTo>
                        <a:lnTo>
                          <a:pt x="2400" y="4770"/>
                        </a:lnTo>
                        <a:lnTo>
                          <a:pt x="2404" y="4770"/>
                        </a:lnTo>
                        <a:lnTo>
                          <a:pt x="2408" y="4770"/>
                        </a:lnTo>
                        <a:lnTo>
                          <a:pt x="2410" y="4768"/>
                        </a:lnTo>
                        <a:lnTo>
                          <a:pt x="2410" y="4764"/>
                        </a:lnTo>
                        <a:lnTo>
                          <a:pt x="2414" y="4764"/>
                        </a:lnTo>
                        <a:lnTo>
                          <a:pt x="2416" y="4766"/>
                        </a:lnTo>
                        <a:lnTo>
                          <a:pt x="2414" y="4770"/>
                        </a:lnTo>
                        <a:lnTo>
                          <a:pt x="2414" y="4772"/>
                        </a:lnTo>
                        <a:lnTo>
                          <a:pt x="2418" y="4774"/>
                        </a:lnTo>
                        <a:lnTo>
                          <a:pt x="2420" y="4774"/>
                        </a:lnTo>
                        <a:lnTo>
                          <a:pt x="2422" y="4772"/>
                        </a:lnTo>
                        <a:lnTo>
                          <a:pt x="2422" y="4766"/>
                        </a:lnTo>
                        <a:lnTo>
                          <a:pt x="2420" y="4756"/>
                        </a:lnTo>
                        <a:lnTo>
                          <a:pt x="2416" y="4750"/>
                        </a:lnTo>
                        <a:lnTo>
                          <a:pt x="2414" y="4744"/>
                        </a:lnTo>
                        <a:lnTo>
                          <a:pt x="2412" y="4740"/>
                        </a:lnTo>
                        <a:lnTo>
                          <a:pt x="2410" y="4730"/>
                        </a:lnTo>
                        <a:lnTo>
                          <a:pt x="2406" y="4718"/>
                        </a:lnTo>
                        <a:lnTo>
                          <a:pt x="2402" y="4714"/>
                        </a:lnTo>
                        <a:lnTo>
                          <a:pt x="2398" y="4708"/>
                        </a:lnTo>
                        <a:lnTo>
                          <a:pt x="2392" y="4704"/>
                        </a:lnTo>
                        <a:lnTo>
                          <a:pt x="2388" y="4698"/>
                        </a:lnTo>
                        <a:lnTo>
                          <a:pt x="2388" y="4690"/>
                        </a:lnTo>
                        <a:lnTo>
                          <a:pt x="2388" y="4684"/>
                        </a:lnTo>
                        <a:lnTo>
                          <a:pt x="2390" y="4672"/>
                        </a:lnTo>
                        <a:lnTo>
                          <a:pt x="2390" y="4668"/>
                        </a:lnTo>
                        <a:lnTo>
                          <a:pt x="2386" y="4664"/>
                        </a:lnTo>
                        <a:lnTo>
                          <a:pt x="2384" y="4658"/>
                        </a:lnTo>
                        <a:lnTo>
                          <a:pt x="2386" y="4654"/>
                        </a:lnTo>
                        <a:lnTo>
                          <a:pt x="2386" y="4648"/>
                        </a:lnTo>
                        <a:lnTo>
                          <a:pt x="2388" y="4642"/>
                        </a:lnTo>
                        <a:lnTo>
                          <a:pt x="2388" y="4636"/>
                        </a:lnTo>
                        <a:lnTo>
                          <a:pt x="2388" y="4628"/>
                        </a:lnTo>
                        <a:lnTo>
                          <a:pt x="2390" y="4616"/>
                        </a:lnTo>
                        <a:lnTo>
                          <a:pt x="2386" y="4600"/>
                        </a:lnTo>
                        <a:lnTo>
                          <a:pt x="2384" y="4592"/>
                        </a:lnTo>
                        <a:lnTo>
                          <a:pt x="2378" y="4584"/>
                        </a:lnTo>
                        <a:lnTo>
                          <a:pt x="2366" y="4570"/>
                        </a:lnTo>
                        <a:lnTo>
                          <a:pt x="2354" y="4558"/>
                        </a:lnTo>
                        <a:lnTo>
                          <a:pt x="2350" y="4552"/>
                        </a:lnTo>
                        <a:lnTo>
                          <a:pt x="2348" y="4546"/>
                        </a:lnTo>
                        <a:lnTo>
                          <a:pt x="2344" y="4540"/>
                        </a:lnTo>
                        <a:lnTo>
                          <a:pt x="2342" y="4538"/>
                        </a:lnTo>
                        <a:lnTo>
                          <a:pt x="2334" y="4536"/>
                        </a:lnTo>
                        <a:lnTo>
                          <a:pt x="2324" y="4526"/>
                        </a:lnTo>
                        <a:lnTo>
                          <a:pt x="2310" y="4508"/>
                        </a:lnTo>
                        <a:lnTo>
                          <a:pt x="2306" y="4502"/>
                        </a:lnTo>
                        <a:lnTo>
                          <a:pt x="2304" y="4502"/>
                        </a:lnTo>
                        <a:lnTo>
                          <a:pt x="2300" y="4504"/>
                        </a:lnTo>
                        <a:lnTo>
                          <a:pt x="2296" y="4504"/>
                        </a:lnTo>
                        <a:lnTo>
                          <a:pt x="2292" y="4504"/>
                        </a:lnTo>
                        <a:lnTo>
                          <a:pt x="2286" y="4500"/>
                        </a:lnTo>
                        <a:lnTo>
                          <a:pt x="2276" y="4494"/>
                        </a:lnTo>
                        <a:lnTo>
                          <a:pt x="2272" y="4486"/>
                        </a:lnTo>
                        <a:lnTo>
                          <a:pt x="2270" y="4476"/>
                        </a:lnTo>
                        <a:lnTo>
                          <a:pt x="2264" y="4454"/>
                        </a:lnTo>
                        <a:lnTo>
                          <a:pt x="2262" y="4434"/>
                        </a:lnTo>
                        <a:lnTo>
                          <a:pt x="2260" y="4428"/>
                        </a:lnTo>
                        <a:lnTo>
                          <a:pt x="2258" y="4426"/>
                        </a:lnTo>
                        <a:lnTo>
                          <a:pt x="2254" y="4426"/>
                        </a:lnTo>
                        <a:lnTo>
                          <a:pt x="2252" y="4424"/>
                        </a:lnTo>
                        <a:lnTo>
                          <a:pt x="2248" y="4416"/>
                        </a:lnTo>
                        <a:lnTo>
                          <a:pt x="2244" y="4402"/>
                        </a:lnTo>
                        <a:lnTo>
                          <a:pt x="2244" y="4388"/>
                        </a:lnTo>
                        <a:lnTo>
                          <a:pt x="2242" y="4386"/>
                        </a:lnTo>
                        <a:lnTo>
                          <a:pt x="2240" y="4384"/>
                        </a:lnTo>
                        <a:lnTo>
                          <a:pt x="2230" y="4388"/>
                        </a:lnTo>
                        <a:lnTo>
                          <a:pt x="2226" y="4390"/>
                        </a:lnTo>
                        <a:lnTo>
                          <a:pt x="2222" y="4390"/>
                        </a:lnTo>
                        <a:lnTo>
                          <a:pt x="2220" y="4388"/>
                        </a:lnTo>
                        <a:lnTo>
                          <a:pt x="2220" y="4382"/>
                        </a:lnTo>
                        <a:lnTo>
                          <a:pt x="2218" y="4352"/>
                        </a:lnTo>
                        <a:lnTo>
                          <a:pt x="2218" y="4330"/>
                        </a:lnTo>
                        <a:lnTo>
                          <a:pt x="2220" y="4320"/>
                        </a:lnTo>
                        <a:lnTo>
                          <a:pt x="2224" y="4316"/>
                        </a:lnTo>
                        <a:lnTo>
                          <a:pt x="2226" y="4310"/>
                        </a:lnTo>
                        <a:lnTo>
                          <a:pt x="2228" y="4306"/>
                        </a:lnTo>
                        <a:lnTo>
                          <a:pt x="2232" y="4296"/>
                        </a:lnTo>
                        <a:lnTo>
                          <a:pt x="2234" y="4284"/>
                        </a:lnTo>
                        <a:lnTo>
                          <a:pt x="2236" y="4274"/>
                        </a:lnTo>
                        <a:lnTo>
                          <a:pt x="2242" y="4258"/>
                        </a:lnTo>
                        <a:lnTo>
                          <a:pt x="2248" y="4232"/>
                        </a:lnTo>
                        <a:lnTo>
                          <a:pt x="2252" y="4208"/>
                        </a:lnTo>
                        <a:lnTo>
                          <a:pt x="2252" y="4200"/>
                        </a:lnTo>
                        <a:lnTo>
                          <a:pt x="2252" y="4196"/>
                        </a:lnTo>
                        <a:lnTo>
                          <a:pt x="2248" y="4192"/>
                        </a:lnTo>
                        <a:lnTo>
                          <a:pt x="2248" y="4190"/>
                        </a:lnTo>
                        <a:lnTo>
                          <a:pt x="2248" y="4186"/>
                        </a:lnTo>
                        <a:lnTo>
                          <a:pt x="2250" y="4184"/>
                        </a:lnTo>
                        <a:lnTo>
                          <a:pt x="2252" y="4180"/>
                        </a:lnTo>
                        <a:lnTo>
                          <a:pt x="2256" y="4178"/>
                        </a:lnTo>
                        <a:lnTo>
                          <a:pt x="2272" y="4176"/>
                        </a:lnTo>
                        <a:lnTo>
                          <a:pt x="2278" y="4178"/>
                        </a:lnTo>
                        <a:lnTo>
                          <a:pt x="2282" y="4180"/>
                        </a:lnTo>
                        <a:lnTo>
                          <a:pt x="2286" y="4182"/>
                        </a:lnTo>
                        <a:lnTo>
                          <a:pt x="2286" y="4184"/>
                        </a:lnTo>
                        <a:lnTo>
                          <a:pt x="2284" y="4194"/>
                        </a:lnTo>
                        <a:lnTo>
                          <a:pt x="2282" y="4210"/>
                        </a:lnTo>
                        <a:lnTo>
                          <a:pt x="2282" y="4220"/>
                        </a:lnTo>
                        <a:lnTo>
                          <a:pt x="2284" y="4222"/>
                        </a:lnTo>
                        <a:lnTo>
                          <a:pt x="2286" y="4222"/>
                        </a:lnTo>
                        <a:lnTo>
                          <a:pt x="2292" y="4222"/>
                        </a:lnTo>
                        <a:lnTo>
                          <a:pt x="2296" y="4222"/>
                        </a:lnTo>
                        <a:lnTo>
                          <a:pt x="2300" y="4222"/>
                        </a:lnTo>
                        <a:lnTo>
                          <a:pt x="2304" y="4224"/>
                        </a:lnTo>
                        <a:lnTo>
                          <a:pt x="2306" y="4224"/>
                        </a:lnTo>
                        <a:lnTo>
                          <a:pt x="2310" y="4220"/>
                        </a:lnTo>
                        <a:lnTo>
                          <a:pt x="2316" y="4218"/>
                        </a:lnTo>
                        <a:lnTo>
                          <a:pt x="2318" y="4218"/>
                        </a:lnTo>
                        <a:lnTo>
                          <a:pt x="2322" y="4220"/>
                        </a:lnTo>
                        <a:lnTo>
                          <a:pt x="2330" y="4228"/>
                        </a:lnTo>
                        <a:lnTo>
                          <a:pt x="2336" y="4236"/>
                        </a:lnTo>
                        <a:lnTo>
                          <a:pt x="2342" y="4244"/>
                        </a:lnTo>
                        <a:lnTo>
                          <a:pt x="2346" y="4246"/>
                        </a:lnTo>
                        <a:lnTo>
                          <a:pt x="2350" y="4248"/>
                        </a:lnTo>
                        <a:lnTo>
                          <a:pt x="2354" y="4250"/>
                        </a:lnTo>
                        <a:lnTo>
                          <a:pt x="2356" y="4252"/>
                        </a:lnTo>
                        <a:lnTo>
                          <a:pt x="2360" y="4258"/>
                        </a:lnTo>
                        <a:lnTo>
                          <a:pt x="2362" y="4266"/>
                        </a:lnTo>
                        <a:lnTo>
                          <a:pt x="2364" y="4268"/>
                        </a:lnTo>
                        <a:lnTo>
                          <a:pt x="2368" y="4268"/>
                        </a:lnTo>
                        <a:lnTo>
                          <a:pt x="2362" y="4256"/>
                        </a:lnTo>
                        <a:lnTo>
                          <a:pt x="2362" y="4246"/>
                        </a:lnTo>
                        <a:lnTo>
                          <a:pt x="2362" y="4256"/>
                        </a:lnTo>
                        <a:lnTo>
                          <a:pt x="2368" y="4268"/>
                        </a:lnTo>
                        <a:lnTo>
                          <a:pt x="2374" y="4280"/>
                        </a:lnTo>
                        <a:lnTo>
                          <a:pt x="2376" y="4286"/>
                        </a:lnTo>
                        <a:lnTo>
                          <a:pt x="2374" y="4292"/>
                        </a:lnTo>
                        <a:lnTo>
                          <a:pt x="2374" y="4300"/>
                        </a:lnTo>
                        <a:lnTo>
                          <a:pt x="2376" y="4310"/>
                        </a:lnTo>
                        <a:lnTo>
                          <a:pt x="2378" y="4310"/>
                        </a:lnTo>
                        <a:lnTo>
                          <a:pt x="2380" y="4308"/>
                        </a:lnTo>
                        <a:lnTo>
                          <a:pt x="2386" y="4308"/>
                        </a:lnTo>
                        <a:lnTo>
                          <a:pt x="2388" y="4308"/>
                        </a:lnTo>
                        <a:lnTo>
                          <a:pt x="2388" y="4304"/>
                        </a:lnTo>
                        <a:lnTo>
                          <a:pt x="2388" y="4298"/>
                        </a:lnTo>
                        <a:lnTo>
                          <a:pt x="2388" y="4296"/>
                        </a:lnTo>
                        <a:lnTo>
                          <a:pt x="2390" y="4294"/>
                        </a:lnTo>
                        <a:lnTo>
                          <a:pt x="2392" y="4296"/>
                        </a:lnTo>
                        <a:lnTo>
                          <a:pt x="2396" y="4300"/>
                        </a:lnTo>
                        <a:lnTo>
                          <a:pt x="2398" y="4304"/>
                        </a:lnTo>
                        <a:lnTo>
                          <a:pt x="2398" y="4308"/>
                        </a:lnTo>
                        <a:lnTo>
                          <a:pt x="2394" y="4314"/>
                        </a:lnTo>
                        <a:lnTo>
                          <a:pt x="2390" y="4320"/>
                        </a:lnTo>
                        <a:lnTo>
                          <a:pt x="2390" y="4322"/>
                        </a:lnTo>
                        <a:lnTo>
                          <a:pt x="2392" y="4324"/>
                        </a:lnTo>
                        <a:lnTo>
                          <a:pt x="2396" y="4326"/>
                        </a:lnTo>
                        <a:lnTo>
                          <a:pt x="2398" y="4326"/>
                        </a:lnTo>
                        <a:lnTo>
                          <a:pt x="2402" y="4324"/>
                        </a:lnTo>
                        <a:lnTo>
                          <a:pt x="2404" y="4322"/>
                        </a:lnTo>
                        <a:lnTo>
                          <a:pt x="2406" y="4320"/>
                        </a:lnTo>
                        <a:lnTo>
                          <a:pt x="2406" y="4322"/>
                        </a:lnTo>
                        <a:lnTo>
                          <a:pt x="2412" y="4324"/>
                        </a:lnTo>
                        <a:lnTo>
                          <a:pt x="2416" y="4324"/>
                        </a:lnTo>
                        <a:lnTo>
                          <a:pt x="2422" y="4326"/>
                        </a:lnTo>
                        <a:lnTo>
                          <a:pt x="2424" y="4328"/>
                        </a:lnTo>
                        <a:lnTo>
                          <a:pt x="2428" y="4334"/>
                        </a:lnTo>
                        <a:lnTo>
                          <a:pt x="2430" y="4340"/>
                        </a:lnTo>
                        <a:lnTo>
                          <a:pt x="2434" y="4344"/>
                        </a:lnTo>
                        <a:lnTo>
                          <a:pt x="2436" y="4344"/>
                        </a:lnTo>
                        <a:lnTo>
                          <a:pt x="2438" y="4344"/>
                        </a:lnTo>
                        <a:lnTo>
                          <a:pt x="2444" y="4342"/>
                        </a:lnTo>
                        <a:lnTo>
                          <a:pt x="2446" y="4342"/>
                        </a:lnTo>
                        <a:lnTo>
                          <a:pt x="2450" y="4346"/>
                        </a:lnTo>
                        <a:lnTo>
                          <a:pt x="2452" y="4350"/>
                        </a:lnTo>
                        <a:lnTo>
                          <a:pt x="2452" y="4352"/>
                        </a:lnTo>
                        <a:lnTo>
                          <a:pt x="2448" y="4360"/>
                        </a:lnTo>
                        <a:lnTo>
                          <a:pt x="2444" y="4370"/>
                        </a:lnTo>
                        <a:lnTo>
                          <a:pt x="2442" y="4378"/>
                        </a:lnTo>
                        <a:lnTo>
                          <a:pt x="2440" y="4388"/>
                        </a:lnTo>
                        <a:lnTo>
                          <a:pt x="2440" y="4410"/>
                        </a:lnTo>
                        <a:lnTo>
                          <a:pt x="2442" y="4422"/>
                        </a:lnTo>
                        <a:lnTo>
                          <a:pt x="2444" y="4424"/>
                        </a:lnTo>
                        <a:lnTo>
                          <a:pt x="2446" y="4424"/>
                        </a:lnTo>
                        <a:lnTo>
                          <a:pt x="2450" y="4422"/>
                        </a:lnTo>
                        <a:lnTo>
                          <a:pt x="2456" y="4416"/>
                        </a:lnTo>
                        <a:lnTo>
                          <a:pt x="2478" y="4396"/>
                        </a:lnTo>
                        <a:lnTo>
                          <a:pt x="2488" y="4388"/>
                        </a:lnTo>
                        <a:lnTo>
                          <a:pt x="2496" y="4384"/>
                        </a:lnTo>
                        <a:lnTo>
                          <a:pt x="2500" y="4382"/>
                        </a:lnTo>
                        <a:lnTo>
                          <a:pt x="2502" y="4380"/>
                        </a:lnTo>
                        <a:lnTo>
                          <a:pt x="2502" y="4376"/>
                        </a:lnTo>
                        <a:lnTo>
                          <a:pt x="2502" y="4374"/>
                        </a:lnTo>
                        <a:lnTo>
                          <a:pt x="2508" y="4372"/>
                        </a:lnTo>
                        <a:lnTo>
                          <a:pt x="2512" y="4370"/>
                        </a:lnTo>
                        <a:lnTo>
                          <a:pt x="2516" y="4364"/>
                        </a:lnTo>
                        <a:lnTo>
                          <a:pt x="2520" y="4346"/>
                        </a:lnTo>
                        <a:lnTo>
                          <a:pt x="2524" y="4328"/>
                        </a:lnTo>
                        <a:lnTo>
                          <a:pt x="2526" y="4324"/>
                        </a:lnTo>
                        <a:lnTo>
                          <a:pt x="2526" y="4322"/>
                        </a:lnTo>
                        <a:lnTo>
                          <a:pt x="2528" y="4324"/>
                        </a:lnTo>
                        <a:lnTo>
                          <a:pt x="2534" y="4328"/>
                        </a:lnTo>
                        <a:lnTo>
                          <a:pt x="2536" y="4330"/>
                        </a:lnTo>
                        <a:lnTo>
                          <a:pt x="2538" y="4332"/>
                        </a:lnTo>
                        <a:lnTo>
                          <a:pt x="2544" y="4332"/>
                        </a:lnTo>
                        <a:lnTo>
                          <a:pt x="2548" y="4330"/>
                        </a:lnTo>
                        <a:lnTo>
                          <a:pt x="2556" y="4326"/>
                        </a:lnTo>
                        <a:lnTo>
                          <a:pt x="2566" y="4318"/>
                        </a:lnTo>
                        <a:lnTo>
                          <a:pt x="2576" y="4310"/>
                        </a:lnTo>
                        <a:lnTo>
                          <a:pt x="2584" y="4304"/>
                        </a:lnTo>
                        <a:lnTo>
                          <a:pt x="2598" y="4296"/>
                        </a:lnTo>
                        <a:lnTo>
                          <a:pt x="2604" y="4292"/>
                        </a:lnTo>
                        <a:lnTo>
                          <a:pt x="2610" y="4286"/>
                        </a:lnTo>
                        <a:lnTo>
                          <a:pt x="2614" y="4280"/>
                        </a:lnTo>
                        <a:lnTo>
                          <a:pt x="2618" y="4272"/>
                        </a:lnTo>
                        <a:lnTo>
                          <a:pt x="2622" y="4252"/>
                        </a:lnTo>
                        <a:lnTo>
                          <a:pt x="2622" y="4238"/>
                        </a:lnTo>
                        <a:lnTo>
                          <a:pt x="2624" y="4228"/>
                        </a:lnTo>
                        <a:lnTo>
                          <a:pt x="2624" y="4224"/>
                        </a:lnTo>
                        <a:lnTo>
                          <a:pt x="2626" y="4222"/>
                        </a:lnTo>
                        <a:lnTo>
                          <a:pt x="2628" y="4222"/>
                        </a:lnTo>
                        <a:lnTo>
                          <a:pt x="2630" y="4220"/>
                        </a:lnTo>
                        <a:lnTo>
                          <a:pt x="2630" y="4214"/>
                        </a:lnTo>
                        <a:lnTo>
                          <a:pt x="2628" y="4206"/>
                        </a:lnTo>
                        <a:lnTo>
                          <a:pt x="2624" y="4198"/>
                        </a:lnTo>
                        <a:lnTo>
                          <a:pt x="2622" y="4194"/>
                        </a:lnTo>
                        <a:lnTo>
                          <a:pt x="2622" y="4190"/>
                        </a:lnTo>
                        <a:lnTo>
                          <a:pt x="2624" y="4174"/>
                        </a:lnTo>
                        <a:lnTo>
                          <a:pt x="2624" y="4152"/>
                        </a:lnTo>
                        <a:lnTo>
                          <a:pt x="2622" y="4138"/>
                        </a:lnTo>
                        <a:lnTo>
                          <a:pt x="2616" y="4122"/>
                        </a:lnTo>
                        <a:lnTo>
                          <a:pt x="2606" y="4096"/>
                        </a:lnTo>
                        <a:lnTo>
                          <a:pt x="2598" y="4080"/>
                        </a:lnTo>
                        <a:lnTo>
                          <a:pt x="2590" y="4068"/>
                        </a:lnTo>
                        <a:lnTo>
                          <a:pt x="2584" y="4056"/>
                        </a:lnTo>
                        <a:lnTo>
                          <a:pt x="2580" y="4046"/>
                        </a:lnTo>
                        <a:lnTo>
                          <a:pt x="2572" y="4042"/>
                        </a:lnTo>
                        <a:lnTo>
                          <a:pt x="2562" y="4034"/>
                        </a:lnTo>
                        <a:lnTo>
                          <a:pt x="2548" y="4020"/>
                        </a:lnTo>
                        <a:lnTo>
                          <a:pt x="2534" y="4002"/>
                        </a:lnTo>
                        <a:lnTo>
                          <a:pt x="2522" y="3986"/>
                        </a:lnTo>
                        <a:lnTo>
                          <a:pt x="2514" y="3972"/>
                        </a:lnTo>
                        <a:lnTo>
                          <a:pt x="2510" y="3966"/>
                        </a:lnTo>
                        <a:lnTo>
                          <a:pt x="2510" y="3960"/>
                        </a:lnTo>
                        <a:lnTo>
                          <a:pt x="2508" y="3954"/>
                        </a:lnTo>
                        <a:lnTo>
                          <a:pt x="2506" y="3950"/>
                        </a:lnTo>
                        <a:lnTo>
                          <a:pt x="2500" y="3946"/>
                        </a:lnTo>
                        <a:lnTo>
                          <a:pt x="2492" y="3940"/>
                        </a:lnTo>
                        <a:lnTo>
                          <a:pt x="2486" y="3934"/>
                        </a:lnTo>
                        <a:lnTo>
                          <a:pt x="2482" y="3926"/>
                        </a:lnTo>
                        <a:lnTo>
                          <a:pt x="2478" y="3916"/>
                        </a:lnTo>
                        <a:lnTo>
                          <a:pt x="2478" y="3904"/>
                        </a:lnTo>
                        <a:lnTo>
                          <a:pt x="2480" y="3894"/>
                        </a:lnTo>
                        <a:lnTo>
                          <a:pt x="2482" y="3884"/>
                        </a:lnTo>
                        <a:lnTo>
                          <a:pt x="2486" y="3874"/>
                        </a:lnTo>
                        <a:lnTo>
                          <a:pt x="2492" y="3864"/>
                        </a:lnTo>
                        <a:lnTo>
                          <a:pt x="2498" y="3856"/>
                        </a:lnTo>
                        <a:lnTo>
                          <a:pt x="2506" y="3848"/>
                        </a:lnTo>
                        <a:lnTo>
                          <a:pt x="2512" y="3842"/>
                        </a:lnTo>
                        <a:lnTo>
                          <a:pt x="2516" y="3836"/>
                        </a:lnTo>
                        <a:lnTo>
                          <a:pt x="2518" y="3826"/>
                        </a:lnTo>
                        <a:lnTo>
                          <a:pt x="2520" y="3816"/>
                        </a:lnTo>
                        <a:lnTo>
                          <a:pt x="2522" y="3812"/>
                        </a:lnTo>
                        <a:lnTo>
                          <a:pt x="2526" y="3808"/>
                        </a:lnTo>
                        <a:lnTo>
                          <a:pt x="2532" y="3806"/>
                        </a:lnTo>
                        <a:lnTo>
                          <a:pt x="2534" y="3806"/>
                        </a:lnTo>
                        <a:lnTo>
                          <a:pt x="2536" y="3808"/>
                        </a:lnTo>
                        <a:lnTo>
                          <a:pt x="2540" y="3808"/>
                        </a:lnTo>
                        <a:lnTo>
                          <a:pt x="2544" y="3804"/>
                        </a:lnTo>
                        <a:lnTo>
                          <a:pt x="2546" y="3800"/>
                        </a:lnTo>
                        <a:lnTo>
                          <a:pt x="2548" y="3794"/>
                        </a:lnTo>
                        <a:lnTo>
                          <a:pt x="2554" y="3790"/>
                        </a:lnTo>
                        <a:lnTo>
                          <a:pt x="2562" y="3784"/>
                        </a:lnTo>
                        <a:lnTo>
                          <a:pt x="2568" y="3782"/>
                        </a:lnTo>
                        <a:lnTo>
                          <a:pt x="2572" y="3782"/>
                        </a:lnTo>
                        <a:lnTo>
                          <a:pt x="2574" y="3778"/>
                        </a:lnTo>
                        <a:lnTo>
                          <a:pt x="2576" y="3780"/>
                        </a:lnTo>
                        <a:lnTo>
                          <a:pt x="2578" y="3780"/>
                        </a:lnTo>
                        <a:lnTo>
                          <a:pt x="2582" y="3780"/>
                        </a:lnTo>
                        <a:lnTo>
                          <a:pt x="2584" y="3776"/>
                        </a:lnTo>
                        <a:lnTo>
                          <a:pt x="2584" y="3774"/>
                        </a:lnTo>
                        <a:lnTo>
                          <a:pt x="2586" y="3776"/>
                        </a:lnTo>
                        <a:lnTo>
                          <a:pt x="2590" y="3778"/>
                        </a:lnTo>
                        <a:lnTo>
                          <a:pt x="2592" y="3778"/>
                        </a:lnTo>
                        <a:lnTo>
                          <a:pt x="2594" y="3774"/>
                        </a:lnTo>
                        <a:lnTo>
                          <a:pt x="2592" y="3772"/>
                        </a:lnTo>
                        <a:lnTo>
                          <a:pt x="2592" y="3768"/>
                        </a:lnTo>
                        <a:lnTo>
                          <a:pt x="2592" y="3762"/>
                        </a:lnTo>
                        <a:lnTo>
                          <a:pt x="2592" y="3760"/>
                        </a:lnTo>
                        <a:lnTo>
                          <a:pt x="2594" y="3762"/>
                        </a:lnTo>
                        <a:lnTo>
                          <a:pt x="2596" y="3766"/>
                        </a:lnTo>
                        <a:lnTo>
                          <a:pt x="2602" y="3772"/>
                        </a:lnTo>
                        <a:lnTo>
                          <a:pt x="2604" y="3774"/>
                        </a:lnTo>
                        <a:lnTo>
                          <a:pt x="2610" y="3776"/>
                        </a:lnTo>
                        <a:lnTo>
                          <a:pt x="2614" y="3776"/>
                        </a:lnTo>
                        <a:lnTo>
                          <a:pt x="2616" y="3778"/>
                        </a:lnTo>
                        <a:lnTo>
                          <a:pt x="2614" y="3782"/>
                        </a:lnTo>
                        <a:lnTo>
                          <a:pt x="2614" y="3784"/>
                        </a:lnTo>
                        <a:lnTo>
                          <a:pt x="2616" y="3786"/>
                        </a:lnTo>
                        <a:lnTo>
                          <a:pt x="2620" y="3786"/>
                        </a:lnTo>
                        <a:lnTo>
                          <a:pt x="2630" y="3784"/>
                        </a:lnTo>
                        <a:lnTo>
                          <a:pt x="2632" y="3782"/>
                        </a:lnTo>
                        <a:lnTo>
                          <a:pt x="2634" y="3778"/>
                        </a:lnTo>
                        <a:lnTo>
                          <a:pt x="2632" y="3772"/>
                        </a:lnTo>
                        <a:lnTo>
                          <a:pt x="2634" y="3772"/>
                        </a:lnTo>
                        <a:lnTo>
                          <a:pt x="2636" y="3778"/>
                        </a:lnTo>
                        <a:lnTo>
                          <a:pt x="2640" y="3782"/>
                        </a:lnTo>
                        <a:lnTo>
                          <a:pt x="2642" y="3782"/>
                        </a:lnTo>
                        <a:lnTo>
                          <a:pt x="2644" y="3782"/>
                        </a:lnTo>
                        <a:lnTo>
                          <a:pt x="2648" y="3784"/>
                        </a:lnTo>
                        <a:lnTo>
                          <a:pt x="2648" y="3786"/>
                        </a:lnTo>
                        <a:lnTo>
                          <a:pt x="2646" y="3788"/>
                        </a:lnTo>
                        <a:lnTo>
                          <a:pt x="2642" y="3794"/>
                        </a:lnTo>
                        <a:lnTo>
                          <a:pt x="2640" y="3802"/>
                        </a:lnTo>
                        <a:lnTo>
                          <a:pt x="2638" y="3810"/>
                        </a:lnTo>
                        <a:lnTo>
                          <a:pt x="2640" y="3816"/>
                        </a:lnTo>
                        <a:lnTo>
                          <a:pt x="2642" y="3818"/>
                        </a:lnTo>
                        <a:lnTo>
                          <a:pt x="2642" y="3820"/>
                        </a:lnTo>
                        <a:lnTo>
                          <a:pt x="2642" y="3824"/>
                        </a:lnTo>
                        <a:lnTo>
                          <a:pt x="2644" y="3828"/>
                        </a:lnTo>
                        <a:lnTo>
                          <a:pt x="2646" y="3832"/>
                        </a:lnTo>
                        <a:lnTo>
                          <a:pt x="2648" y="3836"/>
                        </a:lnTo>
                        <a:lnTo>
                          <a:pt x="2648" y="3840"/>
                        </a:lnTo>
                        <a:lnTo>
                          <a:pt x="2648" y="3842"/>
                        </a:lnTo>
                        <a:lnTo>
                          <a:pt x="2652" y="3844"/>
                        </a:lnTo>
                        <a:lnTo>
                          <a:pt x="2664" y="3842"/>
                        </a:lnTo>
                        <a:lnTo>
                          <a:pt x="2672" y="3838"/>
                        </a:lnTo>
                        <a:lnTo>
                          <a:pt x="2674" y="3836"/>
                        </a:lnTo>
                        <a:lnTo>
                          <a:pt x="2674" y="3834"/>
                        </a:lnTo>
                        <a:lnTo>
                          <a:pt x="2670" y="3828"/>
                        </a:lnTo>
                        <a:lnTo>
                          <a:pt x="2668" y="3820"/>
                        </a:lnTo>
                        <a:lnTo>
                          <a:pt x="2666" y="3814"/>
                        </a:lnTo>
                        <a:lnTo>
                          <a:pt x="2662" y="3812"/>
                        </a:lnTo>
                        <a:lnTo>
                          <a:pt x="2660" y="3812"/>
                        </a:lnTo>
                        <a:lnTo>
                          <a:pt x="2658" y="3810"/>
                        </a:lnTo>
                        <a:lnTo>
                          <a:pt x="2660" y="3804"/>
                        </a:lnTo>
                        <a:lnTo>
                          <a:pt x="2666" y="3800"/>
                        </a:lnTo>
                        <a:lnTo>
                          <a:pt x="2684" y="3788"/>
                        </a:lnTo>
                        <a:lnTo>
                          <a:pt x="2692" y="3784"/>
                        </a:lnTo>
                        <a:lnTo>
                          <a:pt x="2698" y="3782"/>
                        </a:lnTo>
                        <a:lnTo>
                          <a:pt x="2704" y="3784"/>
                        </a:lnTo>
                        <a:lnTo>
                          <a:pt x="2716" y="3780"/>
                        </a:lnTo>
                        <a:lnTo>
                          <a:pt x="2722" y="3778"/>
                        </a:lnTo>
                        <a:lnTo>
                          <a:pt x="2726" y="3774"/>
                        </a:lnTo>
                        <a:lnTo>
                          <a:pt x="2730" y="3768"/>
                        </a:lnTo>
                        <a:lnTo>
                          <a:pt x="2730" y="3764"/>
                        </a:lnTo>
                        <a:lnTo>
                          <a:pt x="2736" y="3766"/>
                        </a:lnTo>
                        <a:lnTo>
                          <a:pt x="2740" y="3768"/>
                        </a:lnTo>
                        <a:lnTo>
                          <a:pt x="2742" y="3772"/>
                        </a:lnTo>
                        <a:lnTo>
                          <a:pt x="2746" y="3768"/>
                        </a:lnTo>
                        <a:lnTo>
                          <a:pt x="2750" y="3764"/>
                        </a:lnTo>
                        <a:lnTo>
                          <a:pt x="2752" y="3766"/>
                        </a:lnTo>
                        <a:lnTo>
                          <a:pt x="2754" y="3768"/>
                        </a:lnTo>
                        <a:lnTo>
                          <a:pt x="2758" y="3764"/>
                        </a:lnTo>
                        <a:lnTo>
                          <a:pt x="2762" y="3760"/>
                        </a:lnTo>
                        <a:lnTo>
                          <a:pt x="2764" y="3760"/>
                        </a:lnTo>
                        <a:lnTo>
                          <a:pt x="2768" y="3760"/>
                        </a:lnTo>
                        <a:lnTo>
                          <a:pt x="2772" y="3762"/>
                        </a:lnTo>
                        <a:lnTo>
                          <a:pt x="2774" y="3760"/>
                        </a:lnTo>
                        <a:lnTo>
                          <a:pt x="2774" y="3756"/>
                        </a:lnTo>
                        <a:lnTo>
                          <a:pt x="2776" y="3750"/>
                        </a:lnTo>
                        <a:lnTo>
                          <a:pt x="2778" y="3752"/>
                        </a:lnTo>
                        <a:lnTo>
                          <a:pt x="2780" y="3754"/>
                        </a:lnTo>
                        <a:lnTo>
                          <a:pt x="2782" y="3754"/>
                        </a:lnTo>
                        <a:lnTo>
                          <a:pt x="2784" y="3752"/>
                        </a:lnTo>
                        <a:lnTo>
                          <a:pt x="2788" y="3748"/>
                        </a:lnTo>
                        <a:lnTo>
                          <a:pt x="2790" y="3748"/>
                        </a:lnTo>
                        <a:lnTo>
                          <a:pt x="2792" y="3748"/>
                        </a:lnTo>
                        <a:lnTo>
                          <a:pt x="2796" y="3744"/>
                        </a:lnTo>
                        <a:lnTo>
                          <a:pt x="2798" y="3740"/>
                        </a:lnTo>
                        <a:lnTo>
                          <a:pt x="2798" y="3736"/>
                        </a:lnTo>
                        <a:lnTo>
                          <a:pt x="2794" y="3724"/>
                        </a:lnTo>
                        <a:lnTo>
                          <a:pt x="2792" y="3714"/>
                        </a:lnTo>
                        <a:lnTo>
                          <a:pt x="2790" y="3712"/>
                        </a:lnTo>
                        <a:lnTo>
                          <a:pt x="2792" y="3708"/>
                        </a:lnTo>
                        <a:lnTo>
                          <a:pt x="2794" y="3708"/>
                        </a:lnTo>
                        <a:lnTo>
                          <a:pt x="2796" y="3710"/>
                        </a:lnTo>
                        <a:lnTo>
                          <a:pt x="2804" y="3720"/>
                        </a:lnTo>
                        <a:lnTo>
                          <a:pt x="2808" y="3726"/>
                        </a:lnTo>
                        <a:lnTo>
                          <a:pt x="2812" y="3730"/>
                        </a:lnTo>
                        <a:lnTo>
                          <a:pt x="2810" y="3734"/>
                        </a:lnTo>
                        <a:lnTo>
                          <a:pt x="2810" y="3738"/>
                        </a:lnTo>
                        <a:lnTo>
                          <a:pt x="2812" y="3738"/>
                        </a:lnTo>
                        <a:lnTo>
                          <a:pt x="2818" y="3740"/>
                        </a:lnTo>
                        <a:lnTo>
                          <a:pt x="2820" y="3742"/>
                        </a:lnTo>
                        <a:lnTo>
                          <a:pt x="2824" y="3742"/>
                        </a:lnTo>
                        <a:lnTo>
                          <a:pt x="2826" y="3740"/>
                        </a:lnTo>
                        <a:lnTo>
                          <a:pt x="2828" y="3736"/>
                        </a:lnTo>
                        <a:lnTo>
                          <a:pt x="2828" y="3734"/>
                        </a:lnTo>
                        <a:lnTo>
                          <a:pt x="2826" y="3730"/>
                        </a:lnTo>
                        <a:lnTo>
                          <a:pt x="2826" y="3726"/>
                        </a:lnTo>
                        <a:lnTo>
                          <a:pt x="2826" y="3724"/>
                        </a:lnTo>
                        <a:lnTo>
                          <a:pt x="2828" y="3724"/>
                        </a:lnTo>
                        <a:lnTo>
                          <a:pt x="2830" y="3728"/>
                        </a:lnTo>
                        <a:lnTo>
                          <a:pt x="2834" y="3730"/>
                        </a:lnTo>
                        <a:lnTo>
                          <a:pt x="2836" y="3732"/>
                        </a:lnTo>
                        <a:lnTo>
                          <a:pt x="2838" y="3730"/>
                        </a:lnTo>
                        <a:lnTo>
                          <a:pt x="2840" y="3728"/>
                        </a:lnTo>
                        <a:lnTo>
                          <a:pt x="2838" y="3724"/>
                        </a:lnTo>
                        <a:lnTo>
                          <a:pt x="2836" y="3720"/>
                        </a:lnTo>
                        <a:lnTo>
                          <a:pt x="2838" y="3718"/>
                        </a:lnTo>
                        <a:lnTo>
                          <a:pt x="2840" y="3716"/>
                        </a:lnTo>
                        <a:lnTo>
                          <a:pt x="2842" y="3716"/>
                        </a:lnTo>
                        <a:lnTo>
                          <a:pt x="2844" y="3718"/>
                        </a:lnTo>
                        <a:lnTo>
                          <a:pt x="2846" y="3724"/>
                        </a:lnTo>
                        <a:lnTo>
                          <a:pt x="2846" y="3726"/>
                        </a:lnTo>
                        <a:lnTo>
                          <a:pt x="2848" y="3728"/>
                        </a:lnTo>
                        <a:lnTo>
                          <a:pt x="2850" y="3728"/>
                        </a:lnTo>
                        <a:lnTo>
                          <a:pt x="2854" y="3724"/>
                        </a:lnTo>
                        <a:lnTo>
                          <a:pt x="2860" y="3718"/>
                        </a:lnTo>
                        <a:lnTo>
                          <a:pt x="2864" y="3716"/>
                        </a:lnTo>
                        <a:lnTo>
                          <a:pt x="2874" y="3722"/>
                        </a:lnTo>
                        <a:lnTo>
                          <a:pt x="2876" y="3722"/>
                        </a:lnTo>
                        <a:lnTo>
                          <a:pt x="2878" y="3722"/>
                        </a:lnTo>
                        <a:lnTo>
                          <a:pt x="2878" y="3718"/>
                        </a:lnTo>
                        <a:lnTo>
                          <a:pt x="2878" y="3714"/>
                        </a:lnTo>
                        <a:lnTo>
                          <a:pt x="2878" y="3712"/>
                        </a:lnTo>
                        <a:lnTo>
                          <a:pt x="2880" y="3712"/>
                        </a:lnTo>
                        <a:lnTo>
                          <a:pt x="2882" y="3712"/>
                        </a:lnTo>
                        <a:lnTo>
                          <a:pt x="2884" y="3716"/>
                        </a:lnTo>
                        <a:lnTo>
                          <a:pt x="2886" y="3718"/>
                        </a:lnTo>
                        <a:lnTo>
                          <a:pt x="2894" y="3716"/>
                        </a:lnTo>
                        <a:lnTo>
                          <a:pt x="2902" y="3712"/>
                        </a:lnTo>
                        <a:lnTo>
                          <a:pt x="2910" y="3710"/>
                        </a:lnTo>
                        <a:lnTo>
                          <a:pt x="2914" y="3706"/>
                        </a:lnTo>
                        <a:lnTo>
                          <a:pt x="2916" y="3702"/>
                        </a:lnTo>
                        <a:lnTo>
                          <a:pt x="2918" y="3698"/>
                        </a:lnTo>
                        <a:lnTo>
                          <a:pt x="2918" y="3696"/>
                        </a:lnTo>
                        <a:lnTo>
                          <a:pt x="2922" y="3694"/>
                        </a:lnTo>
                        <a:lnTo>
                          <a:pt x="2926" y="3692"/>
                        </a:lnTo>
                        <a:lnTo>
                          <a:pt x="2924" y="3690"/>
                        </a:lnTo>
                        <a:lnTo>
                          <a:pt x="2922" y="3688"/>
                        </a:lnTo>
                        <a:lnTo>
                          <a:pt x="2924" y="3686"/>
                        </a:lnTo>
                        <a:lnTo>
                          <a:pt x="2926" y="3684"/>
                        </a:lnTo>
                        <a:lnTo>
                          <a:pt x="2930" y="3678"/>
                        </a:lnTo>
                        <a:lnTo>
                          <a:pt x="2932" y="3674"/>
                        </a:lnTo>
                        <a:lnTo>
                          <a:pt x="2936" y="3674"/>
                        </a:lnTo>
                        <a:lnTo>
                          <a:pt x="2940" y="3674"/>
                        </a:lnTo>
                        <a:lnTo>
                          <a:pt x="2944" y="3672"/>
                        </a:lnTo>
                        <a:lnTo>
                          <a:pt x="2948" y="3668"/>
                        </a:lnTo>
                        <a:lnTo>
                          <a:pt x="2954" y="3662"/>
                        </a:lnTo>
                        <a:lnTo>
                          <a:pt x="2956" y="3662"/>
                        </a:lnTo>
                        <a:lnTo>
                          <a:pt x="2956" y="3664"/>
                        </a:lnTo>
                        <a:lnTo>
                          <a:pt x="2958" y="3666"/>
                        </a:lnTo>
                        <a:lnTo>
                          <a:pt x="2960" y="3662"/>
                        </a:lnTo>
                        <a:lnTo>
                          <a:pt x="2974" y="3648"/>
                        </a:lnTo>
                        <a:lnTo>
                          <a:pt x="2980" y="3642"/>
                        </a:lnTo>
                        <a:lnTo>
                          <a:pt x="2980" y="3638"/>
                        </a:lnTo>
                        <a:lnTo>
                          <a:pt x="2978" y="3636"/>
                        </a:lnTo>
                        <a:lnTo>
                          <a:pt x="2976" y="3632"/>
                        </a:lnTo>
                        <a:lnTo>
                          <a:pt x="2978" y="3626"/>
                        </a:lnTo>
                        <a:lnTo>
                          <a:pt x="2980" y="3624"/>
                        </a:lnTo>
                        <a:lnTo>
                          <a:pt x="2982" y="3624"/>
                        </a:lnTo>
                        <a:lnTo>
                          <a:pt x="2984" y="3626"/>
                        </a:lnTo>
                        <a:lnTo>
                          <a:pt x="2986" y="3628"/>
                        </a:lnTo>
                        <a:lnTo>
                          <a:pt x="2988" y="3626"/>
                        </a:lnTo>
                        <a:lnTo>
                          <a:pt x="2990" y="3626"/>
                        </a:lnTo>
                        <a:lnTo>
                          <a:pt x="2994" y="3628"/>
                        </a:lnTo>
                        <a:lnTo>
                          <a:pt x="2998" y="3630"/>
                        </a:lnTo>
                        <a:lnTo>
                          <a:pt x="3000" y="3624"/>
                        </a:lnTo>
                        <a:lnTo>
                          <a:pt x="3004" y="3616"/>
                        </a:lnTo>
                        <a:lnTo>
                          <a:pt x="3008" y="3614"/>
                        </a:lnTo>
                        <a:lnTo>
                          <a:pt x="3012" y="3610"/>
                        </a:lnTo>
                        <a:lnTo>
                          <a:pt x="3016" y="3608"/>
                        </a:lnTo>
                        <a:lnTo>
                          <a:pt x="3016" y="3606"/>
                        </a:lnTo>
                        <a:lnTo>
                          <a:pt x="3012" y="3602"/>
                        </a:lnTo>
                        <a:lnTo>
                          <a:pt x="3010" y="3598"/>
                        </a:lnTo>
                        <a:lnTo>
                          <a:pt x="3010" y="3594"/>
                        </a:lnTo>
                        <a:lnTo>
                          <a:pt x="3012" y="3590"/>
                        </a:lnTo>
                        <a:lnTo>
                          <a:pt x="3014" y="3594"/>
                        </a:lnTo>
                        <a:lnTo>
                          <a:pt x="3018" y="3596"/>
                        </a:lnTo>
                        <a:lnTo>
                          <a:pt x="3022" y="3596"/>
                        </a:lnTo>
                        <a:lnTo>
                          <a:pt x="3026" y="3594"/>
                        </a:lnTo>
                        <a:lnTo>
                          <a:pt x="3030" y="3590"/>
                        </a:lnTo>
                        <a:lnTo>
                          <a:pt x="3030" y="3588"/>
                        </a:lnTo>
                        <a:lnTo>
                          <a:pt x="3028" y="3588"/>
                        </a:lnTo>
                        <a:lnTo>
                          <a:pt x="3024" y="3588"/>
                        </a:lnTo>
                        <a:lnTo>
                          <a:pt x="3020" y="3586"/>
                        </a:lnTo>
                        <a:lnTo>
                          <a:pt x="3020" y="3582"/>
                        </a:lnTo>
                        <a:lnTo>
                          <a:pt x="3022" y="3578"/>
                        </a:lnTo>
                        <a:lnTo>
                          <a:pt x="3024" y="3576"/>
                        </a:lnTo>
                        <a:lnTo>
                          <a:pt x="3026" y="3576"/>
                        </a:lnTo>
                        <a:lnTo>
                          <a:pt x="3030" y="3578"/>
                        </a:lnTo>
                        <a:lnTo>
                          <a:pt x="3032" y="3580"/>
                        </a:lnTo>
                        <a:lnTo>
                          <a:pt x="3038" y="3586"/>
                        </a:lnTo>
                        <a:lnTo>
                          <a:pt x="3040" y="3586"/>
                        </a:lnTo>
                        <a:lnTo>
                          <a:pt x="3042" y="3582"/>
                        </a:lnTo>
                        <a:lnTo>
                          <a:pt x="3038" y="3576"/>
                        </a:lnTo>
                        <a:lnTo>
                          <a:pt x="3036" y="3572"/>
                        </a:lnTo>
                        <a:lnTo>
                          <a:pt x="3038" y="3568"/>
                        </a:lnTo>
                        <a:lnTo>
                          <a:pt x="3042" y="3558"/>
                        </a:lnTo>
                        <a:lnTo>
                          <a:pt x="3044" y="3552"/>
                        </a:lnTo>
                        <a:lnTo>
                          <a:pt x="3040" y="3552"/>
                        </a:lnTo>
                        <a:lnTo>
                          <a:pt x="3038" y="3552"/>
                        </a:lnTo>
                        <a:lnTo>
                          <a:pt x="3036" y="3550"/>
                        </a:lnTo>
                        <a:lnTo>
                          <a:pt x="3038" y="3546"/>
                        </a:lnTo>
                        <a:lnTo>
                          <a:pt x="3042" y="3540"/>
                        </a:lnTo>
                        <a:lnTo>
                          <a:pt x="3048" y="3536"/>
                        </a:lnTo>
                        <a:lnTo>
                          <a:pt x="3052" y="3534"/>
                        </a:lnTo>
                        <a:lnTo>
                          <a:pt x="3052" y="3532"/>
                        </a:lnTo>
                        <a:lnTo>
                          <a:pt x="3050" y="3532"/>
                        </a:lnTo>
                        <a:lnTo>
                          <a:pt x="3046" y="3526"/>
                        </a:lnTo>
                        <a:lnTo>
                          <a:pt x="3042" y="3522"/>
                        </a:lnTo>
                        <a:lnTo>
                          <a:pt x="3040" y="3518"/>
                        </a:lnTo>
                        <a:lnTo>
                          <a:pt x="3038" y="3518"/>
                        </a:lnTo>
                        <a:lnTo>
                          <a:pt x="3042" y="3516"/>
                        </a:lnTo>
                        <a:lnTo>
                          <a:pt x="3046" y="3514"/>
                        </a:lnTo>
                        <a:lnTo>
                          <a:pt x="3046" y="3516"/>
                        </a:lnTo>
                        <a:lnTo>
                          <a:pt x="3048" y="3520"/>
                        </a:lnTo>
                        <a:lnTo>
                          <a:pt x="3050" y="3524"/>
                        </a:lnTo>
                        <a:lnTo>
                          <a:pt x="3054" y="3524"/>
                        </a:lnTo>
                        <a:lnTo>
                          <a:pt x="3058" y="3522"/>
                        </a:lnTo>
                        <a:lnTo>
                          <a:pt x="3060" y="3520"/>
                        </a:lnTo>
                        <a:lnTo>
                          <a:pt x="3062" y="3518"/>
                        </a:lnTo>
                        <a:lnTo>
                          <a:pt x="3062" y="3512"/>
                        </a:lnTo>
                        <a:lnTo>
                          <a:pt x="3060" y="3510"/>
                        </a:lnTo>
                        <a:lnTo>
                          <a:pt x="3060" y="3508"/>
                        </a:lnTo>
                        <a:lnTo>
                          <a:pt x="3062" y="3506"/>
                        </a:lnTo>
                        <a:lnTo>
                          <a:pt x="3068" y="3502"/>
                        </a:lnTo>
                        <a:lnTo>
                          <a:pt x="3074" y="3492"/>
                        </a:lnTo>
                        <a:lnTo>
                          <a:pt x="3080" y="3482"/>
                        </a:lnTo>
                        <a:lnTo>
                          <a:pt x="3080" y="3478"/>
                        </a:lnTo>
                        <a:lnTo>
                          <a:pt x="3080" y="3474"/>
                        </a:lnTo>
                        <a:lnTo>
                          <a:pt x="3080" y="3470"/>
                        </a:lnTo>
                        <a:lnTo>
                          <a:pt x="3080" y="3468"/>
                        </a:lnTo>
                        <a:lnTo>
                          <a:pt x="3084" y="3462"/>
                        </a:lnTo>
                        <a:lnTo>
                          <a:pt x="3090" y="3454"/>
                        </a:lnTo>
                        <a:lnTo>
                          <a:pt x="3098" y="3440"/>
                        </a:lnTo>
                        <a:lnTo>
                          <a:pt x="3100" y="3436"/>
                        </a:lnTo>
                        <a:lnTo>
                          <a:pt x="3102" y="3432"/>
                        </a:lnTo>
                        <a:lnTo>
                          <a:pt x="3104" y="3434"/>
                        </a:lnTo>
                        <a:lnTo>
                          <a:pt x="3106" y="3436"/>
                        </a:lnTo>
                        <a:lnTo>
                          <a:pt x="3108" y="3440"/>
                        </a:lnTo>
                        <a:lnTo>
                          <a:pt x="3110" y="3440"/>
                        </a:lnTo>
                        <a:lnTo>
                          <a:pt x="3112" y="3440"/>
                        </a:lnTo>
                        <a:lnTo>
                          <a:pt x="3116" y="3436"/>
                        </a:lnTo>
                        <a:lnTo>
                          <a:pt x="3120" y="3434"/>
                        </a:lnTo>
                        <a:lnTo>
                          <a:pt x="3122" y="3432"/>
                        </a:lnTo>
                        <a:lnTo>
                          <a:pt x="3118" y="3424"/>
                        </a:lnTo>
                        <a:lnTo>
                          <a:pt x="3116" y="3420"/>
                        </a:lnTo>
                        <a:lnTo>
                          <a:pt x="3116" y="3416"/>
                        </a:lnTo>
                        <a:lnTo>
                          <a:pt x="3118" y="3414"/>
                        </a:lnTo>
                        <a:lnTo>
                          <a:pt x="3122" y="3412"/>
                        </a:lnTo>
                        <a:lnTo>
                          <a:pt x="3122" y="3410"/>
                        </a:lnTo>
                        <a:lnTo>
                          <a:pt x="3122" y="3408"/>
                        </a:lnTo>
                        <a:lnTo>
                          <a:pt x="3122" y="3402"/>
                        </a:lnTo>
                        <a:lnTo>
                          <a:pt x="3122" y="3400"/>
                        </a:lnTo>
                        <a:lnTo>
                          <a:pt x="3124" y="3398"/>
                        </a:lnTo>
                        <a:lnTo>
                          <a:pt x="3120" y="3392"/>
                        </a:lnTo>
                        <a:lnTo>
                          <a:pt x="3118" y="3390"/>
                        </a:lnTo>
                        <a:lnTo>
                          <a:pt x="3124" y="3390"/>
                        </a:lnTo>
                        <a:lnTo>
                          <a:pt x="3128" y="3390"/>
                        </a:lnTo>
                        <a:lnTo>
                          <a:pt x="3132" y="3388"/>
                        </a:lnTo>
                        <a:lnTo>
                          <a:pt x="3134" y="3384"/>
                        </a:lnTo>
                        <a:lnTo>
                          <a:pt x="3134" y="3376"/>
                        </a:lnTo>
                        <a:lnTo>
                          <a:pt x="3134" y="3370"/>
                        </a:lnTo>
                        <a:lnTo>
                          <a:pt x="3132" y="3366"/>
                        </a:lnTo>
                        <a:lnTo>
                          <a:pt x="3128" y="3362"/>
                        </a:lnTo>
                        <a:lnTo>
                          <a:pt x="3136" y="3356"/>
                        </a:lnTo>
                        <a:lnTo>
                          <a:pt x="3140" y="3352"/>
                        </a:lnTo>
                        <a:lnTo>
                          <a:pt x="3136" y="3350"/>
                        </a:lnTo>
                        <a:lnTo>
                          <a:pt x="3128" y="3348"/>
                        </a:lnTo>
                        <a:lnTo>
                          <a:pt x="3122" y="3344"/>
                        </a:lnTo>
                        <a:lnTo>
                          <a:pt x="3118" y="3338"/>
                        </a:lnTo>
                        <a:lnTo>
                          <a:pt x="3112" y="3332"/>
                        </a:lnTo>
                        <a:lnTo>
                          <a:pt x="3108" y="3330"/>
                        </a:lnTo>
                        <a:lnTo>
                          <a:pt x="3102" y="3330"/>
                        </a:lnTo>
                        <a:lnTo>
                          <a:pt x="3096" y="3334"/>
                        </a:lnTo>
                        <a:lnTo>
                          <a:pt x="3086" y="3338"/>
                        </a:lnTo>
                        <a:lnTo>
                          <a:pt x="3082" y="3338"/>
                        </a:lnTo>
                        <a:lnTo>
                          <a:pt x="3078" y="3334"/>
                        </a:lnTo>
                        <a:lnTo>
                          <a:pt x="3076" y="3332"/>
                        </a:lnTo>
                        <a:lnTo>
                          <a:pt x="3074" y="3330"/>
                        </a:lnTo>
                        <a:lnTo>
                          <a:pt x="3070" y="3332"/>
                        </a:lnTo>
                        <a:lnTo>
                          <a:pt x="3070" y="3328"/>
                        </a:lnTo>
                        <a:lnTo>
                          <a:pt x="3072" y="3326"/>
                        </a:lnTo>
                        <a:lnTo>
                          <a:pt x="3074" y="3324"/>
                        </a:lnTo>
                        <a:lnTo>
                          <a:pt x="3082" y="3326"/>
                        </a:lnTo>
                        <a:lnTo>
                          <a:pt x="3088" y="3326"/>
                        </a:lnTo>
                        <a:lnTo>
                          <a:pt x="3090" y="3326"/>
                        </a:lnTo>
                        <a:lnTo>
                          <a:pt x="3092" y="3324"/>
                        </a:lnTo>
                        <a:lnTo>
                          <a:pt x="3098" y="3316"/>
                        </a:lnTo>
                        <a:lnTo>
                          <a:pt x="3106" y="3310"/>
                        </a:lnTo>
                        <a:lnTo>
                          <a:pt x="3116" y="3304"/>
                        </a:lnTo>
                        <a:lnTo>
                          <a:pt x="3124" y="3302"/>
                        </a:lnTo>
                        <a:lnTo>
                          <a:pt x="3128" y="3300"/>
                        </a:lnTo>
                        <a:lnTo>
                          <a:pt x="3132" y="3298"/>
                        </a:lnTo>
                        <a:lnTo>
                          <a:pt x="3132" y="3294"/>
                        </a:lnTo>
                        <a:lnTo>
                          <a:pt x="3130" y="3290"/>
                        </a:lnTo>
                        <a:lnTo>
                          <a:pt x="3122" y="3278"/>
                        </a:lnTo>
                        <a:lnTo>
                          <a:pt x="3110" y="3268"/>
                        </a:lnTo>
                        <a:lnTo>
                          <a:pt x="3100" y="3258"/>
                        </a:lnTo>
                        <a:lnTo>
                          <a:pt x="3090" y="3254"/>
                        </a:lnTo>
                        <a:lnTo>
                          <a:pt x="3086" y="3252"/>
                        </a:lnTo>
                        <a:lnTo>
                          <a:pt x="3086" y="3250"/>
                        </a:lnTo>
                        <a:lnTo>
                          <a:pt x="3086" y="3248"/>
                        </a:lnTo>
                        <a:lnTo>
                          <a:pt x="3086" y="3246"/>
                        </a:lnTo>
                        <a:lnTo>
                          <a:pt x="3086" y="3244"/>
                        </a:lnTo>
                        <a:lnTo>
                          <a:pt x="3082" y="3242"/>
                        </a:lnTo>
                        <a:lnTo>
                          <a:pt x="3078" y="3240"/>
                        </a:lnTo>
                        <a:lnTo>
                          <a:pt x="3074" y="3242"/>
                        </a:lnTo>
                        <a:lnTo>
                          <a:pt x="3068" y="3246"/>
                        </a:lnTo>
                        <a:lnTo>
                          <a:pt x="3062" y="3246"/>
                        </a:lnTo>
                        <a:lnTo>
                          <a:pt x="3056" y="3244"/>
                        </a:lnTo>
                        <a:lnTo>
                          <a:pt x="3050" y="3242"/>
                        </a:lnTo>
                        <a:lnTo>
                          <a:pt x="3046" y="3236"/>
                        </a:lnTo>
                        <a:lnTo>
                          <a:pt x="3044" y="3232"/>
                        </a:lnTo>
                        <a:lnTo>
                          <a:pt x="3042" y="3228"/>
                        </a:lnTo>
                        <a:lnTo>
                          <a:pt x="3044" y="3224"/>
                        </a:lnTo>
                        <a:lnTo>
                          <a:pt x="3046" y="3224"/>
                        </a:lnTo>
                        <a:lnTo>
                          <a:pt x="3048" y="3224"/>
                        </a:lnTo>
                        <a:lnTo>
                          <a:pt x="3052" y="3230"/>
                        </a:lnTo>
                        <a:lnTo>
                          <a:pt x="3056" y="3238"/>
                        </a:lnTo>
                        <a:lnTo>
                          <a:pt x="3060" y="3242"/>
                        </a:lnTo>
                        <a:lnTo>
                          <a:pt x="3062" y="3244"/>
                        </a:lnTo>
                        <a:lnTo>
                          <a:pt x="3066" y="3242"/>
                        </a:lnTo>
                        <a:lnTo>
                          <a:pt x="3072" y="3240"/>
                        </a:lnTo>
                        <a:lnTo>
                          <a:pt x="3078" y="3236"/>
                        </a:lnTo>
                        <a:lnTo>
                          <a:pt x="3080" y="3236"/>
                        </a:lnTo>
                        <a:lnTo>
                          <a:pt x="3084" y="3236"/>
                        </a:lnTo>
                        <a:lnTo>
                          <a:pt x="3088" y="3240"/>
                        </a:lnTo>
                        <a:lnTo>
                          <a:pt x="3090" y="3242"/>
                        </a:lnTo>
                        <a:lnTo>
                          <a:pt x="3092" y="3246"/>
                        </a:lnTo>
                        <a:lnTo>
                          <a:pt x="3094" y="3248"/>
                        </a:lnTo>
                        <a:lnTo>
                          <a:pt x="3098" y="3248"/>
                        </a:lnTo>
                        <a:lnTo>
                          <a:pt x="3104" y="3248"/>
                        </a:lnTo>
                        <a:lnTo>
                          <a:pt x="3110" y="3250"/>
                        </a:lnTo>
                        <a:lnTo>
                          <a:pt x="3122" y="3256"/>
                        </a:lnTo>
                        <a:lnTo>
                          <a:pt x="3128" y="3258"/>
                        </a:lnTo>
                        <a:lnTo>
                          <a:pt x="3130" y="3258"/>
                        </a:lnTo>
                        <a:lnTo>
                          <a:pt x="3132" y="3256"/>
                        </a:lnTo>
                        <a:lnTo>
                          <a:pt x="3132" y="3254"/>
                        </a:lnTo>
                        <a:lnTo>
                          <a:pt x="3128" y="3244"/>
                        </a:lnTo>
                        <a:lnTo>
                          <a:pt x="3120" y="3236"/>
                        </a:lnTo>
                        <a:lnTo>
                          <a:pt x="3114" y="3230"/>
                        </a:lnTo>
                        <a:lnTo>
                          <a:pt x="3112" y="3226"/>
                        </a:lnTo>
                        <a:lnTo>
                          <a:pt x="3108" y="3220"/>
                        </a:lnTo>
                        <a:lnTo>
                          <a:pt x="3100" y="3212"/>
                        </a:lnTo>
                        <a:lnTo>
                          <a:pt x="3092" y="3206"/>
                        </a:lnTo>
                        <a:lnTo>
                          <a:pt x="3090" y="3200"/>
                        </a:lnTo>
                        <a:lnTo>
                          <a:pt x="3090" y="3192"/>
                        </a:lnTo>
                        <a:lnTo>
                          <a:pt x="3088" y="3186"/>
                        </a:lnTo>
                        <a:lnTo>
                          <a:pt x="3086" y="3178"/>
                        </a:lnTo>
                        <a:lnTo>
                          <a:pt x="3082" y="3168"/>
                        </a:lnTo>
                        <a:lnTo>
                          <a:pt x="3078" y="3158"/>
                        </a:lnTo>
                        <a:lnTo>
                          <a:pt x="3072" y="3138"/>
                        </a:lnTo>
                        <a:lnTo>
                          <a:pt x="3070" y="3130"/>
                        </a:lnTo>
                        <a:lnTo>
                          <a:pt x="3066" y="3122"/>
                        </a:lnTo>
                        <a:lnTo>
                          <a:pt x="3060" y="3116"/>
                        </a:lnTo>
                        <a:lnTo>
                          <a:pt x="3052" y="3112"/>
                        </a:lnTo>
                        <a:lnTo>
                          <a:pt x="3044" y="3108"/>
                        </a:lnTo>
                        <a:lnTo>
                          <a:pt x="3040" y="3104"/>
                        </a:lnTo>
                        <a:lnTo>
                          <a:pt x="3036" y="3098"/>
                        </a:lnTo>
                        <a:lnTo>
                          <a:pt x="3034" y="3094"/>
                        </a:lnTo>
                        <a:lnTo>
                          <a:pt x="3032" y="3094"/>
                        </a:lnTo>
                        <a:lnTo>
                          <a:pt x="3026" y="3096"/>
                        </a:lnTo>
                        <a:lnTo>
                          <a:pt x="3022" y="3096"/>
                        </a:lnTo>
                        <a:lnTo>
                          <a:pt x="3022" y="3092"/>
                        </a:lnTo>
                        <a:lnTo>
                          <a:pt x="3024" y="3084"/>
                        </a:lnTo>
                        <a:lnTo>
                          <a:pt x="3026" y="3076"/>
                        </a:lnTo>
                        <a:lnTo>
                          <a:pt x="3038" y="3058"/>
                        </a:lnTo>
                        <a:lnTo>
                          <a:pt x="3044" y="3052"/>
                        </a:lnTo>
                        <a:lnTo>
                          <a:pt x="3048" y="3048"/>
                        </a:lnTo>
                        <a:lnTo>
                          <a:pt x="3054" y="3044"/>
                        </a:lnTo>
                        <a:lnTo>
                          <a:pt x="3056" y="3042"/>
                        </a:lnTo>
                        <a:lnTo>
                          <a:pt x="3058" y="3038"/>
                        </a:lnTo>
                        <a:lnTo>
                          <a:pt x="3062" y="3034"/>
                        </a:lnTo>
                        <a:lnTo>
                          <a:pt x="3064" y="3032"/>
                        </a:lnTo>
                        <a:lnTo>
                          <a:pt x="3064" y="3028"/>
                        </a:lnTo>
                        <a:lnTo>
                          <a:pt x="3062" y="3024"/>
                        </a:lnTo>
                        <a:lnTo>
                          <a:pt x="3060" y="3020"/>
                        </a:lnTo>
                        <a:lnTo>
                          <a:pt x="3060" y="3018"/>
                        </a:lnTo>
                        <a:lnTo>
                          <a:pt x="3062" y="3018"/>
                        </a:lnTo>
                        <a:lnTo>
                          <a:pt x="3064" y="3016"/>
                        </a:lnTo>
                        <a:lnTo>
                          <a:pt x="3066" y="3016"/>
                        </a:lnTo>
                        <a:lnTo>
                          <a:pt x="3066" y="3020"/>
                        </a:lnTo>
                        <a:lnTo>
                          <a:pt x="3068" y="3022"/>
                        </a:lnTo>
                        <a:lnTo>
                          <a:pt x="3070" y="3024"/>
                        </a:lnTo>
                        <a:lnTo>
                          <a:pt x="3072" y="3024"/>
                        </a:lnTo>
                        <a:lnTo>
                          <a:pt x="3076" y="3022"/>
                        </a:lnTo>
                        <a:lnTo>
                          <a:pt x="3080" y="3020"/>
                        </a:lnTo>
                        <a:lnTo>
                          <a:pt x="3082" y="3018"/>
                        </a:lnTo>
                        <a:lnTo>
                          <a:pt x="3084" y="3012"/>
                        </a:lnTo>
                        <a:lnTo>
                          <a:pt x="3086" y="3008"/>
                        </a:lnTo>
                        <a:lnTo>
                          <a:pt x="3088" y="3006"/>
                        </a:lnTo>
                        <a:lnTo>
                          <a:pt x="3090" y="3008"/>
                        </a:lnTo>
                        <a:lnTo>
                          <a:pt x="3092" y="3008"/>
                        </a:lnTo>
                        <a:lnTo>
                          <a:pt x="3094" y="3006"/>
                        </a:lnTo>
                        <a:lnTo>
                          <a:pt x="3096" y="3002"/>
                        </a:lnTo>
                        <a:lnTo>
                          <a:pt x="3100" y="2996"/>
                        </a:lnTo>
                        <a:lnTo>
                          <a:pt x="3106" y="2990"/>
                        </a:lnTo>
                        <a:lnTo>
                          <a:pt x="3114" y="2988"/>
                        </a:lnTo>
                        <a:lnTo>
                          <a:pt x="3118" y="2988"/>
                        </a:lnTo>
                        <a:lnTo>
                          <a:pt x="3122" y="2986"/>
                        </a:lnTo>
                        <a:lnTo>
                          <a:pt x="3128" y="2982"/>
                        </a:lnTo>
                        <a:lnTo>
                          <a:pt x="3134" y="2976"/>
                        </a:lnTo>
                        <a:lnTo>
                          <a:pt x="3136" y="2976"/>
                        </a:lnTo>
                        <a:lnTo>
                          <a:pt x="3138" y="2978"/>
                        </a:lnTo>
                        <a:lnTo>
                          <a:pt x="3140" y="2978"/>
                        </a:lnTo>
                        <a:lnTo>
                          <a:pt x="3142" y="2976"/>
                        </a:lnTo>
                        <a:lnTo>
                          <a:pt x="3142" y="2978"/>
                        </a:lnTo>
                        <a:lnTo>
                          <a:pt x="3144" y="2980"/>
                        </a:lnTo>
                        <a:lnTo>
                          <a:pt x="3144" y="2982"/>
                        </a:lnTo>
                        <a:lnTo>
                          <a:pt x="3148" y="2984"/>
                        </a:lnTo>
                        <a:lnTo>
                          <a:pt x="3152" y="2982"/>
                        </a:lnTo>
                        <a:lnTo>
                          <a:pt x="3156" y="2980"/>
                        </a:lnTo>
                        <a:lnTo>
                          <a:pt x="3158" y="2978"/>
                        </a:lnTo>
                        <a:lnTo>
                          <a:pt x="3156" y="2974"/>
                        </a:lnTo>
                        <a:lnTo>
                          <a:pt x="3156" y="2972"/>
                        </a:lnTo>
                        <a:lnTo>
                          <a:pt x="3156" y="2970"/>
                        </a:lnTo>
                        <a:lnTo>
                          <a:pt x="3158" y="2966"/>
                        </a:lnTo>
                        <a:lnTo>
                          <a:pt x="3162" y="2960"/>
                        </a:lnTo>
                        <a:lnTo>
                          <a:pt x="3164" y="2958"/>
                        </a:lnTo>
                        <a:lnTo>
                          <a:pt x="3164" y="2956"/>
                        </a:lnTo>
                        <a:lnTo>
                          <a:pt x="3158" y="2952"/>
                        </a:lnTo>
                        <a:lnTo>
                          <a:pt x="3150" y="2950"/>
                        </a:lnTo>
                        <a:lnTo>
                          <a:pt x="3144" y="2946"/>
                        </a:lnTo>
                        <a:lnTo>
                          <a:pt x="3140" y="2942"/>
                        </a:lnTo>
                        <a:lnTo>
                          <a:pt x="3138" y="2944"/>
                        </a:lnTo>
                        <a:lnTo>
                          <a:pt x="3134" y="2948"/>
                        </a:lnTo>
                        <a:lnTo>
                          <a:pt x="3132" y="2948"/>
                        </a:lnTo>
                        <a:lnTo>
                          <a:pt x="3126" y="2950"/>
                        </a:lnTo>
                        <a:lnTo>
                          <a:pt x="3116" y="2948"/>
                        </a:lnTo>
                        <a:lnTo>
                          <a:pt x="3114" y="2944"/>
                        </a:lnTo>
                        <a:lnTo>
                          <a:pt x="3112" y="2942"/>
                        </a:lnTo>
                        <a:lnTo>
                          <a:pt x="3108" y="2942"/>
                        </a:lnTo>
                        <a:lnTo>
                          <a:pt x="3102" y="2942"/>
                        </a:lnTo>
                        <a:lnTo>
                          <a:pt x="3100" y="2938"/>
                        </a:lnTo>
                        <a:lnTo>
                          <a:pt x="3096" y="2934"/>
                        </a:lnTo>
                        <a:lnTo>
                          <a:pt x="3094" y="2930"/>
                        </a:lnTo>
                        <a:lnTo>
                          <a:pt x="3090" y="2930"/>
                        </a:lnTo>
                        <a:lnTo>
                          <a:pt x="3080" y="2930"/>
                        </a:lnTo>
                        <a:lnTo>
                          <a:pt x="3072" y="2934"/>
                        </a:lnTo>
                        <a:lnTo>
                          <a:pt x="3066" y="2940"/>
                        </a:lnTo>
                        <a:lnTo>
                          <a:pt x="3062" y="2946"/>
                        </a:lnTo>
                        <a:lnTo>
                          <a:pt x="3056" y="2950"/>
                        </a:lnTo>
                        <a:lnTo>
                          <a:pt x="3052" y="2952"/>
                        </a:lnTo>
                        <a:lnTo>
                          <a:pt x="3050" y="2954"/>
                        </a:lnTo>
                        <a:lnTo>
                          <a:pt x="3050" y="2958"/>
                        </a:lnTo>
                        <a:lnTo>
                          <a:pt x="3052" y="2962"/>
                        </a:lnTo>
                        <a:lnTo>
                          <a:pt x="3050" y="2964"/>
                        </a:lnTo>
                        <a:lnTo>
                          <a:pt x="3044" y="2966"/>
                        </a:lnTo>
                        <a:lnTo>
                          <a:pt x="3032" y="2968"/>
                        </a:lnTo>
                        <a:lnTo>
                          <a:pt x="3026" y="2968"/>
                        </a:lnTo>
                        <a:lnTo>
                          <a:pt x="3020" y="2964"/>
                        </a:lnTo>
                        <a:lnTo>
                          <a:pt x="3018" y="2960"/>
                        </a:lnTo>
                        <a:lnTo>
                          <a:pt x="3014" y="2956"/>
                        </a:lnTo>
                        <a:lnTo>
                          <a:pt x="3014" y="2946"/>
                        </a:lnTo>
                        <a:lnTo>
                          <a:pt x="3014" y="2940"/>
                        </a:lnTo>
                        <a:lnTo>
                          <a:pt x="3016" y="2938"/>
                        </a:lnTo>
                        <a:lnTo>
                          <a:pt x="3018" y="2934"/>
                        </a:lnTo>
                        <a:lnTo>
                          <a:pt x="3018" y="2930"/>
                        </a:lnTo>
                        <a:lnTo>
                          <a:pt x="3014" y="2922"/>
                        </a:lnTo>
                        <a:lnTo>
                          <a:pt x="3008" y="2914"/>
                        </a:lnTo>
                        <a:lnTo>
                          <a:pt x="3004" y="2912"/>
                        </a:lnTo>
                        <a:lnTo>
                          <a:pt x="3002" y="2912"/>
                        </a:lnTo>
                        <a:lnTo>
                          <a:pt x="2996" y="2914"/>
                        </a:lnTo>
                        <a:lnTo>
                          <a:pt x="2988" y="2914"/>
                        </a:lnTo>
                        <a:lnTo>
                          <a:pt x="2980" y="2914"/>
                        </a:lnTo>
                        <a:lnTo>
                          <a:pt x="2976" y="2912"/>
                        </a:lnTo>
                        <a:lnTo>
                          <a:pt x="2974" y="2910"/>
                        </a:lnTo>
                        <a:lnTo>
                          <a:pt x="2970" y="2906"/>
                        </a:lnTo>
                        <a:lnTo>
                          <a:pt x="2966" y="2904"/>
                        </a:lnTo>
                        <a:lnTo>
                          <a:pt x="2962" y="2900"/>
                        </a:lnTo>
                        <a:lnTo>
                          <a:pt x="2958" y="2890"/>
                        </a:lnTo>
                        <a:lnTo>
                          <a:pt x="2958" y="2880"/>
                        </a:lnTo>
                        <a:lnTo>
                          <a:pt x="2960" y="2872"/>
                        </a:lnTo>
                        <a:lnTo>
                          <a:pt x="2962" y="2868"/>
                        </a:lnTo>
                        <a:lnTo>
                          <a:pt x="2964" y="2862"/>
                        </a:lnTo>
                        <a:lnTo>
                          <a:pt x="2966" y="2856"/>
                        </a:lnTo>
                        <a:lnTo>
                          <a:pt x="2970" y="2854"/>
                        </a:lnTo>
                        <a:lnTo>
                          <a:pt x="2976" y="2854"/>
                        </a:lnTo>
                        <a:lnTo>
                          <a:pt x="2982" y="2860"/>
                        </a:lnTo>
                        <a:lnTo>
                          <a:pt x="2986" y="2864"/>
                        </a:lnTo>
                        <a:lnTo>
                          <a:pt x="2988" y="2864"/>
                        </a:lnTo>
                        <a:lnTo>
                          <a:pt x="2992" y="2862"/>
                        </a:lnTo>
                        <a:lnTo>
                          <a:pt x="2996" y="2856"/>
                        </a:lnTo>
                        <a:lnTo>
                          <a:pt x="3000" y="2856"/>
                        </a:lnTo>
                        <a:lnTo>
                          <a:pt x="3002" y="2856"/>
                        </a:lnTo>
                        <a:lnTo>
                          <a:pt x="3010" y="2856"/>
                        </a:lnTo>
                        <a:lnTo>
                          <a:pt x="3018" y="2854"/>
                        </a:lnTo>
                        <a:lnTo>
                          <a:pt x="3024" y="2846"/>
                        </a:lnTo>
                        <a:lnTo>
                          <a:pt x="3026" y="2836"/>
                        </a:lnTo>
                        <a:lnTo>
                          <a:pt x="3026" y="2830"/>
                        </a:lnTo>
                        <a:lnTo>
                          <a:pt x="3032" y="2824"/>
                        </a:lnTo>
                        <a:lnTo>
                          <a:pt x="3044" y="2814"/>
                        </a:lnTo>
                        <a:lnTo>
                          <a:pt x="3058" y="2806"/>
                        </a:lnTo>
                        <a:lnTo>
                          <a:pt x="3070" y="2802"/>
                        </a:lnTo>
                        <a:lnTo>
                          <a:pt x="3076" y="2798"/>
                        </a:lnTo>
                        <a:lnTo>
                          <a:pt x="3078" y="2794"/>
                        </a:lnTo>
                        <a:lnTo>
                          <a:pt x="3080" y="2786"/>
                        </a:lnTo>
                        <a:lnTo>
                          <a:pt x="3088" y="2778"/>
                        </a:lnTo>
                        <a:lnTo>
                          <a:pt x="3094" y="2770"/>
                        </a:lnTo>
                        <a:lnTo>
                          <a:pt x="3094" y="2768"/>
                        </a:lnTo>
                        <a:lnTo>
                          <a:pt x="3096" y="2766"/>
                        </a:lnTo>
                        <a:lnTo>
                          <a:pt x="3100" y="2762"/>
                        </a:lnTo>
                        <a:lnTo>
                          <a:pt x="3104" y="2760"/>
                        </a:lnTo>
                        <a:lnTo>
                          <a:pt x="3108" y="2760"/>
                        </a:lnTo>
                        <a:lnTo>
                          <a:pt x="3114" y="2760"/>
                        </a:lnTo>
                        <a:lnTo>
                          <a:pt x="3120" y="2762"/>
                        </a:lnTo>
                        <a:lnTo>
                          <a:pt x="3122" y="2762"/>
                        </a:lnTo>
                        <a:lnTo>
                          <a:pt x="3124" y="2762"/>
                        </a:lnTo>
                        <a:lnTo>
                          <a:pt x="3128" y="2760"/>
                        </a:lnTo>
                        <a:lnTo>
                          <a:pt x="3130" y="2760"/>
                        </a:lnTo>
                        <a:lnTo>
                          <a:pt x="3132" y="2764"/>
                        </a:lnTo>
                        <a:lnTo>
                          <a:pt x="3138" y="2770"/>
                        </a:lnTo>
                        <a:lnTo>
                          <a:pt x="3144" y="2778"/>
                        </a:lnTo>
                        <a:lnTo>
                          <a:pt x="3146" y="2782"/>
                        </a:lnTo>
                        <a:lnTo>
                          <a:pt x="3144" y="2790"/>
                        </a:lnTo>
                        <a:lnTo>
                          <a:pt x="3138" y="2800"/>
                        </a:lnTo>
                        <a:lnTo>
                          <a:pt x="3132" y="2806"/>
                        </a:lnTo>
                        <a:lnTo>
                          <a:pt x="3128" y="2810"/>
                        </a:lnTo>
                        <a:lnTo>
                          <a:pt x="3120" y="2816"/>
                        </a:lnTo>
                        <a:lnTo>
                          <a:pt x="3114" y="2820"/>
                        </a:lnTo>
                        <a:lnTo>
                          <a:pt x="3114" y="2822"/>
                        </a:lnTo>
                        <a:lnTo>
                          <a:pt x="3114" y="2824"/>
                        </a:lnTo>
                        <a:lnTo>
                          <a:pt x="3116" y="2826"/>
                        </a:lnTo>
                        <a:lnTo>
                          <a:pt x="3114" y="2828"/>
                        </a:lnTo>
                        <a:lnTo>
                          <a:pt x="3110" y="2832"/>
                        </a:lnTo>
                        <a:lnTo>
                          <a:pt x="3104" y="2834"/>
                        </a:lnTo>
                        <a:lnTo>
                          <a:pt x="3104" y="2836"/>
                        </a:lnTo>
                        <a:lnTo>
                          <a:pt x="3106" y="2836"/>
                        </a:lnTo>
                        <a:lnTo>
                          <a:pt x="3110" y="2840"/>
                        </a:lnTo>
                        <a:lnTo>
                          <a:pt x="3116" y="2844"/>
                        </a:lnTo>
                        <a:lnTo>
                          <a:pt x="3120" y="2850"/>
                        </a:lnTo>
                        <a:lnTo>
                          <a:pt x="3122" y="2854"/>
                        </a:lnTo>
                        <a:lnTo>
                          <a:pt x="3122" y="2858"/>
                        </a:lnTo>
                        <a:lnTo>
                          <a:pt x="3120" y="2862"/>
                        </a:lnTo>
                        <a:lnTo>
                          <a:pt x="3118" y="2864"/>
                        </a:lnTo>
                        <a:lnTo>
                          <a:pt x="3116" y="2862"/>
                        </a:lnTo>
                        <a:lnTo>
                          <a:pt x="3112" y="2860"/>
                        </a:lnTo>
                        <a:lnTo>
                          <a:pt x="3110" y="2862"/>
                        </a:lnTo>
                        <a:lnTo>
                          <a:pt x="3108" y="2864"/>
                        </a:lnTo>
                        <a:lnTo>
                          <a:pt x="3106" y="2868"/>
                        </a:lnTo>
                        <a:lnTo>
                          <a:pt x="3102" y="2868"/>
                        </a:lnTo>
                        <a:lnTo>
                          <a:pt x="3100" y="2876"/>
                        </a:lnTo>
                        <a:lnTo>
                          <a:pt x="3100" y="2880"/>
                        </a:lnTo>
                        <a:lnTo>
                          <a:pt x="3102" y="2882"/>
                        </a:lnTo>
                        <a:lnTo>
                          <a:pt x="3104" y="2882"/>
                        </a:lnTo>
                        <a:lnTo>
                          <a:pt x="3106" y="2880"/>
                        </a:lnTo>
                        <a:lnTo>
                          <a:pt x="3112" y="2878"/>
                        </a:lnTo>
                        <a:lnTo>
                          <a:pt x="3120" y="2874"/>
                        </a:lnTo>
                        <a:lnTo>
                          <a:pt x="3124" y="2874"/>
                        </a:lnTo>
                        <a:lnTo>
                          <a:pt x="3124" y="2872"/>
                        </a:lnTo>
                        <a:lnTo>
                          <a:pt x="3124" y="2868"/>
                        </a:lnTo>
                        <a:lnTo>
                          <a:pt x="3124" y="2866"/>
                        </a:lnTo>
                        <a:lnTo>
                          <a:pt x="3128" y="2866"/>
                        </a:lnTo>
                        <a:lnTo>
                          <a:pt x="3132" y="2866"/>
                        </a:lnTo>
                        <a:lnTo>
                          <a:pt x="3136" y="2864"/>
                        </a:lnTo>
                        <a:lnTo>
                          <a:pt x="3142" y="2856"/>
                        </a:lnTo>
                        <a:lnTo>
                          <a:pt x="3148" y="2848"/>
                        </a:lnTo>
                        <a:lnTo>
                          <a:pt x="3152" y="2844"/>
                        </a:lnTo>
                        <a:lnTo>
                          <a:pt x="3156" y="2840"/>
                        </a:lnTo>
                        <a:lnTo>
                          <a:pt x="3162" y="2836"/>
                        </a:lnTo>
                        <a:lnTo>
                          <a:pt x="3164" y="2834"/>
                        </a:lnTo>
                        <a:lnTo>
                          <a:pt x="3168" y="2832"/>
                        </a:lnTo>
                        <a:lnTo>
                          <a:pt x="3176" y="2830"/>
                        </a:lnTo>
                        <a:lnTo>
                          <a:pt x="3182" y="2830"/>
                        </a:lnTo>
                        <a:lnTo>
                          <a:pt x="3186" y="2828"/>
                        </a:lnTo>
                        <a:lnTo>
                          <a:pt x="3188" y="2826"/>
                        </a:lnTo>
                        <a:lnTo>
                          <a:pt x="3190" y="2822"/>
                        </a:lnTo>
                        <a:lnTo>
                          <a:pt x="3194" y="2822"/>
                        </a:lnTo>
                        <a:lnTo>
                          <a:pt x="3196" y="2824"/>
                        </a:lnTo>
                        <a:lnTo>
                          <a:pt x="3200" y="2822"/>
                        </a:lnTo>
                        <a:lnTo>
                          <a:pt x="3202" y="2820"/>
                        </a:lnTo>
                        <a:lnTo>
                          <a:pt x="3206" y="2820"/>
                        </a:lnTo>
                        <a:lnTo>
                          <a:pt x="3212" y="2820"/>
                        </a:lnTo>
                        <a:lnTo>
                          <a:pt x="3220" y="2818"/>
                        </a:lnTo>
                        <a:lnTo>
                          <a:pt x="3226" y="2816"/>
                        </a:lnTo>
                        <a:lnTo>
                          <a:pt x="3230" y="2812"/>
                        </a:lnTo>
                        <a:lnTo>
                          <a:pt x="3232" y="2808"/>
                        </a:lnTo>
                        <a:lnTo>
                          <a:pt x="3230" y="2812"/>
                        </a:lnTo>
                        <a:lnTo>
                          <a:pt x="3232" y="2818"/>
                        </a:lnTo>
                        <a:lnTo>
                          <a:pt x="3236" y="2824"/>
                        </a:lnTo>
                        <a:lnTo>
                          <a:pt x="3242" y="2828"/>
                        </a:lnTo>
                        <a:lnTo>
                          <a:pt x="3244" y="2830"/>
                        </a:lnTo>
                        <a:lnTo>
                          <a:pt x="3246" y="2828"/>
                        </a:lnTo>
                        <a:lnTo>
                          <a:pt x="3250" y="2828"/>
                        </a:lnTo>
                        <a:lnTo>
                          <a:pt x="3254" y="2828"/>
                        </a:lnTo>
                        <a:lnTo>
                          <a:pt x="3264" y="2832"/>
                        </a:lnTo>
                        <a:lnTo>
                          <a:pt x="3268" y="2836"/>
                        </a:lnTo>
                        <a:lnTo>
                          <a:pt x="3272" y="2840"/>
                        </a:lnTo>
                        <a:lnTo>
                          <a:pt x="3274" y="2846"/>
                        </a:lnTo>
                        <a:lnTo>
                          <a:pt x="3272" y="2850"/>
                        </a:lnTo>
                        <a:lnTo>
                          <a:pt x="3264" y="2868"/>
                        </a:lnTo>
                        <a:lnTo>
                          <a:pt x="3262" y="2876"/>
                        </a:lnTo>
                        <a:lnTo>
                          <a:pt x="3262" y="2878"/>
                        </a:lnTo>
                        <a:lnTo>
                          <a:pt x="3264" y="2880"/>
                        </a:lnTo>
                        <a:lnTo>
                          <a:pt x="3266" y="2884"/>
                        </a:lnTo>
                        <a:lnTo>
                          <a:pt x="3262" y="2886"/>
                        </a:lnTo>
                        <a:lnTo>
                          <a:pt x="3258" y="2892"/>
                        </a:lnTo>
                        <a:lnTo>
                          <a:pt x="3254" y="2900"/>
                        </a:lnTo>
                        <a:lnTo>
                          <a:pt x="3250" y="2906"/>
                        </a:lnTo>
                        <a:lnTo>
                          <a:pt x="3248" y="2910"/>
                        </a:lnTo>
                        <a:lnTo>
                          <a:pt x="3244" y="2914"/>
                        </a:lnTo>
                        <a:lnTo>
                          <a:pt x="3242" y="2914"/>
                        </a:lnTo>
                        <a:lnTo>
                          <a:pt x="3252" y="2916"/>
                        </a:lnTo>
                        <a:lnTo>
                          <a:pt x="3258" y="2918"/>
                        </a:lnTo>
                        <a:lnTo>
                          <a:pt x="3260" y="2918"/>
                        </a:lnTo>
                        <a:lnTo>
                          <a:pt x="3258" y="2920"/>
                        </a:lnTo>
                        <a:lnTo>
                          <a:pt x="3258" y="2922"/>
                        </a:lnTo>
                        <a:lnTo>
                          <a:pt x="3254" y="2924"/>
                        </a:lnTo>
                        <a:lnTo>
                          <a:pt x="3256" y="2926"/>
                        </a:lnTo>
                        <a:lnTo>
                          <a:pt x="3262" y="2928"/>
                        </a:lnTo>
                        <a:lnTo>
                          <a:pt x="3268" y="2928"/>
                        </a:lnTo>
                        <a:lnTo>
                          <a:pt x="3270" y="2930"/>
                        </a:lnTo>
                        <a:lnTo>
                          <a:pt x="3270" y="2932"/>
                        </a:lnTo>
                        <a:lnTo>
                          <a:pt x="3270" y="2934"/>
                        </a:lnTo>
                        <a:lnTo>
                          <a:pt x="3270" y="2938"/>
                        </a:lnTo>
                        <a:lnTo>
                          <a:pt x="3274" y="2936"/>
                        </a:lnTo>
                        <a:lnTo>
                          <a:pt x="3278" y="2934"/>
                        </a:lnTo>
                        <a:lnTo>
                          <a:pt x="3280" y="2930"/>
                        </a:lnTo>
                        <a:lnTo>
                          <a:pt x="3282" y="2924"/>
                        </a:lnTo>
                        <a:lnTo>
                          <a:pt x="3284" y="2922"/>
                        </a:lnTo>
                        <a:lnTo>
                          <a:pt x="3292" y="2926"/>
                        </a:lnTo>
                        <a:lnTo>
                          <a:pt x="3300" y="2934"/>
                        </a:lnTo>
                        <a:lnTo>
                          <a:pt x="3302" y="2934"/>
                        </a:lnTo>
                        <a:lnTo>
                          <a:pt x="3304" y="2930"/>
                        </a:lnTo>
                        <a:lnTo>
                          <a:pt x="3304" y="2928"/>
                        </a:lnTo>
                        <a:lnTo>
                          <a:pt x="3306" y="2926"/>
                        </a:lnTo>
                        <a:lnTo>
                          <a:pt x="3312" y="2928"/>
                        </a:lnTo>
                        <a:lnTo>
                          <a:pt x="3318" y="2930"/>
                        </a:lnTo>
                        <a:lnTo>
                          <a:pt x="3324" y="2930"/>
                        </a:lnTo>
                        <a:lnTo>
                          <a:pt x="3324" y="2934"/>
                        </a:lnTo>
                        <a:lnTo>
                          <a:pt x="3322" y="2934"/>
                        </a:lnTo>
                        <a:lnTo>
                          <a:pt x="3320" y="2938"/>
                        </a:lnTo>
                        <a:lnTo>
                          <a:pt x="3320" y="2942"/>
                        </a:lnTo>
                        <a:lnTo>
                          <a:pt x="3324" y="2948"/>
                        </a:lnTo>
                        <a:lnTo>
                          <a:pt x="3326" y="2954"/>
                        </a:lnTo>
                        <a:lnTo>
                          <a:pt x="3326" y="2958"/>
                        </a:lnTo>
                        <a:lnTo>
                          <a:pt x="3324" y="2960"/>
                        </a:lnTo>
                        <a:lnTo>
                          <a:pt x="3324" y="2962"/>
                        </a:lnTo>
                        <a:lnTo>
                          <a:pt x="3324" y="2966"/>
                        </a:lnTo>
                        <a:lnTo>
                          <a:pt x="3328" y="2970"/>
                        </a:lnTo>
                        <a:lnTo>
                          <a:pt x="3332" y="2974"/>
                        </a:lnTo>
                        <a:lnTo>
                          <a:pt x="3334" y="2976"/>
                        </a:lnTo>
                        <a:lnTo>
                          <a:pt x="3334" y="2980"/>
                        </a:lnTo>
                        <a:lnTo>
                          <a:pt x="3332" y="2982"/>
                        </a:lnTo>
                        <a:lnTo>
                          <a:pt x="3330" y="2980"/>
                        </a:lnTo>
                        <a:lnTo>
                          <a:pt x="3328" y="2976"/>
                        </a:lnTo>
                        <a:lnTo>
                          <a:pt x="3326" y="2974"/>
                        </a:lnTo>
                        <a:lnTo>
                          <a:pt x="3322" y="2974"/>
                        </a:lnTo>
                        <a:lnTo>
                          <a:pt x="3312" y="2974"/>
                        </a:lnTo>
                        <a:lnTo>
                          <a:pt x="3310" y="2974"/>
                        </a:lnTo>
                        <a:lnTo>
                          <a:pt x="3312" y="2978"/>
                        </a:lnTo>
                        <a:lnTo>
                          <a:pt x="3312" y="2980"/>
                        </a:lnTo>
                        <a:lnTo>
                          <a:pt x="3312" y="2982"/>
                        </a:lnTo>
                        <a:lnTo>
                          <a:pt x="3310" y="2982"/>
                        </a:lnTo>
                        <a:lnTo>
                          <a:pt x="3308" y="2980"/>
                        </a:lnTo>
                        <a:lnTo>
                          <a:pt x="3306" y="2980"/>
                        </a:lnTo>
                        <a:lnTo>
                          <a:pt x="3302" y="2984"/>
                        </a:lnTo>
                        <a:lnTo>
                          <a:pt x="3302" y="2988"/>
                        </a:lnTo>
                        <a:lnTo>
                          <a:pt x="3304" y="2992"/>
                        </a:lnTo>
                        <a:lnTo>
                          <a:pt x="3308" y="2994"/>
                        </a:lnTo>
                        <a:lnTo>
                          <a:pt x="3312" y="2992"/>
                        </a:lnTo>
                        <a:lnTo>
                          <a:pt x="3314" y="2992"/>
                        </a:lnTo>
                        <a:lnTo>
                          <a:pt x="3316" y="2998"/>
                        </a:lnTo>
                        <a:lnTo>
                          <a:pt x="3318" y="3014"/>
                        </a:lnTo>
                        <a:lnTo>
                          <a:pt x="3318" y="3020"/>
                        </a:lnTo>
                        <a:lnTo>
                          <a:pt x="3320" y="3022"/>
                        </a:lnTo>
                        <a:lnTo>
                          <a:pt x="3324" y="3026"/>
                        </a:lnTo>
                        <a:lnTo>
                          <a:pt x="3324" y="3028"/>
                        </a:lnTo>
                        <a:lnTo>
                          <a:pt x="3322" y="3030"/>
                        </a:lnTo>
                        <a:lnTo>
                          <a:pt x="3324" y="3034"/>
                        </a:lnTo>
                        <a:lnTo>
                          <a:pt x="3326" y="3038"/>
                        </a:lnTo>
                        <a:lnTo>
                          <a:pt x="3324" y="3042"/>
                        </a:lnTo>
                        <a:lnTo>
                          <a:pt x="3320" y="3046"/>
                        </a:lnTo>
                        <a:lnTo>
                          <a:pt x="3316" y="3054"/>
                        </a:lnTo>
                        <a:lnTo>
                          <a:pt x="3308" y="3070"/>
                        </a:lnTo>
                        <a:lnTo>
                          <a:pt x="3308" y="3076"/>
                        </a:lnTo>
                        <a:lnTo>
                          <a:pt x="3308" y="3078"/>
                        </a:lnTo>
                        <a:lnTo>
                          <a:pt x="3310" y="3082"/>
                        </a:lnTo>
                        <a:lnTo>
                          <a:pt x="3310" y="3084"/>
                        </a:lnTo>
                        <a:lnTo>
                          <a:pt x="3312" y="3088"/>
                        </a:lnTo>
                        <a:lnTo>
                          <a:pt x="3312" y="3092"/>
                        </a:lnTo>
                        <a:lnTo>
                          <a:pt x="3314" y="3096"/>
                        </a:lnTo>
                        <a:lnTo>
                          <a:pt x="3312" y="3096"/>
                        </a:lnTo>
                        <a:lnTo>
                          <a:pt x="3308" y="3096"/>
                        </a:lnTo>
                        <a:lnTo>
                          <a:pt x="3308" y="3100"/>
                        </a:lnTo>
                        <a:lnTo>
                          <a:pt x="3310" y="3104"/>
                        </a:lnTo>
                        <a:lnTo>
                          <a:pt x="3312" y="3104"/>
                        </a:lnTo>
                        <a:lnTo>
                          <a:pt x="3316" y="3104"/>
                        </a:lnTo>
                        <a:lnTo>
                          <a:pt x="3316" y="3110"/>
                        </a:lnTo>
                        <a:lnTo>
                          <a:pt x="3316" y="3116"/>
                        </a:lnTo>
                        <a:lnTo>
                          <a:pt x="3318" y="3118"/>
                        </a:lnTo>
                        <a:lnTo>
                          <a:pt x="3322" y="3116"/>
                        </a:lnTo>
                        <a:lnTo>
                          <a:pt x="3326" y="3110"/>
                        </a:lnTo>
                        <a:lnTo>
                          <a:pt x="3330" y="3104"/>
                        </a:lnTo>
                        <a:lnTo>
                          <a:pt x="3330" y="3106"/>
                        </a:lnTo>
                        <a:lnTo>
                          <a:pt x="3330" y="3110"/>
                        </a:lnTo>
                        <a:lnTo>
                          <a:pt x="3330" y="3112"/>
                        </a:lnTo>
                        <a:lnTo>
                          <a:pt x="3334" y="3110"/>
                        </a:lnTo>
                        <a:lnTo>
                          <a:pt x="3334" y="3108"/>
                        </a:lnTo>
                        <a:lnTo>
                          <a:pt x="3338" y="3102"/>
                        </a:lnTo>
                        <a:lnTo>
                          <a:pt x="3342" y="3098"/>
                        </a:lnTo>
                        <a:lnTo>
                          <a:pt x="3346" y="3094"/>
                        </a:lnTo>
                        <a:lnTo>
                          <a:pt x="3348" y="3094"/>
                        </a:lnTo>
                        <a:lnTo>
                          <a:pt x="3348" y="3096"/>
                        </a:lnTo>
                        <a:lnTo>
                          <a:pt x="3346" y="3100"/>
                        </a:lnTo>
                        <a:lnTo>
                          <a:pt x="3344" y="3106"/>
                        </a:lnTo>
                        <a:lnTo>
                          <a:pt x="3346" y="3108"/>
                        </a:lnTo>
                        <a:lnTo>
                          <a:pt x="3350" y="3110"/>
                        </a:lnTo>
                        <a:lnTo>
                          <a:pt x="3354" y="3108"/>
                        </a:lnTo>
                        <a:lnTo>
                          <a:pt x="3356" y="3106"/>
                        </a:lnTo>
                        <a:lnTo>
                          <a:pt x="3356" y="3104"/>
                        </a:lnTo>
                        <a:lnTo>
                          <a:pt x="3354" y="3096"/>
                        </a:lnTo>
                        <a:lnTo>
                          <a:pt x="3354" y="3094"/>
                        </a:lnTo>
                        <a:lnTo>
                          <a:pt x="3356" y="3092"/>
                        </a:lnTo>
                        <a:lnTo>
                          <a:pt x="3358" y="3092"/>
                        </a:lnTo>
                        <a:lnTo>
                          <a:pt x="3358" y="3094"/>
                        </a:lnTo>
                        <a:lnTo>
                          <a:pt x="3360" y="3102"/>
                        </a:lnTo>
                        <a:lnTo>
                          <a:pt x="3362" y="3100"/>
                        </a:lnTo>
                        <a:lnTo>
                          <a:pt x="3366" y="3096"/>
                        </a:lnTo>
                        <a:lnTo>
                          <a:pt x="3368" y="3094"/>
                        </a:lnTo>
                        <a:lnTo>
                          <a:pt x="3368" y="3092"/>
                        </a:lnTo>
                        <a:lnTo>
                          <a:pt x="3364" y="3088"/>
                        </a:lnTo>
                        <a:lnTo>
                          <a:pt x="3362" y="3086"/>
                        </a:lnTo>
                        <a:lnTo>
                          <a:pt x="3366" y="3084"/>
                        </a:lnTo>
                        <a:lnTo>
                          <a:pt x="3376" y="3084"/>
                        </a:lnTo>
                        <a:lnTo>
                          <a:pt x="3384" y="3086"/>
                        </a:lnTo>
                        <a:lnTo>
                          <a:pt x="3390" y="3090"/>
                        </a:lnTo>
                        <a:lnTo>
                          <a:pt x="3394" y="3090"/>
                        </a:lnTo>
                        <a:lnTo>
                          <a:pt x="3396" y="3088"/>
                        </a:lnTo>
                        <a:lnTo>
                          <a:pt x="3396" y="3084"/>
                        </a:lnTo>
                        <a:lnTo>
                          <a:pt x="3396" y="3082"/>
                        </a:lnTo>
                        <a:lnTo>
                          <a:pt x="3400" y="3078"/>
                        </a:lnTo>
                        <a:lnTo>
                          <a:pt x="3406" y="3076"/>
                        </a:lnTo>
                        <a:lnTo>
                          <a:pt x="3412" y="3078"/>
                        </a:lnTo>
                        <a:lnTo>
                          <a:pt x="3418" y="3078"/>
                        </a:lnTo>
                        <a:lnTo>
                          <a:pt x="3422" y="3076"/>
                        </a:lnTo>
                        <a:lnTo>
                          <a:pt x="3428" y="3070"/>
                        </a:lnTo>
                        <a:lnTo>
                          <a:pt x="3434" y="3058"/>
                        </a:lnTo>
                        <a:lnTo>
                          <a:pt x="3438" y="3044"/>
                        </a:lnTo>
                        <a:lnTo>
                          <a:pt x="3440" y="3032"/>
                        </a:lnTo>
                        <a:lnTo>
                          <a:pt x="3440" y="3026"/>
                        </a:lnTo>
                        <a:lnTo>
                          <a:pt x="3436" y="3026"/>
                        </a:lnTo>
                        <a:lnTo>
                          <a:pt x="3434" y="3026"/>
                        </a:lnTo>
                        <a:lnTo>
                          <a:pt x="3432" y="3018"/>
                        </a:lnTo>
                        <a:lnTo>
                          <a:pt x="3434" y="3008"/>
                        </a:lnTo>
                        <a:lnTo>
                          <a:pt x="3436" y="3002"/>
                        </a:lnTo>
                        <a:lnTo>
                          <a:pt x="3436" y="2994"/>
                        </a:lnTo>
                        <a:lnTo>
                          <a:pt x="3436" y="2980"/>
                        </a:lnTo>
                        <a:lnTo>
                          <a:pt x="3432" y="2964"/>
                        </a:lnTo>
                        <a:lnTo>
                          <a:pt x="3426" y="2948"/>
                        </a:lnTo>
                        <a:lnTo>
                          <a:pt x="3418" y="2934"/>
                        </a:lnTo>
                        <a:lnTo>
                          <a:pt x="3410" y="2922"/>
                        </a:lnTo>
                        <a:lnTo>
                          <a:pt x="3402" y="2910"/>
                        </a:lnTo>
                        <a:lnTo>
                          <a:pt x="3398" y="2902"/>
                        </a:lnTo>
                        <a:lnTo>
                          <a:pt x="3392" y="2886"/>
                        </a:lnTo>
                        <a:lnTo>
                          <a:pt x="3388" y="2882"/>
                        </a:lnTo>
                        <a:lnTo>
                          <a:pt x="3386" y="2880"/>
                        </a:lnTo>
                        <a:lnTo>
                          <a:pt x="3380" y="2876"/>
                        </a:lnTo>
                        <a:lnTo>
                          <a:pt x="3374" y="2866"/>
                        </a:lnTo>
                        <a:lnTo>
                          <a:pt x="3370" y="2862"/>
                        </a:lnTo>
                        <a:lnTo>
                          <a:pt x="3366" y="2858"/>
                        </a:lnTo>
                        <a:lnTo>
                          <a:pt x="3360" y="2856"/>
                        </a:lnTo>
                        <a:lnTo>
                          <a:pt x="3354" y="2856"/>
                        </a:lnTo>
                        <a:lnTo>
                          <a:pt x="3352" y="2852"/>
                        </a:lnTo>
                        <a:lnTo>
                          <a:pt x="3352" y="2850"/>
                        </a:lnTo>
                        <a:lnTo>
                          <a:pt x="3354" y="2848"/>
                        </a:lnTo>
                        <a:lnTo>
                          <a:pt x="3356" y="2848"/>
                        </a:lnTo>
                        <a:lnTo>
                          <a:pt x="3358" y="2848"/>
                        </a:lnTo>
                        <a:lnTo>
                          <a:pt x="3360" y="2848"/>
                        </a:lnTo>
                        <a:lnTo>
                          <a:pt x="3360" y="2838"/>
                        </a:lnTo>
                        <a:lnTo>
                          <a:pt x="3358" y="2830"/>
                        </a:lnTo>
                        <a:lnTo>
                          <a:pt x="3358" y="2826"/>
                        </a:lnTo>
                        <a:lnTo>
                          <a:pt x="3360" y="2822"/>
                        </a:lnTo>
                        <a:lnTo>
                          <a:pt x="3362" y="2822"/>
                        </a:lnTo>
                        <a:lnTo>
                          <a:pt x="3368" y="2820"/>
                        </a:lnTo>
                        <a:lnTo>
                          <a:pt x="3372" y="2818"/>
                        </a:lnTo>
                        <a:lnTo>
                          <a:pt x="3374" y="2814"/>
                        </a:lnTo>
                        <a:lnTo>
                          <a:pt x="3376" y="2810"/>
                        </a:lnTo>
                        <a:lnTo>
                          <a:pt x="3378" y="2808"/>
                        </a:lnTo>
                        <a:lnTo>
                          <a:pt x="3384" y="2810"/>
                        </a:lnTo>
                        <a:lnTo>
                          <a:pt x="3386" y="2810"/>
                        </a:lnTo>
                        <a:lnTo>
                          <a:pt x="3390" y="2810"/>
                        </a:lnTo>
                        <a:lnTo>
                          <a:pt x="3396" y="2806"/>
                        </a:lnTo>
                        <a:lnTo>
                          <a:pt x="3402" y="2800"/>
                        </a:lnTo>
                        <a:lnTo>
                          <a:pt x="3426" y="2776"/>
                        </a:lnTo>
                        <a:lnTo>
                          <a:pt x="3434" y="2768"/>
                        </a:lnTo>
                        <a:lnTo>
                          <a:pt x="3442" y="2766"/>
                        </a:lnTo>
                        <a:lnTo>
                          <a:pt x="3444" y="2764"/>
                        </a:lnTo>
                        <a:lnTo>
                          <a:pt x="3446" y="2762"/>
                        </a:lnTo>
                        <a:lnTo>
                          <a:pt x="3448" y="2754"/>
                        </a:lnTo>
                        <a:lnTo>
                          <a:pt x="3448" y="2746"/>
                        </a:lnTo>
                        <a:lnTo>
                          <a:pt x="3448" y="2738"/>
                        </a:lnTo>
                        <a:lnTo>
                          <a:pt x="3448" y="2734"/>
                        </a:lnTo>
                        <a:lnTo>
                          <a:pt x="3448" y="2732"/>
                        </a:lnTo>
                        <a:lnTo>
                          <a:pt x="3446" y="2730"/>
                        </a:lnTo>
                        <a:lnTo>
                          <a:pt x="3444" y="2728"/>
                        </a:lnTo>
                        <a:lnTo>
                          <a:pt x="3444" y="2724"/>
                        </a:lnTo>
                        <a:lnTo>
                          <a:pt x="3450" y="2714"/>
                        </a:lnTo>
                        <a:lnTo>
                          <a:pt x="3464" y="2694"/>
                        </a:lnTo>
                        <a:lnTo>
                          <a:pt x="3474" y="2684"/>
                        </a:lnTo>
                        <a:lnTo>
                          <a:pt x="3478" y="2682"/>
                        </a:lnTo>
                        <a:lnTo>
                          <a:pt x="3480" y="2684"/>
                        </a:lnTo>
                        <a:lnTo>
                          <a:pt x="3482" y="2684"/>
                        </a:lnTo>
                        <a:lnTo>
                          <a:pt x="3488" y="2682"/>
                        </a:lnTo>
                        <a:lnTo>
                          <a:pt x="3492" y="2678"/>
                        </a:lnTo>
                        <a:lnTo>
                          <a:pt x="3492" y="2674"/>
                        </a:lnTo>
                        <a:lnTo>
                          <a:pt x="3492" y="2666"/>
                        </a:lnTo>
                        <a:lnTo>
                          <a:pt x="3492" y="2664"/>
                        </a:lnTo>
                        <a:lnTo>
                          <a:pt x="3498" y="2664"/>
                        </a:lnTo>
                        <a:lnTo>
                          <a:pt x="3506" y="2666"/>
                        </a:lnTo>
                        <a:lnTo>
                          <a:pt x="3510" y="2664"/>
                        </a:lnTo>
                        <a:lnTo>
                          <a:pt x="3514" y="2658"/>
                        </a:lnTo>
                        <a:lnTo>
                          <a:pt x="3518" y="2650"/>
                        </a:lnTo>
                        <a:lnTo>
                          <a:pt x="3524" y="2640"/>
                        </a:lnTo>
                        <a:lnTo>
                          <a:pt x="3524" y="2632"/>
                        </a:lnTo>
                        <a:lnTo>
                          <a:pt x="3526" y="2628"/>
                        </a:lnTo>
                        <a:lnTo>
                          <a:pt x="3528" y="2626"/>
                        </a:lnTo>
                        <a:lnTo>
                          <a:pt x="3532" y="2626"/>
                        </a:lnTo>
                        <a:lnTo>
                          <a:pt x="3536" y="2626"/>
                        </a:lnTo>
                        <a:lnTo>
                          <a:pt x="3536" y="2628"/>
                        </a:lnTo>
                        <a:lnTo>
                          <a:pt x="3536" y="2634"/>
                        </a:lnTo>
                        <a:lnTo>
                          <a:pt x="3534" y="2638"/>
                        </a:lnTo>
                        <a:lnTo>
                          <a:pt x="3536" y="2638"/>
                        </a:lnTo>
                        <a:lnTo>
                          <a:pt x="3538" y="2638"/>
                        </a:lnTo>
                        <a:lnTo>
                          <a:pt x="3542" y="2636"/>
                        </a:lnTo>
                        <a:lnTo>
                          <a:pt x="3548" y="2632"/>
                        </a:lnTo>
                        <a:lnTo>
                          <a:pt x="3550" y="2632"/>
                        </a:lnTo>
                        <a:lnTo>
                          <a:pt x="3552" y="2634"/>
                        </a:lnTo>
                        <a:lnTo>
                          <a:pt x="3552" y="2638"/>
                        </a:lnTo>
                        <a:lnTo>
                          <a:pt x="3552" y="2646"/>
                        </a:lnTo>
                        <a:lnTo>
                          <a:pt x="3554" y="2648"/>
                        </a:lnTo>
                        <a:lnTo>
                          <a:pt x="3556" y="2650"/>
                        </a:lnTo>
                        <a:lnTo>
                          <a:pt x="3570" y="2654"/>
                        </a:lnTo>
                        <a:lnTo>
                          <a:pt x="3580" y="2660"/>
                        </a:lnTo>
                        <a:lnTo>
                          <a:pt x="3584" y="2660"/>
                        </a:lnTo>
                        <a:lnTo>
                          <a:pt x="3590" y="2658"/>
                        </a:lnTo>
                        <a:lnTo>
                          <a:pt x="3598" y="2656"/>
                        </a:lnTo>
                        <a:lnTo>
                          <a:pt x="3608" y="2652"/>
                        </a:lnTo>
                        <a:lnTo>
                          <a:pt x="3616" y="2650"/>
                        </a:lnTo>
                        <a:lnTo>
                          <a:pt x="3622" y="2644"/>
                        </a:lnTo>
                        <a:lnTo>
                          <a:pt x="3632" y="2638"/>
                        </a:lnTo>
                        <a:lnTo>
                          <a:pt x="3648" y="2628"/>
                        </a:lnTo>
                        <a:lnTo>
                          <a:pt x="3658" y="2620"/>
                        </a:lnTo>
                        <a:lnTo>
                          <a:pt x="3666" y="2610"/>
                        </a:lnTo>
                        <a:lnTo>
                          <a:pt x="3686" y="2584"/>
                        </a:lnTo>
                        <a:lnTo>
                          <a:pt x="3712" y="2550"/>
                        </a:lnTo>
                        <a:lnTo>
                          <a:pt x="3728" y="2530"/>
                        </a:lnTo>
                        <a:lnTo>
                          <a:pt x="3748" y="2508"/>
                        </a:lnTo>
                        <a:lnTo>
                          <a:pt x="3768" y="2488"/>
                        </a:lnTo>
                        <a:lnTo>
                          <a:pt x="3780" y="2468"/>
                        </a:lnTo>
                        <a:lnTo>
                          <a:pt x="3790" y="2454"/>
                        </a:lnTo>
                        <a:lnTo>
                          <a:pt x="3796" y="2440"/>
                        </a:lnTo>
                        <a:lnTo>
                          <a:pt x="3804" y="2418"/>
                        </a:lnTo>
                        <a:lnTo>
                          <a:pt x="3808" y="2408"/>
                        </a:lnTo>
                        <a:lnTo>
                          <a:pt x="3816" y="2400"/>
                        </a:lnTo>
                        <a:lnTo>
                          <a:pt x="3824" y="2394"/>
                        </a:lnTo>
                        <a:lnTo>
                          <a:pt x="3828" y="2388"/>
                        </a:lnTo>
                        <a:lnTo>
                          <a:pt x="3832" y="2378"/>
                        </a:lnTo>
                        <a:lnTo>
                          <a:pt x="3834" y="2372"/>
                        </a:lnTo>
                        <a:lnTo>
                          <a:pt x="3838" y="2366"/>
                        </a:lnTo>
                        <a:lnTo>
                          <a:pt x="3844" y="2358"/>
                        </a:lnTo>
                        <a:lnTo>
                          <a:pt x="3854" y="2346"/>
                        </a:lnTo>
                        <a:lnTo>
                          <a:pt x="3860" y="2340"/>
                        </a:lnTo>
                        <a:lnTo>
                          <a:pt x="3866" y="2334"/>
                        </a:lnTo>
                        <a:lnTo>
                          <a:pt x="3874" y="2316"/>
                        </a:lnTo>
                        <a:lnTo>
                          <a:pt x="3880" y="2296"/>
                        </a:lnTo>
                        <a:lnTo>
                          <a:pt x="3882" y="2276"/>
                        </a:lnTo>
                        <a:lnTo>
                          <a:pt x="3884" y="2256"/>
                        </a:lnTo>
                        <a:lnTo>
                          <a:pt x="3884" y="2238"/>
                        </a:lnTo>
                        <a:lnTo>
                          <a:pt x="3882" y="2224"/>
                        </a:lnTo>
                        <a:lnTo>
                          <a:pt x="3880" y="2212"/>
                        </a:lnTo>
                        <a:lnTo>
                          <a:pt x="3878" y="2204"/>
                        </a:lnTo>
                        <a:lnTo>
                          <a:pt x="3878" y="2198"/>
                        </a:lnTo>
                        <a:lnTo>
                          <a:pt x="3880" y="2192"/>
                        </a:lnTo>
                        <a:lnTo>
                          <a:pt x="3882" y="2188"/>
                        </a:lnTo>
                        <a:lnTo>
                          <a:pt x="3888" y="2178"/>
                        </a:lnTo>
                        <a:lnTo>
                          <a:pt x="3892" y="2170"/>
                        </a:lnTo>
                        <a:lnTo>
                          <a:pt x="3896" y="2160"/>
                        </a:lnTo>
                        <a:lnTo>
                          <a:pt x="3898" y="2150"/>
                        </a:lnTo>
                        <a:lnTo>
                          <a:pt x="3904" y="2142"/>
                        </a:lnTo>
                        <a:lnTo>
                          <a:pt x="3914" y="2128"/>
                        </a:lnTo>
                        <a:lnTo>
                          <a:pt x="3920" y="2122"/>
                        </a:lnTo>
                        <a:lnTo>
                          <a:pt x="3922" y="2116"/>
                        </a:lnTo>
                        <a:lnTo>
                          <a:pt x="3920" y="2110"/>
                        </a:lnTo>
                        <a:lnTo>
                          <a:pt x="3916" y="2104"/>
                        </a:lnTo>
                        <a:lnTo>
                          <a:pt x="3910" y="2098"/>
                        </a:lnTo>
                        <a:lnTo>
                          <a:pt x="3908" y="2094"/>
                        </a:lnTo>
                        <a:lnTo>
                          <a:pt x="3908" y="2090"/>
                        </a:lnTo>
                        <a:lnTo>
                          <a:pt x="3910" y="2086"/>
                        </a:lnTo>
                        <a:lnTo>
                          <a:pt x="3910" y="2078"/>
                        </a:lnTo>
                        <a:lnTo>
                          <a:pt x="3910" y="2072"/>
                        </a:lnTo>
                        <a:lnTo>
                          <a:pt x="3906" y="2066"/>
                        </a:lnTo>
                        <a:lnTo>
                          <a:pt x="3904" y="2062"/>
                        </a:lnTo>
                        <a:lnTo>
                          <a:pt x="3906" y="2058"/>
                        </a:lnTo>
                        <a:lnTo>
                          <a:pt x="3914" y="2052"/>
                        </a:lnTo>
                        <a:lnTo>
                          <a:pt x="3918" y="2050"/>
                        </a:lnTo>
                        <a:lnTo>
                          <a:pt x="3920" y="2046"/>
                        </a:lnTo>
                        <a:lnTo>
                          <a:pt x="3918" y="2042"/>
                        </a:lnTo>
                        <a:lnTo>
                          <a:pt x="3910" y="2034"/>
                        </a:lnTo>
                        <a:lnTo>
                          <a:pt x="3892" y="2020"/>
                        </a:lnTo>
                        <a:lnTo>
                          <a:pt x="3880" y="2010"/>
                        </a:lnTo>
                        <a:lnTo>
                          <a:pt x="3864" y="1990"/>
                        </a:lnTo>
                        <a:lnTo>
                          <a:pt x="3858" y="1986"/>
                        </a:lnTo>
                        <a:lnTo>
                          <a:pt x="3854" y="1984"/>
                        </a:lnTo>
                        <a:lnTo>
                          <a:pt x="3842" y="1984"/>
                        </a:lnTo>
                        <a:lnTo>
                          <a:pt x="3832" y="1986"/>
                        </a:lnTo>
                        <a:lnTo>
                          <a:pt x="3826" y="1986"/>
                        </a:lnTo>
                        <a:lnTo>
                          <a:pt x="3820" y="1984"/>
                        </a:lnTo>
                        <a:lnTo>
                          <a:pt x="3814" y="1982"/>
                        </a:lnTo>
                        <a:lnTo>
                          <a:pt x="3812" y="1984"/>
                        </a:lnTo>
                        <a:lnTo>
                          <a:pt x="3808" y="1996"/>
                        </a:lnTo>
                        <a:lnTo>
                          <a:pt x="3804" y="2004"/>
                        </a:lnTo>
                        <a:lnTo>
                          <a:pt x="3800" y="2012"/>
                        </a:lnTo>
                        <a:lnTo>
                          <a:pt x="3792" y="2018"/>
                        </a:lnTo>
                        <a:lnTo>
                          <a:pt x="3780" y="2024"/>
                        </a:lnTo>
                        <a:lnTo>
                          <a:pt x="3772" y="2026"/>
                        </a:lnTo>
                        <a:lnTo>
                          <a:pt x="3766" y="2026"/>
                        </a:lnTo>
                        <a:lnTo>
                          <a:pt x="3764" y="2024"/>
                        </a:lnTo>
                        <a:lnTo>
                          <a:pt x="3762" y="2022"/>
                        </a:lnTo>
                        <a:lnTo>
                          <a:pt x="3760" y="2018"/>
                        </a:lnTo>
                        <a:lnTo>
                          <a:pt x="3762" y="2014"/>
                        </a:lnTo>
                        <a:lnTo>
                          <a:pt x="3764" y="2002"/>
                        </a:lnTo>
                        <a:lnTo>
                          <a:pt x="3768" y="1992"/>
                        </a:lnTo>
                        <a:lnTo>
                          <a:pt x="3772" y="1984"/>
                        </a:lnTo>
                        <a:lnTo>
                          <a:pt x="3770" y="1982"/>
                        </a:lnTo>
                        <a:lnTo>
                          <a:pt x="3768" y="1980"/>
                        </a:lnTo>
                        <a:lnTo>
                          <a:pt x="3766" y="1980"/>
                        </a:lnTo>
                        <a:lnTo>
                          <a:pt x="3760" y="1982"/>
                        </a:lnTo>
                        <a:lnTo>
                          <a:pt x="3750" y="1986"/>
                        </a:lnTo>
                        <a:lnTo>
                          <a:pt x="3746" y="1992"/>
                        </a:lnTo>
                        <a:lnTo>
                          <a:pt x="3746" y="1996"/>
                        </a:lnTo>
                        <a:lnTo>
                          <a:pt x="3748" y="2000"/>
                        </a:lnTo>
                        <a:lnTo>
                          <a:pt x="3750" y="2002"/>
                        </a:lnTo>
                        <a:lnTo>
                          <a:pt x="3750" y="2004"/>
                        </a:lnTo>
                        <a:lnTo>
                          <a:pt x="3746" y="2008"/>
                        </a:lnTo>
                        <a:lnTo>
                          <a:pt x="3738" y="2008"/>
                        </a:lnTo>
                        <a:lnTo>
                          <a:pt x="3732" y="2008"/>
                        </a:lnTo>
                        <a:lnTo>
                          <a:pt x="3730" y="2008"/>
                        </a:lnTo>
                        <a:lnTo>
                          <a:pt x="3728" y="2006"/>
                        </a:lnTo>
                        <a:lnTo>
                          <a:pt x="3728" y="2002"/>
                        </a:lnTo>
                        <a:lnTo>
                          <a:pt x="3730" y="1994"/>
                        </a:lnTo>
                        <a:lnTo>
                          <a:pt x="3734" y="1986"/>
                        </a:lnTo>
                        <a:lnTo>
                          <a:pt x="3736" y="1976"/>
                        </a:lnTo>
                        <a:lnTo>
                          <a:pt x="3736" y="1972"/>
                        </a:lnTo>
                        <a:lnTo>
                          <a:pt x="3734" y="1968"/>
                        </a:lnTo>
                        <a:lnTo>
                          <a:pt x="3732" y="1966"/>
                        </a:lnTo>
                        <a:lnTo>
                          <a:pt x="3728" y="1962"/>
                        </a:lnTo>
                        <a:lnTo>
                          <a:pt x="3722" y="1962"/>
                        </a:lnTo>
                        <a:lnTo>
                          <a:pt x="3714" y="1960"/>
                        </a:lnTo>
                        <a:lnTo>
                          <a:pt x="3696" y="1962"/>
                        </a:lnTo>
                        <a:lnTo>
                          <a:pt x="3682" y="1960"/>
                        </a:lnTo>
                        <a:lnTo>
                          <a:pt x="3672" y="1958"/>
                        </a:lnTo>
                        <a:lnTo>
                          <a:pt x="3666" y="1954"/>
                        </a:lnTo>
                        <a:lnTo>
                          <a:pt x="3666" y="1950"/>
                        </a:lnTo>
                        <a:lnTo>
                          <a:pt x="3666" y="1948"/>
                        </a:lnTo>
                        <a:lnTo>
                          <a:pt x="3674" y="1938"/>
                        </a:lnTo>
                        <a:lnTo>
                          <a:pt x="3686" y="1928"/>
                        </a:lnTo>
                        <a:lnTo>
                          <a:pt x="3706" y="1912"/>
                        </a:lnTo>
                        <a:lnTo>
                          <a:pt x="3746" y="1886"/>
                        </a:lnTo>
                        <a:lnTo>
                          <a:pt x="3768" y="1868"/>
                        </a:lnTo>
                        <a:lnTo>
                          <a:pt x="3776" y="1862"/>
                        </a:lnTo>
                        <a:lnTo>
                          <a:pt x="3782" y="1852"/>
                        </a:lnTo>
                        <a:lnTo>
                          <a:pt x="3788" y="1844"/>
                        </a:lnTo>
                        <a:lnTo>
                          <a:pt x="3794" y="1832"/>
                        </a:lnTo>
                        <a:lnTo>
                          <a:pt x="3802" y="1818"/>
                        </a:lnTo>
                        <a:lnTo>
                          <a:pt x="3812" y="1808"/>
                        </a:lnTo>
                        <a:lnTo>
                          <a:pt x="3824" y="1800"/>
                        </a:lnTo>
                        <a:lnTo>
                          <a:pt x="3838" y="1790"/>
                        </a:lnTo>
                        <a:lnTo>
                          <a:pt x="3852" y="1782"/>
                        </a:lnTo>
                        <a:lnTo>
                          <a:pt x="3866" y="1772"/>
                        </a:lnTo>
                        <a:lnTo>
                          <a:pt x="3878" y="1760"/>
                        </a:lnTo>
                        <a:lnTo>
                          <a:pt x="3882" y="1752"/>
                        </a:lnTo>
                        <a:lnTo>
                          <a:pt x="3886" y="1746"/>
                        </a:lnTo>
                        <a:lnTo>
                          <a:pt x="3894" y="1728"/>
                        </a:lnTo>
                        <a:lnTo>
                          <a:pt x="3908" y="1712"/>
                        </a:lnTo>
                        <a:lnTo>
                          <a:pt x="3926" y="1696"/>
                        </a:lnTo>
                        <a:lnTo>
                          <a:pt x="3944" y="1682"/>
                        </a:lnTo>
                        <a:lnTo>
                          <a:pt x="3966" y="1672"/>
                        </a:lnTo>
                        <a:lnTo>
                          <a:pt x="3986" y="1664"/>
                        </a:lnTo>
                        <a:lnTo>
                          <a:pt x="4006" y="1660"/>
                        </a:lnTo>
                        <a:lnTo>
                          <a:pt x="4014" y="1660"/>
                        </a:lnTo>
                        <a:lnTo>
                          <a:pt x="4022" y="1662"/>
                        </a:lnTo>
                        <a:lnTo>
                          <a:pt x="4036" y="1664"/>
                        </a:lnTo>
                        <a:lnTo>
                          <a:pt x="4048" y="1666"/>
                        </a:lnTo>
                        <a:lnTo>
                          <a:pt x="4068" y="1664"/>
                        </a:lnTo>
                        <a:lnTo>
                          <a:pt x="4082" y="1664"/>
                        </a:lnTo>
                        <a:lnTo>
                          <a:pt x="4090" y="1666"/>
                        </a:lnTo>
                        <a:lnTo>
                          <a:pt x="4098" y="1670"/>
                        </a:lnTo>
                        <a:lnTo>
                          <a:pt x="4104" y="1672"/>
                        </a:lnTo>
                        <a:lnTo>
                          <a:pt x="4108" y="1672"/>
                        </a:lnTo>
                        <a:lnTo>
                          <a:pt x="4110" y="1670"/>
                        </a:lnTo>
                        <a:lnTo>
                          <a:pt x="4112" y="1666"/>
                        </a:lnTo>
                        <a:lnTo>
                          <a:pt x="4116" y="1662"/>
                        </a:lnTo>
                        <a:lnTo>
                          <a:pt x="4124" y="1660"/>
                        </a:lnTo>
                        <a:lnTo>
                          <a:pt x="4136" y="1658"/>
                        </a:lnTo>
                        <a:lnTo>
                          <a:pt x="4154" y="1660"/>
                        </a:lnTo>
                        <a:lnTo>
                          <a:pt x="4188" y="1668"/>
                        </a:lnTo>
                        <a:lnTo>
                          <a:pt x="4200" y="1670"/>
                        </a:lnTo>
                        <a:lnTo>
                          <a:pt x="4208" y="1670"/>
                        </a:lnTo>
                        <a:lnTo>
                          <a:pt x="4214" y="1670"/>
                        </a:lnTo>
                        <a:lnTo>
                          <a:pt x="4220" y="1666"/>
                        </a:lnTo>
                        <a:lnTo>
                          <a:pt x="4224" y="1658"/>
                        </a:lnTo>
                        <a:lnTo>
                          <a:pt x="4228" y="1648"/>
                        </a:lnTo>
                        <a:lnTo>
                          <a:pt x="4230" y="1646"/>
                        </a:lnTo>
                        <a:lnTo>
                          <a:pt x="4236" y="1644"/>
                        </a:lnTo>
                        <a:lnTo>
                          <a:pt x="4250" y="1642"/>
                        </a:lnTo>
                        <a:lnTo>
                          <a:pt x="4272" y="1642"/>
                        </a:lnTo>
                        <a:lnTo>
                          <a:pt x="4294" y="1644"/>
                        </a:lnTo>
                        <a:lnTo>
                          <a:pt x="4314" y="1648"/>
                        </a:lnTo>
                        <a:lnTo>
                          <a:pt x="4322" y="1652"/>
                        </a:lnTo>
                        <a:lnTo>
                          <a:pt x="4328" y="1656"/>
                        </a:lnTo>
                        <a:lnTo>
                          <a:pt x="4330" y="1660"/>
                        </a:lnTo>
                        <a:lnTo>
                          <a:pt x="4330" y="1664"/>
                        </a:lnTo>
                        <a:lnTo>
                          <a:pt x="4328" y="1670"/>
                        </a:lnTo>
                        <a:lnTo>
                          <a:pt x="4320" y="1676"/>
                        </a:lnTo>
                        <a:lnTo>
                          <a:pt x="4314" y="1682"/>
                        </a:lnTo>
                        <a:lnTo>
                          <a:pt x="4312" y="1686"/>
                        </a:lnTo>
                        <a:lnTo>
                          <a:pt x="4312" y="1688"/>
                        </a:lnTo>
                        <a:lnTo>
                          <a:pt x="4314" y="1690"/>
                        </a:lnTo>
                        <a:lnTo>
                          <a:pt x="4324" y="1692"/>
                        </a:lnTo>
                        <a:lnTo>
                          <a:pt x="4340" y="1690"/>
                        </a:lnTo>
                        <a:lnTo>
                          <a:pt x="4358" y="1688"/>
                        </a:lnTo>
                        <a:lnTo>
                          <a:pt x="4374" y="1684"/>
                        </a:lnTo>
                        <a:lnTo>
                          <a:pt x="4386" y="1680"/>
                        </a:lnTo>
                        <a:lnTo>
                          <a:pt x="4394" y="1676"/>
                        </a:lnTo>
                        <a:lnTo>
                          <a:pt x="4398" y="1670"/>
                        </a:lnTo>
                        <a:lnTo>
                          <a:pt x="4404" y="1670"/>
                        </a:lnTo>
                        <a:lnTo>
                          <a:pt x="4410" y="1674"/>
                        </a:lnTo>
                        <a:lnTo>
                          <a:pt x="4418" y="1678"/>
                        </a:lnTo>
                        <a:lnTo>
                          <a:pt x="4426" y="1682"/>
                        </a:lnTo>
                        <a:lnTo>
                          <a:pt x="4436" y="1684"/>
                        </a:lnTo>
                        <a:lnTo>
                          <a:pt x="4448" y="1682"/>
                        </a:lnTo>
                        <a:lnTo>
                          <a:pt x="4454" y="1680"/>
                        </a:lnTo>
                        <a:lnTo>
                          <a:pt x="4462" y="1676"/>
                        </a:lnTo>
                        <a:lnTo>
                          <a:pt x="4466" y="1672"/>
                        </a:lnTo>
                        <a:lnTo>
                          <a:pt x="4468" y="1668"/>
                        </a:lnTo>
                        <a:lnTo>
                          <a:pt x="4468" y="1664"/>
                        </a:lnTo>
                        <a:lnTo>
                          <a:pt x="4466" y="1660"/>
                        </a:lnTo>
                        <a:lnTo>
                          <a:pt x="4458" y="1652"/>
                        </a:lnTo>
                        <a:lnTo>
                          <a:pt x="4448" y="1646"/>
                        </a:lnTo>
                        <a:lnTo>
                          <a:pt x="4442" y="1642"/>
                        </a:lnTo>
                        <a:lnTo>
                          <a:pt x="4440" y="1636"/>
                        </a:lnTo>
                        <a:lnTo>
                          <a:pt x="4438" y="1632"/>
                        </a:lnTo>
                        <a:lnTo>
                          <a:pt x="4438" y="1626"/>
                        </a:lnTo>
                        <a:lnTo>
                          <a:pt x="4440" y="1618"/>
                        </a:lnTo>
                        <a:lnTo>
                          <a:pt x="4446" y="1612"/>
                        </a:lnTo>
                        <a:lnTo>
                          <a:pt x="4456" y="1602"/>
                        </a:lnTo>
                        <a:lnTo>
                          <a:pt x="4468" y="1592"/>
                        </a:lnTo>
                        <a:lnTo>
                          <a:pt x="4496" y="1572"/>
                        </a:lnTo>
                        <a:lnTo>
                          <a:pt x="4514" y="1556"/>
                        </a:lnTo>
                        <a:lnTo>
                          <a:pt x="4536" y="1530"/>
                        </a:lnTo>
                        <a:lnTo>
                          <a:pt x="4546" y="1522"/>
                        </a:lnTo>
                        <a:lnTo>
                          <a:pt x="4562" y="1514"/>
                        </a:lnTo>
                        <a:lnTo>
                          <a:pt x="4584" y="1508"/>
                        </a:lnTo>
                        <a:lnTo>
                          <a:pt x="4616" y="1502"/>
                        </a:lnTo>
                        <a:lnTo>
                          <a:pt x="4630" y="1502"/>
                        </a:lnTo>
                        <a:lnTo>
                          <a:pt x="4642" y="1504"/>
                        </a:lnTo>
                        <a:lnTo>
                          <a:pt x="4650" y="1508"/>
                        </a:lnTo>
                        <a:lnTo>
                          <a:pt x="4656" y="1514"/>
                        </a:lnTo>
                        <a:lnTo>
                          <a:pt x="4660" y="1520"/>
                        </a:lnTo>
                        <a:lnTo>
                          <a:pt x="4664" y="1528"/>
                        </a:lnTo>
                        <a:lnTo>
                          <a:pt x="4664" y="1546"/>
                        </a:lnTo>
                        <a:lnTo>
                          <a:pt x="4666" y="1562"/>
                        </a:lnTo>
                        <a:lnTo>
                          <a:pt x="4666" y="1568"/>
                        </a:lnTo>
                        <a:lnTo>
                          <a:pt x="4668" y="1574"/>
                        </a:lnTo>
                        <a:lnTo>
                          <a:pt x="4672" y="1578"/>
                        </a:lnTo>
                        <a:lnTo>
                          <a:pt x="4676" y="1580"/>
                        </a:lnTo>
                        <a:lnTo>
                          <a:pt x="4684" y="1578"/>
                        </a:lnTo>
                        <a:lnTo>
                          <a:pt x="4694" y="1574"/>
                        </a:lnTo>
                        <a:lnTo>
                          <a:pt x="4714" y="1562"/>
                        </a:lnTo>
                        <a:lnTo>
                          <a:pt x="4728" y="1550"/>
                        </a:lnTo>
                        <a:lnTo>
                          <a:pt x="4738" y="1540"/>
                        </a:lnTo>
                        <a:lnTo>
                          <a:pt x="4746" y="1530"/>
                        </a:lnTo>
                        <a:lnTo>
                          <a:pt x="4752" y="1524"/>
                        </a:lnTo>
                        <a:lnTo>
                          <a:pt x="4758" y="1520"/>
                        </a:lnTo>
                        <a:lnTo>
                          <a:pt x="4766" y="1518"/>
                        </a:lnTo>
                        <a:lnTo>
                          <a:pt x="4778" y="1520"/>
                        </a:lnTo>
                        <a:lnTo>
                          <a:pt x="4784" y="1522"/>
                        </a:lnTo>
                        <a:lnTo>
                          <a:pt x="4788" y="1520"/>
                        </a:lnTo>
                        <a:lnTo>
                          <a:pt x="4790" y="1518"/>
                        </a:lnTo>
                        <a:lnTo>
                          <a:pt x="4792" y="1514"/>
                        </a:lnTo>
                        <a:lnTo>
                          <a:pt x="4790" y="1502"/>
                        </a:lnTo>
                        <a:lnTo>
                          <a:pt x="4788" y="1486"/>
                        </a:lnTo>
                        <a:lnTo>
                          <a:pt x="4788" y="1472"/>
                        </a:lnTo>
                        <a:lnTo>
                          <a:pt x="4790" y="1464"/>
                        </a:lnTo>
                        <a:lnTo>
                          <a:pt x="4792" y="1458"/>
                        </a:lnTo>
                        <a:lnTo>
                          <a:pt x="4796" y="1452"/>
                        </a:lnTo>
                        <a:lnTo>
                          <a:pt x="4802" y="1448"/>
                        </a:lnTo>
                        <a:lnTo>
                          <a:pt x="4812" y="1446"/>
                        </a:lnTo>
                        <a:lnTo>
                          <a:pt x="4824" y="1446"/>
                        </a:lnTo>
                        <a:lnTo>
                          <a:pt x="4854" y="1446"/>
                        </a:lnTo>
                        <a:lnTo>
                          <a:pt x="4856" y="1448"/>
                        </a:lnTo>
                        <a:lnTo>
                          <a:pt x="4858" y="1448"/>
                        </a:lnTo>
                        <a:lnTo>
                          <a:pt x="4854" y="1452"/>
                        </a:lnTo>
                        <a:lnTo>
                          <a:pt x="4848" y="1460"/>
                        </a:lnTo>
                        <a:lnTo>
                          <a:pt x="4838" y="1472"/>
                        </a:lnTo>
                        <a:lnTo>
                          <a:pt x="4830" y="1490"/>
                        </a:lnTo>
                        <a:lnTo>
                          <a:pt x="4828" y="1500"/>
                        </a:lnTo>
                        <a:lnTo>
                          <a:pt x="4824" y="1512"/>
                        </a:lnTo>
                        <a:lnTo>
                          <a:pt x="4822" y="1526"/>
                        </a:lnTo>
                        <a:lnTo>
                          <a:pt x="4818" y="1536"/>
                        </a:lnTo>
                        <a:lnTo>
                          <a:pt x="4814" y="1544"/>
                        </a:lnTo>
                        <a:lnTo>
                          <a:pt x="4810" y="1552"/>
                        </a:lnTo>
                        <a:lnTo>
                          <a:pt x="4798" y="1564"/>
                        </a:lnTo>
                        <a:lnTo>
                          <a:pt x="4784" y="1572"/>
                        </a:lnTo>
                        <a:lnTo>
                          <a:pt x="4766" y="1582"/>
                        </a:lnTo>
                        <a:lnTo>
                          <a:pt x="4748" y="1594"/>
                        </a:lnTo>
                        <a:lnTo>
                          <a:pt x="4726" y="1612"/>
                        </a:lnTo>
                        <a:lnTo>
                          <a:pt x="4716" y="1622"/>
                        </a:lnTo>
                        <a:lnTo>
                          <a:pt x="4704" y="1636"/>
                        </a:lnTo>
                        <a:lnTo>
                          <a:pt x="4664" y="1686"/>
                        </a:lnTo>
                        <a:lnTo>
                          <a:pt x="4646" y="1706"/>
                        </a:lnTo>
                        <a:lnTo>
                          <a:pt x="4630" y="1722"/>
                        </a:lnTo>
                        <a:lnTo>
                          <a:pt x="4614" y="1734"/>
                        </a:lnTo>
                        <a:lnTo>
                          <a:pt x="4600" y="1744"/>
                        </a:lnTo>
                        <a:lnTo>
                          <a:pt x="4584" y="1752"/>
                        </a:lnTo>
                        <a:lnTo>
                          <a:pt x="4568" y="1756"/>
                        </a:lnTo>
                        <a:lnTo>
                          <a:pt x="4554" y="1760"/>
                        </a:lnTo>
                        <a:lnTo>
                          <a:pt x="4546" y="1764"/>
                        </a:lnTo>
                        <a:lnTo>
                          <a:pt x="4544" y="1770"/>
                        </a:lnTo>
                        <a:lnTo>
                          <a:pt x="4542" y="1776"/>
                        </a:lnTo>
                        <a:lnTo>
                          <a:pt x="4542" y="1784"/>
                        </a:lnTo>
                        <a:lnTo>
                          <a:pt x="4540" y="1792"/>
                        </a:lnTo>
                        <a:lnTo>
                          <a:pt x="4532" y="1802"/>
                        </a:lnTo>
                        <a:lnTo>
                          <a:pt x="4520" y="1812"/>
                        </a:lnTo>
                        <a:lnTo>
                          <a:pt x="4514" y="1820"/>
                        </a:lnTo>
                        <a:lnTo>
                          <a:pt x="4508" y="1828"/>
                        </a:lnTo>
                        <a:lnTo>
                          <a:pt x="4502" y="1840"/>
                        </a:lnTo>
                        <a:lnTo>
                          <a:pt x="4498" y="1854"/>
                        </a:lnTo>
                        <a:lnTo>
                          <a:pt x="4496" y="1868"/>
                        </a:lnTo>
                        <a:lnTo>
                          <a:pt x="4494" y="1886"/>
                        </a:lnTo>
                        <a:lnTo>
                          <a:pt x="4494" y="1922"/>
                        </a:lnTo>
                        <a:lnTo>
                          <a:pt x="4496" y="1962"/>
                        </a:lnTo>
                        <a:lnTo>
                          <a:pt x="4502" y="2006"/>
                        </a:lnTo>
                        <a:lnTo>
                          <a:pt x="4508" y="2050"/>
                        </a:lnTo>
                        <a:lnTo>
                          <a:pt x="4518" y="2092"/>
                        </a:lnTo>
                        <a:lnTo>
                          <a:pt x="4520" y="2110"/>
                        </a:lnTo>
                        <a:lnTo>
                          <a:pt x="4522" y="2132"/>
                        </a:lnTo>
                        <a:lnTo>
                          <a:pt x="4526" y="2152"/>
                        </a:lnTo>
                        <a:lnTo>
                          <a:pt x="4530" y="2168"/>
                        </a:lnTo>
                        <a:lnTo>
                          <a:pt x="4532" y="2172"/>
                        </a:lnTo>
                        <a:lnTo>
                          <a:pt x="4536" y="2176"/>
                        </a:lnTo>
                        <a:lnTo>
                          <a:pt x="4542" y="2178"/>
                        </a:lnTo>
                        <a:lnTo>
                          <a:pt x="4548" y="2176"/>
                        </a:lnTo>
                        <a:lnTo>
                          <a:pt x="4556" y="2172"/>
                        </a:lnTo>
                        <a:lnTo>
                          <a:pt x="4564" y="2164"/>
                        </a:lnTo>
                        <a:lnTo>
                          <a:pt x="4574" y="2152"/>
                        </a:lnTo>
                        <a:lnTo>
                          <a:pt x="4588" y="2136"/>
                        </a:lnTo>
                        <a:lnTo>
                          <a:pt x="4594" y="2124"/>
                        </a:lnTo>
                        <a:lnTo>
                          <a:pt x="4600" y="2114"/>
                        </a:lnTo>
                        <a:lnTo>
                          <a:pt x="4608" y="2094"/>
                        </a:lnTo>
                        <a:lnTo>
                          <a:pt x="4610" y="2080"/>
                        </a:lnTo>
                        <a:lnTo>
                          <a:pt x="4612" y="2068"/>
                        </a:lnTo>
                        <a:lnTo>
                          <a:pt x="4612" y="2060"/>
                        </a:lnTo>
                        <a:lnTo>
                          <a:pt x="4614" y="2056"/>
                        </a:lnTo>
                        <a:lnTo>
                          <a:pt x="4618" y="2054"/>
                        </a:lnTo>
                        <a:lnTo>
                          <a:pt x="4626" y="2050"/>
                        </a:lnTo>
                        <a:lnTo>
                          <a:pt x="4644" y="2050"/>
                        </a:lnTo>
                        <a:lnTo>
                          <a:pt x="4654" y="2048"/>
                        </a:lnTo>
                        <a:lnTo>
                          <a:pt x="4660" y="2046"/>
                        </a:lnTo>
                        <a:lnTo>
                          <a:pt x="4664" y="2042"/>
                        </a:lnTo>
                        <a:lnTo>
                          <a:pt x="4668" y="2038"/>
                        </a:lnTo>
                        <a:lnTo>
                          <a:pt x="4670" y="2024"/>
                        </a:lnTo>
                        <a:lnTo>
                          <a:pt x="4670" y="2010"/>
                        </a:lnTo>
                        <a:lnTo>
                          <a:pt x="4670" y="1996"/>
                        </a:lnTo>
                        <a:lnTo>
                          <a:pt x="4672" y="1988"/>
                        </a:lnTo>
                        <a:lnTo>
                          <a:pt x="4676" y="1982"/>
                        </a:lnTo>
                        <a:lnTo>
                          <a:pt x="4680" y="1976"/>
                        </a:lnTo>
                        <a:lnTo>
                          <a:pt x="4686" y="1972"/>
                        </a:lnTo>
                        <a:lnTo>
                          <a:pt x="4694" y="1968"/>
                        </a:lnTo>
                        <a:lnTo>
                          <a:pt x="4704" y="1968"/>
                        </a:lnTo>
                        <a:lnTo>
                          <a:pt x="4730" y="1964"/>
                        </a:lnTo>
                        <a:lnTo>
                          <a:pt x="4740" y="1960"/>
                        </a:lnTo>
                        <a:lnTo>
                          <a:pt x="4744" y="1956"/>
                        </a:lnTo>
                        <a:lnTo>
                          <a:pt x="4748" y="1952"/>
                        </a:lnTo>
                        <a:lnTo>
                          <a:pt x="4750" y="1948"/>
                        </a:lnTo>
                        <a:lnTo>
                          <a:pt x="4750" y="1944"/>
                        </a:lnTo>
                        <a:lnTo>
                          <a:pt x="4748" y="1938"/>
                        </a:lnTo>
                        <a:lnTo>
                          <a:pt x="4744" y="1926"/>
                        </a:lnTo>
                        <a:lnTo>
                          <a:pt x="4740" y="1912"/>
                        </a:lnTo>
                        <a:lnTo>
                          <a:pt x="4738" y="1904"/>
                        </a:lnTo>
                        <a:lnTo>
                          <a:pt x="4738" y="1896"/>
                        </a:lnTo>
                        <a:lnTo>
                          <a:pt x="4740" y="1888"/>
                        </a:lnTo>
                        <a:lnTo>
                          <a:pt x="4744" y="1880"/>
                        </a:lnTo>
                        <a:lnTo>
                          <a:pt x="4748" y="1874"/>
                        </a:lnTo>
                        <a:lnTo>
                          <a:pt x="4752" y="1870"/>
                        </a:lnTo>
                        <a:lnTo>
                          <a:pt x="4756" y="1866"/>
                        </a:lnTo>
                        <a:lnTo>
                          <a:pt x="4760" y="1866"/>
                        </a:lnTo>
                        <a:lnTo>
                          <a:pt x="4770" y="1866"/>
                        </a:lnTo>
                        <a:lnTo>
                          <a:pt x="4778" y="1870"/>
                        </a:lnTo>
                        <a:lnTo>
                          <a:pt x="4784" y="1874"/>
                        </a:lnTo>
                        <a:lnTo>
                          <a:pt x="4792" y="1874"/>
                        </a:lnTo>
                        <a:lnTo>
                          <a:pt x="4794" y="1874"/>
                        </a:lnTo>
                        <a:lnTo>
                          <a:pt x="4796" y="1872"/>
                        </a:lnTo>
                        <a:lnTo>
                          <a:pt x="4800" y="1862"/>
                        </a:lnTo>
                        <a:lnTo>
                          <a:pt x="4800" y="1854"/>
                        </a:lnTo>
                        <a:lnTo>
                          <a:pt x="4800" y="1846"/>
                        </a:lnTo>
                        <a:lnTo>
                          <a:pt x="4798" y="1840"/>
                        </a:lnTo>
                        <a:lnTo>
                          <a:pt x="4796" y="1836"/>
                        </a:lnTo>
                        <a:lnTo>
                          <a:pt x="4788" y="1828"/>
                        </a:lnTo>
                        <a:lnTo>
                          <a:pt x="4782" y="1822"/>
                        </a:lnTo>
                        <a:lnTo>
                          <a:pt x="4774" y="1816"/>
                        </a:lnTo>
                        <a:lnTo>
                          <a:pt x="4772" y="1814"/>
                        </a:lnTo>
                        <a:lnTo>
                          <a:pt x="4772" y="1810"/>
                        </a:lnTo>
                        <a:lnTo>
                          <a:pt x="4772" y="1806"/>
                        </a:lnTo>
                        <a:lnTo>
                          <a:pt x="4774" y="1802"/>
                        </a:lnTo>
                        <a:lnTo>
                          <a:pt x="4782" y="1790"/>
                        </a:lnTo>
                        <a:lnTo>
                          <a:pt x="4790" y="1780"/>
                        </a:lnTo>
                        <a:lnTo>
                          <a:pt x="4794" y="1772"/>
                        </a:lnTo>
                        <a:lnTo>
                          <a:pt x="4794" y="1766"/>
                        </a:lnTo>
                        <a:lnTo>
                          <a:pt x="4792" y="1760"/>
                        </a:lnTo>
                        <a:lnTo>
                          <a:pt x="4788" y="1756"/>
                        </a:lnTo>
                        <a:lnTo>
                          <a:pt x="4782" y="1752"/>
                        </a:lnTo>
                        <a:lnTo>
                          <a:pt x="4768" y="1748"/>
                        </a:lnTo>
                        <a:lnTo>
                          <a:pt x="4756" y="1744"/>
                        </a:lnTo>
                        <a:lnTo>
                          <a:pt x="4750" y="1740"/>
                        </a:lnTo>
                        <a:lnTo>
                          <a:pt x="4746" y="1738"/>
                        </a:lnTo>
                        <a:lnTo>
                          <a:pt x="4746" y="1732"/>
                        </a:lnTo>
                        <a:lnTo>
                          <a:pt x="4748" y="1728"/>
                        </a:lnTo>
                        <a:lnTo>
                          <a:pt x="4752" y="1720"/>
                        </a:lnTo>
                        <a:lnTo>
                          <a:pt x="4762" y="1712"/>
                        </a:lnTo>
                        <a:lnTo>
                          <a:pt x="4782" y="1694"/>
                        </a:lnTo>
                        <a:lnTo>
                          <a:pt x="4794" y="1678"/>
                        </a:lnTo>
                        <a:lnTo>
                          <a:pt x="4800" y="1664"/>
                        </a:lnTo>
                        <a:lnTo>
                          <a:pt x="4804" y="1652"/>
                        </a:lnTo>
                        <a:lnTo>
                          <a:pt x="4806" y="1642"/>
                        </a:lnTo>
                        <a:lnTo>
                          <a:pt x="4810" y="1634"/>
                        </a:lnTo>
                        <a:lnTo>
                          <a:pt x="4816" y="1628"/>
                        </a:lnTo>
                        <a:lnTo>
                          <a:pt x="4828" y="1622"/>
                        </a:lnTo>
                        <a:lnTo>
                          <a:pt x="4840" y="1618"/>
                        </a:lnTo>
                        <a:lnTo>
                          <a:pt x="4848" y="1618"/>
                        </a:lnTo>
                        <a:lnTo>
                          <a:pt x="4852" y="1620"/>
                        </a:lnTo>
                        <a:lnTo>
                          <a:pt x="4854" y="1622"/>
                        </a:lnTo>
                        <a:lnTo>
                          <a:pt x="4856" y="1624"/>
                        </a:lnTo>
                        <a:lnTo>
                          <a:pt x="4862" y="1622"/>
                        </a:lnTo>
                        <a:lnTo>
                          <a:pt x="4872" y="1616"/>
                        </a:lnTo>
                        <a:lnTo>
                          <a:pt x="4888" y="1606"/>
                        </a:lnTo>
                        <a:lnTo>
                          <a:pt x="4900" y="1598"/>
                        </a:lnTo>
                        <a:lnTo>
                          <a:pt x="4908" y="1592"/>
                        </a:lnTo>
                        <a:lnTo>
                          <a:pt x="4914" y="1592"/>
                        </a:lnTo>
                        <a:lnTo>
                          <a:pt x="4916" y="1592"/>
                        </a:lnTo>
                        <a:lnTo>
                          <a:pt x="4918" y="1596"/>
                        </a:lnTo>
                        <a:lnTo>
                          <a:pt x="4918" y="1600"/>
                        </a:lnTo>
                        <a:lnTo>
                          <a:pt x="4914" y="1612"/>
                        </a:lnTo>
                        <a:lnTo>
                          <a:pt x="4910" y="1624"/>
                        </a:lnTo>
                        <a:lnTo>
                          <a:pt x="4910" y="1628"/>
                        </a:lnTo>
                        <a:lnTo>
                          <a:pt x="4910" y="1632"/>
                        </a:lnTo>
                        <a:lnTo>
                          <a:pt x="4912" y="1632"/>
                        </a:lnTo>
                        <a:lnTo>
                          <a:pt x="4916" y="1632"/>
                        </a:lnTo>
                        <a:lnTo>
                          <a:pt x="4934" y="1618"/>
                        </a:lnTo>
                        <a:lnTo>
                          <a:pt x="4958" y="1600"/>
                        </a:lnTo>
                        <a:lnTo>
                          <a:pt x="4980" y="1588"/>
                        </a:lnTo>
                        <a:lnTo>
                          <a:pt x="4990" y="1586"/>
                        </a:lnTo>
                        <a:lnTo>
                          <a:pt x="5000" y="1584"/>
                        </a:lnTo>
                        <a:lnTo>
                          <a:pt x="5016" y="1584"/>
                        </a:lnTo>
                        <a:lnTo>
                          <a:pt x="5032" y="1588"/>
                        </a:lnTo>
                        <a:lnTo>
                          <a:pt x="5048" y="1596"/>
                        </a:lnTo>
                        <a:lnTo>
                          <a:pt x="5060" y="1606"/>
                        </a:lnTo>
                        <a:lnTo>
                          <a:pt x="5072" y="1618"/>
                        </a:lnTo>
                        <a:lnTo>
                          <a:pt x="5080" y="1628"/>
                        </a:lnTo>
                        <a:lnTo>
                          <a:pt x="5082" y="1630"/>
                        </a:lnTo>
                        <a:lnTo>
                          <a:pt x="5084" y="1628"/>
                        </a:lnTo>
                        <a:lnTo>
                          <a:pt x="5086" y="1620"/>
                        </a:lnTo>
                        <a:lnTo>
                          <a:pt x="5094" y="1608"/>
                        </a:lnTo>
                        <a:lnTo>
                          <a:pt x="5108" y="1592"/>
                        </a:lnTo>
                        <a:lnTo>
                          <a:pt x="5118" y="1584"/>
                        </a:lnTo>
                        <a:lnTo>
                          <a:pt x="5132" y="1574"/>
                        </a:lnTo>
                        <a:lnTo>
                          <a:pt x="5148" y="1564"/>
                        </a:lnTo>
                        <a:lnTo>
                          <a:pt x="5168" y="1552"/>
                        </a:lnTo>
                        <a:lnTo>
                          <a:pt x="5186" y="1542"/>
                        </a:lnTo>
                        <a:lnTo>
                          <a:pt x="5202" y="1532"/>
                        </a:lnTo>
                        <a:lnTo>
                          <a:pt x="5236" y="1508"/>
                        </a:lnTo>
                        <a:lnTo>
                          <a:pt x="5252" y="1496"/>
                        </a:lnTo>
                        <a:lnTo>
                          <a:pt x="5272" y="1484"/>
                        </a:lnTo>
                        <a:lnTo>
                          <a:pt x="5290" y="1474"/>
                        </a:lnTo>
                        <a:lnTo>
                          <a:pt x="5312" y="1466"/>
                        </a:lnTo>
                        <a:lnTo>
                          <a:pt x="5330" y="1460"/>
                        </a:lnTo>
                        <a:lnTo>
                          <a:pt x="5348" y="1456"/>
                        </a:lnTo>
                        <a:lnTo>
                          <a:pt x="5362" y="1454"/>
                        </a:lnTo>
                        <a:lnTo>
                          <a:pt x="5374" y="1454"/>
                        </a:lnTo>
                        <a:lnTo>
                          <a:pt x="5396" y="1456"/>
                        </a:lnTo>
                        <a:lnTo>
                          <a:pt x="5410" y="1460"/>
                        </a:lnTo>
                        <a:lnTo>
                          <a:pt x="5422" y="1464"/>
                        </a:lnTo>
                        <a:lnTo>
                          <a:pt x="5430" y="1466"/>
                        </a:lnTo>
                        <a:lnTo>
                          <a:pt x="5434" y="1466"/>
                        </a:lnTo>
                        <a:lnTo>
                          <a:pt x="5438" y="1464"/>
                        </a:lnTo>
                        <a:lnTo>
                          <a:pt x="5448" y="1458"/>
                        </a:lnTo>
                        <a:lnTo>
                          <a:pt x="5454" y="1448"/>
                        </a:lnTo>
                        <a:lnTo>
                          <a:pt x="5458" y="1440"/>
                        </a:lnTo>
                        <a:lnTo>
                          <a:pt x="5456" y="1432"/>
                        </a:lnTo>
                        <a:lnTo>
                          <a:pt x="5450" y="1422"/>
                        </a:lnTo>
                        <a:lnTo>
                          <a:pt x="5436" y="1400"/>
                        </a:lnTo>
                        <a:lnTo>
                          <a:pt x="5428" y="1386"/>
                        </a:lnTo>
                        <a:lnTo>
                          <a:pt x="5420" y="1368"/>
                        </a:lnTo>
                        <a:lnTo>
                          <a:pt x="5412" y="1348"/>
                        </a:lnTo>
                        <a:lnTo>
                          <a:pt x="5404" y="1338"/>
                        </a:lnTo>
                        <a:lnTo>
                          <a:pt x="5400" y="1336"/>
                        </a:lnTo>
                        <a:lnTo>
                          <a:pt x="5396" y="1336"/>
                        </a:lnTo>
                        <a:lnTo>
                          <a:pt x="5390" y="1336"/>
                        </a:lnTo>
                        <a:lnTo>
                          <a:pt x="5384" y="1338"/>
                        </a:lnTo>
                        <a:lnTo>
                          <a:pt x="5378" y="1338"/>
                        </a:lnTo>
                        <a:lnTo>
                          <a:pt x="5376" y="1336"/>
                        </a:lnTo>
                        <a:lnTo>
                          <a:pt x="5374" y="1334"/>
                        </a:lnTo>
                        <a:lnTo>
                          <a:pt x="5368" y="1322"/>
                        </a:lnTo>
                        <a:lnTo>
                          <a:pt x="5368" y="1316"/>
                        </a:lnTo>
                        <a:lnTo>
                          <a:pt x="5368" y="1312"/>
                        </a:lnTo>
                        <a:lnTo>
                          <a:pt x="5372" y="1310"/>
                        </a:lnTo>
                        <a:lnTo>
                          <a:pt x="5374" y="1308"/>
                        </a:lnTo>
                        <a:lnTo>
                          <a:pt x="5384" y="1308"/>
                        </a:lnTo>
                        <a:lnTo>
                          <a:pt x="5398" y="1310"/>
                        </a:lnTo>
                        <a:lnTo>
                          <a:pt x="5414" y="1312"/>
                        </a:lnTo>
                        <a:lnTo>
                          <a:pt x="5432" y="1310"/>
                        </a:lnTo>
                        <a:lnTo>
                          <a:pt x="5440" y="1308"/>
                        </a:lnTo>
                        <a:lnTo>
                          <a:pt x="5448" y="1304"/>
                        </a:lnTo>
                        <a:lnTo>
                          <a:pt x="5454" y="1298"/>
                        </a:lnTo>
                        <a:lnTo>
                          <a:pt x="5462" y="1292"/>
                        </a:lnTo>
                        <a:lnTo>
                          <a:pt x="5478" y="1272"/>
                        </a:lnTo>
                        <a:lnTo>
                          <a:pt x="5478" y="1258"/>
                        </a:lnTo>
                        <a:lnTo>
                          <a:pt x="5486" y="1248"/>
                        </a:lnTo>
                        <a:lnTo>
                          <a:pt x="5490" y="1244"/>
                        </a:lnTo>
                        <a:lnTo>
                          <a:pt x="5490" y="1240"/>
                        </a:lnTo>
                        <a:lnTo>
                          <a:pt x="5490" y="1236"/>
                        </a:lnTo>
                        <a:lnTo>
                          <a:pt x="5488" y="1232"/>
                        </a:lnTo>
                        <a:lnTo>
                          <a:pt x="5480" y="1220"/>
                        </a:lnTo>
                        <a:lnTo>
                          <a:pt x="5478" y="1216"/>
                        </a:lnTo>
                        <a:lnTo>
                          <a:pt x="5478" y="1204"/>
                        </a:lnTo>
                        <a:lnTo>
                          <a:pt x="5480" y="1200"/>
                        </a:lnTo>
                        <a:lnTo>
                          <a:pt x="5484" y="1200"/>
                        </a:lnTo>
                        <a:lnTo>
                          <a:pt x="5490" y="1200"/>
                        </a:lnTo>
                        <a:lnTo>
                          <a:pt x="5496" y="1202"/>
                        </a:lnTo>
                        <a:lnTo>
                          <a:pt x="5502" y="1206"/>
                        </a:lnTo>
                        <a:lnTo>
                          <a:pt x="5510" y="1212"/>
                        </a:lnTo>
                        <a:lnTo>
                          <a:pt x="5516" y="1220"/>
                        </a:lnTo>
                        <a:lnTo>
                          <a:pt x="5520" y="1230"/>
                        </a:lnTo>
                        <a:lnTo>
                          <a:pt x="5524" y="1238"/>
                        </a:lnTo>
                        <a:lnTo>
                          <a:pt x="5530" y="1242"/>
                        </a:lnTo>
                        <a:lnTo>
                          <a:pt x="5536" y="1244"/>
                        </a:lnTo>
                        <a:lnTo>
                          <a:pt x="5542" y="1246"/>
                        </a:lnTo>
                        <a:lnTo>
                          <a:pt x="5556" y="1244"/>
                        </a:lnTo>
                        <a:lnTo>
                          <a:pt x="5572" y="1242"/>
                        </a:lnTo>
                        <a:lnTo>
                          <a:pt x="5588" y="1238"/>
                        </a:lnTo>
                        <a:lnTo>
                          <a:pt x="5596" y="1238"/>
                        </a:lnTo>
                        <a:lnTo>
                          <a:pt x="5604" y="1238"/>
                        </a:lnTo>
                        <a:lnTo>
                          <a:pt x="5610" y="1242"/>
                        </a:lnTo>
                        <a:lnTo>
                          <a:pt x="5618" y="1246"/>
                        </a:lnTo>
                        <a:lnTo>
                          <a:pt x="5624" y="1252"/>
                        </a:lnTo>
                        <a:lnTo>
                          <a:pt x="5628" y="1262"/>
                        </a:lnTo>
                        <a:lnTo>
                          <a:pt x="5638" y="1278"/>
                        </a:lnTo>
                        <a:lnTo>
                          <a:pt x="5648" y="1290"/>
                        </a:lnTo>
                        <a:lnTo>
                          <a:pt x="5656" y="1294"/>
                        </a:lnTo>
                        <a:lnTo>
                          <a:pt x="5664" y="1296"/>
                        </a:lnTo>
                        <a:lnTo>
                          <a:pt x="5674" y="1298"/>
                        </a:lnTo>
                        <a:lnTo>
                          <a:pt x="5682" y="1298"/>
                        </a:lnTo>
                        <a:lnTo>
                          <a:pt x="5690" y="1302"/>
                        </a:lnTo>
                        <a:lnTo>
                          <a:pt x="5696" y="1310"/>
                        </a:lnTo>
                        <a:lnTo>
                          <a:pt x="5700" y="1316"/>
                        </a:lnTo>
                        <a:lnTo>
                          <a:pt x="5706" y="1320"/>
                        </a:lnTo>
                        <a:lnTo>
                          <a:pt x="5710" y="1322"/>
                        </a:lnTo>
                        <a:lnTo>
                          <a:pt x="5716" y="1322"/>
                        </a:lnTo>
                        <a:lnTo>
                          <a:pt x="5726" y="1322"/>
                        </a:lnTo>
                        <a:lnTo>
                          <a:pt x="5738" y="1318"/>
                        </a:lnTo>
                        <a:lnTo>
                          <a:pt x="5748" y="1310"/>
                        </a:lnTo>
                        <a:lnTo>
                          <a:pt x="5756" y="1298"/>
                        </a:lnTo>
                        <a:lnTo>
                          <a:pt x="5764" y="1284"/>
                        </a:lnTo>
                        <a:lnTo>
                          <a:pt x="5766" y="1268"/>
                        </a:lnTo>
                        <a:lnTo>
                          <a:pt x="5768" y="1254"/>
                        </a:lnTo>
                        <a:lnTo>
                          <a:pt x="5770" y="1248"/>
                        </a:lnTo>
                        <a:lnTo>
                          <a:pt x="5774" y="1246"/>
                        </a:lnTo>
                        <a:lnTo>
                          <a:pt x="5782" y="1240"/>
                        </a:lnTo>
                        <a:lnTo>
                          <a:pt x="5792" y="1238"/>
                        </a:lnTo>
                        <a:lnTo>
                          <a:pt x="5802" y="1238"/>
                        </a:lnTo>
                        <a:lnTo>
                          <a:pt x="5816" y="1234"/>
                        </a:lnTo>
                        <a:lnTo>
                          <a:pt x="5830" y="1228"/>
                        </a:lnTo>
                        <a:lnTo>
                          <a:pt x="5836" y="1222"/>
                        </a:lnTo>
                        <a:lnTo>
                          <a:pt x="5844" y="1216"/>
                        </a:lnTo>
                        <a:lnTo>
                          <a:pt x="5854" y="1204"/>
                        </a:lnTo>
                        <a:lnTo>
                          <a:pt x="5856" y="1198"/>
                        </a:lnTo>
                        <a:lnTo>
                          <a:pt x="5856" y="1196"/>
                        </a:lnTo>
                        <a:lnTo>
                          <a:pt x="5854" y="1194"/>
                        </a:lnTo>
                        <a:lnTo>
                          <a:pt x="5846" y="1194"/>
                        </a:lnTo>
                        <a:lnTo>
                          <a:pt x="5836" y="1192"/>
                        </a:lnTo>
                        <a:lnTo>
                          <a:pt x="5824" y="1188"/>
                        </a:lnTo>
                        <a:lnTo>
                          <a:pt x="5816" y="1184"/>
                        </a:lnTo>
                        <a:lnTo>
                          <a:pt x="5810" y="1180"/>
                        </a:lnTo>
                        <a:lnTo>
                          <a:pt x="5804" y="1174"/>
                        </a:lnTo>
                        <a:lnTo>
                          <a:pt x="5798" y="1166"/>
                        </a:lnTo>
                        <a:close/>
                      </a:path>
                    </a:pathLst>
                  </a:custGeom>
                  <a:solidFill>
                    <a:srgbClr val="E57100">
                      <a:lumMod val="60000"/>
                      <a:lumOff val="40000"/>
                    </a:srgbClr>
                  </a:solidFill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35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2" name="Freeform 6004">
                    <a:extLst>
                      <a:ext uri="{FF2B5EF4-FFF2-40B4-BE49-F238E27FC236}">
                        <a16:creationId xmlns:a16="http://schemas.microsoft.com/office/drawing/2014/main" id="{7BAA8B83-5C10-4E40-8A65-D433E47152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37599" y="3604608"/>
                    <a:ext cx="5080" cy="6349"/>
                  </a:xfrm>
                  <a:custGeom>
                    <a:avLst/>
                    <a:gdLst/>
                    <a:ahLst/>
                    <a:cxnLst>
                      <a:cxn ang="0">
                        <a:pos x="0" y="6"/>
                      </a:cxn>
                      <a:cxn ang="0">
                        <a:pos x="0" y="6"/>
                      </a:cxn>
                      <a:cxn ang="0">
                        <a:pos x="2" y="8"/>
                      </a:cxn>
                      <a:cxn ang="0">
                        <a:pos x="4" y="10"/>
                      </a:cxn>
                      <a:cxn ang="0">
                        <a:pos x="6" y="8"/>
                      </a:cxn>
                      <a:cxn ang="0">
                        <a:pos x="8" y="4"/>
                      </a:cxn>
                      <a:cxn ang="0">
                        <a:pos x="8" y="4"/>
                      </a:cxn>
                      <a:cxn ang="0">
                        <a:pos x="6" y="0"/>
                      </a:cxn>
                      <a:cxn ang="0">
                        <a:pos x="4" y="2"/>
                      </a:cxn>
                      <a:cxn ang="0">
                        <a:pos x="2" y="4"/>
                      </a:cxn>
                      <a:cxn ang="0">
                        <a:pos x="0" y="6"/>
                      </a:cxn>
                      <a:cxn ang="0">
                        <a:pos x="0" y="6"/>
                      </a:cxn>
                    </a:cxnLst>
                    <a:rect l="0" t="0" r="r" b="b"/>
                    <a:pathLst>
                      <a:path w="8" h="10">
                        <a:moveTo>
                          <a:pt x="0" y="6"/>
                        </a:moveTo>
                        <a:lnTo>
                          <a:pt x="0" y="6"/>
                        </a:lnTo>
                        <a:lnTo>
                          <a:pt x="2" y="8"/>
                        </a:lnTo>
                        <a:lnTo>
                          <a:pt x="4" y="10"/>
                        </a:lnTo>
                        <a:lnTo>
                          <a:pt x="6" y="8"/>
                        </a:lnTo>
                        <a:lnTo>
                          <a:pt x="8" y="4"/>
                        </a:lnTo>
                        <a:lnTo>
                          <a:pt x="8" y="4"/>
                        </a:lnTo>
                        <a:lnTo>
                          <a:pt x="6" y="0"/>
                        </a:lnTo>
                        <a:lnTo>
                          <a:pt x="4" y="2"/>
                        </a:lnTo>
                        <a:lnTo>
                          <a:pt x="2" y="4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a-DK" sz="135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grpSp>
                <p:nvGrpSpPr>
                  <p:cNvPr id="33" name="Gruppe 224">
                    <a:extLst>
                      <a:ext uri="{FF2B5EF4-FFF2-40B4-BE49-F238E27FC236}">
                        <a16:creationId xmlns:a16="http://schemas.microsoft.com/office/drawing/2014/main" id="{8F228E44-A3AF-4B3D-97F5-AFD59B7B9903}"/>
                      </a:ext>
                    </a:extLst>
                  </p:cNvPr>
                  <p:cNvGrpSpPr/>
                  <p:nvPr/>
                </p:nvGrpSpPr>
                <p:grpSpPr bwMode="auto">
                  <a:xfrm>
                    <a:off x="61885" y="752495"/>
                    <a:ext cx="3986212" cy="2951162"/>
                    <a:chOff x="93979" y="699453"/>
                    <a:chExt cx="3986530" cy="2951480"/>
                  </a:xfrm>
                  <a:grpFill/>
                </p:grpSpPr>
                <p:sp>
                  <p:nvSpPr>
                    <p:cNvPr id="41" name="Freeform 6016">
                      <a:extLst>
                        <a:ext uri="{FF2B5EF4-FFF2-40B4-BE49-F238E27FC236}">
                          <a16:creationId xmlns:a16="http://schemas.microsoft.com/office/drawing/2014/main" id="{8E774DD0-443F-481B-93A1-ACFC32E34A1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52550" y="1099503"/>
                      <a:ext cx="40640" cy="26670"/>
                    </a:xfrm>
                    <a:custGeom>
                      <a:avLst/>
                      <a:gdLst/>
                      <a:ahLst/>
                      <a:cxnLst>
                        <a:cxn ang="0">
                          <a:pos x="54" y="2"/>
                        </a:cxn>
                        <a:cxn ang="0">
                          <a:pos x="54" y="2"/>
                        </a:cxn>
                        <a:cxn ang="0">
                          <a:pos x="32" y="12"/>
                        </a:cxn>
                        <a:cxn ang="0">
                          <a:pos x="10" y="24"/>
                        </a:cxn>
                        <a:cxn ang="0">
                          <a:pos x="4" y="30"/>
                        </a:cxn>
                        <a:cxn ang="0">
                          <a:pos x="0" y="36"/>
                        </a:cxn>
                        <a:cxn ang="0">
                          <a:pos x="2" y="38"/>
                        </a:cxn>
                        <a:cxn ang="0">
                          <a:pos x="4" y="40"/>
                        </a:cxn>
                        <a:cxn ang="0">
                          <a:pos x="16" y="42"/>
                        </a:cxn>
                        <a:cxn ang="0">
                          <a:pos x="16" y="42"/>
                        </a:cxn>
                        <a:cxn ang="0">
                          <a:pos x="22" y="42"/>
                        </a:cxn>
                        <a:cxn ang="0">
                          <a:pos x="28" y="42"/>
                        </a:cxn>
                        <a:cxn ang="0">
                          <a:pos x="40" y="36"/>
                        </a:cxn>
                        <a:cxn ang="0">
                          <a:pos x="50" y="28"/>
                        </a:cxn>
                        <a:cxn ang="0">
                          <a:pos x="58" y="20"/>
                        </a:cxn>
                        <a:cxn ang="0">
                          <a:pos x="62" y="10"/>
                        </a:cxn>
                        <a:cxn ang="0">
                          <a:pos x="64" y="4"/>
                        </a:cxn>
                        <a:cxn ang="0">
                          <a:pos x="64" y="2"/>
                        </a:cxn>
                        <a:cxn ang="0">
                          <a:pos x="62" y="0"/>
                        </a:cxn>
                        <a:cxn ang="0">
                          <a:pos x="58" y="0"/>
                        </a:cxn>
                        <a:cxn ang="0">
                          <a:pos x="54" y="2"/>
                        </a:cxn>
                        <a:cxn ang="0">
                          <a:pos x="54" y="2"/>
                        </a:cxn>
                      </a:cxnLst>
                      <a:rect l="0" t="0" r="r" b="b"/>
                      <a:pathLst>
                        <a:path w="64" h="42">
                          <a:moveTo>
                            <a:pt x="54" y="2"/>
                          </a:moveTo>
                          <a:lnTo>
                            <a:pt x="54" y="2"/>
                          </a:lnTo>
                          <a:lnTo>
                            <a:pt x="32" y="12"/>
                          </a:lnTo>
                          <a:lnTo>
                            <a:pt x="10" y="24"/>
                          </a:lnTo>
                          <a:lnTo>
                            <a:pt x="4" y="30"/>
                          </a:lnTo>
                          <a:lnTo>
                            <a:pt x="0" y="36"/>
                          </a:lnTo>
                          <a:lnTo>
                            <a:pt x="2" y="38"/>
                          </a:lnTo>
                          <a:lnTo>
                            <a:pt x="4" y="40"/>
                          </a:lnTo>
                          <a:lnTo>
                            <a:pt x="16" y="42"/>
                          </a:lnTo>
                          <a:lnTo>
                            <a:pt x="16" y="42"/>
                          </a:lnTo>
                          <a:lnTo>
                            <a:pt x="22" y="42"/>
                          </a:lnTo>
                          <a:lnTo>
                            <a:pt x="28" y="42"/>
                          </a:lnTo>
                          <a:lnTo>
                            <a:pt x="40" y="36"/>
                          </a:lnTo>
                          <a:lnTo>
                            <a:pt x="50" y="28"/>
                          </a:lnTo>
                          <a:lnTo>
                            <a:pt x="58" y="20"/>
                          </a:lnTo>
                          <a:lnTo>
                            <a:pt x="62" y="10"/>
                          </a:lnTo>
                          <a:lnTo>
                            <a:pt x="64" y="4"/>
                          </a:lnTo>
                          <a:lnTo>
                            <a:pt x="64" y="2"/>
                          </a:lnTo>
                          <a:lnTo>
                            <a:pt x="62" y="0"/>
                          </a:lnTo>
                          <a:lnTo>
                            <a:pt x="58" y="0"/>
                          </a:lnTo>
                          <a:lnTo>
                            <a:pt x="54" y="2"/>
                          </a:lnTo>
                          <a:lnTo>
                            <a:pt x="54" y="2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42" name="Freeform 6017">
                      <a:extLst>
                        <a:ext uri="{FF2B5EF4-FFF2-40B4-BE49-F238E27FC236}">
                          <a16:creationId xmlns:a16="http://schemas.microsoft.com/office/drawing/2014/main" id="{1E466802-CA0B-48A3-BD29-77DB4F5D291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184910" y="1173163"/>
                      <a:ext cx="270510" cy="165100"/>
                    </a:xfrm>
                    <a:custGeom>
                      <a:avLst/>
                      <a:gdLst/>
                      <a:ahLst/>
                      <a:cxnLst>
                        <a:cxn ang="0">
                          <a:pos x="20" y="198"/>
                        </a:cxn>
                        <a:cxn ang="0">
                          <a:pos x="68" y="214"/>
                        </a:cxn>
                        <a:cxn ang="0">
                          <a:pos x="92" y="232"/>
                        </a:cxn>
                        <a:cxn ang="0">
                          <a:pos x="106" y="256"/>
                        </a:cxn>
                        <a:cxn ang="0">
                          <a:pos x="116" y="260"/>
                        </a:cxn>
                        <a:cxn ang="0">
                          <a:pos x="146" y="248"/>
                        </a:cxn>
                        <a:cxn ang="0">
                          <a:pos x="168" y="236"/>
                        </a:cxn>
                        <a:cxn ang="0">
                          <a:pos x="184" y="238"/>
                        </a:cxn>
                        <a:cxn ang="0">
                          <a:pos x="208" y="232"/>
                        </a:cxn>
                        <a:cxn ang="0">
                          <a:pos x="216" y="226"/>
                        </a:cxn>
                        <a:cxn ang="0">
                          <a:pos x="224" y="200"/>
                        </a:cxn>
                        <a:cxn ang="0">
                          <a:pos x="232" y="178"/>
                        </a:cxn>
                        <a:cxn ang="0">
                          <a:pos x="254" y="172"/>
                        </a:cxn>
                        <a:cxn ang="0">
                          <a:pos x="266" y="158"/>
                        </a:cxn>
                        <a:cxn ang="0">
                          <a:pos x="280" y="140"/>
                        </a:cxn>
                        <a:cxn ang="0">
                          <a:pos x="322" y="124"/>
                        </a:cxn>
                        <a:cxn ang="0">
                          <a:pos x="392" y="94"/>
                        </a:cxn>
                        <a:cxn ang="0">
                          <a:pos x="418" y="86"/>
                        </a:cxn>
                        <a:cxn ang="0">
                          <a:pos x="424" y="72"/>
                        </a:cxn>
                        <a:cxn ang="0">
                          <a:pos x="408" y="64"/>
                        </a:cxn>
                        <a:cxn ang="0">
                          <a:pos x="370" y="40"/>
                        </a:cxn>
                        <a:cxn ang="0">
                          <a:pos x="334" y="22"/>
                        </a:cxn>
                        <a:cxn ang="0">
                          <a:pos x="302" y="22"/>
                        </a:cxn>
                        <a:cxn ang="0">
                          <a:pos x="284" y="30"/>
                        </a:cxn>
                        <a:cxn ang="0">
                          <a:pos x="276" y="40"/>
                        </a:cxn>
                        <a:cxn ang="0">
                          <a:pos x="272" y="36"/>
                        </a:cxn>
                        <a:cxn ang="0">
                          <a:pos x="268" y="26"/>
                        </a:cxn>
                        <a:cxn ang="0">
                          <a:pos x="260" y="26"/>
                        </a:cxn>
                        <a:cxn ang="0">
                          <a:pos x="234" y="22"/>
                        </a:cxn>
                        <a:cxn ang="0">
                          <a:pos x="192" y="2"/>
                        </a:cxn>
                        <a:cxn ang="0">
                          <a:pos x="168" y="0"/>
                        </a:cxn>
                        <a:cxn ang="0">
                          <a:pos x="138" y="6"/>
                        </a:cxn>
                        <a:cxn ang="0">
                          <a:pos x="54" y="16"/>
                        </a:cxn>
                        <a:cxn ang="0">
                          <a:pos x="50" y="20"/>
                        </a:cxn>
                        <a:cxn ang="0">
                          <a:pos x="56" y="28"/>
                        </a:cxn>
                        <a:cxn ang="0">
                          <a:pos x="64" y="46"/>
                        </a:cxn>
                        <a:cxn ang="0">
                          <a:pos x="76" y="52"/>
                        </a:cxn>
                        <a:cxn ang="0">
                          <a:pos x="86" y="60"/>
                        </a:cxn>
                        <a:cxn ang="0">
                          <a:pos x="74" y="72"/>
                        </a:cxn>
                        <a:cxn ang="0">
                          <a:pos x="72" y="80"/>
                        </a:cxn>
                        <a:cxn ang="0">
                          <a:pos x="58" y="84"/>
                        </a:cxn>
                        <a:cxn ang="0">
                          <a:pos x="56" y="90"/>
                        </a:cxn>
                        <a:cxn ang="0">
                          <a:pos x="48" y="106"/>
                        </a:cxn>
                        <a:cxn ang="0">
                          <a:pos x="46" y="114"/>
                        </a:cxn>
                        <a:cxn ang="0">
                          <a:pos x="56" y="122"/>
                        </a:cxn>
                        <a:cxn ang="0">
                          <a:pos x="44" y="126"/>
                        </a:cxn>
                        <a:cxn ang="0">
                          <a:pos x="30" y="130"/>
                        </a:cxn>
                        <a:cxn ang="0">
                          <a:pos x="34" y="140"/>
                        </a:cxn>
                        <a:cxn ang="0">
                          <a:pos x="22" y="160"/>
                        </a:cxn>
                        <a:cxn ang="0">
                          <a:pos x="4" y="182"/>
                        </a:cxn>
                        <a:cxn ang="0">
                          <a:pos x="0" y="192"/>
                        </a:cxn>
                        <a:cxn ang="0">
                          <a:pos x="2" y="196"/>
                        </a:cxn>
                      </a:cxnLst>
                      <a:rect l="0" t="0" r="r" b="b"/>
                      <a:pathLst>
                        <a:path w="426" h="260">
                          <a:moveTo>
                            <a:pt x="2" y="196"/>
                          </a:moveTo>
                          <a:lnTo>
                            <a:pt x="2" y="196"/>
                          </a:lnTo>
                          <a:lnTo>
                            <a:pt x="20" y="198"/>
                          </a:lnTo>
                          <a:lnTo>
                            <a:pt x="38" y="204"/>
                          </a:lnTo>
                          <a:lnTo>
                            <a:pt x="68" y="214"/>
                          </a:lnTo>
                          <a:lnTo>
                            <a:pt x="68" y="214"/>
                          </a:lnTo>
                          <a:lnTo>
                            <a:pt x="78" y="220"/>
                          </a:lnTo>
                          <a:lnTo>
                            <a:pt x="86" y="226"/>
                          </a:lnTo>
                          <a:lnTo>
                            <a:pt x="92" y="232"/>
                          </a:lnTo>
                          <a:lnTo>
                            <a:pt x="96" y="240"/>
                          </a:lnTo>
                          <a:lnTo>
                            <a:pt x="102" y="252"/>
                          </a:lnTo>
                          <a:lnTo>
                            <a:pt x="106" y="256"/>
                          </a:lnTo>
                          <a:lnTo>
                            <a:pt x="110" y="260"/>
                          </a:lnTo>
                          <a:lnTo>
                            <a:pt x="110" y="260"/>
                          </a:lnTo>
                          <a:lnTo>
                            <a:pt x="116" y="260"/>
                          </a:lnTo>
                          <a:lnTo>
                            <a:pt x="122" y="260"/>
                          </a:lnTo>
                          <a:lnTo>
                            <a:pt x="134" y="256"/>
                          </a:lnTo>
                          <a:lnTo>
                            <a:pt x="146" y="248"/>
                          </a:lnTo>
                          <a:lnTo>
                            <a:pt x="160" y="240"/>
                          </a:lnTo>
                          <a:lnTo>
                            <a:pt x="160" y="240"/>
                          </a:lnTo>
                          <a:lnTo>
                            <a:pt x="168" y="236"/>
                          </a:lnTo>
                          <a:lnTo>
                            <a:pt x="172" y="234"/>
                          </a:lnTo>
                          <a:lnTo>
                            <a:pt x="180" y="236"/>
                          </a:lnTo>
                          <a:lnTo>
                            <a:pt x="184" y="238"/>
                          </a:lnTo>
                          <a:lnTo>
                            <a:pt x="190" y="238"/>
                          </a:lnTo>
                          <a:lnTo>
                            <a:pt x="198" y="236"/>
                          </a:lnTo>
                          <a:lnTo>
                            <a:pt x="208" y="232"/>
                          </a:lnTo>
                          <a:lnTo>
                            <a:pt x="208" y="232"/>
                          </a:lnTo>
                          <a:lnTo>
                            <a:pt x="212" y="230"/>
                          </a:lnTo>
                          <a:lnTo>
                            <a:pt x="216" y="226"/>
                          </a:lnTo>
                          <a:lnTo>
                            <a:pt x="222" y="218"/>
                          </a:lnTo>
                          <a:lnTo>
                            <a:pt x="224" y="210"/>
                          </a:lnTo>
                          <a:lnTo>
                            <a:pt x="224" y="200"/>
                          </a:lnTo>
                          <a:lnTo>
                            <a:pt x="224" y="192"/>
                          </a:lnTo>
                          <a:lnTo>
                            <a:pt x="226" y="184"/>
                          </a:lnTo>
                          <a:lnTo>
                            <a:pt x="232" y="178"/>
                          </a:lnTo>
                          <a:lnTo>
                            <a:pt x="244" y="174"/>
                          </a:lnTo>
                          <a:lnTo>
                            <a:pt x="244" y="174"/>
                          </a:lnTo>
                          <a:lnTo>
                            <a:pt x="254" y="172"/>
                          </a:lnTo>
                          <a:lnTo>
                            <a:pt x="260" y="170"/>
                          </a:lnTo>
                          <a:lnTo>
                            <a:pt x="264" y="164"/>
                          </a:lnTo>
                          <a:lnTo>
                            <a:pt x="266" y="158"/>
                          </a:lnTo>
                          <a:lnTo>
                            <a:pt x="268" y="152"/>
                          </a:lnTo>
                          <a:lnTo>
                            <a:pt x="272" y="146"/>
                          </a:lnTo>
                          <a:lnTo>
                            <a:pt x="280" y="140"/>
                          </a:lnTo>
                          <a:lnTo>
                            <a:pt x="292" y="136"/>
                          </a:lnTo>
                          <a:lnTo>
                            <a:pt x="292" y="136"/>
                          </a:lnTo>
                          <a:lnTo>
                            <a:pt x="322" y="124"/>
                          </a:lnTo>
                          <a:lnTo>
                            <a:pt x="348" y="112"/>
                          </a:lnTo>
                          <a:lnTo>
                            <a:pt x="370" y="102"/>
                          </a:lnTo>
                          <a:lnTo>
                            <a:pt x="392" y="94"/>
                          </a:lnTo>
                          <a:lnTo>
                            <a:pt x="392" y="94"/>
                          </a:lnTo>
                          <a:lnTo>
                            <a:pt x="408" y="90"/>
                          </a:lnTo>
                          <a:lnTo>
                            <a:pt x="418" y="86"/>
                          </a:lnTo>
                          <a:lnTo>
                            <a:pt x="424" y="82"/>
                          </a:lnTo>
                          <a:lnTo>
                            <a:pt x="426" y="76"/>
                          </a:lnTo>
                          <a:lnTo>
                            <a:pt x="424" y="72"/>
                          </a:lnTo>
                          <a:lnTo>
                            <a:pt x="420" y="70"/>
                          </a:lnTo>
                          <a:lnTo>
                            <a:pt x="408" y="64"/>
                          </a:lnTo>
                          <a:lnTo>
                            <a:pt x="408" y="64"/>
                          </a:lnTo>
                          <a:lnTo>
                            <a:pt x="398" y="60"/>
                          </a:lnTo>
                          <a:lnTo>
                            <a:pt x="390" y="54"/>
                          </a:lnTo>
                          <a:lnTo>
                            <a:pt x="370" y="40"/>
                          </a:lnTo>
                          <a:lnTo>
                            <a:pt x="360" y="32"/>
                          </a:lnTo>
                          <a:lnTo>
                            <a:pt x="348" y="26"/>
                          </a:lnTo>
                          <a:lnTo>
                            <a:pt x="334" y="22"/>
                          </a:lnTo>
                          <a:lnTo>
                            <a:pt x="318" y="22"/>
                          </a:lnTo>
                          <a:lnTo>
                            <a:pt x="318" y="22"/>
                          </a:lnTo>
                          <a:lnTo>
                            <a:pt x="302" y="22"/>
                          </a:lnTo>
                          <a:lnTo>
                            <a:pt x="294" y="24"/>
                          </a:lnTo>
                          <a:lnTo>
                            <a:pt x="288" y="26"/>
                          </a:lnTo>
                          <a:lnTo>
                            <a:pt x="284" y="30"/>
                          </a:lnTo>
                          <a:lnTo>
                            <a:pt x="282" y="36"/>
                          </a:lnTo>
                          <a:lnTo>
                            <a:pt x="280" y="38"/>
                          </a:lnTo>
                          <a:lnTo>
                            <a:pt x="276" y="40"/>
                          </a:lnTo>
                          <a:lnTo>
                            <a:pt x="276" y="40"/>
                          </a:lnTo>
                          <a:lnTo>
                            <a:pt x="272" y="40"/>
                          </a:lnTo>
                          <a:lnTo>
                            <a:pt x="272" y="36"/>
                          </a:lnTo>
                          <a:lnTo>
                            <a:pt x="272" y="32"/>
                          </a:lnTo>
                          <a:lnTo>
                            <a:pt x="272" y="30"/>
                          </a:lnTo>
                          <a:lnTo>
                            <a:pt x="268" y="26"/>
                          </a:lnTo>
                          <a:lnTo>
                            <a:pt x="268" y="26"/>
                          </a:lnTo>
                          <a:lnTo>
                            <a:pt x="266" y="26"/>
                          </a:lnTo>
                          <a:lnTo>
                            <a:pt x="260" y="26"/>
                          </a:lnTo>
                          <a:lnTo>
                            <a:pt x="250" y="24"/>
                          </a:lnTo>
                          <a:lnTo>
                            <a:pt x="234" y="22"/>
                          </a:lnTo>
                          <a:lnTo>
                            <a:pt x="234" y="22"/>
                          </a:lnTo>
                          <a:lnTo>
                            <a:pt x="218" y="16"/>
                          </a:lnTo>
                          <a:lnTo>
                            <a:pt x="208" y="12"/>
                          </a:lnTo>
                          <a:lnTo>
                            <a:pt x="192" y="2"/>
                          </a:lnTo>
                          <a:lnTo>
                            <a:pt x="186" y="0"/>
                          </a:lnTo>
                          <a:lnTo>
                            <a:pt x="178" y="0"/>
                          </a:lnTo>
                          <a:lnTo>
                            <a:pt x="168" y="0"/>
                          </a:lnTo>
                          <a:lnTo>
                            <a:pt x="154" y="2"/>
                          </a:lnTo>
                          <a:lnTo>
                            <a:pt x="154" y="2"/>
                          </a:lnTo>
                          <a:lnTo>
                            <a:pt x="138" y="6"/>
                          </a:lnTo>
                          <a:lnTo>
                            <a:pt x="120" y="8"/>
                          </a:lnTo>
                          <a:lnTo>
                            <a:pt x="82" y="12"/>
                          </a:lnTo>
                          <a:lnTo>
                            <a:pt x="54" y="16"/>
                          </a:lnTo>
                          <a:lnTo>
                            <a:pt x="48" y="18"/>
                          </a:lnTo>
                          <a:lnTo>
                            <a:pt x="48" y="18"/>
                          </a:lnTo>
                          <a:lnTo>
                            <a:pt x="50" y="20"/>
                          </a:lnTo>
                          <a:lnTo>
                            <a:pt x="50" y="20"/>
                          </a:lnTo>
                          <a:lnTo>
                            <a:pt x="54" y="24"/>
                          </a:lnTo>
                          <a:lnTo>
                            <a:pt x="56" y="28"/>
                          </a:lnTo>
                          <a:lnTo>
                            <a:pt x="58" y="36"/>
                          </a:lnTo>
                          <a:lnTo>
                            <a:pt x="60" y="42"/>
                          </a:lnTo>
                          <a:lnTo>
                            <a:pt x="64" y="46"/>
                          </a:lnTo>
                          <a:lnTo>
                            <a:pt x="68" y="48"/>
                          </a:lnTo>
                          <a:lnTo>
                            <a:pt x="76" y="52"/>
                          </a:lnTo>
                          <a:lnTo>
                            <a:pt x="76" y="52"/>
                          </a:lnTo>
                          <a:lnTo>
                            <a:pt x="84" y="56"/>
                          </a:lnTo>
                          <a:lnTo>
                            <a:pt x="86" y="58"/>
                          </a:lnTo>
                          <a:lnTo>
                            <a:pt x="86" y="60"/>
                          </a:lnTo>
                          <a:lnTo>
                            <a:pt x="84" y="64"/>
                          </a:lnTo>
                          <a:lnTo>
                            <a:pt x="76" y="68"/>
                          </a:lnTo>
                          <a:lnTo>
                            <a:pt x="74" y="72"/>
                          </a:lnTo>
                          <a:lnTo>
                            <a:pt x="72" y="76"/>
                          </a:lnTo>
                          <a:lnTo>
                            <a:pt x="72" y="76"/>
                          </a:lnTo>
                          <a:lnTo>
                            <a:pt x="72" y="80"/>
                          </a:lnTo>
                          <a:lnTo>
                            <a:pt x="70" y="82"/>
                          </a:lnTo>
                          <a:lnTo>
                            <a:pt x="64" y="82"/>
                          </a:lnTo>
                          <a:lnTo>
                            <a:pt x="58" y="84"/>
                          </a:lnTo>
                          <a:lnTo>
                            <a:pt x="56" y="86"/>
                          </a:lnTo>
                          <a:lnTo>
                            <a:pt x="56" y="90"/>
                          </a:lnTo>
                          <a:lnTo>
                            <a:pt x="56" y="90"/>
                          </a:lnTo>
                          <a:lnTo>
                            <a:pt x="56" y="94"/>
                          </a:lnTo>
                          <a:lnTo>
                            <a:pt x="54" y="98"/>
                          </a:lnTo>
                          <a:lnTo>
                            <a:pt x="48" y="106"/>
                          </a:lnTo>
                          <a:lnTo>
                            <a:pt x="44" y="110"/>
                          </a:lnTo>
                          <a:lnTo>
                            <a:pt x="44" y="112"/>
                          </a:lnTo>
                          <a:lnTo>
                            <a:pt x="46" y="114"/>
                          </a:lnTo>
                          <a:lnTo>
                            <a:pt x="46" y="114"/>
                          </a:lnTo>
                          <a:lnTo>
                            <a:pt x="54" y="118"/>
                          </a:lnTo>
                          <a:lnTo>
                            <a:pt x="56" y="122"/>
                          </a:lnTo>
                          <a:lnTo>
                            <a:pt x="56" y="124"/>
                          </a:lnTo>
                          <a:lnTo>
                            <a:pt x="54" y="124"/>
                          </a:lnTo>
                          <a:lnTo>
                            <a:pt x="44" y="126"/>
                          </a:lnTo>
                          <a:lnTo>
                            <a:pt x="44" y="126"/>
                          </a:lnTo>
                          <a:lnTo>
                            <a:pt x="34" y="128"/>
                          </a:lnTo>
                          <a:lnTo>
                            <a:pt x="30" y="130"/>
                          </a:lnTo>
                          <a:lnTo>
                            <a:pt x="30" y="134"/>
                          </a:lnTo>
                          <a:lnTo>
                            <a:pt x="34" y="140"/>
                          </a:lnTo>
                          <a:lnTo>
                            <a:pt x="34" y="140"/>
                          </a:lnTo>
                          <a:lnTo>
                            <a:pt x="34" y="144"/>
                          </a:lnTo>
                          <a:lnTo>
                            <a:pt x="32" y="150"/>
                          </a:lnTo>
                          <a:lnTo>
                            <a:pt x="22" y="160"/>
                          </a:lnTo>
                          <a:lnTo>
                            <a:pt x="10" y="172"/>
                          </a:lnTo>
                          <a:lnTo>
                            <a:pt x="6" y="178"/>
                          </a:lnTo>
                          <a:lnTo>
                            <a:pt x="4" y="182"/>
                          </a:lnTo>
                          <a:lnTo>
                            <a:pt x="4" y="182"/>
                          </a:lnTo>
                          <a:lnTo>
                            <a:pt x="2" y="188"/>
                          </a:lnTo>
                          <a:lnTo>
                            <a:pt x="0" y="192"/>
                          </a:lnTo>
                          <a:lnTo>
                            <a:pt x="0" y="194"/>
                          </a:lnTo>
                          <a:lnTo>
                            <a:pt x="2" y="196"/>
                          </a:lnTo>
                          <a:lnTo>
                            <a:pt x="2" y="196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43" name="Freeform 6018">
                      <a:extLst>
                        <a:ext uri="{FF2B5EF4-FFF2-40B4-BE49-F238E27FC236}">
                          <a16:creationId xmlns:a16="http://schemas.microsoft.com/office/drawing/2014/main" id="{3DEBFF02-085D-4764-86CB-BFAB6037AF9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258570" y="1024573"/>
                      <a:ext cx="190500" cy="87630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124"/>
                        </a:cxn>
                        <a:cxn ang="0">
                          <a:pos x="16" y="130"/>
                        </a:cxn>
                        <a:cxn ang="0">
                          <a:pos x="36" y="120"/>
                        </a:cxn>
                        <a:cxn ang="0">
                          <a:pos x="50" y="118"/>
                        </a:cxn>
                        <a:cxn ang="0">
                          <a:pos x="66" y="124"/>
                        </a:cxn>
                        <a:cxn ang="0">
                          <a:pos x="76" y="124"/>
                        </a:cxn>
                        <a:cxn ang="0">
                          <a:pos x="88" y="114"/>
                        </a:cxn>
                        <a:cxn ang="0">
                          <a:pos x="94" y="122"/>
                        </a:cxn>
                        <a:cxn ang="0">
                          <a:pos x="112" y="138"/>
                        </a:cxn>
                        <a:cxn ang="0">
                          <a:pos x="132" y="132"/>
                        </a:cxn>
                        <a:cxn ang="0">
                          <a:pos x="138" y="114"/>
                        </a:cxn>
                        <a:cxn ang="0">
                          <a:pos x="146" y="110"/>
                        </a:cxn>
                        <a:cxn ang="0">
                          <a:pos x="156" y="114"/>
                        </a:cxn>
                        <a:cxn ang="0">
                          <a:pos x="174" y="94"/>
                        </a:cxn>
                        <a:cxn ang="0">
                          <a:pos x="182" y="76"/>
                        </a:cxn>
                        <a:cxn ang="0">
                          <a:pos x="186" y="66"/>
                        </a:cxn>
                        <a:cxn ang="0">
                          <a:pos x="206" y="56"/>
                        </a:cxn>
                        <a:cxn ang="0">
                          <a:pos x="208" y="64"/>
                        </a:cxn>
                        <a:cxn ang="0">
                          <a:pos x="206" y="88"/>
                        </a:cxn>
                        <a:cxn ang="0">
                          <a:pos x="214" y="96"/>
                        </a:cxn>
                        <a:cxn ang="0">
                          <a:pos x="236" y="100"/>
                        </a:cxn>
                        <a:cxn ang="0">
                          <a:pos x="244" y="92"/>
                        </a:cxn>
                        <a:cxn ang="0">
                          <a:pos x="246" y="80"/>
                        </a:cxn>
                        <a:cxn ang="0">
                          <a:pos x="274" y="74"/>
                        </a:cxn>
                        <a:cxn ang="0">
                          <a:pos x="294" y="60"/>
                        </a:cxn>
                        <a:cxn ang="0">
                          <a:pos x="280" y="42"/>
                        </a:cxn>
                        <a:cxn ang="0">
                          <a:pos x="272" y="36"/>
                        </a:cxn>
                        <a:cxn ang="0">
                          <a:pos x="278" y="28"/>
                        </a:cxn>
                        <a:cxn ang="0">
                          <a:pos x="300" y="18"/>
                        </a:cxn>
                        <a:cxn ang="0">
                          <a:pos x="288" y="8"/>
                        </a:cxn>
                        <a:cxn ang="0">
                          <a:pos x="258" y="0"/>
                        </a:cxn>
                        <a:cxn ang="0">
                          <a:pos x="244" y="4"/>
                        </a:cxn>
                        <a:cxn ang="0">
                          <a:pos x="234" y="16"/>
                        </a:cxn>
                        <a:cxn ang="0">
                          <a:pos x="202" y="12"/>
                        </a:cxn>
                        <a:cxn ang="0">
                          <a:pos x="160" y="18"/>
                        </a:cxn>
                        <a:cxn ang="0">
                          <a:pos x="128" y="38"/>
                        </a:cxn>
                        <a:cxn ang="0">
                          <a:pos x="102" y="58"/>
                        </a:cxn>
                        <a:cxn ang="0">
                          <a:pos x="82" y="66"/>
                        </a:cxn>
                        <a:cxn ang="0">
                          <a:pos x="66" y="78"/>
                        </a:cxn>
                        <a:cxn ang="0">
                          <a:pos x="44" y="90"/>
                        </a:cxn>
                        <a:cxn ang="0">
                          <a:pos x="28" y="86"/>
                        </a:cxn>
                        <a:cxn ang="0">
                          <a:pos x="12" y="96"/>
                        </a:cxn>
                        <a:cxn ang="0">
                          <a:pos x="2" y="112"/>
                        </a:cxn>
                        <a:cxn ang="0">
                          <a:pos x="14" y="116"/>
                        </a:cxn>
                      </a:cxnLst>
                      <a:rect l="0" t="0" r="r" b="b"/>
                      <a:pathLst>
                        <a:path w="300" h="138">
                          <a:moveTo>
                            <a:pt x="14" y="120"/>
                          </a:moveTo>
                          <a:lnTo>
                            <a:pt x="14" y="120"/>
                          </a:lnTo>
                          <a:lnTo>
                            <a:pt x="12" y="124"/>
                          </a:lnTo>
                          <a:lnTo>
                            <a:pt x="12" y="126"/>
                          </a:lnTo>
                          <a:lnTo>
                            <a:pt x="14" y="128"/>
                          </a:lnTo>
                          <a:lnTo>
                            <a:pt x="16" y="130"/>
                          </a:lnTo>
                          <a:lnTo>
                            <a:pt x="24" y="128"/>
                          </a:lnTo>
                          <a:lnTo>
                            <a:pt x="36" y="120"/>
                          </a:lnTo>
                          <a:lnTo>
                            <a:pt x="36" y="120"/>
                          </a:lnTo>
                          <a:lnTo>
                            <a:pt x="42" y="118"/>
                          </a:lnTo>
                          <a:lnTo>
                            <a:pt x="46" y="116"/>
                          </a:lnTo>
                          <a:lnTo>
                            <a:pt x="50" y="118"/>
                          </a:lnTo>
                          <a:lnTo>
                            <a:pt x="52" y="118"/>
                          </a:lnTo>
                          <a:lnTo>
                            <a:pt x="60" y="124"/>
                          </a:lnTo>
                          <a:lnTo>
                            <a:pt x="66" y="124"/>
                          </a:lnTo>
                          <a:lnTo>
                            <a:pt x="72" y="126"/>
                          </a:lnTo>
                          <a:lnTo>
                            <a:pt x="72" y="126"/>
                          </a:lnTo>
                          <a:lnTo>
                            <a:pt x="76" y="124"/>
                          </a:lnTo>
                          <a:lnTo>
                            <a:pt x="82" y="122"/>
                          </a:lnTo>
                          <a:lnTo>
                            <a:pt x="86" y="116"/>
                          </a:lnTo>
                          <a:lnTo>
                            <a:pt x="88" y="114"/>
                          </a:lnTo>
                          <a:lnTo>
                            <a:pt x="90" y="114"/>
                          </a:lnTo>
                          <a:lnTo>
                            <a:pt x="94" y="122"/>
                          </a:lnTo>
                          <a:lnTo>
                            <a:pt x="94" y="122"/>
                          </a:lnTo>
                          <a:lnTo>
                            <a:pt x="98" y="130"/>
                          </a:lnTo>
                          <a:lnTo>
                            <a:pt x="104" y="134"/>
                          </a:lnTo>
                          <a:lnTo>
                            <a:pt x="112" y="138"/>
                          </a:lnTo>
                          <a:lnTo>
                            <a:pt x="118" y="138"/>
                          </a:lnTo>
                          <a:lnTo>
                            <a:pt x="126" y="136"/>
                          </a:lnTo>
                          <a:lnTo>
                            <a:pt x="132" y="132"/>
                          </a:lnTo>
                          <a:lnTo>
                            <a:pt x="136" y="124"/>
                          </a:lnTo>
                          <a:lnTo>
                            <a:pt x="138" y="114"/>
                          </a:lnTo>
                          <a:lnTo>
                            <a:pt x="138" y="114"/>
                          </a:lnTo>
                          <a:lnTo>
                            <a:pt x="138" y="106"/>
                          </a:lnTo>
                          <a:lnTo>
                            <a:pt x="140" y="104"/>
                          </a:lnTo>
                          <a:lnTo>
                            <a:pt x="146" y="110"/>
                          </a:lnTo>
                          <a:lnTo>
                            <a:pt x="150" y="114"/>
                          </a:lnTo>
                          <a:lnTo>
                            <a:pt x="154" y="114"/>
                          </a:lnTo>
                          <a:lnTo>
                            <a:pt x="156" y="114"/>
                          </a:lnTo>
                          <a:lnTo>
                            <a:pt x="160" y="112"/>
                          </a:lnTo>
                          <a:lnTo>
                            <a:pt x="164" y="108"/>
                          </a:lnTo>
                          <a:lnTo>
                            <a:pt x="174" y="94"/>
                          </a:lnTo>
                          <a:lnTo>
                            <a:pt x="174" y="94"/>
                          </a:lnTo>
                          <a:lnTo>
                            <a:pt x="180" y="82"/>
                          </a:lnTo>
                          <a:lnTo>
                            <a:pt x="182" y="76"/>
                          </a:lnTo>
                          <a:lnTo>
                            <a:pt x="182" y="68"/>
                          </a:lnTo>
                          <a:lnTo>
                            <a:pt x="184" y="66"/>
                          </a:lnTo>
                          <a:lnTo>
                            <a:pt x="186" y="66"/>
                          </a:lnTo>
                          <a:lnTo>
                            <a:pt x="198" y="58"/>
                          </a:lnTo>
                          <a:lnTo>
                            <a:pt x="198" y="58"/>
                          </a:lnTo>
                          <a:lnTo>
                            <a:pt x="206" y="56"/>
                          </a:lnTo>
                          <a:lnTo>
                            <a:pt x="208" y="58"/>
                          </a:lnTo>
                          <a:lnTo>
                            <a:pt x="210" y="58"/>
                          </a:lnTo>
                          <a:lnTo>
                            <a:pt x="208" y="64"/>
                          </a:lnTo>
                          <a:lnTo>
                            <a:pt x="206" y="72"/>
                          </a:lnTo>
                          <a:lnTo>
                            <a:pt x="204" y="80"/>
                          </a:lnTo>
                          <a:lnTo>
                            <a:pt x="206" y="88"/>
                          </a:lnTo>
                          <a:lnTo>
                            <a:pt x="208" y="92"/>
                          </a:lnTo>
                          <a:lnTo>
                            <a:pt x="210" y="94"/>
                          </a:lnTo>
                          <a:lnTo>
                            <a:pt x="214" y="96"/>
                          </a:lnTo>
                          <a:lnTo>
                            <a:pt x="222" y="98"/>
                          </a:lnTo>
                          <a:lnTo>
                            <a:pt x="222" y="98"/>
                          </a:lnTo>
                          <a:lnTo>
                            <a:pt x="236" y="100"/>
                          </a:lnTo>
                          <a:lnTo>
                            <a:pt x="242" y="98"/>
                          </a:lnTo>
                          <a:lnTo>
                            <a:pt x="246" y="96"/>
                          </a:lnTo>
                          <a:lnTo>
                            <a:pt x="244" y="92"/>
                          </a:lnTo>
                          <a:lnTo>
                            <a:pt x="244" y="86"/>
                          </a:lnTo>
                          <a:lnTo>
                            <a:pt x="244" y="82"/>
                          </a:lnTo>
                          <a:lnTo>
                            <a:pt x="246" y="80"/>
                          </a:lnTo>
                          <a:lnTo>
                            <a:pt x="254" y="78"/>
                          </a:lnTo>
                          <a:lnTo>
                            <a:pt x="254" y="78"/>
                          </a:lnTo>
                          <a:lnTo>
                            <a:pt x="274" y="74"/>
                          </a:lnTo>
                          <a:lnTo>
                            <a:pt x="284" y="70"/>
                          </a:lnTo>
                          <a:lnTo>
                            <a:pt x="290" y="66"/>
                          </a:lnTo>
                          <a:lnTo>
                            <a:pt x="294" y="60"/>
                          </a:lnTo>
                          <a:lnTo>
                            <a:pt x="294" y="54"/>
                          </a:lnTo>
                          <a:lnTo>
                            <a:pt x="290" y="48"/>
                          </a:lnTo>
                          <a:lnTo>
                            <a:pt x="280" y="42"/>
                          </a:lnTo>
                          <a:lnTo>
                            <a:pt x="280" y="42"/>
                          </a:lnTo>
                          <a:lnTo>
                            <a:pt x="274" y="38"/>
                          </a:lnTo>
                          <a:lnTo>
                            <a:pt x="272" y="36"/>
                          </a:lnTo>
                          <a:lnTo>
                            <a:pt x="272" y="34"/>
                          </a:lnTo>
                          <a:lnTo>
                            <a:pt x="272" y="32"/>
                          </a:lnTo>
                          <a:lnTo>
                            <a:pt x="278" y="28"/>
                          </a:lnTo>
                          <a:lnTo>
                            <a:pt x="288" y="24"/>
                          </a:lnTo>
                          <a:lnTo>
                            <a:pt x="296" y="22"/>
                          </a:lnTo>
                          <a:lnTo>
                            <a:pt x="300" y="18"/>
                          </a:lnTo>
                          <a:lnTo>
                            <a:pt x="300" y="16"/>
                          </a:lnTo>
                          <a:lnTo>
                            <a:pt x="298" y="14"/>
                          </a:lnTo>
                          <a:lnTo>
                            <a:pt x="288" y="8"/>
                          </a:lnTo>
                          <a:lnTo>
                            <a:pt x="288" y="8"/>
                          </a:lnTo>
                          <a:lnTo>
                            <a:pt x="266" y="0"/>
                          </a:lnTo>
                          <a:lnTo>
                            <a:pt x="258" y="0"/>
                          </a:lnTo>
                          <a:lnTo>
                            <a:pt x="254" y="0"/>
                          </a:lnTo>
                          <a:lnTo>
                            <a:pt x="248" y="2"/>
                          </a:lnTo>
                          <a:lnTo>
                            <a:pt x="244" y="4"/>
                          </a:lnTo>
                          <a:lnTo>
                            <a:pt x="238" y="14"/>
                          </a:lnTo>
                          <a:lnTo>
                            <a:pt x="238" y="14"/>
                          </a:lnTo>
                          <a:lnTo>
                            <a:pt x="234" y="16"/>
                          </a:lnTo>
                          <a:lnTo>
                            <a:pt x="232" y="16"/>
                          </a:lnTo>
                          <a:lnTo>
                            <a:pt x="224" y="16"/>
                          </a:lnTo>
                          <a:lnTo>
                            <a:pt x="202" y="12"/>
                          </a:lnTo>
                          <a:lnTo>
                            <a:pt x="186" y="12"/>
                          </a:lnTo>
                          <a:lnTo>
                            <a:pt x="170" y="14"/>
                          </a:lnTo>
                          <a:lnTo>
                            <a:pt x="160" y="18"/>
                          </a:lnTo>
                          <a:lnTo>
                            <a:pt x="150" y="22"/>
                          </a:lnTo>
                          <a:lnTo>
                            <a:pt x="140" y="28"/>
                          </a:lnTo>
                          <a:lnTo>
                            <a:pt x="128" y="38"/>
                          </a:lnTo>
                          <a:lnTo>
                            <a:pt x="128" y="38"/>
                          </a:lnTo>
                          <a:lnTo>
                            <a:pt x="112" y="50"/>
                          </a:lnTo>
                          <a:lnTo>
                            <a:pt x="102" y="58"/>
                          </a:lnTo>
                          <a:lnTo>
                            <a:pt x="94" y="62"/>
                          </a:lnTo>
                          <a:lnTo>
                            <a:pt x="90" y="62"/>
                          </a:lnTo>
                          <a:lnTo>
                            <a:pt x="82" y="66"/>
                          </a:lnTo>
                          <a:lnTo>
                            <a:pt x="76" y="70"/>
                          </a:lnTo>
                          <a:lnTo>
                            <a:pt x="66" y="78"/>
                          </a:lnTo>
                          <a:lnTo>
                            <a:pt x="66" y="78"/>
                          </a:lnTo>
                          <a:lnTo>
                            <a:pt x="58" y="86"/>
                          </a:lnTo>
                          <a:lnTo>
                            <a:pt x="50" y="88"/>
                          </a:lnTo>
                          <a:lnTo>
                            <a:pt x="44" y="90"/>
                          </a:lnTo>
                          <a:lnTo>
                            <a:pt x="38" y="88"/>
                          </a:lnTo>
                          <a:lnTo>
                            <a:pt x="34" y="86"/>
                          </a:lnTo>
                          <a:lnTo>
                            <a:pt x="28" y="86"/>
                          </a:lnTo>
                          <a:lnTo>
                            <a:pt x="20" y="90"/>
                          </a:lnTo>
                          <a:lnTo>
                            <a:pt x="12" y="96"/>
                          </a:lnTo>
                          <a:lnTo>
                            <a:pt x="12" y="96"/>
                          </a:lnTo>
                          <a:lnTo>
                            <a:pt x="4" y="104"/>
                          </a:lnTo>
                          <a:lnTo>
                            <a:pt x="0" y="108"/>
                          </a:lnTo>
                          <a:lnTo>
                            <a:pt x="2" y="112"/>
                          </a:lnTo>
                          <a:lnTo>
                            <a:pt x="4" y="112"/>
                          </a:lnTo>
                          <a:lnTo>
                            <a:pt x="12" y="114"/>
                          </a:lnTo>
                          <a:lnTo>
                            <a:pt x="14" y="116"/>
                          </a:lnTo>
                          <a:lnTo>
                            <a:pt x="14" y="120"/>
                          </a:lnTo>
                          <a:lnTo>
                            <a:pt x="14" y="120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44" name="Freeform 6019">
                      <a:extLst>
                        <a:ext uri="{FF2B5EF4-FFF2-40B4-BE49-F238E27FC236}">
                          <a16:creationId xmlns:a16="http://schemas.microsoft.com/office/drawing/2014/main" id="{4B9C5A12-1549-4EBE-88F5-81F451F9CEE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68120" y="1056323"/>
                      <a:ext cx="35560" cy="1016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8"/>
                        </a:cxn>
                        <a:cxn ang="0">
                          <a:pos x="0" y="8"/>
                        </a:cxn>
                        <a:cxn ang="0">
                          <a:pos x="0" y="12"/>
                        </a:cxn>
                        <a:cxn ang="0">
                          <a:pos x="4" y="14"/>
                        </a:cxn>
                        <a:cxn ang="0">
                          <a:pos x="18" y="16"/>
                        </a:cxn>
                        <a:cxn ang="0">
                          <a:pos x="38" y="16"/>
                        </a:cxn>
                        <a:cxn ang="0">
                          <a:pos x="46" y="14"/>
                        </a:cxn>
                        <a:cxn ang="0">
                          <a:pos x="54" y="12"/>
                        </a:cxn>
                        <a:cxn ang="0">
                          <a:pos x="54" y="12"/>
                        </a:cxn>
                        <a:cxn ang="0">
                          <a:pos x="56" y="10"/>
                        </a:cxn>
                        <a:cxn ang="0">
                          <a:pos x="56" y="8"/>
                        </a:cxn>
                        <a:cxn ang="0">
                          <a:pos x="54" y="6"/>
                        </a:cxn>
                        <a:cxn ang="0">
                          <a:pos x="46" y="2"/>
                        </a:cxn>
                        <a:cxn ang="0">
                          <a:pos x="36" y="2"/>
                        </a:cxn>
                        <a:cxn ang="0">
                          <a:pos x="26" y="0"/>
                        </a:cxn>
                        <a:cxn ang="0">
                          <a:pos x="16" y="2"/>
                        </a:cxn>
                        <a:cxn ang="0">
                          <a:pos x="6" y="4"/>
                        </a:cxn>
                        <a:cxn ang="0">
                          <a:pos x="0" y="8"/>
                        </a:cxn>
                        <a:cxn ang="0">
                          <a:pos x="0" y="8"/>
                        </a:cxn>
                      </a:cxnLst>
                      <a:rect l="0" t="0" r="r" b="b"/>
                      <a:pathLst>
                        <a:path w="56" h="16">
                          <a:moveTo>
                            <a:pt x="0" y="8"/>
                          </a:moveTo>
                          <a:lnTo>
                            <a:pt x="0" y="8"/>
                          </a:lnTo>
                          <a:lnTo>
                            <a:pt x="0" y="12"/>
                          </a:lnTo>
                          <a:lnTo>
                            <a:pt x="4" y="14"/>
                          </a:lnTo>
                          <a:lnTo>
                            <a:pt x="18" y="16"/>
                          </a:lnTo>
                          <a:lnTo>
                            <a:pt x="38" y="16"/>
                          </a:lnTo>
                          <a:lnTo>
                            <a:pt x="46" y="14"/>
                          </a:lnTo>
                          <a:lnTo>
                            <a:pt x="54" y="12"/>
                          </a:lnTo>
                          <a:lnTo>
                            <a:pt x="54" y="12"/>
                          </a:lnTo>
                          <a:lnTo>
                            <a:pt x="56" y="10"/>
                          </a:lnTo>
                          <a:lnTo>
                            <a:pt x="56" y="8"/>
                          </a:lnTo>
                          <a:lnTo>
                            <a:pt x="54" y="6"/>
                          </a:lnTo>
                          <a:lnTo>
                            <a:pt x="46" y="2"/>
                          </a:lnTo>
                          <a:lnTo>
                            <a:pt x="36" y="2"/>
                          </a:lnTo>
                          <a:lnTo>
                            <a:pt x="26" y="0"/>
                          </a:lnTo>
                          <a:lnTo>
                            <a:pt x="16" y="2"/>
                          </a:lnTo>
                          <a:lnTo>
                            <a:pt x="6" y="4"/>
                          </a:lnTo>
                          <a:lnTo>
                            <a:pt x="0" y="8"/>
                          </a:lnTo>
                          <a:lnTo>
                            <a:pt x="0" y="8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45" name="Freeform 6020">
                      <a:extLst>
                        <a:ext uri="{FF2B5EF4-FFF2-40B4-BE49-F238E27FC236}">
                          <a16:creationId xmlns:a16="http://schemas.microsoft.com/office/drawing/2014/main" id="{73920908-90D0-412F-A55A-2F693B7EDC2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464310" y="996633"/>
                      <a:ext cx="34290" cy="19050"/>
                    </a:xfrm>
                    <a:custGeom>
                      <a:avLst/>
                      <a:gdLst/>
                      <a:ahLst/>
                      <a:cxnLst>
                        <a:cxn ang="0">
                          <a:pos x="42" y="30"/>
                        </a:cxn>
                        <a:cxn ang="0">
                          <a:pos x="42" y="30"/>
                        </a:cxn>
                        <a:cxn ang="0">
                          <a:pos x="52" y="28"/>
                        </a:cxn>
                        <a:cxn ang="0">
                          <a:pos x="54" y="26"/>
                        </a:cxn>
                        <a:cxn ang="0">
                          <a:pos x="54" y="24"/>
                        </a:cxn>
                        <a:cxn ang="0">
                          <a:pos x="50" y="18"/>
                        </a:cxn>
                        <a:cxn ang="0">
                          <a:pos x="40" y="8"/>
                        </a:cxn>
                        <a:cxn ang="0">
                          <a:pos x="40" y="8"/>
                        </a:cxn>
                        <a:cxn ang="0">
                          <a:pos x="34" y="4"/>
                        </a:cxn>
                        <a:cxn ang="0">
                          <a:pos x="26" y="0"/>
                        </a:cxn>
                        <a:cxn ang="0">
                          <a:pos x="22" y="0"/>
                        </a:cxn>
                        <a:cxn ang="0">
                          <a:pos x="16" y="0"/>
                        </a:cxn>
                        <a:cxn ang="0">
                          <a:pos x="6" y="4"/>
                        </a:cxn>
                        <a:cxn ang="0">
                          <a:pos x="0" y="8"/>
                        </a:cxn>
                        <a:cxn ang="0">
                          <a:pos x="0" y="8"/>
                        </a:cxn>
                        <a:cxn ang="0">
                          <a:pos x="0" y="12"/>
                        </a:cxn>
                        <a:cxn ang="0">
                          <a:pos x="0" y="14"/>
                        </a:cxn>
                        <a:cxn ang="0">
                          <a:pos x="8" y="22"/>
                        </a:cxn>
                        <a:cxn ang="0">
                          <a:pos x="24" y="28"/>
                        </a:cxn>
                        <a:cxn ang="0">
                          <a:pos x="32" y="28"/>
                        </a:cxn>
                        <a:cxn ang="0">
                          <a:pos x="42" y="30"/>
                        </a:cxn>
                        <a:cxn ang="0">
                          <a:pos x="42" y="30"/>
                        </a:cxn>
                      </a:cxnLst>
                      <a:rect l="0" t="0" r="r" b="b"/>
                      <a:pathLst>
                        <a:path w="54" h="30">
                          <a:moveTo>
                            <a:pt x="42" y="30"/>
                          </a:moveTo>
                          <a:lnTo>
                            <a:pt x="42" y="30"/>
                          </a:lnTo>
                          <a:lnTo>
                            <a:pt x="52" y="28"/>
                          </a:lnTo>
                          <a:lnTo>
                            <a:pt x="54" y="26"/>
                          </a:lnTo>
                          <a:lnTo>
                            <a:pt x="54" y="24"/>
                          </a:lnTo>
                          <a:lnTo>
                            <a:pt x="50" y="18"/>
                          </a:lnTo>
                          <a:lnTo>
                            <a:pt x="40" y="8"/>
                          </a:lnTo>
                          <a:lnTo>
                            <a:pt x="40" y="8"/>
                          </a:lnTo>
                          <a:lnTo>
                            <a:pt x="34" y="4"/>
                          </a:lnTo>
                          <a:lnTo>
                            <a:pt x="26" y="0"/>
                          </a:lnTo>
                          <a:lnTo>
                            <a:pt x="22" y="0"/>
                          </a:lnTo>
                          <a:lnTo>
                            <a:pt x="16" y="0"/>
                          </a:lnTo>
                          <a:lnTo>
                            <a:pt x="6" y="4"/>
                          </a:lnTo>
                          <a:lnTo>
                            <a:pt x="0" y="8"/>
                          </a:lnTo>
                          <a:lnTo>
                            <a:pt x="0" y="8"/>
                          </a:lnTo>
                          <a:lnTo>
                            <a:pt x="0" y="12"/>
                          </a:lnTo>
                          <a:lnTo>
                            <a:pt x="0" y="14"/>
                          </a:lnTo>
                          <a:lnTo>
                            <a:pt x="8" y="22"/>
                          </a:lnTo>
                          <a:lnTo>
                            <a:pt x="24" y="28"/>
                          </a:lnTo>
                          <a:lnTo>
                            <a:pt x="32" y="28"/>
                          </a:lnTo>
                          <a:lnTo>
                            <a:pt x="42" y="30"/>
                          </a:lnTo>
                          <a:lnTo>
                            <a:pt x="42" y="30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46" name="Freeform 6021">
                      <a:extLst>
                        <a:ext uri="{FF2B5EF4-FFF2-40B4-BE49-F238E27FC236}">
                          <a16:creationId xmlns:a16="http://schemas.microsoft.com/office/drawing/2014/main" id="{3590BB85-94E3-4712-B133-8F43E386CF7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504950" y="994093"/>
                      <a:ext cx="97790" cy="39370"/>
                    </a:xfrm>
                    <a:custGeom>
                      <a:avLst/>
                      <a:gdLst/>
                      <a:ahLst/>
                      <a:cxnLst>
                        <a:cxn ang="0">
                          <a:pos x="106" y="56"/>
                        </a:cxn>
                        <a:cxn ang="0">
                          <a:pos x="106" y="56"/>
                        </a:cxn>
                        <a:cxn ang="0">
                          <a:pos x="120" y="52"/>
                        </a:cxn>
                        <a:cxn ang="0">
                          <a:pos x="130" y="48"/>
                        </a:cxn>
                        <a:cxn ang="0">
                          <a:pos x="136" y="44"/>
                        </a:cxn>
                        <a:cxn ang="0">
                          <a:pos x="138" y="40"/>
                        </a:cxn>
                        <a:cxn ang="0">
                          <a:pos x="138" y="34"/>
                        </a:cxn>
                        <a:cxn ang="0">
                          <a:pos x="132" y="30"/>
                        </a:cxn>
                        <a:cxn ang="0">
                          <a:pos x="124" y="28"/>
                        </a:cxn>
                        <a:cxn ang="0">
                          <a:pos x="114" y="26"/>
                        </a:cxn>
                        <a:cxn ang="0">
                          <a:pos x="114" y="26"/>
                        </a:cxn>
                        <a:cxn ang="0">
                          <a:pos x="104" y="24"/>
                        </a:cxn>
                        <a:cxn ang="0">
                          <a:pos x="104" y="24"/>
                        </a:cxn>
                        <a:cxn ang="0">
                          <a:pos x="118" y="22"/>
                        </a:cxn>
                        <a:cxn ang="0">
                          <a:pos x="138" y="16"/>
                        </a:cxn>
                        <a:cxn ang="0">
                          <a:pos x="148" y="12"/>
                        </a:cxn>
                        <a:cxn ang="0">
                          <a:pos x="152" y="8"/>
                        </a:cxn>
                        <a:cxn ang="0">
                          <a:pos x="152" y="8"/>
                        </a:cxn>
                        <a:cxn ang="0">
                          <a:pos x="154" y="4"/>
                        </a:cxn>
                        <a:cxn ang="0">
                          <a:pos x="152" y="2"/>
                        </a:cxn>
                        <a:cxn ang="0">
                          <a:pos x="148" y="0"/>
                        </a:cxn>
                        <a:cxn ang="0">
                          <a:pos x="138" y="0"/>
                        </a:cxn>
                        <a:cxn ang="0">
                          <a:pos x="124" y="0"/>
                        </a:cxn>
                        <a:cxn ang="0">
                          <a:pos x="90" y="4"/>
                        </a:cxn>
                        <a:cxn ang="0">
                          <a:pos x="50" y="8"/>
                        </a:cxn>
                        <a:cxn ang="0">
                          <a:pos x="50" y="8"/>
                        </a:cxn>
                        <a:cxn ang="0">
                          <a:pos x="18" y="14"/>
                        </a:cxn>
                        <a:cxn ang="0">
                          <a:pos x="8" y="18"/>
                        </a:cxn>
                        <a:cxn ang="0">
                          <a:pos x="4" y="22"/>
                        </a:cxn>
                        <a:cxn ang="0">
                          <a:pos x="0" y="26"/>
                        </a:cxn>
                        <a:cxn ang="0">
                          <a:pos x="0" y="30"/>
                        </a:cxn>
                        <a:cxn ang="0">
                          <a:pos x="8" y="46"/>
                        </a:cxn>
                        <a:cxn ang="0">
                          <a:pos x="8" y="46"/>
                        </a:cxn>
                        <a:cxn ang="0">
                          <a:pos x="14" y="52"/>
                        </a:cxn>
                        <a:cxn ang="0">
                          <a:pos x="22" y="58"/>
                        </a:cxn>
                        <a:cxn ang="0">
                          <a:pos x="32" y="60"/>
                        </a:cxn>
                        <a:cxn ang="0">
                          <a:pos x="46" y="62"/>
                        </a:cxn>
                        <a:cxn ang="0">
                          <a:pos x="74" y="60"/>
                        </a:cxn>
                        <a:cxn ang="0">
                          <a:pos x="106" y="56"/>
                        </a:cxn>
                        <a:cxn ang="0">
                          <a:pos x="106" y="56"/>
                        </a:cxn>
                      </a:cxnLst>
                      <a:rect l="0" t="0" r="r" b="b"/>
                      <a:pathLst>
                        <a:path w="154" h="62">
                          <a:moveTo>
                            <a:pt x="106" y="56"/>
                          </a:moveTo>
                          <a:lnTo>
                            <a:pt x="106" y="56"/>
                          </a:lnTo>
                          <a:lnTo>
                            <a:pt x="120" y="52"/>
                          </a:lnTo>
                          <a:lnTo>
                            <a:pt x="130" y="48"/>
                          </a:lnTo>
                          <a:lnTo>
                            <a:pt x="136" y="44"/>
                          </a:lnTo>
                          <a:lnTo>
                            <a:pt x="138" y="40"/>
                          </a:lnTo>
                          <a:lnTo>
                            <a:pt x="138" y="34"/>
                          </a:lnTo>
                          <a:lnTo>
                            <a:pt x="132" y="30"/>
                          </a:lnTo>
                          <a:lnTo>
                            <a:pt x="124" y="28"/>
                          </a:lnTo>
                          <a:lnTo>
                            <a:pt x="114" y="26"/>
                          </a:lnTo>
                          <a:lnTo>
                            <a:pt x="114" y="26"/>
                          </a:lnTo>
                          <a:lnTo>
                            <a:pt x="104" y="24"/>
                          </a:lnTo>
                          <a:lnTo>
                            <a:pt x="104" y="24"/>
                          </a:lnTo>
                          <a:lnTo>
                            <a:pt x="118" y="22"/>
                          </a:lnTo>
                          <a:lnTo>
                            <a:pt x="138" y="16"/>
                          </a:lnTo>
                          <a:lnTo>
                            <a:pt x="148" y="12"/>
                          </a:lnTo>
                          <a:lnTo>
                            <a:pt x="152" y="8"/>
                          </a:lnTo>
                          <a:lnTo>
                            <a:pt x="152" y="8"/>
                          </a:lnTo>
                          <a:lnTo>
                            <a:pt x="154" y="4"/>
                          </a:lnTo>
                          <a:lnTo>
                            <a:pt x="152" y="2"/>
                          </a:lnTo>
                          <a:lnTo>
                            <a:pt x="148" y="0"/>
                          </a:lnTo>
                          <a:lnTo>
                            <a:pt x="138" y="0"/>
                          </a:lnTo>
                          <a:lnTo>
                            <a:pt x="124" y="0"/>
                          </a:lnTo>
                          <a:lnTo>
                            <a:pt x="90" y="4"/>
                          </a:lnTo>
                          <a:lnTo>
                            <a:pt x="50" y="8"/>
                          </a:lnTo>
                          <a:lnTo>
                            <a:pt x="50" y="8"/>
                          </a:lnTo>
                          <a:lnTo>
                            <a:pt x="18" y="14"/>
                          </a:lnTo>
                          <a:lnTo>
                            <a:pt x="8" y="18"/>
                          </a:lnTo>
                          <a:lnTo>
                            <a:pt x="4" y="22"/>
                          </a:lnTo>
                          <a:lnTo>
                            <a:pt x="0" y="26"/>
                          </a:lnTo>
                          <a:lnTo>
                            <a:pt x="0" y="30"/>
                          </a:lnTo>
                          <a:lnTo>
                            <a:pt x="8" y="46"/>
                          </a:lnTo>
                          <a:lnTo>
                            <a:pt x="8" y="46"/>
                          </a:lnTo>
                          <a:lnTo>
                            <a:pt x="14" y="52"/>
                          </a:lnTo>
                          <a:lnTo>
                            <a:pt x="22" y="58"/>
                          </a:lnTo>
                          <a:lnTo>
                            <a:pt x="32" y="60"/>
                          </a:lnTo>
                          <a:lnTo>
                            <a:pt x="46" y="62"/>
                          </a:lnTo>
                          <a:lnTo>
                            <a:pt x="74" y="60"/>
                          </a:lnTo>
                          <a:lnTo>
                            <a:pt x="106" y="56"/>
                          </a:lnTo>
                          <a:lnTo>
                            <a:pt x="106" y="56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47" name="Freeform 6022">
                      <a:extLst>
                        <a:ext uri="{FF2B5EF4-FFF2-40B4-BE49-F238E27FC236}">
                          <a16:creationId xmlns:a16="http://schemas.microsoft.com/office/drawing/2014/main" id="{80A6E968-A94B-48DF-8592-ACE534A8F4D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72920" y="1067753"/>
                      <a:ext cx="143510" cy="87630"/>
                    </a:xfrm>
                    <a:custGeom>
                      <a:avLst/>
                      <a:gdLst/>
                      <a:ahLst/>
                      <a:cxnLst>
                        <a:cxn ang="0">
                          <a:pos x="144" y="12"/>
                        </a:cxn>
                        <a:cxn ang="0">
                          <a:pos x="130" y="4"/>
                        </a:cxn>
                        <a:cxn ang="0">
                          <a:pos x="104" y="4"/>
                        </a:cxn>
                        <a:cxn ang="0">
                          <a:pos x="88" y="8"/>
                        </a:cxn>
                        <a:cxn ang="0">
                          <a:pos x="78" y="14"/>
                        </a:cxn>
                        <a:cxn ang="0">
                          <a:pos x="84" y="22"/>
                        </a:cxn>
                        <a:cxn ang="0">
                          <a:pos x="124" y="62"/>
                        </a:cxn>
                        <a:cxn ang="0">
                          <a:pos x="102" y="50"/>
                        </a:cxn>
                        <a:cxn ang="0">
                          <a:pos x="82" y="34"/>
                        </a:cxn>
                        <a:cxn ang="0">
                          <a:pos x="74" y="24"/>
                        </a:cxn>
                        <a:cxn ang="0">
                          <a:pos x="64" y="20"/>
                        </a:cxn>
                        <a:cxn ang="0">
                          <a:pos x="54" y="18"/>
                        </a:cxn>
                        <a:cxn ang="0">
                          <a:pos x="32" y="20"/>
                        </a:cxn>
                        <a:cxn ang="0">
                          <a:pos x="26" y="26"/>
                        </a:cxn>
                        <a:cxn ang="0">
                          <a:pos x="32" y="36"/>
                        </a:cxn>
                        <a:cxn ang="0">
                          <a:pos x="46" y="52"/>
                        </a:cxn>
                        <a:cxn ang="0">
                          <a:pos x="56" y="64"/>
                        </a:cxn>
                        <a:cxn ang="0">
                          <a:pos x="42" y="60"/>
                        </a:cxn>
                        <a:cxn ang="0">
                          <a:pos x="32" y="62"/>
                        </a:cxn>
                        <a:cxn ang="0">
                          <a:pos x="26" y="66"/>
                        </a:cxn>
                        <a:cxn ang="0">
                          <a:pos x="8" y="74"/>
                        </a:cxn>
                        <a:cxn ang="0">
                          <a:pos x="0" y="78"/>
                        </a:cxn>
                        <a:cxn ang="0">
                          <a:pos x="4" y="86"/>
                        </a:cxn>
                        <a:cxn ang="0">
                          <a:pos x="8" y="88"/>
                        </a:cxn>
                        <a:cxn ang="0">
                          <a:pos x="26" y="90"/>
                        </a:cxn>
                        <a:cxn ang="0">
                          <a:pos x="66" y="86"/>
                        </a:cxn>
                        <a:cxn ang="0">
                          <a:pos x="122" y="76"/>
                        </a:cxn>
                        <a:cxn ang="0">
                          <a:pos x="136" y="76"/>
                        </a:cxn>
                        <a:cxn ang="0">
                          <a:pos x="138" y="80"/>
                        </a:cxn>
                        <a:cxn ang="0">
                          <a:pos x="106" y="90"/>
                        </a:cxn>
                        <a:cxn ang="0">
                          <a:pos x="92" y="98"/>
                        </a:cxn>
                        <a:cxn ang="0">
                          <a:pos x="90" y="104"/>
                        </a:cxn>
                        <a:cxn ang="0">
                          <a:pos x="92" y="106"/>
                        </a:cxn>
                        <a:cxn ang="0">
                          <a:pos x="100" y="120"/>
                        </a:cxn>
                        <a:cxn ang="0">
                          <a:pos x="104" y="136"/>
                        </a:cxn>
                        <a:cxn ang="0">
                          <a:pos x="116" y="136"/>
                        </a:cxn>
                        <a:cxn ang="0">
                          <a:pos x="126" y="134"/>
                        </a:cxn>
                        <a:cxn ang="0">
                          <a:pos x="142" y="128"/>
                        </a:cxn>
                        <a:cxn ang="0">
                          <a:pos x="166" y="132"/>
                        </a:cxn>
                        <a:cxn ang="0">
                          <a:pos x="200" y="128"/>
                        </a:cxn>
                        <a:cxn ang="0">
                          <a:pos x="208" y="122"/>
                        </a:cxn>
                        <a:cxn ang="0">
                          <a:pos x="208" y="112"/>
                        </a:cxn>
                        <a:cxn ang="0">
                          <a:pos x="202" y="100"/>
                        </a:cxn>
                        <a:cxn ang="0">
                          <a:pos x="202" y="88"/>
                        </a:cxn>
                        <a:cxn ang="0">
                          <a:pos x="210" y="88"/>
                        </a:cxn>
                        <a:cxn ang="0">
                          <a:pos x="214" y="92"/>
                        </a:cxn>
                        <a:cxn ang="0">
                          <a:pos x="226" y="98"/>
                        </a:cxn>
                        <a:cxn ang="0">
                          <a:pos x="224" y="90"/>
                        </a:cxn>
                        <a:cxn ang="0">
                          <a:pos x="216" y="76"/>
                        </a:cxn>
                        <a:cxn ang="0">
                          <a:pos x="212" y="60"/>
                        </a:cxn>
                        <a:cxn ang="0">
                          <a:pos x="208" y="30"/>
                        </a:cxn>
                        <a:cxn ang="0">
                          <a:pos x="196" y="10"/>
                        </a:cxn>
                        <a:cxn ang="0">
                          <a:pos x="184" y="4"/>
                        </a:cxn>
                        <a:cxn ang="0">
                          <a:pos x="164" y="0"/>
                        </a:cxn>
                        <a:cxn ang="0">
                          <a:pos x="156" y="6"/>
                        </a:cxn>
                        <a:cxn ang="0">
                          <a:pos x="148" y="14"/>
                        </a:cxn>
                        <a:cxn ang="0">
                          <a:pos x="144" y="12"/>
                        </a:cxn>
                      </a:cxnLst>
                      <a:rect l="0" t="0" r="r" b="b"/>
                      <a:pathLst>
                        <a:path w="226" h="138">
                          <a:moveTo>
                            <a:pt x="144" y="12"/>
                          </a:moveTo>
                          <a:lnTo>
                            <a:pt x="144" y="12"/>
                          </a:lnTo>
                          <a:lnTo>
                            <a:pt x="138" y="6"/>
                          </a:lnTo>
                          <a:lnTo>
                            <a:pt x="130" y="4"/>
                          </a:lnTo>
                          <a:lnTo>
                            <a:pt x="118" y="2"/>
                          </a:lnTo>
                          <a:lnTo>
                            <a:pt x="104" y="4"/>
                          </a:lnTo>
                          <a:lnTo>
                            <a:pt x="88" y="8"/>
                          </a:lnTo>
                          <a:lnTo>
                            <a:pt x="88" y="8"/>
                          </a:lnTo>
                          <a:lnTo>
                            <a:pt x="80" y="10"/>
                          </a:lnTo>
                          <a:lnTo>
                            <a:pt x="78" y="14"/>
                          </a:lnTo>
                          <a:lnTo>
                            <a:pt x="80" y="18"/>
                          </a:lnTo>
                          <a:lnTo>
                            <a:pt x="84" y="22"/>
                          </a:lnTo>
                          <a:lnTo>
                            <a:pt x="102" y="38"/>
                          </a:lnTo>
                          <a:lnTo>
                            <a:pt x="124" y="62"/>
                          </a:lnTo>
                          <a:lnTo>
                            <a:pt x="124" y="62"/>
                          </a:lnTo>
                          <a:lnTo>
                            <a:pt x="102" y="50"/>
                          </a:lnTo>
                          <a:lnTo>
                            <a:pt x="90" y="42"/>
                          </a:lnTo>
                          <a:lnTo>
                            <a:pt x="82" y="34"/>
                          </a:lnTo>
                          <a:lnTo>
                            <a:pt x="78" y="28"/>
                          </a:lnTo>
                          <a:lnTo>
                            <a:pt x="74" y="24"/>
                          </a:lnTo>
                          <a:lnTo>
                            <a:pt x="70" y="22"/>
                          </a:lnTo>
                          <a:lnTo>
                            <a:pt x="64" y="20"/>
                          </a:lnTo>
                          <a:lnTo>
                            <a:pt x="54" y="18"/>
                          </a:lnTo>
                          <a:lnTo>
                            <a:pt x="54" y="18"/>
                          </a:lnTo>
                          <a:lnTo>
                            <a:pt x="40" y="18"/>
                          </a:lnTo>
                          <a:lnTo>
                            <a:pt x="32" y="20"/>
                          </a:lnTo>
                          <a:lnTo>
                            <a:pt x="28" y="22"/>
                          </a:lnTo>
                          <a:lnTo>
                            <a:pt x="26" y="26"/>
                          </a:lnTo>
                          <a:lnTo>
                            <a:pt x="28" y="30"/>
                          </a:lnTo>
                          <a:lnTo>
                            <a:pt x="32" y="36"/>
                          </a:lnTo>
                          <a:lnTo>
                            <a:pt x="46" y="52"/>
                          </a:lnTo>
                          <a:lnTo>
                            <a:pt x="46" y="52"/>
                          </a:lnTo>
                          <a:lnTo>
                            <a:pt x="56" y="64"/>
                          </a:lnTo>
                          <a:lnTo>
                            <a:pt x="56" y="64"/>
                          </a:lnTo>
                          <a:lnTo>
                            <a:pt x="52" y="62"/>
                          </a:lnTo>
                          <a:lnTo>
                            <a:pt x="42" y="60"/>
                          </a:lnTo>
                          <a:lnTo>
                            <a:pt x="36" y="60"/>
                          </a:lnTo>
                          <a:lnTo>
                            <a:pt x="32" y="62"/>
                          </a:lnTo>
                          <a:lnTo>
                            <a:pt x="32" y="62"/>
                          </a:lnTo>
                          <a:lnTo>
                            <a:pt x="26" y="66"/>
                          </a:lnTo>
                          <a:lnTo>
                            <a:pt x="20" y="70"/>
                          </a:lnTo>
                          <a:lnTo>
                            <a:pt x="8" y="74"/>
                          </a:lnTo>
                          <a:lnTo>
                            <a:pt x="4" y="76"/>
                          </a:lnTo>
                          <a:lnTo>
                            <a:pt x="0" y="78"/>
                          </a:lnTo>
                          <a:lnTo>
                            <a:pt x="0" y="82"/>
                          </a:lnTo>
                          <a:lnTo>
                            <a:pt x="4" y="86"/>
                          </a:lnTo>
                          <a:lnTo>
                            <a:pt x="4" y="86"/>
                          </a:lnTo>
                          <a:lnTo>
                            <a:pt x="8" y="88"/>
                          </a:lnTo>
                          <a:lnTo>
                            <a:pt x="12" y="90"/>
                          </a:lnTo>
                          <a:lnTo>
                            <a:pt x="26" y="90"/>
                          </a:lnTo>
                          <a:lnTo>
                            <a:pt x="44" y="88"/>
                          </a:lnTo>
                          <a:lnTo>
                            <a:pt x="66" y="86"/>
                          </a:lnTo>
                          <a:lnTo>
                            <a:pt x="106" y="78"/>
                          </a:lnTo>
                          <a:lnTo>
                            <a:pt x="122" y="76"/>
                          </a:lnTo>
                          <a:lnTo>
                            <a:pt x="136" y="76"/>
                          </a:lnTo>
                          <a:lnTo>
                            <a:pt x="136" y="76"/>
                          </a:lnTo>
                          <a:lnTo>
                            <a:pt x="140" y="78"/>
                          </a:lnTo>
                          <a:lnTo>
                            <a:pt x="138" y="80"/>
                          </a:lnTo>
                          <a:lnTo>
                            <a:pt x="118" y="86"/>
                          </a:lnTo>
                          <a:lnTo>
                            <a:pt x="106" y="90"/>
                          </a:lnTo>
                          <a:lnTo>
                            <a:pt x="96" y="94"/>
                          </a:lnTo>
                          <a:lnTo>
                            <a:pt x="92" y="98"/>
                          </a:lnTo>
                          <a:lnTo>
                            <a:pt x="90" y="100"/>
                          </a:lnTo>
                          <a:lnTo>
                            <a:pt x="90" y="104"/>
                          </a:lnTo>
                          <a:lnTo>
                            <a:pt x="92" y="106"/>
                          </a:lnTo>
                          <a:lnTo>
                            <a:pt x="92" y="106"/>
                          </a:lnTo>
                          <a:lnTo>
                            <a:pt x="98" y="114"/>
                          </a:lnTo>
                          <a:lnTo>
                            <a:pt x="100" y="120"/>
                          </a:lnTo>
                          <a:lnTo>
                            <a:pt x="102" y="132"/>
                          </a:lnTo>
                          <a:lnTo>
                            <a:pt x="104" y="136"/>
                          </a:lnTo>
                          <a:lnTo>
                            <a:pt x="108" y="138"/>
                          </a:lnTo>
                          <a:lnTo>
                            <a:pt x="116" y="136"/>
                          </a:lnTo>
                          <a:lnTo>
                            <a:pt x="126" y="134"/>
                          </a:lnTo>
                          <a:lnTo>
                            <a:pt x="126" y="134"/>
                          </a:lnTo>
                          <a:lnTo>
                            <a:pt x="136" y="130"/>
                          </a:lnTo>
                          <a:lnTo>
                            <a:pt x="142" y="128"/>
                          </a:lnTo>
                          <a:lnTo>
                            <a:pt x="166" y="132"/>
                          </a:lnTo>
                          <a:lnTo>
                            <a:pt x="166" y="132"/>
                          </a:lnTo>
                          <a:lnTo>
                            <a:pt x="184" y="132"/>
                          </a:lnTo>
                          <a:lnTo>
                            <a:pt x="200" y="128"/>
                          </a:lnTo>
                          <a:lnTo>
                            <a:pt x="206" y="126"/>
                          </a:lnTo>
                          <a:lnTo>
                            <a:pt x="208" y="122"/>
                          </a:lnTo>
                          <a:lnTo>
                            <a:pt x="210" y="118"/>
                          </a:lnTo>
                          <a:lnTo>
                            <a:pt x="208" y="112"/>
                          </a:lnTo>
                          <a:lnTo>
                            <a:pt x="208" y="112"/>
                          </a:lnTo>
                          <a:lnTo>
                            <a:pt x="202" y="100"/>
                          </a:lnTo>
                          <a:lnTo>
                            <a:pt x="202" y="92"/>
                          </a:lnTo>
                          <a:lnTo>
                            <a:pt x="202" y="88"/>
                          </a:lnTo>
                          <a:lnTo>
                            <a:pt x="206" y="88"/>
                          </a:lnTo>
                          <a:lnTo>
                            <a:pt x="210" y="88"/>
                          </a:lnTo>
                          <a:lnTo>
                            <a:pt x="214" y="92"/>
                          </a:lnTo>
                          <a:lnTo>
                            <a:pt x="214" y="92"/>
                          </a:lnTo>
                          <a:lnTo>
                            <a:pt x="224" y="98"/>
                          </a:lnTo>
                          <a:lnTo>
                            <a:pt x="226" y="98"/>
                          </a:lnTo>
                          <a:lnTo>
                            <a:pt x="226" y="98"/>
                          </a:lnTo>
                          <a:lnTo>
                            <a:pt x="224" y="90"/>
                          </a:lnTo>
                          <a:lnTo>
                            <a:pt x="216" y="76"/>
                          </a:lnTo>
                          <a:lnTo>
                            <a:pt x="216" y="76"/>
                          </a:lnTo>
                          <a:lnTo>
                            <a:pt x="214" y="68"/>
                          </a:lnTo>
                          <a:lnTo>
                            <a:pt x="212" y="60"/>
                          </a:lnTo>
                          <a:lnTo>
                            <a:pt x="210" y="40"/>
                          </a:lnTo>
                          <a:lnTo>
                            <a:pt x="208" y="30"/>
                          </a:lnTo>
                          <a:lnTo>
                            <a:pt x="204" y="20"/>
                          </a:lnTo>
                          <a:lnTo>
                            <a:pt x="196" y="10"/>
                          </a:lnTo>
                          <a:lnTo>
                            <a:pt x="184" y="4"/>
                          </a:lnTo>
                          <a:lnTo>
                            <a:pt x="184" y="4"/>
                          </a:lnTo>
                          <a:lnTo>
                            <a:pt x="172" y="0"/>
                          </a:lnTo>
                          <a:lnTo>
                            <a:pt x="164" y="0"/>
                          </a:lnTo>
                          <a:lnTo>
                            <a:pt x="160" y="2"/>
                          </a:lnTo>
                          <a:lnTo>
                            <a:pt x="156" y="6"/>
                          </a:lnTo>
                          <a:lnTo>
                            <a:pt x="152" y="14"/>
                          </a:lnTo>
                          <a:lnTo>
                            <a:pt x="148" y="14"/>
                          </a:lnTo>
                          <a:lnTo>
                            <a:pt x="144" y="12"/>
                          </a:lnTo>
                          <a:lnTo>
                            <a:pt x="144" y="12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48" name="Freeform 6023">
                      <a:extLst>
                        <a:ext uri="{FF2B5EF4-FFF2-40B4-BE49-F238E27FC236}">
                          <a16:creationId xmlns:a16="http://schemas.microsoft.com/office/drawing/2014/main" id="{AC71DA37-9E42-4C9C-8236-5B7C43436D1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42770" y="887413"/>
                      <a:ext cx="36830" cy="25400"/>
                    </a:xfrm>
                    <a:custGeom>
                      <a:avLst/>
                      <a:gdLst/>
                      <a:ahLst/>
                      <a:cxnLst>
                        <a:cxn ang="0">
                          <a:pos x="30" y="32"/>
                        </a:cxn>
                        <a:cxn ang="0">
                          <a:pos x="30" y="32"/>
                        </a:cxn>
                        <a:cxn ang="0">
                          <a:pos x="40" y="38"/>
                        </a:cxn>
                        <a:cxn ang="0">
                          <a:pos x="46" y="40"/>
                        </a:cxn>
                        <a:cxn ang="0">
                          <a:pos x="50" y="40"/>
                        </a:cxn>
                        <a:cxn ang="0">
                          <a:pos x="54" y="38"/>
                        </a:cxn>
                        <a:cxn ang="0">
                          <a:pos x="56" y="34"/>
                        </a:cxn>
                        <a:cxn ang="0">
                          <a:pos x="58" y="28"/>
                        </a:cxn>
                        <a:cxn ang="0">
                          <a:pos x="56" y="20"/>
                        </a:cxn>
                        <a:cxn ang="0">
                          <a:pos x="56" y="20"/>
                        </a:cxn>
                        <a:cxn ang="0">
                          <a:pos x="52" y="12"/>
                        </a:cxn>
                        <a:cxn ang="0">
                          <a:pos x="46" y="6"/>
                        </a:cxn>
                        <a:cxn ang="0">
                          <a:pos x="36" y="2"/>
                        </a:cxn>
                        <a:cxn ang="0">
                          <a:pos x="26" y="0"/>
                        </a:cxn>
                        <a:cxn ang="0">
                          <a:pos x="16" y="0"/>
                        </a:cxn>
                        <a:cxn ang="0">
                          <a:pos x="6" y="2"/>
                        </a:cxn>
                        <a:cxn ang="0">
                          <a:pos x="2" y="6"/>
                        </a:cxn>
                        <a:cxn ang="0">
                          <a:pos x="0" y="10"/>
                        </a:cxn>
                        <a:cxn ang="0">
                          <a:pos x="0" y="14"/>
                        </a:cxn>
                        <a:cxn ang="0">
                          <a:pos x="0" y="14"/>
                        </a:cxn>
                        <a:cxn ang="0">
                          <a:pos x="0" y="18"/>
                        </a:cxn>
                        <a:cxn ang="0">
                          <a:pos x="4" y="22"/>
                        </a:cxn>
                        <a:cxn ang="0">
                          <a:pos x="10" y="24"/>
                        </a:cxn>
                        <a:cxn ang="0">
                          <a:pos x="18" y="26"/>
                        </a:cxn>
                        <a:cxn ang="0">
                          <a:pos x="24" y="28"/>
                        </a:cxn>
                        <a:cxn ang="0">
                          <a:pos x="30" y="32"/>
                        </a:cxn>
                        <a:cxn ang="0">
                          <a:pos x="30" y="32"/>
                        </a:cxn>
                      </a:cxnLst>
                      <a:rect l="0" t="0" r="r" b="b"/>
                      <a:pathLst>
                        <a:path w="58" h="40">
                          <a:moveTo>
                            <a:pt x="30" y="32"/>
                          </a:moveTo>
                          <a:lnTo>
                            <a:pt x="30" y="32"/>
                          </a:lnTo>
                          <a:lnTo>
                            <a:pt x="40" y="38"/>
                          </a:lnTo>
                          <a:lnTo>
                            <a:pt x="46" y="40"/>
                          </a:lnTo>
                          <a:lnTo>
                            <a:pt x="50" y="40"/>
                          </a:lnTo>
                          <a:lnTo>
                            <a:pt x="54" y="38"/>
                          </a:lnTo>
                          <a:lnTo>
                            <a:pt x="56" y="34"/>
                          </a:lnTo>
                          <a:lnTo>
                            <a:pt x="58" y="28"/>
                          </a:lnTo>
                          <a:lnTo>
                            <a:pt x="56" y="20"/>
                          </a:lnTo>
                          <a:lnTo>
                            <a:pt x="56" y="20"/>
                          </a:lnTo>
                          <a:lnTo>
                            <a:pt x="52" y="12"/>
                          </a:lnTo>
                          <a:lnTo>
                            <a:pt x="46" y="6"/>
                          </a:lnTo>
                          <a:lnTo>
                            <a:pt x="36" y="2"/>
                          </a:lnTo>
                          <a:lnTo>
                            <a:pt x="26" y="0"/>
                          </a:lnTo>
                          <a:lnTo>
                            <a:pt x="16" y="0"/>
                          </a:lnTo>
                          <a:lnTo>
                            <a:pt x="6" y="2"/>
                          </a:lnTo>
                          <a:lnTo>
                            <a:pt x="2" y="6"/>
                          </a:lnTo>
                          <a:lnTo>
                            <a:pt x="0" y="10"/>
                          </a:lnTo>
                          <a:lnTo>
                            <a:pt x="0" y="14"/>
                          </a:lnTo>
                          <a:lnTo>
                            <a:pt x="0" y="14"/>
                          </a:lnTo>
                          <a:lnTo>
                            <a:pt x="0" y="18"/>
                          </a:lnTo>
                          <a:lnTo>
                            <a:pt x="4" y="22"/>
                          </a:lnTo>
                          <a:lnTo>
                            <a:pt x="10" y="24"/>
                          </a:lnTo>
                          <a:lnTo>
                            <a:pt x="18" y="26"/>
                          </a:lnTo>
                          <a:lnTo>
                            <a:pt x="24" y="28"/>
                          </a:lnTo>
                          <a:lnTo>
                            <a:pt x="30" y="32"/>
                          </a:lnTo>
                          <a:lnTo>
                            <a:pt x="30" y="32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49" name="Freeform 6024">
                      <a:extLst>
                        <a:ext uri="{FF2B5EF4-FFF2-40B4-BE49-F238E27FC236}">
                          <a16:creationId xmlns:a16="http://schemas.microsoft.com/office/drawing/2014/main" id="{DD475102-22FD-4302-BF61-13A9E39F74C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507490" y="963613"/>
                      <a:ext cx="102870" cy="24130"/>
                    </a:xfrm>
                    <a:custGeom>
                      <a:avLst/>
                      <a:gdLst/>
                      <a:ahLst/>
                      <a:cxnLst>
                        <a:cxn ang="0">
                          <a:pos x="20" y="34"/>
                        </a:cxn>
                        <a:cxn ang="0">
                          <a:pos x="20" y="34"/>
                        </a:cxn>
                        <a:cxn ang="0">
                          <a:pos x="26" y="32"/>
                        </a:cxn>
                        <a:cxn ang="0">
                          <a:pos x="34" y="32"/>
                        </a:cxn>
                        <a:cxn ang="0">
                          <a:pos x="60" y="36"/>
                        </a:cxn>
                        <a:cxn ang="0">
                          <a:pos x="60" y="36"/>
                        </a:cxn>
                        <a:cxn ang="0">
                          <a:pos x="72" y="38"/>
                        </a:cxn>
                        <a:cxn ang="0">
                          <a:pos x="76" y="36"/>
                        </a:cxn>
                        <a:cxn ang="0">
                          <a:pos x="84" y="34"/>
                        </a:cxn>
                        <a:cxn ang="0">
                          <a:pos x="108" y="34"/>
                        </a:cxn>
                        <a:cxn ang="0">
                          <a:pos x="108" y="34"/>
                        </a:cxn>
                        <a:cxn ang="0">
                          <a:pos x="124" y="36"/>
                        </a:cxn>
                        <a:cxn ang="0">
                          <a:pos x="138" y="34"/>
                        </a:cxn>
                        <a:cxn ang="0">
                          <a:pos x="150" y="32"/>
                        </a:cxn>
                        <a:cxn ang="0">
                          <a:pos x="158" y="28"/>
                        </a:cxn>
                        <a:cxn ang="0">
                          <a:pos x="162" y="24"/>
                        </a:cxn>
                        <a:cxn ang="0">
                          <a:pos x="162" y="22"/>
                        </a:cxn>
                        <a:cxn ang="0">
                          <a:pos x="160" y="18"/>
                        </a:cxn>
                        <a:cxn ang="0">
                          <a:pos x="152" y="12"/>
                        </a:cxn>
                        <a:cxn ang="0">
                          <a:pos x="138" y="6"/>
                        </a:cxn>
                        <a:cxn ang="0">
                          <a:pos x="138" y="6"/>
                        </a:cxn>
                        <a:cxn ang="0">
                          <a:pos x="122" y="0"/>
                        </a:cxn>
                        <a:cxn ang="0">
                          <a:pos x="108" y="0"/>
                        </a:cxn>
                        <a:cxn ang="0">
                          <a:pos x="96" y="0"/>
                        </a:cxn>
                        <a:cxn ang="0">
                          <a:pos x="86" y="2"/>
                        </a:cxn>
                        <a:cxn ang="0">
                          <a:pos x="64" y="10"/>
                        </a:cxn>
                        <a:cxn ang="0">
                          <a:pos x="52" y="14"/>
                        </a:cxn>
                        <a:cxn ang="0">
                          <a:pos x="36" y="16"/>
                        </a:cxn>
                        <a:cxn ang="0">
                          <a:pos x="36" y="16"/>
                        </a:cxn>
                        <a:cxn ang="0">
                          <a:pos x="22" y="20"/>
                        </a:cxn>
                        <a:cxn ang="0">
                          <a:pos x="10" y="24"/>
                        </a:cxn>
                        <a:cxn ang="0">
                          <a:pos x="4" y="28"/>
                        </a:cxn>
                        <a:cxn ang="0">
                          <a:pos x="0" y="30"/>
                        </a:cxn>
                        <a:cxn ang="0">
                          <a:pos x="0" y="34"/>
                        </a:cxn>
                        <a:cxn ang="0">
                          <a:pos x="4" y="36"/>
                        </a:cxn>
                        <a:cxn ang="0">
                          <a:pos x="10" y="36"/>
                        </a:cxn>
                        <a:cxn ang="0">
                          <a:pos x="20" y="34"/>
                        </a:cxn>
                        <a:cxn ang="0">
                          <a:pos x="20" y="34"/>
                        </a:cxn>
                      </a:cxnLst>
                      <a:rect l="0" t="0" r="r" b="b"/>
                      <a:pathLst>
                        <a:path w="162" h="38">
                          <a:moveTo>
                            <a:pt x="20" y="34"/>
                          </a:moveTo>
                          <a:lnTo>
                            <a:pt x="20" y="34"/>
                          </a:lnTo>
                          <a:lnTo>
                            <a:pt x="26" y="32"/>
                          </a:lnTo>
                          <a:lnTo>
                            <a:pt x="34" y="32"/>
                          </a:lnTo>
                          <a:lnTo>
                            <a:pt x="60" y="36"/>
                          </a:lnTo>
                          <a:lnTo>
                            <a:pt x="60" y="36"/>
                          </a:lnTo>
                          <a:lnTo>
                            <a:pt x="72" y="38"/>
                          </a:lnTo>
                          <a:lnTo>
                            <a:pt x="76" y="36"/>
                          </a:lnTo>
                          <a:lnTo>
                            <a:pt x="84" y="34"/>
                          </a:lnTo>
                          <a:lnTo>
                            <a:pt x="108" y="34"/>
                          </a:lnTo>
                          <a:lnTo>
                            <a:pt x="108" y="34"/>
                          </a:lnTo>
                          <a:lnTo>
                            <a:pt x="124" y="36"/>
                          </a:lnTo>
                          <a:lnTo>
                            <a:pt x="138" y="34"/>
                          </a:lnTo>
                          <a:lnTo>
                            <a:pt x="150" y="32"/>
                          </a:lnTo>
                          <a:lnTo>
                            <a:pt x="158" y="28"/>
                          </a:lnTo>
                          <a:lnTo>
                            <a:pt x="162" y="24"/>
                          </a:lnTo>
                          <a:lnTo>
                            <a:pt x="162" y="22"/>
                          </a:lnTo>
                          <a:lnTo>
                            <a:pt x="160" y="18"/>
                          </a:lnTo>
                          <a:lnTo>
                            <a:pt x="152" y="12"/>
                          </a:lnTo>
                          <a:lnTo>
                            <a:pt x="138" y="6"/>
                          </a:lnTo>
                          <a:lnTo>
                            <a:pt x="138" y="6"/>
                          </a:lnTo>
                          <a:lnTo>
                            <a:pt x="122" y="0"/>
                          </a:lnTo>
                          <a:lnTo>
                            <a:pt x="108" y="0"/>
                          </a:lnTo>
                          <a:lnTo>
                            <a:pt x="96" y="0"/>
                          </a:lnTo>
                          <a:lnTo>
                            <a:pt x="86" y="2"/>
                          </a:lnTo>
                          <a:lnTo>
                            <a:pt x="64" y="10"/>
                          </a:lnTo>
                          <a:lnTo>
                            <a:pt x="52" y="14"/>
                          </a:lnTo>
                          <a:lnTo>
                            <a:pt x="36" y="16"/>
                          </a:lnTo>
                          <a:lnTo>
                            <a:pt x="36" y="16"/>
                          </a:lnTo>
                          <a:lnTo>
                            <a:pt x="22" y="20"/>
                          </a:lnTo>
                          <a:lnTo>
                            <a:pt x="10" y="24"/>
                          </a:lnTo>
                          <a:lnTo>
                            <a:pt x="4" y="28"/>
                          </a:lnTo>
                          <a:lnTo>
                            <a:pt x="0" y="30"/>
                          </a:lnTo>
                          <a:lnTo>
                            <a:pt x="0" y="34"/>
                          </a:lnTo>
                          <a:lnTo>
                            <a:pt x="4" y="36"/>
                          </a:lnTo>
                          <a:lnTo>
                            <a:pt x="10" y="36"/>
                          </a:lnTo>
                          <a:lnTo>
                            <a:pt x="20" y="34"/>
                          </a:lnTo>
                          <a:lnTo>
                            <a:pt x="20" y="34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50" name="Freeform 6025">
                      <a:extLst>
                        <a:ext uri="{FF2B5EF4-FFF2-40B4-BE49-F238E27FC236}">
                          <a16:creationId xmlns:a16="http://schemas.microsoft.com/office/drawing/2014/main" id="{D1027263-B623-46B0-A6DB-C2D2206D771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03070" y="928053"/>
                      <a:ext cx="168910" cy="82550"/>
                    </a:xfrm>
                    <a:custGeom>
                      <a:avLst/>
                      <a:gdLst/>
                      <a:ahLst/>
                      <a:cxnLst>
                        <a:cxn ang="0">
                          <a:pos x="30" y="40"/>
                        </a:cxn>
                        <a:cxn ang="0">
                          <a:pos x="32" y="50"/>
                        </a:cxn>
                        <a:cxn ang="0">
                          <a:pos x="40" y="46"/>
                        </a:cxn>
                        <a:cxn ang="0">
                          <a:pos x="52" y="44"/>
                        </a:cxn>
                        <a:cxn ang="0">
                          <a:pos x="66" y="54"/>
                        </a:cxn>
                        <a:cxn ang="0">
                          <a:pos x="72" y="62"/>
                        </a:cxn>
                        <a:cxn ang="0">
                          <a:pos x="68" y="70"/>
                        </a:cxn>
                        <a:cxn ang="0">
                          <a:pos x="44" y="68"/>
                        </a:cxn>
                        <a:cxn ang="0">
                          <a:pos x="26" y="70"/>
                        </a:cxn>
                        <a:cxn ang="0">
                          <a:pos x="24" y="74"/>
                        </a:cxn>
                        <a:cxn ang="0">
                          <a:pos x="24" y="82"/>
                        </a:cxn>
                        <a:cxn ang="0">
                          <a:pos x="36" y="90"/>
                        </a:cxn>
                        <a:cxn ang="0">
                          <a:pos x="60" y="92"/>
                        </a:cxn>
                        <a:cxn ang="0">
                          <a:pos x="78" y="88"/>
                        </a:cxn>
                        <a:cxn ang="0">
                          <a:pos x="108" y="82"/>
                        </a:cxn>
                        <a:cxn ang="0">
                          <a:pos x="114" y="86"/>
                        </a:cxn>
                        <a:cxn ang="0">
                          <a:pos x="120" y="92"/>
                        </a:cxn>
                        <a:cxn ang="0">
                          <a:pos x="146" y="90"/>
                        </a:cxn>
                        <a:cxn ang="0">
                          <a:pos x="156" y="90"/>
                        </a:cxn>
                        <a:cxn ang="0">
                          <a:pos x="170" y="92"/>
                        </a:cxn>
                        <a:cxn ang="0">
                          <a:pos x="182" y="102"/>
                        </a:cxn>
                        <a:cxn ang="0">
                          <a:pos x="194" y="120"/>
                        </a:cxn>
                        <a:cxn ang="0">
                          <a:pos x="204" y="126"/>
                        </a:cxn>
                        <a:cxn ang="0">
                          <a:pos x="220" y="130"/>
                        </a:cxn>
                        <a:cxn ang="0">
                          <a:pos x="244" y="128"/>
                        </a:cxn>
                        <a:cxn ang="0">
                          <a:pos x="254" y="126"/>
                        </a:cxn>
                        <a:cxn ang="0">
                          <a:pos x="266" y="122"/>
                        </a:cxn>
                        <a:cxn ang="0">
                          <a:pos x="266" y="114"/>
                        </a:cxn>
                        <a:cxn ang="0">
                          <a:pos x="258" y="102"/>
                        </a:cxn>
                        <a:cxn ang="0">
                          <a:pos x="234" y="82"/>
                        </a:cxn>
                        <a:cxn ang="0">
                          <a:pos x="238" y="78"/>
                        </a:cxn>
                        <a:cxn ang="0">
                          <a:pos x="242" y="76"/>
                        </a:cxn>
                        <a:cxn ang="0">
                          <a:pos x="248" y="68"/>
                        </a:cxn>
                        <a:cxn ang="0">
                          <a:pos x="242" y="58"/>
                        </a:cxn>
                        <a:cxn ang="0">
                          <a:pos x="224" y="50"/>
                        </a:cxn>
                        <a:cxn ang="0">
                          <a:pos x="210" y="48"/>
                        </a:cxn>
                        <a:cxn ang="0">
                          <a:pos x="186" y="44"/>
                        </a:cxn>
                        <a:cxn ang="0">
                          <a:pos x="184" y="40"/>
                        </a:cxn>
                        <a:cxn ang="0">
                          <a:pos x="176" y="32"/>
                        </a:cxn>
                        <a:cxn ang="0">
                          <a:pos x="164" y="28"/>
                        </a:cxn>
                        <a:cxn ang="0">
                          <a:pos x="140" y="26"/>
                        </a:cxn>
                        <a:cxn ang="0">
                          <a:pos x="130" y="32"/>
                        </a:cxn>
                        <a:cxn ang="0">
                          <a:pos x="124" y="36"/>
                        </a:cxn>
                        <a:cxn ang="0">
                          <a:pos x="118" y="28"/>
                        </a:cxn>
                        <a:cxn ang="0">
                          <a:pos x="114" y="24"/>
                        </a:cxn>
                        <a:cxn ang="0">
                          <a:pos x="96" y="10"/>
                        </a:cxn>
                        <a:cxn ang="0">
                          <a:pos x="58" y="0"/>
                        </a:cxn>
                        <a:cxn ang="0">
                          <a:pos x="22" y="2"/>
                        </a:cxn>
                        <a:cxn ang="0">
                          <a:pos x="10" y="8"/>
                        </a:cxn>
                        <a:cxn ang="0">
                          <a:pos x="2" y="18"/>
                        </a:cxn>
                        <a:cxn ang="0">
                          <a:pos x="0" y="28"/>
                        </a:cxn>
                        <a:cxn ang="0">
                          <a:pos x="8" y="34"/>
                        </a:cxn>
                        <a:cxn ang="0">
                          <a:pos x="20" y="30"/>
                        </a:cxn>
                        <a:cxn ang="0">
                          <a:pos x="28" y="34"/>
                        </a:cxn>
                        <a:cxn ang="0">
                          <a:pos x="30" y="40"/>
                        </a:cxn>
                      </a:cxnLst>
                      <a:rect l="0" t="0" r="r" b="b"/>
                      <a:pathLst>
                        <a:path w="266" h="130">
                          <a:moveTo>
                            <a:pt x="30" y="40"/>
                          </a:moveTo>
                          <a:lnTo>
                            <a:pt x="30" y="40"/>
                          </a:lnTo>
                          <a:lnTo>
                            <a:pt x="30" y="48"/>
                          </a:lnTo>
                          <a:lnTo>
                            <a:pt x="32" y="50"/>
                          </a:lnTo>
                          <a:lnTo>
                            <a:pt x="36" y="50"/>
                          </a:lnTo>
                          <a:lnTo>
                            <a:pt x="40" y="46"/>
                          </a:lnTo>
                          <a:lnTo>
                            <a:pt x="46" y="44"/>
                          </a:lnTo>
                          <a:lnTo>
                            <a:pt x="52" y="44"/>
                          </a:lnTo>
                          <a:lnTo>
                            <a:pt x="58" y="46"/>
                          </a:lnTo>
                          <a:lnTo>
                            <a:pt x="66" y="54"/>
                          </a:lnTo>
                          <a:lnTo>
                            <a:pt x="66" y="54"/>
                          </a:lnTo>
                          <a:lnTo>
                            <a:pt x="72" y="62"/>
                          </a:lnTo>
                          <a:lnTo>
                            <a:pt x="72" y="66"/>
                          </a:lnTo>
                          <a:lnTo>
                            <a:pt x="68" y="70"/>
                          </a:lnTo>
                          <a:lnTo>
                            <a:pt x="60" y="70"/>
                          </a:lnTo>
                          <a:lnTo>
                            <a:pt x="44" y="68"/>
                          </a:lnTo>
                          <a:lnTo>
                            <a:pt x="34" y="68"/>
                          </a:lnTo>
                          <a:lnTo>
                            <a:pt x="26" y="70"/>
                          </a:lnTo>
                          <a:lnTo>
                            <a:pt x="26" y="70"/>
                          </a:lnTo>
                          <a:lnTo>
                            <a:pt x="24" y="74"/>
                          </a:lnTo>
                          <a:lnTo>
                            <a:pt x="22" y="78"/>
                          </a:lnTo>
                          <a:lnTo>
                            <a:pt x="24" y="82"/>
                          </a:lnTo>
                          <a:lnTo>
                            <a:pt x="28" y="86"/>
                          </a:lnTo>
                          <a:lnTo>
                            <a:pt x="36" y="90"/>
                          </a:lnTo>
                          <a:lnTo>
                            <a:pt x="46" y="92"/>
                          </a:lnTo>
                          <a:lnTo>
                            <a:pt x="60" y="92"/>
                          </a:lnTo>
                          <a:lnTo>
                            <a:pt x="78" y="88"/>
                          </a:lnTo>
                          <a:lnTo>
                            <a:pt x="78" y="88"/>
                          </a:lnTo>
                          <a:lnTo>
                            <a:pt x="98" y="82"/>
                          </a:lnTo>
                          <a:lnTo>
                            <a:pt x="108" y="82"/>
                          </a:lnTo>
                          <a:lnTo>
                            <a:pt x="112" y="82"/>
                          </a:lnTo>
                          <a:lnTo>
                            <a:pt x="114" y="86"/>
                          </a:lnTo>
                          <a:lnTo>
                            <a:pt x="116" y="88"/>
                          </a:lnTo>
                          <a:lnTo>
                            <a:pt x="120" y="92"/>
                          </a:lnTo>
                          <a:lnTo>
                            <a:pt x="130" y="92"/>
                          </a:lnTo>
                          <a:lnTo>
                            <a:pt x="146" y="90"/>
                          </a:lnTo>
                          <a:lnTo>
                            <a:pt x="146" y="90"/>
                          </a:lnTo>
                          <a:lnTo>
                            <a:pt x="156" y="90"/>
                          </a:lnTo>
                          <a:lnTo>
                            <a:pt x="164" y="90"/>
                          </a:lnTo>
                          <a:lnTo>
                            <a:pt x="170" y="92"/>
                          </a:lnTo>
                          <a:lnTo>
                            <a:pt x="174" y="94"/>
                          </a:lnTo>
                          <a:lnTo>
                            <a:pt x="182" y="102"/>
                          </a:lnTo>
                          <a:lnTo>
                            <a:pt x="186" y="110"/>
                          </a:lnTo>
                          <a:lnTo>
                            <a:pt x="194" y="120"/>
                          </a:lnTo>
                          <a:lnTo>
                            <a:pt x="198" y="124"/>
                          </a:lnTo>
                          <a:lnTo>
                            <a:pt x="204" y="126"/>
                          </a:lnTo>
                          <a:lnTo>
                            <a:pt x="210" y="128"/>
                          </a:lnTo>
                          <a:lnTo>
                            <a:pt x="220" y="130"/>
                          </a:lnTo>
                          <a:lnTo>
                            <a:pt x="230" y="130"/>
                          </a:lnTo>
                          <a:lnTo>
                            <a:pt x="244" y="128"/>
                          </a:lnTo>
                          <a:lnTo>
                            <a:pt x="244" y="128"/>
                          </a:lnTo>
                          <a:lnTo>
                            <a:pt x="254" y="126"/>
                          </a:lnTo>
                          <a:lnTo>
                            <a:pt x="262" y="124"/>
                          </a:lnTo>
                          <a:lnTo>
                            <a:pt x="266" y="122"/>
                          </a:lnTo>
                          <a:lnTo>
                            <a:pt x="266" y="118"/>
                          </a:lnTo>
                          <a:lnTo>
                            <a:pt x="266" y="114"/>
                          </a:lnTo>
                          <a:lnTo>
                            <a:pt x="264" y="110"/>
                          </a:lnTo>
                          <a:lnTo>
                            <a:pt x="258" y="102"/>
                          </a:lnTo>
                          <a:lnTo>
                            <a:pt x="240" y="88"/>
                          </a:lnTo>
                          <a:lnTo>
                            <a:pt x="234" y="82"/>
                          </a:lnTo>
                          <a:lnTo>
                            <a:pt x="234" y="80"/>
                          </a:lnTo>
                          <a:lnTo>
                            <a:pt x="238" y="78"/>
                          </a:lnTo>
                          <a:lnTo>
                            <a:pt x="238" y="78"/>
                          </a:lnTo>
                          <a:lnTo>
                            <a:pt x="242" y="76"/>
                          </a:lnTo>
                          <a:lnTo>
                            <a:pt x="246" y="72"/>
                          </a:lnTo>
                          <a:lnTo>
                            <a:pt x="248" y="68"/>
                          </a:lnTo>
                          <a:lnTo>
                            <a:pt x="246" y="64"/>
                          </a:lnTo>
                          <a:lnTo>
                            <a:pt x="242" y="58"/>
                          </a:lnTo>
                          <a:lnTo>
                            <a:pt x="236" y="54"/>
                          </a:lnTo>
                          <a:lnTo>
                            <a:pt x="224" y="50"/>
                          </a:lnTo>
                          <a:lnTo>
                            <a:pt x="210" y="48"/>
                          </a:lnTo>
                          <a:lnTo>
                            <a:pt x="210" y="48"/>
                          </a:lnTo>
                          <a:lnTo>
                            <a:pt x="190" y="46"/>
                          </a:lnTo>
                          <a:lnTo>
                            <a:pt x="186" y="44"/>
                          </a:lnTo>
                          <a:lnTo>
                            <a:pt x="186" y="42"/>
                          </a:lnTo>
                          <a:lnTo>
                            <a:pt x="184" y="40"/>
                          </a:lnTo>
                          <a:lnTo>
                            <a:pt x="182" y="36"/>
                          </a:lnTo>
                          <a:lnTo>
                            <a:pt x="176" y="32"/>
                          </a:lnTo>
                          <a:lnTo>
                            <a:pt x="164" y="28"/>
                          </a:lnTo>
                          <a:lnTo>
                            <a:pt x="164" y="28"/>
                          </a:lnTo>
                          <a:lnTo>
                            <a:pt x="150" y="26"/>
                          </a:lnTo>
                          <a:lnTo>
                            <a:pt x="140" y="26"/>
                          </a:lnTo>
                          <a:lnTo>
                            <a:pt x="134" y="28"/>
                          </a:lnTo>
                          <a:lnTo>
                            <a:pt x="130" y="32"/>
                          </a:lnTo>
                          <a:lnTo>
                            <a:pt x="126" y="34"/>
                          </a:lnTo>
                          <a:lnTo>
                            <a:pt x="124" y="36"/>
                          </a:lnTo>
                          <a:lnTo>
                            <a:pt x="122" y="34"/>
                          </a:lnTo>
                          <a:lnTo>
                            <a:pt x="118" y="28"/>
                          </a:lnTo>
                          <a:lnTo>
                            <a:pt x="118" y="28"/>
                          </a:lnTo>
                          <a:lnTo>
                            <a:pt x="114" y="24"/>
                          </a:lnTo>
                          <a:lnTo>
                            <a:pt x="110" y="18"/>
                          </a:lnTo>
                          <a:lnTo>
                            <a:pt x="96" y="10"/>
                          </a:lnTo>
                          <a:lnTo>
                            <a:pt x="78" y="4"/>
                          </a:lnTo>
                          <a:lnTo>
                            <a:pt x="58" y="0"/>
                          </a:lnTo>
                          <a:lnTo>
                            <a:pt x="40" y="0"/>
                          </a:lnTo>
                          <a:lnTo>
                            <a:pt x="22" y="2"/>
                          </a:lnTo>
                          <a:lnTo>
                            <a:pt x="14" y="4"/>
                          </a:lnTo>
                          <a:lnTo>
                            <a:pt x="10" y="8"/>
                          </a:lnTo>
                          <a:lnTo>
                            <a:pt x="4" y="12"/>
                          </a:lnTo>
                          <a:lnTo>
                            <a:pt x="2" y="18"/>
                          </a:lnTo>
                          <a:lnTo>
                            <a:pt x="2" y="18"/>
                          </a:lnTo>
                          <a:lnTo>
                            <a:pt x="0" y="28"/>
                          </a:lnTo>
                          <a:lnTo>
                            <a:pt x="2" y="32"/>
                          </a:lnTo>
                          <a:lnTo>
                            <a:pt x="8" y="34"/>
                          </a:lnTo>
                          <a:lnTo>
                            <a:pt x="14" y="32"/>
                          </a:lnTo>
                          <a:lnTo>
                            <a:pt x="20" y="30"/>
                          </a:lnTo>
                          <a:lnTo>
                            <a:pt x="24" y="30"/>
                          </a:lnTo>
                          <a:lnTo>
                            <a:pt x="28" y="34"/>
                          </a:lnTo>
                          <a:lnTo>
                            <a:pt x="30" y="40"/>
                          </a:lnTo>
                          <a:lnTo>
                            <a:pt x="30" y="40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51" name="Freeform 6026">
                      <a:extLst>
                        <a:ext uri="{FF2B5EF4-FFF2-40B4-BE49-F238E27FC236}">
                          <a16:creationId xmlns:a16="http://schemas.microsoft.com/office/drawing/2014/main" id="{8ED8FFE0-55F4-43FB-A546-78C5799D21F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94180" y="1013143"/>
                      <a:ext cx="44450" cy="33020"/>
                    </a:xfrm>
                    <a:custGeom>
                      <a:avLst/>
                      <a:gdLst/>
                      <a:ahLst/>
                      <a:cxnLst>
                        <a:cxn ang="0">
                          <a:pos x="56" y="52"/>
                        </a:cxn>
                        <a:cxn ang="0">
                          <a:pos x="56" y="52"/>
                        </a:cxn>
                        <a:cxn ang="0">
                          <a:pos x="66" y="50"/>
                        </a:cxn>
                        <a:cxn ang="0">
                          <a:pos x="68" y="48"/>
                        </a:cxn>
                        <a:cxn ang="0">
                          <a:pos x="70" y="46"/>
                        </a:cxn>
                        <a:cxn ang="0">
                          <a:pos x="70" y="44"/>
                        </a:cxn>
                        <a:cxn ang="0">
                          <a:pos x="68" y="40"/>
                        </a:cxn>
                        <a:cxn ang="0">
                          <a:pos x="56" y="26"/>
                        </a:cxn>
                        <a:cxn ang="0">
                          <a:pos x="56" y="26"/>
                        </a:cxn>
                        <a:cxn ang="0">
                          <a:pos x="46" y="18"/>
                        </a:cxn>
                        <a:cxn ang="0">
                          <a:pos x="36" y="12"/>
                        </a:cxn>
                        <a:cxn ang="0">
                          <a:pos x="26" y="6"/>
                        </a:cxn>
                        <a:cxn ang="0">
                          <a:pos x="16" y="2"/>
                        </a:cxn>
                        <a:cxn ang="0">
                          <a:pos x="8" y="0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0" y="8"/>
                        </a:cxn>
                        <a:cxn ang="0">
                          <a:pos x="0" y="8"/>
                        </a:cxn>
                        <a:cxn ang="0">
                          <a:pos x="8" y="22"/>
                        </a:cxn>
                        <a:cxn ang="0">
                          <a:pos x="18" y="36"/>
                        </a:cxn>
                        <a:cxn ang="0">
                          <a:pos x="24" y="44"/>
                        </a:cxn>
                        <a:cxn ang="0">
                          <a:pos x="32" y="48"/>
                        </a:cxn>
                        <a:cxn ang="0">
                          <a:pos x="42" y="52"/>
                        </a:cxn>
                        <a:cxn ang="0">
                          <a:pos x="56" y="52"/>
                        </a:cxn>
                        <a:cxn ang="0">
                          <a:pos x="56" y="52"/>
                        </a:cxn>
                      </a:cxnLst>
                      <a:rect l="0" t="0" r="r" b="b"/>
                      <a:pathLst>
                        <a:path w="70" h="52">
                          <a:moveTo>
                            <a:pt x="56" y="52"/>
                          </a:moveTo>
                          <a:lnTo>
                            <a:pt x="56" y="52"/>
                          </a:lnTo>
                          <a:lnTo>
                            <a:pt x="66" y="50"/>
                          </a:lnTo>
                          <a:lnTo>
                            <a:pt x="68" y="48"/>
                          </a:lnTo>
                          <a:lnTo>
                            <a:pt x="70" y="46"/>
                          </a:lnTo>
                          <a:lnTo>
                            <a:pt x="70" y="44"/>
                          </a:lnTo>
                          <a:lnTo>
                            <a:pt x="68" y="40"/>
                          </a:lnTo>
                          <a:lnTo>
                            <a:pt x="56" y="26"/>
                          </a:lnTo>
                          <a:lnTo>
                            <a:pt x="56" y="26"/>
                          </a:lnTo>
                          <a:lnTo>
                            <a:pt x="46" y="18"/>
                          </a:lnTo>
                          <a:lnTo>
                            <a:pt x="36" y="12"/>
                          </a:lnTo>
                          <a:lnTo>
                            <a:pt x="26" y="6"/>
                          </a:lnTo>
                          <a:lnTo>
                            <a:pt x="16" y="2"/>
                          </a:lnTo>
                          <a:lnTo>
                            <a:pt x="8" y="0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0" y="8"/>
                          </a:lnTo>
                          <a:lnTo>
                            <a:pt x="0" y="8"/>
                          </a:lnTo>
                          <a:lnTo>
                            <a:pt x="8" y="22"/>
                          </a:lnTo>
                          <a:lnTo>
                            <a:pt x="18" y="36"/>
                          </a:lnTo>
                          <a:lnTo>
                            <a:pt x="24" y="44"/>
                          </a:lnTo>
                          <a:lnTo>
                            <a:pt x="32" y="48"/>
                          </a:lnTo>
                          <a:lnTo>
                            <a:pt x="42" y="52"/>
                          </a:lnTo>
                          <a:lnTo>
                            <a:pt x="56" y="52"/>
                          </a:lnTo>
                          <a:lnTo>
                            <a:pt x="56" y="52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52" name="Freeform 6027">
                      <a:extLst>
                        <a:ext uri="{FF2B5EF4-FFF2-40B4-BE49-F238E27FC236}">
                          <a16:creationId xmlns:a16="http://schemas.microsoft.com/office/drawing/2014/main" id="{3C35E2E5-2FC3-4EB4-8023-CC6D4A773D2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83410" y="957263"/>
                      <a:ext cx="95250" cy="54610"/>
                    </a:xfrm>
                    <a:custGeom>
                      <a:avLst/>
                      <a:gdLst/>
                      <a:ahLst/>
                      <a:cxnLst>
                        <a:cxn ang="0">
                          <a:pos x="14" y="38"/>
                        </a:cxn>
                        <a:cxn ang="0">
                          <a:pos x="22" y="44"/>
                        </a:cxn>
                        <a:cxn ang="0">
                          <a:pos x="44" y="54"/>
                        </a:cxn>
                        <a:cxn ang="0">
                          <a:pos x="50" y="56"/>
                        </a:cxn>
                        <a:cxn ang="0">
                          <a:pos x="52" y="58"/>
                        </a:cxn>
                        <a:cxn ang="0">
                          <a:pos x="42" y="64"/>
                        </a:cxn>
                        <a:cxn ang="0">
                          <a:pos x="32" y="68"/>
                        </a:cxn>
                        <a:cxn ang="0">
                          <a:pos x="40" y="68"/>
                        </a:cxn>
                        <a:cxn ang="0">
                          <a:pos x="50" y="70"/>
                        </a:cxn>
                        <a:cxn ang="0">
                          <a:pos x="56" y="76"/>
                        </a:cxn>
                        <a:cxn ang="0">
                          <a:pos x="60" y="84"/>
                        </a:cxn>
                        <a:cxn ang="0">
                          <a:pos x="66" y="86"/>
                        </a:cxn>
                        <a:cxn ang="0">
                          <a:pos x="74" y="82"/>
                        </a:cxn>
                        <a:cxn ang="0">
                          <a:pos x="98" y="76"/>
                        </a:cxn>
                        <a:cxn ang="0">
                          <a:pos x="132" y="70"/>
                        </a:cxn>
                        <a:cxn ang="0">
                          <a:pos x="142" y="64"/>
                        </a:cxn>
                        <a:cxn ang="0">
                          <a:pos x="140" y="60"/>
                        </a:cxn>
                        <a:cxn ang="0">
                          <a:pos x="140" y="52"/>
                        </a:cxn>
                        <a:cxn ang="0">
                          <a:pos x="150" y="42"/>
                        </a:cxn>
                        <a:cxn ang="0">
                          <a:pos x="148" y="36"/>
                        </a:cxn>
                        <a:cxn ang="0">
                          <a:pos x="140" y="32"/>
                        </a:cxn>
                        <a:cxn ang="0">
                          <a:pos x="122" y="24"/>
                        </a:cxn>
                        <a:cxn ang="0">
                          <a:pos x="100" y="22"/>
                        </a:cxn>
                        <a:cxn ang="0">
                          <a:pos x="82" y="14"/>
                        </a:cxn>
                        <a:cxn ang="0">
                          <a:pos x="68" y="8"/>
                        </a:cxn>
                        <a:cxn ang="0">
                          <a:pos x="42" y="0"/>
                        </a:cxn>
                        <a:cxn ang="0">
                          <a:pos x="18" y="0"/>
                        </a:cxn>
                        <a:cxn ang="0">
                          <a:pos x="8" y="8"/>
                        </a:cxn>
                        <a:cxn ang="0">
                          <a:pos x="8" y="14"/>
                        </a:cxn>
                        <a:cxn ang="0">
                          <a:pos x="10" y="20"/>
                        </a:cxn>
                        <a:cxn ang="0">
                          <a:pos x="6" y="28"/>
                        </a:cxn>
                        <a:cxn ang="0">
                          <a:pos x="0" y="30"/>
                        </a:cxn>
                        <a:cxn ang="0">
                          <a:pos x="14" y="38"/>
                        </a:cxn>
                      </a:cxnLst>
                      <a:rect l="0" t="0" r="r" b="b"/>
                      <a:pathLst>
                        <a:path w="150" h="86">
                          <a:moveTo>
                            <a:pt x="14" y="38"/>
                          </a:moveTo>
                          <a:lnTo>
                            <a:pt x="14" y="38"/>
                          </a:lnTo>
                          <a:lnTo>
                            <a:pt x="20" y="42"/>
                          </a:lnTo>
                          <a:lnTo>
                            <a:pt x="22" y="44"/>
                          </a:lnTo>
                          <a:lnTo>
                            <a:pt x="28" y="48"/>
                          </a:lnTo>
                          <a:lnTo>
                            <a:pt x="44" y="54"/>
                          </a:lnTo>
                          <a:lnTo>
                            <a:pt x="44" y="54"/>
                          </a:lnTo>
                          <a:lnTo>
                            <a:pt x="50" y="56"/>
                          </a:lnTo>
                          <a:lnTo>
                            <a:pt x="52" y="58"/>
                          </a:lnTo>
                          <a:lnTo>
                            <a:pt x="52" y="58"/>
                          </a:lnTo>
                          <a:lnTo>
                            <a:pt x="48" y="62"/>
                          </a:lnTo>
                          <a:lnTo>
                            <a:pt x="42" y="64"/>
                          </a:lnTo>
                          <a:lnTo>
                            <a:pt x="32" y="66"/>
                          </a:lnTo>
                          <a:lnTo>
                            <a:pt x="32" y="68"/>
                          </a:lnTo>
                          <a:lnTo>
                            <a:pt x="34" y="68"/>
                          </a:lnTo>
                          <a:lnTo>
                            <a:pt x="40" y="68"/>
                          </a:lnTo>
                          <a:lnTo>
                            <a:pt x="40" y="68"/>
                          </a:lnTo>
                          <a:lnTo>
                            <a:pt x="50" y="70"/>
                          </a:lnTo>
                          <a:lnTo>
                            <a:pt x="54" y="74"/>
                          </a:lnTo>
                          <a:lnTo>
                            <a:pt x="56" y="76"/>
                          </a:lnTo>
                          <a:lnTo>
                            <a:pt x="58" y="80"/>
                          </a:lnTo>
                          <a:lnTo>
                            <a:pt x="60" y="84"/>
                          </a:lnTo>
                          <a:lnTo>
                            <a:pt x="62" y="86"/>
                          </a:lnTo>
                          <a:lnTo>
                            <a:pt x="66" y="86"/>
                          </a:lnTo>
                          <a:lnTo>
                            <a:pt x="74" y="82"/>
                          </a:lnTo>
                          <a:lnTo>
                            <a:pt x="74" y="82"/>
                          </a:lnTo>
                          <a:lnTo>
                            <a:pt x="86" y="78"/>
                          </a:lnTo>
                          <a:lnTo>
                            <a:pt x="98" y="76"/>
                          </a:lnTo>
                          <a:lnTo>
                            <a:pt x="122" y="72"/>
                          </a:lnTo>
                          <a:lnTo>
                            <a:pt x="132" y="70"/>
                          </a:lnTo>
                          <a:lnTo>
                            <a:pt x="138" y="68"/>
                          </a:lnTo>
                          <a:lnTo>
                            <a:pt x="142" y="64"/>
                          </a:lnTo>
                          <a:lnTo>
                            <a:pt x="140" y="60"/>
                          </a:lnTo>
                          <a:lnTo>
                            <a:pt x="140" y="60"/>
                          </a:lnTo>
                          <a:lnTo>
                            <a:pt x="138" y="54"/>
                          </a:lnTo>
                          <a:lnTo>
                            <a:pt x="140" y="52"/>
                          </a:lnTo>
                          <a:lnTo>
                            <a:pt x="146" y="46"/>
                          </a:lnTo>
                          <a:lnTo>
                            <a:pt x="150" y="42"/>
                          </a:lnTo>
                          <a:lnTo>
                            <a:pt x="150" y="40"/>
                          </a:lnTo>
                          <a:lnTo>
                            <a:pt x="148" y="36"/>
                          </a:lnTo>
                          <a:lnTo>
                            <a:pt x="140" y="32"/>
                          </a:lnTo>
                          <a:lnTo>
                            <a:pt x="140" y="32"/>
                          </a:lnTo>
                          <a:lnTo>
                            <a:pt x="128" y="26"/>
                          </a:lnTo>
                          <a:lnTo>
                            <a:pt x="122" y="24"/>
                          </a:lnTo>
                          <a:lnTo>
                            <a:pt x="110" y="24"/>
                          </a:lnTo>
                          <a:lnTo>
                            <a:pt x="100" y="22"/>
                          </a:lnTo>
                          <a:lnTo>
                            <a:pt x="92" y="20"/>
                          </a:lnTo>
                          <a:lnTo>
                            <a:pt x="82" y="14"/>
                          </a:lnTo>
                          <a:lnTo>
                            <a:pt x="82" y="14"/>
                          </a:lnTo>
                          <a:lnTo>
                            <a:pt x="68" y="8"/>
                          </a:lnTo>
                          <a:lnTo>
                            <a:pt x="56" y="2"/>
                          </a:lnTo>
                          <a:lnTo>
                            <a:pt x="42" y="0"/>
                          </a:lnTo>
                          <a:lnTo>
                            <a:pt x="30" y="0"/>
                          </a:lnTo>
                          <a:lnTo>
                            <a:pt x="18" y="0"/>
                          </a:lnTo>
                          <a:lnTo>
                            <a:pt x="10" y="4"/>
                          </a:lnTo>
                          <a:lnTo>
                            <a:pt x="8" y="8"/>
                          </a:lnTo>
                          <a:lnTo>
                            <a:pt x="8" y="12"/>
                          </a:lnTo>
                          <a:lnTo>
                            <a:pt x="8" y="14"/>
                          </a:lnTo>
                          <a:lnTo>
                            <a:pt x="8" y="14"/>
                          </a:lnTo>
                          <a:lnTo>
                            <a:pt x="10" y="20"/>
                          </a:lnTo>
                          <a:lnTo>
                            <a:pt x="10" y="24"/>
                          </a:lnTo>
                          <a:lnTo>
                            <a:pt x="6" y="28"/>
                          </a:lnTo>
                          <a:lnTo>
                            <a:pt x="2" y="30"/>
                          </a:lnTo>
                          <a:lnTo>
                            <a:pt x="0" y="30"/>
                          </a:lnTo>
                          <a:lnTo>
                            <a:pt x="0" y="32"/>
                          </a:lnTo>
                          <a:lnTo>
                            <a:pt x="14" y="38"/>
                          </a:lnTo>
                          <a:lnTo>
                            <a:pt x="14" y="38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53" name="Freeform 6033">
                      <a:extLst>
                        <a:ext uri="{FF2B5EF4-FFF2-40B4-BE49-F238E27FC236}">
                          <a16:creationId xmlns:a16="http://schemas.microsoft.com/office/drawing/2014/main" id="{628F4A60-96D1-4C12-BB89-046830E1DE6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46430" y="1806893"/>
                      <a:ext cx="15240" cy="8890"/>
                    </a:xfrm>
                    <a:custGeom>
                      <a:avLst/>
                      <a:gdLst/>
                      <a:ahLst/>
                      <a:cxnLst>
                        <a:cxn ang="0">
                          <a:pos x="14" y="0"/>
                        </a:cxn>
                        <a:cxn ang="0">
                          <a:pos x="14" y="0"/>
                        </a:cxn>
                        <a:cxn ang="0">
                          <a:pos x="6" y="0"/>
                        </a:cxn>
                        <a:cxn ang="0">
                          <a:pos x="2" y="2"/>
                        </a:cxn>
                        <a:cxn ang="0">
                          <a:pos x="0" y="6"/>
                        </a:cxn>
                        <a:cxn ang="0">
                          <a:pos x="2" y="12"/>
                        </a:cxn>
                        <a:cxn ang="0">
                          <a:pos x="2" y="12"/>
                        </a:cxn>
                        <a:cxn ang="0">
                          <a:pos x="4" y="14"/>
                        </a:cxn>
                        <a:cxn ang="0">
                          <a:pos x="8" y="14"/>
                        </a:cxn>
                        <a:cxn ang="0">
                          <a:pos x="20" y="8"/>
                        </a:cxn>
                        <a:cxn ang="0">
                          <a:pos x="20" y="8"/>
                        </a:cxn>
                        <a:cxn ang="0">
                          <a:pos x="24" y="6"/>
                        </a:cxn>
                        <a:cxn ang="0">
                          <a:pos x="24" y="4"/>
                        </a:cxn>
                        <a:cxn ang="0">
                          <a:pos x="20" y="2"/>
                        </a:cxn>
                        <a:cxn ang="0">
                          <a:pos x="14" y="0"/>
                        </a:cxn>
                        <a:cxn ang="0">
                          <a:pos x="14" y="0"/>
                        </a:cxn>
                      </a:cxnLst>
                      <a:rect l="0" t="0" r="r" b="b"/>
                      <a:pathLst>
                        <a:path w="24" h="14">
                          <a:moveTo>
                            <a:pt x="14" y="0"/>
                          </a:moveTo>
                          <a:lnTo>
                            <a:pt x="14" y="0"/>
                          </a:lnTo>
                          <a:lnTo>
                            <a:pt x="6" y="0"/>
                          </a:lnTo>
                          <a:lnTo>
                            <a:pt x="2" y="2"/>
                          </a:lnTo>
                          <a:lnTo>
                            <a:pt x="0" y="6"/>
                          </a:lnTo>
                          <a:lnTo>
                            <a:pt x="2" y="12"/>
                          </a:lnTo>
                          <a:lnTo>
                            <a:pt x="2" y="12"/>
                          </a:lnTo>
                          <a:lnTo>
                            <a:pt x="4" y="14"/>
                          </a:lnTo>
                          <a:lnTo>
                            <a:pt x="8" y="14"/>
                          </a:lnTo>
                          <a:lnTo>
                            <a:pt x="20" y="8"/>
                          </a:lnTo>
                          <a:lnTo>
                            <a:pt x="20" y="8"/>
                          </a:lnTo>
                          <a:lnTo>
                            <a:pt x="24" y="6"/>
                          </a:lnTo>
                          <a:lnTo>
                            <a:pt x="24" y="4"/>
                          </a:lnTo>
                          <a:lnTo>
                            <a:pt x="20" y="2"/>
                          </a:lnTo>
                          <a:lnTo>
                            <a:pt x="14" y="0"/>
                          </a:lnTo>
                          <a:lnTo>
                            <a:pt x="14" y="0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54" name="Freeform 6037">
                      <a:extLst>
                        <a:ext uri="{FF2B5EF4-FFF2-40B4-BE49-F238E27FC236}">
                          <a16:creationId xmlns:a16="http://schemas.microsoft.com/office/drawing/2014/main" id="{61D6EC22-9607-4E87-9D96-112ADC30547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15950" y="1811973"/>
                      <a:ext cx="24130" cy="22860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2"/>
                        </a:cxn>
                        <a:cxn ang="0">
                          <a:pos x="28" y="2"/>
                        </a:cxn>
                        <a:cxn ang="0">
                          <a:pos x="18" y="16"/>
                        </a:cxn>
                        <a:cxn ang="0">
                          <a:pos x="0" y="34"/>
                        </a:cxn>
                        <a:cxn ang="0">
                          <a:pos x="0" y="34"/>
                        </a:cxn>
                        <a:cxn ang="0">
                          <a:pos x="0" y="36"/>
                        </a:cxn>
                        <a:cxn ang="0">
                          <a:pos x="4" y="36"/>
                        </a:cxn>
                        <a:cxn ang="0">
                          <a:pos x="16" y="32"/>
                        </a:cxn>
                        <a:cxn ang="0">
                          <a:pos x="16" y="32"/>
                        </a:cxn>
                        <a:cxn ang="0">
                          <a:pos x="20" y="30"/>
                        </a:cxn>
                        <a:cxn ang="0">
                          <a:pos x="22" y="26"/>
                        </a:cxn>
                        <a:cxn ang="0">
                          <a:pos x="26" y="20"/>
                        </a:cxn>
                        <a:cxn ang="0">
                          <a:pos x="32" y="12"/>
                        </a:cxn>
                        <a:cxn ang="0">
                          <a:pos x="32" y="12"/>
                        </a:cxn>
                        <a:cxn ang="0">
                          <a:pos x="36" y="4"/>
                        </a:cxn>
                        <a:cxn ang="0">
                          <a:pos x="38" y="2"/>
                        </a:cxn>
                        <a:cxn ang="0">
                          <a:pos x="36" y="0"/>
                        </a:cxn>
                        <a:cxn ang="0">
                          <a:pos x="32" y="0"/>
                        </a:cxn>
                        <a:cxn ang="0">
                          <a:pos x="28" y="2"/>
                        </a:cxn>
                        <a:cxn ang="0">
                          <a:pos x="28" y="2"/>
                        </a:cxn>
                      </a:cxnLst>
                      <a:rect l="0" t="0" r="r" b="b"/>
                      <a:pathLst>
                        <a:path w="38" h="36">
                          <a:moveTo>
                            <a:pt x="28" y="2"/>
                          </a:moveTo>
                          <a:lnTo>
                            <a:pt x="28" y="2"/>
                          </a:lnTo>
                          <a:lnTo>
                            <a:pt x="18" y="16"/>
                          </a:lnTo>
                          <a:lnTo>
                            <a:pt x="0" y="34"/>
                          </a:lnTo>
                          <a:lnTo>
                            <a:pt x="0" y="34"/>
                          </a:lnTo>
                          <a:lnTo>
                            <a:pt x="0" y="36"/>
                          </a:lnTo>
                          <a:lnTo>
                            <a:pt x="4" y="36"/>
                          </a:lnTo>
                          <a:lnTo>
                            <a:pt x="16" y="32"/>
                          </a:lnTo>
                          <a:lnTo>
                            <a:pt x="16" y="32"/>
                          </a:lnTo>
                          <a:lnTo>
                            <a:pt x="20" y="30"/>
                          </a:lnTo>
                          <a:lnTo>
                            <a:pt x="22" y="26"/>
                          </a:lnTo>
                          <a:lnTo>
                            <a:pt x="26" y="20"/>
                          </a:lnTo>
                          <a:lnTo>
                            <a:pt x="32" y="12"/>
                          </a:lnTo>
                          <a:lnTo>
                            <a:pt x="32" y="12"/>
                          </a:lnTo>
                          <a:lnTo>
                            <a:pt x="36" y="4"/>
                          </a:lnTo>
                          <a:lnTo>
                            <a:pt x="38" y="2"/>
                          </a:lnTo>
                          <a:lnTo>
                            <a:pt x="36" y="0"/>
                          </a:lnTo>
                          <a:lnTo>
                            <a:pt x="32" y="0"/>
                          </a:lnTo>
                          <a:lnTo>
                            <a:pt x="28" y="2"/>
                          </a:lnTo>
                          <a:lnTo>
                            <a:pt x="28" y="2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55" name="Freeform 6054">
                      <a:extLst>
                        <a:ext uri="{FF2B5EF4-FFF2-40B4-BE49-F238E27FC236}">
                          <a16:creationId xmlns:a16="http://schemas.microsoft.com/office/drawing/2014/main" id="{5FCD0A1A-DA5C-4A0B-BC26-C50638DF1D3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95730" y="1058863"/>
                      <a:ext cx="317500" cy="121920"/>
                    </a:xfrm>
                    <a:custGeom>
                      <a:avLst/>
                      <a:gdLst/>
                      <a:ahLst/>
                      <a:cxnLst>
                        <a:cxn ang="0">
                          <a:pos x="314" y="78"/>
                        </a:cxn>
                        <a:cxn ang="0">
                          <a:pos x="338" y="86"/>
                        </a:cxn>
                        <a:cxn ang="0">
                          <a:pos x="354" y="100"/>
                        </a:cxn>
                        <a:cxn ang="0">
                          <a:pos x="340" y="106"/>
                        </a:cxn>
                        <a:cxn ang="0">
                          <a:pos x="280" y="102"/>
                        </a:cxn>
                        <a:cxn ang="0">
                          <a:pos x="258" y="102"/>
                        </a:cxn>
                        <a:cxn ang="0">
                          <a:pos x="236" y="72"/>
                        </a:cxn>
                        <a:cxn ang="0">
                          <a:pos x="186" y="46"/>
                        </a:cxn>
                        <a:cxn ang="0">
                          <a:pos x="154" y="54"/>
                        </a:cxn>
                        <a:cxn ang="0">
                          <a:pos x="138" y="36"/>
                        </a:cxn>
                        <a:cxn ang="0">
                          <a:pos x="102" y="32"/>
                        </a:cxn>
                        <a:cxn ang="0">
                          <a:pos x="42" y="58"/>
                        </a:cxn>
                        <a:cxn ang="0">
                          <a:pos x="46" y="66"/>
                        </a:cxn>
                        <a:cxn ang="0">
                          <a:pos x="22" y="88"/>
                        </a:cxn>
                        <a:cxn ang="0">
                          <a:pos x="24" y="98"/>
                        </a:cxn>
                        <a:cxn ang="0">
                          <a:pos x="14" y="110"/>
                        </a:cxn>
                        <a:cxn ang="0">
                          <a:pos x="6" y="132"/>
                        </a:cxn>
                        <a:cxn ang="0">
                          <a:pos x="66" y="146"/>
                        </a:cxn>
                        <a:cxn ang="0">
                          <a:pos x="94" y="138"/>
                        </a:cxn>
                        <a:cxn ang="0">
                          <a:pos x="106" y="146"/>
                        </a:cxn>
                        <a:cxn ang="0">
                          <a:pos x="124" y="148"/>
                        </a:cxn>
                        <a:cxn ang="0">
                          <a:pos x="144" y="126"/>
                        </a:cxn>
                        <a:cxn ang="0">
                          <a:pos x="152" y="130"/>
                        </a:cxn>
                        <a:cxn ang="0">
                          <a:pos x="158" y="140"/>
                        </a:cxn>
                        <a:cxn ang="0">
                          <a:pos x="232" y="132"/>
                        </a:cxn>
                        <a:cxn ang="0">
                          <a:pos x="264" y="134"/>
                        </a:cxn>
                        <a:cxn ang="0">
                          <a:pos x="212" y="148"/>
                        </a:cxn>
                        <a:cxn ang="0">
                          <a:pos x="144" y="160"/>
                        </a:cxn>
                        <a:cxn ang="0">
                          <a:pos x="134" y="176"/>
                        </a:cxn>
                        <a:cxn ang="0">
                          <a:pos x="166" y="190"/>
                        </a:cxn>
                        <a:cxn ang="0">
                          <a:pos x="234" y="184"/>
                        </a:cxn>
                        <a:cxn ang="0">
                          <a:pos x="296" y="164"/>
                        </a:cxn>
                        <a:cxn ang="0">
                          <a:pos x="350" y="146"/>
                        </a:cxn>
                        <a:cxn ang="0">
                          <a:pos x="378" y="152"/>
                        </a:cxn>
                        <a:cxn ang="0">
                          <a:pos x="394" y="144"/>
                        </a:cxn>
                        <a:cxn ang="0">
                          <a:pos x="420" y="150"/>
                        </a:cxn>
                        <a:cxn ang="0">
                          <a:pos x="460" y="138"/>
                        </a:cxn>
                        <a:cxn ang="0">
                          <a:pos x="492" y="106"/>
                        </a:cxn>
                        <a:cxn ang="0">
                          <a:pos x="498" y="84"/>
                        </a:cxn>
                        <a:cxn ang="0">
                          <a:pos x="470" y="68"/>
                        </a:cxn>
                        <a:cxn ang="0">
                          <a:pos x="436" y="70"/>
                        </a:cxn>
                        <a:cxn ang="0">
                          <a:pos x="398" y="80"/>
                        </a:cxn>
                        <a:cxn ang="0">
                          <a:pos x="400" y="68"/>
                        </a:cxn>
                        <a:cxn ang="0">
                          <a:pos x="384" y="60"/>
                        </a:cxn>
                        <a:cxn ang="0">
                          <a:pos x="384" y="52"/>
                        </a:cxn>
                        <a:cxn ang="0">
                          <a:pos x="382" y="40"/>
                        </a:cxn>
                        <a:cxn ang="0">
                          <a:pos x="370" y="18"/>
                        </a:cxn>
                        <a:cxn ang="0">
                          <a:pos x="358" y="0"/>
                        </a:cxn>
                        <a:cxn ang="0">
                          <a:pos x="300" y="28"/>
                        </a:cxn>
                        <a:cxn ang="0">
                          <a:pos x="290" y="40"/>
                        </a:cxn>
                        <a:cxn ang="0">
                          <a:pos x="318" y="54"/>
                        </a:cxn>
                        <a:cxn ang="0">
                          <a:pos x="328" y="66"/>
                        </a:cxn>
                      </a:cxnLst>
                      <a:rect l="0" t="0" r="r" b="b"/>
                      <a:pathLst>
                        <a:path w="500" h="192">
                          <a:moveTo>
                            <a:pt x="322" y="70"/>
                          </a:moveTo>
                          <a:lnTo>
                            <a:pt x="322" y="70"/>
                          </a:lnTo>
                          <a:lnTo>
                            <a:pt x="316" y="76"/>
                          </a:lnTo>
                          <a:lnTo>
                            <a:pt x="314" y="78"/>
                          </a:lnTo>
                          <a:lnTo>
                            <a:pt x="316" y="80"/>
                          </a:lnTo>
                          <a:lnTo>
                            <a:pt x="320" y="82"/>
                          </a:lnTo>
                          <a:lnTo>
                            <a:pt x="330" y="84"/>
                          </a:lnTo>
                          <a:lnTo>
                            <a:pt x="338" y="86"/>
                          </a:lnTo>
                          <a:lnTo>
                            <a:pt x="348" y="90"/>
                          </a:lnTo>
                          <a:lnTo>
                            <a:pt x="354" y="94"/>
                          </a:lnTo>
                          <a:lnTo>
                            <a:pt x="356" y="96"/>
                          </a:lnTo>
                          <a:lnTo>
                            <a:pt x="354" y="100"/>
                          </a:lnTo>
                          <a:lnTo>
                            <a:pt x="354" y="100"/>
                          </a:lnTo>
                          <a:lnTo>
                            <a:pt x="352" y="104"/>
                          </a:lnTo>
                          <a:lnTo>
                            <a:pt x="346" y="108"/>
                          </a:lnTo>
                          <a:lnTo>
                            <a:pt x="340" y="106"/>
                          </a:lnTo>
                          <a:lnTo>
                            <a:pt x="332" y="106"/>
                          </a:lnTo>
                          <a:lnTo>
                            <a:pt x="310" y="102"/>
                          </a:lnTo>
                          <a:lnTo>
                            <a:pt x="296" y="100"/>
                          </a:lnTo>
                          <a:lnTo>
                            <a:pt x="280" y="102"/>
                          </a:lnTo>
                          <a:lnTo>
                            <a:pt x="280" y="102"/>
                          </a:lnTo>
                          <a:lnTo>
                            <a:pt x="268" y="104"/>
                          </a:lnTo>
                          <a:lnTo>
                            <a:pt x="260" y="104"/>
                          </a:lnTo>
                          <a:lnTo>
                            <a:pt x="258" y="102"/>
                          </a:lnTo>
                          <a:lnTo>
                            <a:pt x="256" y="98"/>
                          </a:lnTo>
                          <a:lnTo>
                            <a:pt x="252" y="90"/>
                          </a:lnTo>
                          <a:lnTo>
                            <a:pt x="246" y="82"/>
                          </a:lnTo>
                          <a:lnTo>
                            <a:pt x="236" y="72"/>
                          </a:lnTo>
                          <a:lnTo>
                            <a:pt x="220" y="60"/>
                          </a:lnTo>
                          <a:lnTo>
                            <a:pt x="220" y="60"/>
                          </a:lnTo>
                          <a:lnTo>
                            <a:pt x="200" y="50"/>
                          </a:lnTo>
                          <a:lnTo>
                            <a:pt x="186" y="46"/>
                          </a:lnTo>
                          <a:lnTo>
                            <a:pt x="174" y="46"/>
                          </a:lnTo>
                          <a:lnTo>
                            <a:pt x="166" y="50"/>
                          </a:lnTo>
                          <a:lnTo>
                            <a:pt x="160" y="52"/>
                          </a:lnTo>
                          <a:lnTo>
                            <a:pt x="154" y="54"/>
                          </a:lnTo>
                          <a:lnTo>
                            <a:pt x="150" y="52"/>
                          </a:lnTo>
                          <a:lnTo>
                            <a:pt x="144" y="44"/>
                          </a:lnTo>
                          <a:lnTo>
                            <a:pt x="144" y="44"/>
                          </a:lnTo>
                          <a:lnTo>
                            <a:pt x="138" y="36"/>
                          </a:lnTo>
                          <a:lnTo>
                            <a:pt x="130" y="30"/>
                          </a:lnTo>
                          <a:lnTo>
                            <a:pt x="122" y="30"/>
                          </a:lnTo>
                          <a:lnTo>
                            <a:pt x="112" y="30"/>
                          </a:lnTo>
                          <a:lnTo>
                            <a:pt x="102" y="32"/>
                          </a:lnTo>
                          <a:lnTo>
                            <a:pt x="88" y="38"/>
                          </a:lnTo>
                          <a:lnTo>
                            <a:pt x="60" y="50"/>
                          </a:lnTo>
                          <a:lnTo>
                            <a:pt x="60" y="50"/>
                          </a:lnTo>
                          <a:lnTo>
                            <a:pt x="42" y="58"/>
                          </a:lnTo>
                          <a:lnTo>
                            <a:pt x="40" y="60"/>
                          </a:lnTo>
                          <a:lnTo>
                            <a:pt x="42" y="60"/>
                          </a:lnTo>
                          <a:lnTo>
                            <a:pt x="44" y="64"/>
                          </a:lnTo>
                          <a:lnTo>
                            <a:pt x="46" y="66"/>
                          </a:lnTo>
                          <a:lnTo>
                            <a:pt x="42" y="72"/>
                          </a:lnTo>
                          <a:lnTo>
                            <a:pt x="32" y="80"/>
                          </a:lnTo>
                          <a:lnTo>
                            <a:pt x="32" y="80"/>
                          </a:lnTo>
                          <a:lnTo>
                            <a:pt x="22" y="88"/>
                          </a:lnTo>
                          <a:lnTo>
                            <a:pt x="20" y="94"/>
                          </a:lnTo>
                          <a:lnTo>
                            <a:pt x="20" y="96"/>
                          </a:lnTo>
                          <a:lnTo>
                            <a:pt x="22" y="98"/>
                          </a:lnTo>
                          <a:lnTo>
                            <a:pt x="24" y="98"/>
                          </a:lnTo>
                          <a:lnTo>
                            <a:pt x="26" y="100"/>
                          </a:lnTo>
                          <a:lnTo>
                            <a:pt x="22" y="104"/>
                          </a:lnTo>
                          <a:lnTo>
                            <a:pt x="14" y="110"/>
                          </a:lnTo>
                          <a:lnTo>
                            <a:pt x="14" y="110"/>
                          </a:lnTo>
                          <a:lnTo>
                            <a:pt x="4" y="118"/>
                          </a:lnTo>
                          <a:lnTo>
                            <a:pt x="0" y="124"/>
                          </a:lnTo>
                          <a:lnTo>
                            <a:pt x="2" y="128"/>
                          </a:lnTo>
                          <a:lnTo>
                            <a:pt x="6" y="132"/>
                          </a:lnTo>
                          <a:lnTo>
                            <a:pt x="26" y="138"/>
                          </a:lnTo>
                          <a:lnTo>
                            <a:pt x="54" y="144"/>
                          </a:lnTo>
                          <a:lnTo>
                            <a:pt x="54" y="144"/>
                          </a:lnTo>
                          <a:lnTo>
                            <a:pt x="66" y="146"/>
                          </a:lnTo>
                          <a:lnTo>
                            <a:pt x="76" y="146"/>
                          </a:lnTo>
                          <a:lnTo>
                            <a:pt x="84" y="144"/>
                          </a:lnTo>
                          <a:lnTo>
                            <a:pt x="88" y="142"/>
                          </a:lnTo>
                          <a:lnTo>
                            <a:pt x="94" y="138"/>
                          </a:lnTo>
                          <a:lnTo>
                            <a:pt x="96" y="136"/>
                          </a:lnTo>
                          <a:lnTo>
                            <a:pt x="98" y="140"/>
                          </a:lnTo>
                          <a:lnTo>
                            <a:pt x="98" y="140"/>
                          </a:lnTo>
                          <a:lnTo>
                            <a:pt x="106" y="146"/>
                          </a:lnTo>
                          <a:lnTo>
                            <a:pt x="110" y="148"/>
                          </a:lnTo>
                          <a:lnTo>
                            <a:pt x="114" y="150"/>
                          </a:lnTo>
                          <a:lnTo>
                            <a:pt x="118" y="150"/>
                          </a:lnTo>
                          <a:lnTo>
                            <a:pt x="124" y="148"/>
                          </a:lnTo>
                          <a:lnTo>
                            <a:pt x="128" y="144"/>
                          </a:lnTo>
                          <a:lnTo>
                            <a:pt x="134" y="138"/>
                          </a:lnTo>
                          <a:lnTo>
                            <a:pt x="134" y="138"/>
                          </a:lnTo>
                          <a:lnTo>
                            <a:pt x="144" y="126"/>
                          </a:lnTo>
                          <a:lnTo>
                            <a:pt x="150" y="122"/>
                          </a:lnTo>
                          <a:lnTo>
                            <a:pt x="152" y="122"/>
                          </a:lnTo>
                          <a:lnTo>
                            <a:pt x="154" y="124"/>
                          </a:lnTo>
                          <a:lnTo>
                            <a:pt x="152" y="130"/>
                          </a:lnTo>
                          <a:lnTo>
                            <a:pt x="152" y="130"/>
                          </a:lnTo>
                          <a:lnTo>
                            <a:pt x="150" y="134"/>
                          </a:lnTo>
                          <a:lnTo>
                            <a:pt x="154" y="138"/>
                          </a:lnTo>
                          <a:lnTo>
                            <a:pt x="158" y="140"/>
                          </a:lnTo>
                          <a:lnTo>
                            <a:pt x="166" y="142"/>
                          </a:lnTo>
                          <a:lnTo>
                            <a:pt x="192" y="140"/>
                          </a:lnTo>
                          <a:lnTo>
                            <a:pt x="232" y="132"/>
                          </a:lnTo>
                          <a:lnTo>
                            <a:pt x="232" y="132"/>
                          </a:lnTo>
                          <a:lnTo>
                            <a:pt x="252" y="130"/>
                          </a:lnTo>
                          <a:lnTo>
                            <a:pt x="262" y="130"/>
                          </a:lnTo>
                          <a:lnTo>
                            <a:pt x="266" y="130"/>
                          </a:lnTo>
                          <a:lnTo>
                            <a:pt x="264" y="134"/>
                          </a:lnTo>
                          <a:lnTo>
                            <a:pt x="256" y="138"/>
                          </a:lnTo>
                          <a:lnTo>
                            <a:pt x="244" y="142"/>
                          </a:lnTo>
                          <a:lnTo>
                            <a:pt x="228" y="144"/>
                          </a:lnTo>
                          <a:lnTo>
                            <a:pt x="212" y="148"/>
                          </a:lnTo>
                          <a:lnTo>
                            <a:pt x="212" y="148"/>
                          </a:lnTo>
                          <a:lnTo>
                            <a:pt x="176" y="152"/>
                          </a:lnTo>
                          <a:lnTo>
                            <a:pt x="158" y="156"/>
                          </a:lnTo>
                          <a:lnTo>
                            <a:pt x="144" y="160"/>
                          </a:lnTo>
                          <a:lnTo>
                            <a:pt x="136" y="166"/>
                          </a:lnTo>
                          <a:lnTo>
                            <a:pt x="134" y="168"/>
                          </a:lnTo>
                          <a:lnTo>
                            <a:pt x="134" y="172"/>
                          </a:lnTo>
                          <a:lnTo>
                            <a:pt x="134" y="176"/>
                          </a:lnTo>
                          <a:lnTo>
                            <a:pt x="138" y="178"/>
                          </a:lnTo>
                          <a:lnTo>
                            <a:pt x="152" y="186"/>
                          </a:lnTo>
                          <a:lnTo>
                            <a:pt x="152" y="186"/>
                          </a:lnTo>
                          <a:lnTo>
                            <a:pt x="166" y="190"/>
                          </a:lnTo>
                          <a:lnTo>
                            <a:pt x="178" y="192"/>
                          </a:lnTo>
                          <a:lnTo>
                            <a:pt x="192" y="192"/>
                          </a:lnTo>
                          <a:lnTo>
                            <a:pt x="206" y="190"/>
                          </a:lnTo>
                          <a:lnTo>
                            <a:pt x="234" y="184"/>
                          </a:lnTo>
                          <a:lnTo>
                            <a:pt x="266" y="174"/>
                          </a:lnTo>
                          <a:lnTo>
                            <a:pt x="266" y="174"/>
                          </a:lnTo>
                          <a:lnTo>
                            <a:pt x="282" y="170"/>
                          </a:lnTo>
                          <a:lnTo>
                            <a:pt x="296" y="164"/>
                          </a:lnTo>
                          <a:lnTo>
                            <a:pt x="318" y="154"/>
                          </a:lnTo>
                          <a:lnTo>
                            <a:pt x="328" y="150"/>
                          </a:lnTo>
                          <a:lnTo>
                            <a:pt x="338" y="146"/>
                          </a:lnTo>
                          <a:lnTo>
                            <a:pt x="350" y="146"/>
                          </a:lnTo>
                          <a:lnTo>
                            <a:pt x="360" y="148"/>
                          </a:lnTo>
                          <a:lnTo>
                            <a:pt x="360" y="148"/>
                          </a:lnTo>
                          <a:lnTo>
                            <a:pt x="370" y="150"/>
                          </a:lnTo>
                          <a:lnTo>
                            <a:pt x="378" y="152"/>
                          </a:lnTo>
                          <a:lnTo>
                            <a:pt x="382" y="150"/>
                          </a:lnTo>
                          <a:lnTo>
                            <a:pt x="386" y="148"/>
                          </a:lnTo>
                          <a:lnTo>
                            <a:pt x="388" y="146"/>
                          </a:lnTo>
                          <a:lnTo>
                            <a:pt x="394" y="144"/>
                          </a:lnTo>
                          <a:lnTo>
                            <a:pt x="400" y="144"/>
                          </a:lnTo>
                          <a:lnTo>
                            <a:pt x="410" y="146"/>
                          </a:lnTo>
                          <a:lnTo>
                            <a:pt x="410" y="146"/>
                          </a:lnTo>
                          <a:lnTo>
                            <a:pt x="420" y="150"/>
                          </a:lnTo>
                          <a:lnTo>
                            <a:pt x="430" y="150"/>
                          </a:lnTo>
                          <a:lnTo>
                            <a:pt x="440" y="148"/>
                          </a:lnTo>
                          <a:lnTo>
                            <a:pt x="450" y="144"/>
                          </a:lnTo>
                          <a:lnTo>
                            <a:pt x="460" y="138"/>
                          </a:lnTo>
                          <a:lnTo>
                            <a:pt x="470" y="130"/>
                          </a:lnTo>
                          <a:lnTo>
                            <a:pt x="482" y="120"/>
                          </a:lnTo>
                          <a:lnTo>
                            <a:pt x="492" y="106"/>
                          </a:lnTo>
                          <a:lnTo>
                            <a:pt x="492" y="106"/>
                          </a:lnTo>
                          <a:lnTo>
                            <a:pt x="496" y="100"/>
                          </a:lnTo>
                          <a:lnTo>
                            <a:pt x="500" y="94"/>
                          </a:lnTo>
                          <a:lnTo>
                            <a:pt x="500" y="88"/>
                          </a:lnTo>
                          <a:lnTo>
                            <a:pt x="498" y="84"/>
                          </a:lnTo>
                          <a:lnTo>
                            <a:pt x="496" y="80"/>
                          </a:lnTo>
                          <a:lnTo>
                            <a:pt x="492" y="76"/>
                          </a:lnTo>
                          <a:lnTo>
                            <a:pt x="482" y="70"/>
                          </a:lnTo>
                          <a:lnTo>
                            <a:pt x="470" y="68"/>
                          </a:lnTo>
                          <a:lnTo>
                            <a:pt x="456" y="66"/>
                          </a:lnTo>
                          <a:lnTo>
                            <a:pt x="444" y="68"/>
                          </a:lnTo>
                          <a:lnTo>
                            <a:pt x="436" y="70"/>
                          </a:lnTo>
                          <a:lnTo>
                            <a:pt x="436" y="70"/>
                          </a:lnTo>
                          <a:lnTo>
                            <a:pt x="420" y="76"/>
                          </a:lnTo>
                          <a:lnTo>
                            <a:pt x="406" y="80"/>
                          </a:lnTo>
                          <a:lnTo>
                            <a:pt x="402" y="82"/>
                          </a:lnTo>
                          <a:lnTo>
                            <a:pt x="398" y="80"/>
                          </a:lnTo>
                          <a:lnTo>
                            <a:pt x="398" y="78"/>
                          </a:lnTo>
                          <a:lnTo>
                            <a:pt x="400" y="72"/>
                          </a:lnTo>
                          <a:lnTo>
                            <a:pt x="400" y="72"/>
                          </a:lnTo>
                          <a:lnTo>
                            <a:pt x="400" y="68"/>
                          </a:lnTo>
                          <a:lnTo>
                            <a:pt x="398" y="64"/>
                          </a:lnTo>
                          <a:lnTo>
                            <a:pt x="394" y="62"/>
                          </a:lnTo>
                          <a:lnTo>
                            <a:pt x="390" y="62"/>
                          </a:lnTo>
                          <a:lnTo>
                            <a:pt x="384" y="60"/>
                          </a:lnTo>
                          <a:lnTo>
                            <a:pt x="380" y="60"/>
                          </a:lnTo>
                          <a:lnTo>
                            <a:pt x="380" y="56"/>
                          </a:lnTo>
                          <a:lnTo>
                            <a:pt x="384" y="52"/>
                          </a:lnTo>
                          <a:lnTo>
                            <a:pt x="384" y="52"/>
                          </a:lnTo>
                          <a:lnTo>
                            <a:pt x="388" y="46"/>
                          </a:lnTo>
                          <a:lnTo>
                            <a:pt x="388" y="44"/>
                          </a:lnTo>
                          <a:lnTo>
                            <a:pt x="386" y="42"/>
                          </a:lnTo>
                          <a:lnTo>
                            <a:pt x="382" y="40"/>
                          </a:lnTo>
                          <a:lnTo>
                            <a:pt x="378" y="38"/>
                          </a:lnTo>
                          <a:lnTo>
                            <a:pt x="374" y="34"/>
                          </a:lnTo>
                          <a:lnTo>
                            <a:pt x="372" y="28"/>
                          </a:lnTo>
                          <a:lnTo>
                            <a:pt x="370" y="18"/>
                          </a:lnTo>
                          <a:lnTo>
                            <a:pt x="370" y="18"/>
                          </a:lnTo>
                          <a:lnTo>
                            <a:pt x="368" y="8"/>
                          </a:lnTo>
                          <a:lnTo>
                            <a:pt x="364" y="2"/>
                          </a:lnTo>
                          <a:lnTo>
                            <a:pt x="358" y="0"/>
                          </a:lnTo>
                          <a:lnTo>
                            <a:pt x="350" y="2"/>
                          </a:lnTo>
                          <a:lnTo>
                            <a:pt x="340" y="6"/>
                          </a:lnTo>
                          <a:lnTo>
                            <a:pt x="328" y="12"/>
                          </a:lnTo>
                          <a:lnTo>
                            <a:pt x="300" y="28"/>
                          </a:lnTo>
                          <a:lnTo>
                            <a:pt x="300" y="28"/>
                          </a:lnTo>
                          <a:lnTo>
                            <a:pt x="294" y="32"/>
                          </a:lnTo>
                          <a:lnTo>
                            <a:pt x="292" y="36"/>
                          </a:lnTo>
                          <a:lnTo>
                            <a:pt x="290" y="40"/>
                          </a:lnTo>
                          <a:lnTo>
                            <a:pt x="292" y="42"/>
                          </a:lnTo>
                          <a:lnTo>
                            <a:pt x="298" y="46"/>
                          </a:lnTo>
                          <a:lnTo>
                            <a:pt x="308" y="50"/>
                          </a:lnTo>
                          <a:lnTo>
                            <a:pt x="318" y="54"/>
                          </a:lnTo>
                          <a:lnTo>
                            <a:pt x="326" y="58"/>
                          </a:lnTo>
                          <a:lnTo>
                            <a:pt x="328" y="60"/>
                          </a:lnTo>
                          <a:lnTo>
                            <a:pt x="328" y="64"/>
                          </a:lnTo>
                          <a:lnTo>
                            <a:pt x="328" y="66"/>
                          </a:lnTo>
                          <a:lnTo>
                            <a:pt x="322" y="70"/>
                          </a:lnTo>
                          <a:lnTo>
                            <a:pt x="322" y="70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56" name="Freeform 6074">
                      <a:extLst>
                        <a:ext uri="{FF2B5EF4-FFF2-40B4-BE49-F238E27FC236}">
                          <a16:creationId xmlns:a16="http://schemas.microsoft.com/office/drawing/2014/main" id="{DB52A286-04C5-4181-9F80-5306934893F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33930" y="3139123"/>
                      <a:ext cx="278130" cy="109220"/>
                    </a:xfrm>
                    <a:custGeom>
                      <a:avLst/>
                      <a:gdLst/>
                      <a:ahLst/>
                      <a:cxnLst>
                        <a:cxn ang="0">
                          <a:pos x="416" y="160"/>
                        </a:cxn>
                        <a:cxn ang="0">
                          <a:pos x="436" y="156"/>
                        </a:cxn>
                        <a:cxn ang="0">
                          <a:pos x="428" y="148"/>
                        </a:cxn>
                        <a:cxn ang="0">
                          <a:pos x="414" y="136"/>
                        </a:cxn>
                        <a:cxn ang="0">
                          <a:pos x="384" y="126"/>
                        </a:cxn>
                        <a:cxn ang="0">
                          <a:pos x="374" y="120"/>
                        </a:cxn>
                        <a:cxn ang="0">
                          <a:pos x="376" y="108"/>
                        </a:cxn>
                        <a:cxn ang="0">
                          <a:pos x="358" y="106"/>
                        </a:cxn>
                        <a:cxn ang="0">
                          <a:pos x="350" y="100"/>
                        </a:cxn>
                        <a:cxn ang="0">
                          <a:pos x="338" y="100"/>
                        </a:cxn>
                        <a:cxn ang="0">
                          <a:pos x="326" y="92"/>
                        </a:cxn>
                        <a:cxn ang="0">
                          <a:pos x="300" y="68"/>
                        </a:cxn>
                        <a:cxn ang="0">
                          <a:pos x="300" y="76"/>
                        </a:cxn>
                        <a:cxn ang="0">
                          <a:pos x="292" y="64"/>
                        </a:cxn>
                        <a:cxn ang="0">
                          <a:pos x="286" y="60"/>
                        </a:cxn>
                        <a:cxn ang="0">
                          <a:pos x="260" y="48"/>
                        </a:cxn>
                        <a:cxn ang="0">
                          <a:pos x="230" y="40"/>
                        </a:cxn>
                        <a:cxn ang="0">
                          <a:pos x="216" y="28"/>
                        </a:cxn>
                        <a:cxn ang="0">
                          <a:pos x="194" y="14"/>
                        </a:cxn>
                        <a:cxn ang="0">
                          <a:pos x="180" y="8"/>
                        </a:cxn>
                        <a:cxn ang="0">
                          <a:pos x="164" y="8"/>
                        </a:cxn>
                        <a:cxn ang="0">
                          <a:pos x="150" y="0"/>
                        </a:cxn>
                        <a:cxn ang="0">
                          <a:pos x="136" y="4"/>
                        </a:cxn>
                        <a:cxn ang="0">
                          <a:pos x="112" y="0"/>
                        </a:cxn>
                        <a:cxn ang="0">
                          <a:pos x="92" y="10"/>
                        </a:cxn>
                        <a:cxn ang="0">
                          <a:pos x="56" y="18"/>
                        </a:cxn>
                        <a:cxn ang="0">
                          <a:pos x="24" y="42"/>
                        </a:cxn>
                        <a:cxn ang="0">
                          <a:pos x="24" y="58"/>
                        </a:cxn>
                        <a:cxn ang="0">
                          <a:pos x="2" y="66"/>
                        </a:cxn>
                        <a:cxn ang="0">
                          <a:pos x="4" y="72"/>
                        </a:cxn>
                        <a:cxn ang="0">
                          <a:pos x="18" y="72"/>
                        </a:cxn>
                        <a:cxn ang="0">
                          <a:pos x="24" y="72"/>
                        </a:cxn>
                        <a:cxn ang="0">
                          <a:pos x="40" y="62"/>
                        </a:cxn>
                        <a:cxn ang="0">
                          <a:pos x="70" y="44"/>
                        </a:cxn>
                        <a:cxn ang="0">
                          <a:pos x="92" y="30"/>
                        </a:cxn>
                        <a:cxn ang="0">
                          <a:pos x="132" y="32"/>
                        </a:cxn>
                        <a:cxn ang="0">
                          <a:pos x="124" y="38"/>
                        </a:cxn>
                        <a:cxn ang="0">
                          <a:pos x="118" y="46"/>
                        </a:cxn>
                        <a:cxn ang="0">
                          <a:pos x="164" y="58"/>
                        </a:cxn>
                        <a:cxn ang="0">
                          <a:pos x="186" y="62"/>
                        </a:cxn>
                        <a:cxn ang="0">
                          <a:pos x="214" y="80"/>
                        </a:cxn>
                        <a:cxn ang="0">
                          <a:pos x="242" y="84"/>
                        </a:cxn>
                        <a:cxn ang="0">
                          <a:pos x="256" y="94"/>
                        </a:cxn>
                        <a:cxn ang="0">
                          <a:pos x="268" y="120"/>
                        </a:cxn>
                        <a:cxn ang="0">
                          <a:pos x="288" y="128"/>
                        </a:cxn>
                        <a:cxn ang="0">
                          <a:pos x="318" y="136"/>
                        </a:cxn>
                        <a:cxn ang="0">
                          <a:pos x="310" y="150"/>
                        </a:cxn>
                        <a:cxn ang="0">
                          <a:pos x="290" y="168"/>
                        </a:cxn>
                        <a:cxn ang="0">
                          <a:pos x="348" y="164"/>
                        </a:cxn>
                        <a:cxn ang="0">
                          <a:pos x="382" y="170"/>
                        </a:cxn>
                        <a:cxn ang="0">
                          <a:pos x="400" y="166"/>
                        </a:cxn>
                      </a:cxnLst>
                      <a:rect l="0" t="0" r="r" b="b"/>
                      <a:pathLst>
                        <a:path w="438" h="172">
                          <a:moveTo>
                            <a:pt x="400" y="166"/>
                          </a:moveTo>
                          <a:lnTo>
                            <a:pt x="400" y="166"/>
                          </a:lnTo>
                          <a:lnTo>
                            <a:pt x="410" y="162"/>
                          </a:lnTo>
                          <a:lnTo>
                            <a:pt x="416" y="160"/>
                          </a:lnTo>
                          <a:lnTo>
                            <a:pt x="426" y="160"/>
                          </a:lnTo>
                          <a:lnTo>
                            <a:pt x="432" y="162"/>
                          </a:lnTo>
                          <a:lnTo>
                            <a:pt x="436" y="156"/>
                          </a:lnTo>
                          <a:lnTo>
                            <a:pt x="436" y="156"/>
                          </a:lnTo>
                          <a:lnTo>
                            <a:pt x="438" y="152"/>
                          </a:lnTo>
                          <a:lnTo>
                            <a:pt x="438" y="150"/>
                          </a:lnTo>
                          <a:lnTo>
                            <a:pt x="434" y="150"/>
                          </a:lnTo>
                          <a:lnTo>
                            <a:pt x="428" y="148"/>
                          </a:lnTo>
                          <a:lnTo>
                            <a:pt x="424" y="146"/>
                          </a:lnTo>
                          <a:lnTo>
                            <a:pt x="420" y="144"/>
                          </a:lnTo>
                          <a:lnTo>
                            <a:pt x="420" y="144"/>
                          </a:lnTo>
                          <a:lnTo>
                            <a:pt x="414" y="136"/>
                          </a:lnTo>
                          <a:lnTo>
                            <a:pt x="410" y="132"/>
                          </a:lnTo>
                          <a:lnTo>
                            <a:pt x="400" y="128"/>
                          </a:lnTo>
                          <a:lnTo>
                            <a:pt x="384" y="126"/>
                          </a:lnTo>
                          <a:lnTo>
                            <a:pt x="384" y="126"/>
                          </a:lnTo>
                          <a:lnTo>
                            <a:pt x="372" y="124"/>
                          </a:lnTo>
                          <a:lnTo>
                            <a:pt x="370" y="124"/>
                          </a:lnTo>
                          <a:lnTo>
                            <a:pt x="372" y="122"/>
                          </a:lnTo>
                          <a:lnTo>
                            <a:pt x="374" y="120"/>
                          </a:lnTo>
                          <a:lnTo>
                            <a:pt x="376" y="116"/>
                          </a:lnTo>
                          <a:lnTo>
                            <a:pt x="376" y="112"/>
                          </a:lnTo>
                          <a:lnTo>
                            <a:pt x="376" y="112"/>
                          </a:lnTo>
                          <a:lnTo>
                            <a:pt x="376" y="108"/>
                          </a:lnTo>
                          <a:lnTo>
                            <a:pt x="374" y="108"/>
                          </a:lnTo>
                          <a:lnTo>
                            <a:pt x="368" y="106"/>
                          </a:lnTo>
                          <a:lnTo>
                            <a:pt x="362" y="106"/>
                          </a:lnTo>
                          <a:lnTo>
                            <a:pt x="358" y="106"/>
                          </a:lnTo>
                          <a:lnTo>
                            <a:pt x="356" y="104"/>
                          </a:lnTo>
                          <a:lnTo>
                            <a:pt x="356" y="104"/>
                          </a:lnTo>
                          <a:lnTo>
                            <a:pt x="352" y="102"/>
                          </a:lnTo>
                          <a:lnTo>
                            <a:pt x="350" y="100"/>
                          </a:lnTo>
                          <a:lnTo>
                            <a:pt x="344" y="102"/>
                          </a:lnTo>
                          <a:lnTo>
                            <a:pt x="340" y="102"/>
                          </a:lnTo>
                          <a:lnTo>
                            <a:pt x="338" y="102"/>
                          </a:lnTo>
                          <a:lnTo>
                            <a:pt x="338" y="100"/>
                          </a:lnTo>
                          <a:lnTo>
                            <a:pt x="338" y="100"/>
                          </a:lnTo>
                          <a:lnTo>
                            <a:pt x="334" y="96"/>
                          </a:lnTo>
                          <a:lnTo>
                            <a:pt x="332" y="94"/>
                          </a:lnTo>
                          <a:lnTo>
                            <a:pt x="326" y="92"/>
                          </a:lnTo>
                          <a:lnTo>
                            <a:pt x="320" y="86"/>
                          </a:lnTo>
                          <a:lnTo>
                            <a:pt x="320" y="86"/>
                          </a:lnTo>
                          <a:lnTo>
                            <a:pt x="304" y="70"/>
                          </a:lnTo>
                          <a:lnTo>
                            <a:pt x="300" y="68"/>
                          </a:lnTo>
                          <a:lnTo>
                            <a:pt x="300" y="70"/>
                          </a:lnTo>
                          <a:lnTo>
                            <a:pt x="300" y="72"/>
                          </a:lnTo>
                          <a:lnTo>
                            <a:pt x="300" y="72"/>
                          </a:lnTo>
                          <a:lnTo>
                            <a:pt x="300" y="76"/>
                          </a:lnTo>
                          <a:lnTo>
                            <a:pt x="300" y="76"/>
                          </a:lnTo>
                          <a:lnTo>
                            <a:pt x="296" y="76"/>
                          </a:lnTo>
                          <a:lnTo>
                            <a:pt x="294" y="70"/>
                          </a:lnTo>
                          <a:lnTo>
                            <a:pt x="292" y="64"/>
                          </a:lnTo>
                          <a:lnTo>
                            <a:pt x="292" y="64"/>
                          </a:lnTo>
                          <a:lnTo>
                            <a:pt x="292" y="62"/>
                          </a:lnTo>
                          <a:lnTo>
                            <a:pt x="292" y="60"/>
                          </a:lnTo>
                          <a:lnTo>
                            <a:pt x="286" y="60"/>
                          </a:lnTo>
                          <a:lnTo>
                            <a:pt x="276" y="56"/>
                          </a:lnTo>
                          <a:lnTo>
                            <a:pt x="268" y="54"/>
                          </a:lnTo>
                          <a:lnTo>
                            <a:pt x="260" y="48"/>
                          </a:lnTo>
                          <a:lnTo>
                            <a:pt x="260" y="48"/>
                          </a:lnTo>
                          <a:lnTo>
                            <a:pt x="252" y="42"/>
                          </a:lnTo>
                          <a:lnTo>
                            <a:pt x="244" y="40"/>
                          </a:lnTo>
                          <a:lnTo>
                            <a:pt x="234" y="40"/>
                          </a:lnTo>
                          <a:lnTo>
                            <a:pt x="230" y="40"/>
                          </a:lnTo>
                          <a:lnTo>
                            <a:pt x="226" y="38"/>
                          </a:lnTo>
                          <a:lnTo>
                            <a:pt x="220" y="34"/>
                          </a:lnTo>
                          <a:lnTo>
                            <a:pt x="216" y="28"/>
                          </a:lnTo>
                          <a:lnTo>
                            <a:pt x="216" y="28"/>
                          </a:lnTo>
                          <a:lnTo>
                            <a:pt x="210" y="20"/>
                          </a:lnTo>
                          <a:lnTo>
                            <a:pt x="204" y="16"/>
                          </a:lnTo>
                          <a:lnTo>
                            <a:pt x="200" y="14"/>
                          </a:lnTo>
                          <a:lnTo>
                            <a:pt x="194" y="14"/>
                          </a:lnTo>
                          <a:lnTo>
                            <a:pt x="186" y="14"/>
                          </a:lnTo>
                          <a:lnTo>
                            <a:pt x="182" y="12"/>
                          </a:lnTo>
                          <a:lnTo>
                            <a:pt x="180" y="8"/>
                          </a:lnTo>
                          <a:lnTo>
                            <a:pt x="180" y="8"/>
                          </a:lnTo>
                          <a:lnTo>
                            <a:pt x="176" y="6"/>
                          </a:lnTo>
                          <a:lnTo>
                            <a:pt x="174" y="4"/>
                          </a:lnTo>
                          <a:lnTo>
                            <a:pt x="168" y="6"/>
                          </a:lnTo>
                          <a:lnTo>
                            <a:pt x="164" y="8"/>
                          </a:lnTo>
                          <a:lnTo>
                            <a:pt x="160" y="6"/>
                          </a:lnTo>
                          <a:lnTo>
                            <a:pt x="156" y="4"/>
                          </a:lnTo>
                          <a:lnTo>
                            <a:pt x="156" y="4"/>
                          </a:lnTo>
                          <a:lnTo>
                            <a:pt x="150" y="0"/>
                          </a:lnTo>
                          <a:lnTo>
                            <a:pt x="148" y="2"/>
                          </a:lnTo>
                          <a:lnTo>
                            <a:pt x="146" y="2"/>
                          </a:lnTo>
                          <a:lnTo>
                            <a:pt x="142" y="4"/>
                          </a:lnTo>
                          <a:lnTo>
                            <a:pt x="136" y="4"/>
                          </a:lnTo>
                          <a:lnTo>
                            <a:pt x="126" y="2"/>
                          </a:lnTo>
                          <a:lnTo>
                            <a:pt x="126" y="2"/>
                          </a:lnTo>
                          <a:lnTo>
                            <a:pt x="118" y="0"/>
                          </a:lnTo>
                          <a:lnTo>
                            <a:pt x="112" y="0"/>
                          </a:lnTo>
                          <a:lnTo>
                            <a:pt x="108" y="2"/>
                          </a:lnTo>
                          <a:lnTo>
                            <a:pt x="104" y="4"/>
                          </a:lnTo>
                          <a:lnTo>
                            <a:pt x="98" y="8"/>
                          </a:lnTo>
                          <a:lnTo>
                            <a:pt x="92" y="10"/>
                          </a:lnTo>
                          <a:lnTo>
                            <a:pt x="86" y="10"/>
                          </a:lnTo>
                          <a:lnTo>
                            <a:pt x="86" y="10"/>
                          </a:lnTo>
                          <a:lnTo>
                            <a:pt x="68" y="14"/>
                          </a:lnTo>
                          <a:lnTo>
                            <a:pt x="56" y="18"/>
                          </a:lnTo>
                          <a:lnTo>
                            <a:pt x="44" y="22"/>
                          </a:lnTo>
                          <a:lnTo>
                            <a:pt x="36" y="28"/>
                          </a:lnTo>
                          <a:lnTo>
                            <a:pt x="28" y="34"/>
                          </a:lnTo>
                          <a:lnTo>
                            <a:pt x="24" y="42"/>
                          </a:lnTo>
                          <a:lnTo>
                            <a:pt x="22" y="48"/>
                          </a:lnTo>
                          <a:lnTo>
                            <a:pt x="24" y="54"/>
                          </a:lnTo>
                          <a:lnTo>
                            <a:pt x="24" y="54"/>
                          </a:lnTo>
                          <a:lnTo>
                            <a:pt x="24" y="58"/>
                          </a:lnTo>
                          <a:lnTo>
                            <a:pt x="22" y="60"/>
                          </a:lnTo>
                          <a:lnTo>
                            <a:pt x="14" y="62"/>
                          </a:lnTo>
                          <a:lnTo>
                            <a:pt x="4" y="64"/>
                          </a:lnTo>
                          <a:lnTo>
                            <a:pt x="2" y="66"/>
                          </a:lnTo>
                          <a:lnTo>
                            <a:pt x="0" y="68"/>
                          </a:lnTo>
                          <a:lnTo>
                            <a:pt x="0" y="68"/>
                          </a:lnTo>
                          <a:lnTo>
                            <a:pt x="2" y="70"/>
                          </a:lnTo>
                          <a:lnTo>
                            <a:pt x="4" y="72"/>
                          </a:lnTo>
                          <a:lnTo>
                            <a:pt x="8" y="72"/>
                          </a:lnTo>
                          <a:lnTo>
                            <a:pt x="14" y="72"/>
                          </a:lnTo>
                          <a:lnTo>
                            <a:pt x="16" y="72"/>
                          </a:lnTo>
                          <a:lnTo>
                            <a:pt x="18" y="72"/>
                          </a:lnTo>
                          <a:lnTo>
                            <a:pt x="18" y="72"/>
                          </a:lnTo>
                          <a:lnTo>
                            <a:pt x="18" y="74"/>
                          </a:lnTo>
                          <a:lnTo>
                            <a:pt x="20" y="74"/>
                          </a:lnTo>
                          <a:lnTo>
                            <a:pt x="24" y="72"/>
                          </a:lnTo>
                          <a:lnTo>
                            <a:pt x="30" y="68"/>
                          </a:lnTo>
                          <a:lnTo>
                            <a:pt x="38" y="68"/>
                          </a:lnTo>
                          <a:lnTo>
                            <a:pt x="38" y="68"/>
                          </a:lnTo>
                          <a:lnTo>
                            <a:pt x="40" y="62"/>
                          </a:lnTo>
                          <a:lnTo>
                            <a:pt x="42" y="58"/>
                          </a:lnTo>
                          <a:lnTo>
                            <a:pt x="52" y="54"/>
                          </a:lnTo>
                          <a:lnTo>
                            <a:pt x="62" y="48"/>
                          </a:lnTo>
                          <a:lnTo>
                            <a:pt x="70" y="44"/>
                          </a:lnTo>
                          <a:lnTo>
                            <a:pt x="76" y="40"/>
                          </a:lnTo>
                          <a:lnTo>
                            <a:pt x="76" y="40"/>
                          </a:lnTo>
                          <a:lnTo>
                            <a:pt x="84" y="34"/>
                          </a:lnTo>
                          <a:lnTo>
                            <a:pt x="92" y="30"/>
                          </a:lnTo>
                          <a:lnTo>
                            <a:pt x="100" y="28"/>
                          </a:lnTo>
                          <a:lnTo>
                            <a:pt x="108" y="28"/>
                          </a:lnTo>
                          <a:lnTo>
                            <a:pt x="124" y="28"/>
                          </a:lnTo>
                          <a:lnTo>
                            <a:pt x="132" y="32"/>
                          </a:lnTo>
                          <a:lnTo>
                            <a:pt x="132" y="32"/>
                          </a:lnTo>
                          <a:lnTo>
                            <a:pt x="134" y="34"/>
                          </a:lnTo>
                          <a:lnTo>
                            <a:pt x="132" y="36"/>
                          </a:lnTo>
                          <a:lnTo>
                            <a:pt x="124" y="38"/>
                          </a:lnTo>
                          <a:lnTo>
                            <a:pt x="116" y="42"/>
                          </a:lnTo>
                          <a:lnTo>
                            <a:pt x="116" y="44"/>
                          </a:lnTo>
                          <a:lnTo>
                            <a:pt x="118" y="46"/>
                          </a:lnTo>
                          <a:lnTo>
                            <a:pt x="118" y="46"/>
                          </a:lnTo>
                          <a:lnTo>
                            <a:pt x="126" y="52"/>
                          </a:lnTo>
                          <a:lnTo>
                            <a:pt x="134" y="56"/>
                          </a:lnTo>
                          <a:lnTo>
                            <a:pt x="146" y="58"/>
                          </a:lnTo>
                          <a:lnTo>
                            <a:pt x="164" y="58"/>
                          </a:lnTo>
                          <a:lnTo>
                            <a:pt x="164" y="58"/>
                          </a:lnTo>
                          <a:lnTo>
                            <a:pt x="174" y="58"/>
                          </a:lnTo>
                          <a:lnTo>
                            <a:pt x="180" y="60"/>
                          </a:lnTo>
                          <a:lnTo>
                            <a:pt x="186" y="62"/>
                          </a:lnTo>
                          <a:lnTo>
                            <a:pt x="190" y="66"/>
                          </a:lnTo>
                          <a:lnTo>
                            <a:pt x="200" y="74"/>
                          </a:lnTo>
                          <a:lnTo>
                            <a:pt x="206" y="78"/>
                          </a:lnTo>
                          <a:lnTo>
                            <a:pt x="214" y="80"/>
                          </a:lnTo>
                          <a:lnTo>
                            <a:pt x="214" y="80"/>
                          </a:lnTo>
                          <a:lnTo>
                            <a:pt x="222" y="84"/>
                          </a:lnTo>
                          <a:lnTo>
                            <a:pt x="230" y="84"/>
                          </a:lnTo>
                          <a:lnTo>
                            <a:pt x="242" y="84"/>
                          </a:lnTo>
                          <a:lnTo>
                            <a:pt x="246" y="84"/>
                          </a:lnTo>
                          <a:lnTo>
                            <a:pt x="250" y="86"/>
                          </a:lnTo>
                          <a:lnTo>
                            <a:pt x="252" y="88"/>
                          </a:lnTo>
                          <a:lnTo>
                            <a:pt x="256" y="94"/>
                          </a:lnTo>
                          <a:lnTo>
                            <a:pt x="256" y="94"/>
                          </a:lnTo>
                          <a:lnTo>
                            <a:pt x="260" y="106"/>
                          </a:lnTo>
                          <a:lnTo>
                            <a:pt x="266" y="116"/>
                          </a:lnTo>
                          <a:lnTo>
                            <a:pt x="268" y="120"/>
                          </a:lnTo>
                          <a:lnTo>
                            <a:pt x="274" y="124"/>
                          </a:lnTo>
                          <a:lnTo>
                            <a:pt x="280" y="126"/>
                          </a:lnTo>
                          <a:lnTo>
                            <a:pt x="288" y="128"/>
                          </a:lnTo>
                          <a:lnTo>
                            <a:pt x="288" y="128"/>
                          </a:lnTo>
                          <a:lnTo>
                            <a:pt x="304" y="128"/>
                          </a:lnTo>
                          <a:lnTo>
                            <a:pt x="310" y="130"/>
                          </a:lnTo>
                          <a:lnTo>
                            <a:pt x="316" y="134"/>
                          </a:lnTo>
                          <a:lnTo>
                            <a:pt x="318" y="136"/>
                          </a:lnTo>
                          <a:lnTo>
                            <a:pt x="318" y="140"/>
                          </a:lnTo>
                          <a:lnTo>
                            <a:pt x="316" y="144"/>
                          </a:lnTo>
                          <a:lnTo>
                            <a:pt x="310" y="150"/>
                          </a:lnTo>
                          <a:lnTo>
                            <a:pt x="310" y="150"/>
                          </a:lnTo>
                          <a:lnTo>
                            <a:pt x="298" y="158"/>
                          </a:lnTo>
                          <a:lnTo>
                            <a:pt x="292" y="162"/>
                          </a:lnTo>
                          <a:lnTo>
                            <a:pt x="290" y="166"/>
                          </a:lnTo>
                          <a:lnTo>
                            <a:pt x="290" y="168"/>
                          </a:lnTo>
                          <a:lnTo>
                            <a:pt x="296" y="170"/>
                          </a:lnTo>
                          <a:lnTo>
                            <a:pt x="328" y="166"/>
                          </a:lnTo>
                          <a:lnTo>
                            <a:pt x="328" y="166"/>
                          </a:lnTo>
                          <a:lnTo>
                            <a:pt x="348" y="164"/>
                          </a:lnTo>
                          <a:lnTo>
                            <a:pt x="360" y="166"/>
                          </a:lnTo>
                          <a:lnTo>
                            <a:pt x="370" y="166"/>
                          </a:lnTo>
                          <a:lnTo>
                            <a:pt x="376" y="168"/>
                          </a:lnTo>
                          <a:lnTo>
                            <a:pt x="382" y="170"/>
                          </a:lnTo>
                          <a:lnTo>
                            <a:pt x="386" y="172"/>
                          </a:lnTo>
                          <a:lnTo>
                            <a:pt x="392" y="170"/>
                          </a:lnTo>
                          <a:lnTo>
                            <a:pt x="400" y="166"/>
                          </a:lnTo>
                          <a:lnTo>
                            <a:pt x="400" y="166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57" name="Freeform 6084">
                      <a:extLst>
                        <a:ext uri="{FF2B5EF4-FFF2-40B4-BE49-F238E27FC236}">
                          <a16:creationId xmlns:a16="http://schemas.microsoft.com/office/drawing/2014/main" id="{04ED9F24-D606-450E-9344-F772B718205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91460" y="3296603"/>
                      <a:ext cx="5080" cy="50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0" y="6"/>
                        </a:cxn>
                        <a:cxn ang="0">
                          <a:pos x="0" y="8"/>
                        </a:cxn>
                        <a:cxn ang="0">
                          <a:pos x="4" y="6"/>
                        </a:cxn>
                        <a:cxn ang="0">
                          <a:pos x="6" y="4"/>
                        </a:cxn>
                        <a:cxn ang="0">
                          <a:pos x="8" y="2"/>
                        </a:cxn>
                        <a:cxn ang="0">
                          <a:pos x="8" y="2"/>
                        </a:cxn>
                        <a:cxn ang="0">
                          <a:pos x="6" y="0"/>
                        </a:cxn>
                        <a:cxn ang="0">
                          <a:pos x="2" y="2"/>
                        </a:cxn>
                        <a:cxn ang="0">
                          <a:pos x="0" y="4"/>
                        </a:cxn>
                        <a:cxn ang="0">
                          <a:pos x="0" y="6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8" h="8">
                          <a:moveTo>
                            <a:pt x="0" y="6"/>
                          </a:moveTo>
                          <a:lnTo>
                            <a:pt x="0" y="6"/>
                          </a:lnTo>
                          <a:lnTo>
                            <a:pt x="0" y="8"/>
                          </a:lnTo>
                          <a:lnTo>
                            <a:pt x="4" y="6"/>
                          </a:lnTo>
                          <a:lnTo>
                            <a:pt x="6" y="4"/>
                          </a:lnTo>
                          <a:lnTo>
                            <a:pt x="8" y="2"/>
                          </a:lnTo>
                          <a:lnTo>
                            <a:pt x="8" y="2"/>
                          </a:lnTo>
                          <a:lnTo>
                            <a:pt x="6" y="0"/>
                          </a:lnTo>
                          <a:lnTo>
                            <a:pt x="2" y="2"/>
                          </a:lnTo>
                          <a:lnTo>
                            <a:pt x="0" y="4"/>
                          </a:lnTo>
                          <a:lnTo>
                            <a:pt x="0" y="6"/>
                          </a:lnTo>
                          <a:lnTo>
                            <a:pt x="0" y="6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58" name="Freeform 6086">
                      <a:extLst>
                        <a:ext uri="{FF2B5EF4-FFF2-40B4-BE49-F238E27FC236}">
                          <a16:creationId xmlns:a16="http://schemas.microsoft.com/office/drawing/2014/main" id="{1C1381DE-42AF-449C-B7BF-2608B9F8AA73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93979" y="1296353"/>
                      <a:ext cx="2874010" cy="2354580"/>
                    </a:xfrm>
                    <a:custGeom>
                      <a:avLst/>
                      <a:gdLst/>
                      <a:ahLst/>
                      <a:cxnLst>
                        <a:cxn ang="0">
                          <a:pos x="3400" y="3516"/>
                        </a:cxn>
                        <a:cxn ang="0">
                          <a:pos x="3292" y="3276"/>
                        </a:cxn>
                        <a:cxn ang="0">
                          <a:pos x="3246" y="3102"/>
                        </a:cxn>
                        <a:cxn ang="0">
                          <a:pos x="3116" y="3080"/>
                        </a:cxn>
                        <a:cxn ang="0">
                          <a:pos x="2830" y="2916"/>
                        </a:cxn>
                        <a:cxn ang="0">
                          <a:pos x="3078" y="2572"/>
                        </a:cxn>
                        <a:cxn ang="0">
                          <a:pos x="3134" y="2554"/>
                        </a:cxn>
                        <a:cxn ang="0">
                          <a:pos x="3436" y="2646"/>
                        </a:cxn>
                        <a:cxn ang="0">
                          <a:pos x="3526" y="2642"/>
                        </a:cxn>
                        <a:cxn ang="0">
                          <a:pos x="3686" y="2282"/>
                        </a:cxn>
                        <a:cxn ang="0">
                          <a:pos x="3698" y="2162"/>
                        </a:cxn>
                        <a:cxn ang="0">
                          <a:pos x="3748" y="2092"/>
                        </a:cxn>
                        <a:cxn ang="0">
                          <a:pos x="3924" y="1928"/>
                        </a:cxn>
                        <a:cxn ang="0">
                          <a:pos x="4006" y="1782"/>
                        </a:cxn>
                        <a:cxn ang="0">
                          <a:pos x="4138" y="1824"/>
                        </a:cxn>
                        <a:cxn ang="0">
                          <a:pos x="4150" y="1496"/>
                        </a:cxn>
                        <a:cxn ang="0">
                          <a:pos x="4522" y="1296"/>
                        </a:cxn>
                        <a:cxn ang="0">
                          <a:pos x="4314" y="1090"/>
                        </a:cxn>
                        <a:cxn ang="0">
                          <a:pos x="4060" y="934"/>
                        </a:cxn>
                        <a:cxn ang="0">
                          <a:pos x="3720" y="680"/>
                        </a:cxn>
                        <a:cxn ang="0">
                          <a:pos x="3570" y="1166"/>
                        </a:cxn>
                        <a:cxn ang="0">
                          <a:pos x="3346" y="1132"/>
                        </a:cxn>
                        <a:cxn ang="0">
                          <a:pos x="3060" y="648"/>
                        </a:cxn>
                        <a:cxn ang="0">
                          <a:pos x="3304" y="420"/>
                        </a:cxn>
                        <a:cxn ang="0">
                          <a:pos x="3452" y="258"/>
                        </a:cxn>
                        <a:cxn ang="0">
                          <a:pos x="3282" y="322"/>
                        </a:cxn>
                        <a:cxn ang="0">
                          <a:pos x="3048" y="164"/>
                        </a:cxn>
                        <a:cxn ang="0">
                          <a:pos x="2954" y="232"/>
                        </a:cxn>
                        <a:cxn ang="0">
                          <a:pos x="2726" y="298"/>
                        </a:cxn>
                        <a:cxn ang="0">
                          <a:pos x="2330" y="286"/>
                        </a:cxn>
                        <a:cxn ang="0">
                          <a:pos x="1732" y="136"/>
                        </a:cxn>
                        <a:cxn ang="0">
                          <a:pos x="1406" y="178"/>
                        </a:cxn>
                        <a:cxn ang="0">
                          <a:pos x="636" y="94"/>
                        </a:cxn>
                        <a:cxn ang="0">
                          <a:pos x="54" y="266"/>
                        </a:cxn>
                        <a:cxn ang="0">
                          <a:pos x="28" y="440"/>
                        </a:cxn>
                        <a:cxn ang="0">
                          <a:pos x="270" y="598"/>
                        </a:cxn>
                        <a:cxn ang="0">
                          <a:pos x="246" y="900"/>
                        </a:cxn>
                        <a:cxn ang="0">
                          <a:pos x="218" y="1124"/>
                        </a:cxn>
                        <a:cxn ang="0">
                          <a:pos x="548" y="956"/>
                        </a:cxn>
                        <a:cxn ang="0">
                          <a:pos x="648" y="882"/>
                        </a:cxn>
                        <a:cxn ang="0">
                          <a:pos x="1136" y="842"/>
                        </a:cxn>
                        <a:cxn ang="0">
                          <a:pos x="1412" y="1020"/>
                        </a:cxn>
                        <a:cxn ang="0">
                          <a:pos x="1524" y="1162"/>
                        </a:cxn>
                        <a:cxn ang="0">
                          <a:pos x="1646" y="1306"/>
                        </a:cxn>
                        <a:cxn ang="0">
                          <a:pos x="1750" y="1434"/>
                        </a:cxn>
                        <a:cxn ang="0">
                          <a:pos x="1840" y="1570"/>
                        </a:cxn>
                        <a:cxn ang="0">
                          <a:pos x="1838" y="2170"/>
                        </a:cxn>
                        <a:cxn ang="0">
                          <a:pos x="2146" y="2682"/>
                        </a:cxn>
                        <a:cxn ang="0">
                          <a:pos x="2168" y="2564"/>
                        </a:cxn>
                        <a:cxn ang="0">
                          <a:pos x="2530" y="2998"/>
                        </a:cxn>
                        <a:cxn ang="0">
                          <a:pos x="3202" y="3400"/>
                        </a:cxn>
                        <a:cxn ang="0">
                          <a:pos x="3330" y="3570"/>
                        </a:cxn>
                        <a:cxn ang="0">
                          <a:pos x="3432" y="3656"/>
                        </a:cxn>
                        <a:cxn ang="0">
                          <a:pos x="3562" y="3616"/>
                        </a:cxn>
                        <a:cxn ang="0">
                          <a:pos x="3408" y="1922"/>
                        </a:cxn>
                        <a:cxn ang="0">
                          <a:pos x="3590" y="1870"/>
                        </a:cxn>
                        <a:cxn ang="0">
                          <a:pos x="3578" y="1812"/>
                        </a:cxn>
                        <a:cxn ang="0">
                          <a:pos x="3344" y="1588"/>
                        </a:cxn>
                        <a:cxn ang="0">
                          <a:pos x="3548" y="1750"/>
                        </a:cxn>
                        <a:cxn ang="0">
                          <a:pos x="3418" y="1798"/>
                        </a:cxn>
                        <a:cxn ang="0">
                          <a:pos x="3294" y="1766"/>
                        </a:cxn>
                        <a:cxn ang="0">
                          <a:pos x="3244" y="1726"/>
                        </a:cxn>
                        <a:cxn ang="0">
                          <a:pos x="3258" y="1654"/>
                        </a:cxn>
                      </a:cxnLst>
                      <a:rect l="0" t="0" r="r" b="b"/>
                      <a:pathLst>
                        <a:path w="4526" h="3708">
                          <a:moveTo>
                            <a:pt x="3654" y="3626"/>
                          </a:moveTo>
                          <a:lnTo>
                            <a:pt x="3654" y="3626"/>
                          </a:lnTo>
                          <a:lnTo>
                            <a:pt x="3654" y="3626"/>
                          </a:lnTo>
                          <a:lnTo>
                            <a:pt x="3654" y="3626"/>
                          </a:lnTo>
                          <a:lnTo>
                            <a:pt x="3642" y="3614"/>
                          </a:lnTo>
                          <a:lnTo>
                            <a:pt x="3628" y="3600"/>
                          </a:lnTo>
                          <a:lnTo>
                            <a:pt x="3622" y="3596"/>
                          </a:lnTo>
                          <a:lnTo>
                            <a:pt x="3614" y="3592"/>
                          </a:lnTo>
                          <a:lnTo>
                            <a:pt x="3606" y="3590"/>
                          </a:lnTo>
                          <a:lnTo>
                            <a:pt x="3598" y="3588"/>
                          </a:lnTo>
                          <a:lnTo>
                            <a:pt x="3598" y="3588"/>
                          </a:lnTo>
                          <a:lnTo>
                            <a:pt x="3588" y="3590"/>
                          </a:lnTo>
                          <a:lnTo>
                            <a:pt x="3588" y="3588"/>
                          </a:lnTo>
                          <a:lnTo>
                            <a:pt x="3588" y="3588"/>
                          </a:lnTo>
                          <a:lnTo>
                            <a:pt x="3588" y="3586"/>
                          </a:lnTo>
                          <a:lnTo>
                            <a:pt x="3586" y="3584"/>
                          </a:lnTo>
                          <a:lnTo>
                            <a:pt x="3574" y="3582"/>
                          </a:lnTo>
                          <a:lnTo>
                            <a:pt x="3574" y="3582"/>
                          </a:lnTo>
                          <a:lnTo>
                            <a:pt x="3562" y="3582"/>
                          </a:lnTo>
                          <a:lnTo>
                            <a:pt x="3560" y="3582"/>
                          </a:lnTo>
                          <a:lnTo>
                            <a:pt x="3560" y="3584"/>
                          </a:lnTo>
                          <a:lnTo>
                            <a:pt x="3556" y="3590"/>
                          </a:lnTo>
                          <a:lnTo>
                            <a:pt x="3552" y="3594"/>
                          </a:lnTo>
                          <a:lnTo>
                            <a:pt x="3546" y="3598"/>
                          </a:lnTo>
                          <a:lnTo>
                            <a:pt x="3546" y="3598"/>
                          </a:lnTo>
                          <a:lnTo>
                            <a:pt x="3524" y="3608"/>
                          </a:lnTo>
                          <a:lnTo>
                            <a:pt x="3518" y="3612"/>
                          </a:lnTo>
                          <a:lnTo>
                            <a:pt x="3514" y="3616"/>
                          </a:lnTo>
                          <a:lnTo>
                            <a:pt x="3496" y="3622"/>
                          </a:lnTo>
                          <a:lnTo>
                            <a:pt x="3496" y="3622"/>
                          </a:lnTo>
                          <a:lnTo>
                            <a:pt x="3492" y="3622"/>
                          </a:lnTo>
                          <a:lnTo>
                            <a:pt x="3488" y="3620"/>
                          </a:lnTo>
                          <a:lnTo>
                            <a:pt x="3480" y="3612"/>
                          </a:lnTo>
                          <a:lnTo>
                            <a:pt x="3480" y="3612"/>
                          </a:lnTo>
                          <a:lnTo>
                            <a:pt x="3476" y="3608"/>
                          </a:lnTo>
                          <a:lnTo>
                            <a:pt x="3474" y="3604"/>
                          </a:lnTo>
                          <a:lnTo>
                            <a:pt x="3474" y="3604"/>
                          </a:lnTo>
                          <a:lnTo>
                            <a:pt x="3472" y="3602"/>
                          </a:lnTo>
                          <a:lnTo>
                            <a:pt x="3470" y="3602"/>
                          </a:lnTo>
                          <a:lnTo>
                            <a:pt x="3468" y="3604"/>
                          </a:lnTo>
                          <a:lnTo>
                            <a:pt x="3470" y="3610"/>
                          </a:lnTo>
                          <a:lnTo>
                            <a:pt x="3470" y="3610"/>
                          </a:lnTo>
                          <a:lnTo>
                            <a:pt x="3470" y="3610"/>
                          </a:lnTo>
                          <a:lnTo>
                            <a:pt x="3468" y="3612"/>
                          </a:lnTo>
                          <a:lnTo>
                            <a:pt x="3464" y="3612"/>
                          </a:lnTo>
                          <a:lnTo>
                            <a:pt x="3460" y="3610"/>
                          </a:lnTo>
                          <a:lnTo>
                            <a:pt x="3456" y="3608"/>
                          </a:lnTo>
                          <a:lnTo>
                            <a:pt x="3456" y="3608"/>
                          </a:lnTo>
                          <a:lnTo>
                            <a:pt x="3458" y="3604"/>
                          </a:lnTo>
                          <a:lnTo>
                            <a:pt x="3460" y="3604"/>
                          </a:lnTo>
                          <a:lnTo>
                            <a:pt x="3460" y="3602"/>
                          </a:lnTo>
                          <a:lnTo>
                            <a:pt x="3460" y="3600"/>
                          </a:lnTo>
                          <a:lnTo>
                            <a:pt x="3460" y="3600"/>
                          </a:lnTo>
                          <a:lnTo>
                            <a:pt x="3458" y="3600"/>
                          </a:lnTo>
                          <a:lnTo>
                            <a:pt x="3454" y="3600"/>
                          </a:lnTo>
                          <a:lnTo>
                            <a:pt x="3452" y="3600"/>
                          </a:lnTo>
                          <a:lnTo>
                            <a:pt x="3452" y="3596"/>
                          </a:lnTo>
                          <a:lnTo>
                            <a:pt x="3452" y="3596"/>
                          </a:lnTo>
                          <a:lnTo>
                            <a:pt x="3452" y="3590"/>
                          </a:lnTo>
                          <a:lnTo>
                            <a:pt x="3450" y="3588"/>
                          </a:lnTo>
                          <a:lnTo>
                            <a:pt x="3444" y="3584"/>
                          </a:lnTo>
                          <a:lnTo>
                            <a:pt x="3444" y="3584"/>
                          </a:lnTo>
                          <a:lnTo>
                            <a:pt x="3440" y="3578"/>
                          </a:lnTo>
                          <a:lnTo>
                            <a:pt x="3432" y="3568"/>
                          </a:lnTo>
                          <a:lnTo>
                            <a:pt x="3422" y="3558"/>
                          </a:lnTo>
                          <a:lnTo>
                            <a:pt x="3412" y="3544"/>
                          </a:lnTo>
                          <a:lnTo>
                            <a:pt x="3412" y="3544"/>
                          </a:lnTo>
                          <a:lnTo>
                            <a:pt x="3406" y="3534"/>
                          </a:lnTo>
                          <a:lnTo>
                            <a:pt x="3404" y="3528"/>
                          </a:lnTo>
                          <a:lnTo>
                            <a:pt x="3404" y="3522"/>
                          </a:lnTo>
                          <a:lnTo>
                            <a:pt x="3400" y="3516"/>
                          </a:lnTo>
                          <a:lnTo>
                            <a:pt x="3400" y="3516"/>
                          </a:lnTo>
                          <a:lnTo>
                            <a:pt x="3396" y="3512"/>
                          </a:lnTo>
                          <a:lnTo>
                            <a:pt x="3392" y="3504"/>
                          </a:lnTo>
                          <a:lnTo>
                            <a:pt x="3392" y="3504"/>
                          </a:lnTo>
                          <a:lnTo>
                            <a:pt x="3392" y="3498"/>
                          </a:lnTo>
                          <a:lnTo>
                            <a:pt x="3392" y="3492"/>
                          </a:lnTo>
                          <a:lnTo>
                            <a:pt x="3396" y="3486"/>
                          </a:lnTo>
                          <a:lnTo>
                            <a:pt x="3398" y="3484"/>
                          </a:lnTo>
                          <a:lnTo>
                            <a:pt x="3398" y="3484"/>
                          </a:lnTo>
                          <a:lnTo>
                            <a:pt x="3400" y="3482"/>
                          </a:lnTo>
                          <a:lnTo>
                            <a:pt x="3400" y="3478"/>
                          </a:lnTo>
                          <a:lnTo>
                            <a:pt x="3398" y="3474"/>
                          </a:lnTo>
                          <a:lnTo>
                            <a:pt x="3396" y="3472"/>
                          </a:lnTo>
                          <a:lnTo>
                            <a:pt x="3396" y="3472"/>
                          </a:lnTo>
                          <a:lnTo>
                            <a:pt x="3396" y="3470"/>
                          </a:lnTo>
                          <a:lnTo>
                            <a:pt x="3394" y="3470"/>
                          </a:lnTo>
                          <a:lnTo>
                            <a:pt x="3396" y="3464"/>
                          </a:lnTo>
                          <a:lnTo>
                            <a:pt x="3400" y="3452"/>
                          </a:lnTo>
                          <a:lnTo>
                            <a:pt x="3400" y="3452"/>
                          </a:lnTo>
                          <a:lnTo>
                            <a:pt x="3400" y="3446"/>
                          </a:lnTo>
                          <a:lnTo>
                            <a:pt x="3402" y="3444"/>
                          </a:lnTo>
                          <a:lnTo>
                            <a:pt x="3404" y="3444"/>
                          </a:lnTo>
                          <a:lnTo>
                            <a:pt x="3404" y="3444"/>
                          </a:lnTo>
                          <a:lnTo>
                            <a:pt x="3408" y="3444"/>
                          </a:lnTo>
                          <a:lnTo>
                            <a:pt x="3406" y="3438"/>
                          </a:lnTo>
                          <a:lnTo>
                            <a:pt x="3406" y="3438"/>
                          </a:lnTo>
                          <a:lnTo>
                            <a:pt x="3406" y="3424"/>
                          </a:lnTo>
                          <a:lnTo>
                            <a:pt x="3404" y="3404"/>
                          </a:lnTo>
                          <a:lnTo>
                            <a:pt x="3404" y="3404"/>
                          </a:lnTo>
                          <a:lnTo>
                            <a:pt x="3402" y="3396"/>
                          </a:lnTo>
                          <a:lnTo>
                            <a:pt x="3404" y="3392"/>
                          </a:lnTo>
                          <a:lnTo>
                            <a:pt x="3406" y="3386"/>
                          </a:lnTo>
                          <a:lnTo>
                            <a:pt x="3408" y="3378"/>
                          </a:lnTo>
                          <a:lnTo>
                            <a:pt x="3408" y="3378"/>
                          </a:lnTo>
                          <a:lnTo>
                            <a:pt x="3410" y="3368"/>
                          </a:lnTo>
                          <a:lnTo>
                            <a:pt x="3414" y="3358"/>
                          </a:lnTo>
                          <a:lnTo>
                            <a:pt x="3418" y="3350"/>
                          </a:lnTo>
                          <a:lnTo>
                            <a:pt x="3418" y="3346"/>
                          </a:lnTo>
                          <a:lnTo>
                            <a:pt x="3418" y="3342"/>
                          </a:lnTo>
                          <a:lnTo>
                            <a:pt x="3418" y="3342"/>
                          </a:lnTo>
                          <a:lnTo>
                            <a:pt x="3416" y="3334"/>
                          </a:lnTo>
                          <a:lnTo>
                            <a:pt x="3416" y="3328"/>
                          </a:lnTo>
                          <a:lnTo>
                            <a:pt x="3418" y="3324"/>
                          </a:lnTo>
                          <a:lnTo>
                            <a:pt x="3420" y="3318"/>
                          </a:lnTo>
                          <a:lnTo>
                            <a:pt x="3420" y="3318"/>
                          </a:lnTo>
                          <a:lnTo>
                            <a:pt x="3420" y="3314"/>
                          </a:lnTo>
                          <a:lnTo>
                            <a:pt x="3418" y="3310"/>
                          </a:lnTo>
                          <a:lnTo>
                            <a:pt x="3412" y="3304"/>
                          </a:lnTo>
                          <a:lnTo>
                            <a:pt x="3406" y="3300"/>
                          </a:lnTo>
                          <a:lnTo>
                            <a:pt x="3406" y="3300"/>
                          </a:lnTo>
                          <a:lnTo>
                            <a:pt x="3388" y="3290"/>
                          </a:lnTo>
                          <a:lnTo>
                            <a:pt x="3380" y="3280"/>
                          </a:lnTo>
                          <a:lnTo>
                            <a:pt x="3380" y="3280"/>
                          </a:lnTo>
                          <a:lnTo>
                            <a:pt x="3372" y="3274"/>
                          </a:lnTo>
                          <a:lnTo>
                            <a:pt x="3360" y="3270"/>
                          </a:lnTo>
                          <a:lnTo>
                            <a:pt x="3350" y="3268"/>
                          </a:lnTo>
                          <a:lnTo>
                            <a:pt x="3344" y="3268"/>
                          </a:lnTo>
                          <a:lnTo>
                            <a:pt x="3344" y="3268"/>
                          </a:lnTo>
                          <a:lnTo>
                            <a:pt x="3340" y="3270"/>
                          </a:lnTo>
                          <a:lnTo>
                            <a:pt x="3334" y="3270"/>
                          </a:lnTo>
                          <a:lnTo>
                            <a:pt x="3326" y="3270"/>
                          </a:lnTo>
                          <a:lnTo>
                            <a:pt x="3320" y="3268"/>
                          </a:lnTo>
                          <a:lnTo>
                            <a:pt x="3320" y="3268"/>
                          </a:lnTo>
                          <a:lnTo>
                            <a:pt x="3308" y="3264"/>
                          </a:lnTo>
                          <a:lnTo>
                            <a:pt x="3306" y="3264"/>
                          </a:lnTo>
                          <a:lnTo>
                            <a:pt x="3308" y="3266"/>
                          </a:lnTo>
                          <a:lnTo>
                            <a:pt x="3308" y="3266"/>
                          </a:lnTo>
                          <a:lnTo>
                            <a:pt x="3308" y="3268"/>
                          </a:lnTo>
                          <a:lnTo>
                            <a:pt x="3308" y="3270"/>
                          </a:lnTo>
                          <a:lnTo>
                            <a:pt x="3304" y="3272"/>
                          </a:lnTo>
                          <a:lnTo>
                            <a:pt x="3292" y="3276"/>
                          </a:lnTo>
                          <a:lnTo>
                            <a:pt x="3292" y="3276"/>
                          </a:lnTo>
                          <a:lnTo>
                            <a:pt x="3278" y="3278"/>
                          </a:lnTo>
                          <a:lnTo>
                            <a:pt x="3266" y="3276"/>
                          </a:lnTo>
                          <a:lnTo>
                            <a:pt x="3258" y="3274"/>
                          </a:lnTo>
                          <a:lnTo>
                            <a:pt x="3248" y="3274"/>
                          </a:lnTo>
                          <a:lnTo>
                            <a:pt x="3248" y="3274"/>
                          </a:lnTo>
                          <a:lnTo>
                            <a:pt x="3244" y="3276"/>
                          </a:lnTo>
                          <a:lnTo>
                            <a:pt x="3242" y="3274"/>
                          </a:lnTo>
                          <a:lnTo>
                            <a:pt x="3240" y="3272"/>
                          </a:lnTo>
                          <a:lnTo>
                            <a:pt x="3238" y="3270"/>
                          </a:lnTo>
                          <a:lnTo>
                            <a:pt x="3238" y="3270"/>
                          </a:lnTo>
                          <a:lnTo>
                            <a:pt x="3236" y="3270"/>
                          </a:lnTo>
                          <a:lnTo>
                            <a:pt x="3232" y="3272"/>
                          </a:lnTo>
                          <a:lnTo>
                            <a:pt x="3226" y="3276"/>
                          </a:lnTo>
                          <a:lnTo>
                            <a:pt x="3222" y="3282"/>
                          </a:lnTo>
                          <a:lnTo>
                            <a:pt x="3218" y="3282"/>
                          </a:lnTo>
                          <a:lnTo>
                            <a:pt x="3216" y="3280"/>
                          </a:lnTo>
                          <a:lnTo>
                            <a:pt x="3216" y="3280"/>
                          </a:lnTo>
                          <a:lnTo>
                            <a:pt x="3206" y="3272"/>
                          </a:lnTo>
                          <a:lnTo>
                            <a:pt x="3202" y="3268"/>
                          </a:lnTo>
                          <a:lnTo>
                            <a:pt x="3200" y="3268"/>
                          </a:lnTo>
                          <a:lnTo>
                            <a:pt x="3202" y="3270"/>
                          </a:lnTo>
                          <a:lnTo>
                            <a:pt x="3202" y="3270"/>
                          </a:lnTo>
                          <a:lnTo>
                            <a:pt x="3204" y="3274"/>
                          </a:lnTo>
                          <a:lnTo>
                            <a:pt x="3202" y="3280"/>
                          </a:lnTo>
                          <a:lnTo>
                            <a:pt x="3202" y="3280"/>
                          </a:lnTo>
                          <a:lnTo>
                            <a:pt x="3200" y="3282"/>
                          </a:lnTo>
                          <a:lnTo>
                            <a:pt x="3198" y="3280"/>
                          </a:lnTo>
                          <a:lnTo>
                            <a:pt x="3194" y="3274"/>
                          </a:lnTo>
                          <a:lnTo>
                            <a:pt x="3188" y="3270"/>
                          </a:lnTo>
                          <a:lnTo>
                            <a:pt x="3188" y="3270"/>
                          </a:lnTo>
                          <a:lnTo>
                            <a:pt x="3188" y="3268"/>
                          </a:lnTo>
                          <a:lnTo>
                            <a:pt x="3190" y="3264"/>
                          </a:lnTo>
                          <a:lnTo>
                            <a:pt x="3196" y="3256"/>
                          </a:lnTo>
                          <a:lnTo>
                            <a:pt x="3202" y="3250"/>
                          </a:lnTo>
                          <a:lnTo>
                            <a:pt x="3208" y="3242"/>
                          </a:lnTo>
                          <a:lnTo>
                            <a:pt x="3208" y="3242"/>
                          </a:lnTo>
                          <a:lnTo>
                            <a:pt x="3212" y="3236"/>
                          </a:lnTo>
                          <a:lnTo>
                            <a:pt x="3214" y="3228"/>
                          </a:lnTo>
                          <a:lnTo>
                            <a:pt x="3216" y="3206"/>
                          </a:lnTo>
                          <a:lnTo>
                            <a:pt x="3218" y="3182"/>
                          </a:lnTo>
                          <a:lnTo>
                            <a:pt x="3222" y="3160"/>
                          </a:lnTo>
                          <a:lnTo>
                            <a:pt x="3222" y="3160"/>
                          </a:lnTo>
                          <a:lnTo>
                            <a:pt x="3222" y="3154"/>
                          </a:lnTo>
                          <a:lnTo>
                            <a:pt x="3220" y="3150"/>
                          </a:lnTo>
                          <a:lnTo>
                            <a:pt x="3218" y="3148"/>
                          </a:lnTo>
                          <a:lnTo>
                            <a:pt x="3216" y="3148"/>
                          </a:lnTo>
                          <a:lnTo>
                            <a:pt x="3216" y="3148"/>
                          </a:lnTo>
                          <a:lnTo>
                            <a:pt x="3214" y="3150"/>
                          </a:lnTo>
                          <a:lnTo>
                            <a:pt x="3212" y="3150"/>
                          </a:lnTo>
                          <a:lnTo>
                            <a:pt x="3212" y="3144"/>
                          </a:lnTo>
                          <a:lnTo>
                            <a:pt x="3212" y="3144"/>
                          </a:lnTo>
                          <a:lnTo>
                            <a:pt x="3220" y="3128"/>
                          </a:lnTo>
                          <a:lnTo>
                            <a:pt x="3220" y="3128"/>
                          </a:lnTo>
                          <a:lnTo>
                            <a:pt x="3222" y="3124"/>
                          </a:lnTo>
                          <a:lnTo>
                            <a:pt x="3224" y="3124"/>
                          </a:lnTo>
                          <a:lnTo>
                            <a:pt x="3224" y="3128"/>
                          </a:lnTo>
                          <a:lnTo>
                            <a:pt x="3222" y="3134"/>
                          </a:lnTo>
                          <a:lnTo>
                            <a:pt x="3222" y="3134"/>
                          </a:lnTo>
                          <a:lnTo>
                            <a:pt x="3222" y="3140"/>
                          </a:lnTo>
                          <a:lnTo>
                            <a:pt x="3224" y="3144"/>
                          </a:lnTo>
                          <a:lnTo>
                            <a:pt x="3226" y="3148"/>
                          </a:lnTo>
                          <a:lnTo>
                            <a:pt x="3230" y="3154"/>
                          </a:lnTo>
                          <a:lnTo>
                            <a:pt x="3230" y="3154"/>
                          </a:lnTo>
                          <a:lnTo>
                            <a:pt x="3232" y="3156"/>
                          </a:lnTo>
                          <a:lnTo>
                            <a:pt x="3232" y="3152"/>
                          </a:lnTo>
                          <a:lnTo>
                            <a:pt x="3236" y="3138"/>
                          </a:lnTo>
                          <a:lnTo>
                            <a:pt x="3242" y="3118"/>
                          </a:lnTo>
                          <a:lnTo>
                            <a:pt x="3244" y="3104"/>
                          </a:lnTo>
                          <a:lnTo>
                            <a:pt x="3244" y="3104"/>
                          </a:lnTo>
                          <a:lnTo>
                            <a:pt x="3246" y="3102"/>
                          </a:lnTo>
                          <a:lnTo>
                            <a:pt x="3244" y="3102"/>
                          </a:lnTo>
                          <a:lnTo>
                            <a:pt x="3240" y="3102"/>
                          </a:lnTo>
                          <a:lnTo>
                            <a:pt x="3238" y="3102"/>
                          </a:lnTo>
                          <a:lnTo>
                            <a:pt x="3242" y="3098"/>
                          </a:lnTo>
                          <a:lnTo>
                            <a:pt x="3242" y="3098"/>
                          </a:lnTo>
                          <a:lnTo>
                            <a:pt x="3250" y="3088"/>
                          </a:lnTo>
                          <a:lnTo>
                            <a:pt x="3248" y="3086"/>
                          </a:lnTo>
                          <a:lnTo>
                            <a:pt x="3244" y="3088"/>
                          </a:lnTo>
                          <a:lnTo>
                            <a:pt x="3244" y="3088"/>
                          </a:lnTo>
                          <a:lnTo>
                            <a:pt x="3238" y="3090"/>
                          </a:lnTo>
                          <a:lnTo>
                            <a:pt x="3236" y="3088"/>
                          </a:lnTo>
                          <a:lnTo>
                            <a:pt x="3236" y="3084"/>
                          </a:lnTo>
                          <a:lnTo>
                            <a:pt x="3242" y="3078"/>
                          </a:lnTo>
                          <a:lnTo>
                            <a:pt x="3242" y="3078"/>
                          </a:lnTo>
                          <a:lnTo>
                            <a:pt x="3246" y="3076"/>
                          </a:lnTo>
                          <a:lnTo>
                            <a:pt x="3248" y="3072"/>
                          </a:lnTo>
                          <a:lnTo>
                            <a:pt x="3248" y="3064"/>
                          </a:lnTo>
                          <a:lnTo>
                            <a:pt x="3252" y="3050"/>
                          </a:lnTo>
                          <a:lnTo>
                            <a:pt x="3256" y="3040"/>
                          </a:lnTo>
                          <a:lnTo>
                            <a:pt x="3264" y="3030"/>
                          </a:lnTo>
                          <a:lnTo>
                            <a:pt x="3264" y="3030"/>
                          </a:lnTo>
                          <a:lnTo>
                            <a:pt x="3274" y="3016"/>
                          </a:lnTo>
                          <a:lnTo>
                            <a:pt x="3276" y="3010"/>
                          </a:lnTo>
                          <a:lnTo>
                            <a:pt x="3274" y="3006"/>
                          </a:lnTo>
                          <a:lnTo>
                            <a:pt x="3272" y="3002"/>
                          </a:lnTo>
                          <a:lnTo>
                            <a:pt x="3272" y="3002"/>
                          </a:lnTo>
                          <a:lnTo>
                            <a:pt x="3272" y="2996"/>
                          </a:lnTo>
                          <a:lnTo>
                            <a:pt x="3272" y="2994"/>
                          </a:lnTo>
                          <a:lnTo>
                            <a:pt x="3268" y="2992"/>
                          </a:lnTo>
                          <a:lnTo>
                            <a:pt x="3266" y="2988"/>
                          </a:lnTo>
                          <a:lnTo>
                            <a:pt x="3266" y="2988"/>
                          </a:lnTo>
                          <a:lnTo>
                            <a:pt x="3264" y="2986"/>
                          </a:lnTo>
                          <a:lnTo>
                            <a:pt x="3260" y="2986"/>
                          </a:lnTo>
                          <a:lnTo>
                            <a:pt x="3256" y="2986"/>
                          </a:lnTo>
                          <a:lnTo>
                            <a:pt x="3252" y="2988"/>
                          </a:lnTo>
                          <a:lnTo>
                            <a:pt x="3252" y="2988"/>
                          </a:lnTo>
                          <a:lnTo>
                            <a:pt x="3254" y="2990"/>
                          </a:lnTo>
                          <a:lnTo>
                            <a:pt x="3254" y="2990"/>
                          </a:lnTo>
                          <a:lnTo>
                            <a:pt x="3260" y="2990"/>
                          </a:lnTo>
                          <a:lnTo>
                            <a:pt x="3260" y="2992"/>
                          </a:lnTo>
                          <a:lnTo>
                            <a:pt x="3256" y="2994"/>
                          </a:lnTo>
                          <a:lnTo>
                            <a:pt x="3256" y="2994"/>
                          </a:lnTo>
                          <a:lnTo>
                            <a:pt x="3254" y="2994"/>
                          </a:lnTo>
                          <a:lnTo>
                            <a:pt x="3250" y="2994"/>
                          </a:lnTo>
                          <a:lnTo>
                            <a:pt x="3242" y="2990"/>
                          </a:lnTo>
                          <a:lnTo>
                            <a:pt x="3230" y="2988"/>
                          </a:lnTo>
                          <a:lnTo>
                            <a:pt x="3222" y="2986"/>
                          </a:lnTo>
                          <a:lnTo>
                            <a:pt x="3214" y="2986"/>
                          </a:lnTo>
                          <a:lnTo>
                            <a:pt x="3214" y="2986"/>
                          </a:lnTo>
                          <a:lnTo>
                            <a:pt x="3202" y="2990"/>
                          </a:lnTo>
                          <a:lnTo>
                            <a:pt x="3196" y="2992"/>
                          </a:lnTo>
                          <a:lnTo>
                            <a:pt x="3190" y="2996"/>
                          </a:lnTo>
                          <a:lnTo>
                            <a:pt x="3180" y="2998"/>
                          </a:lnTo>
                          <a:lnTo>
                            <a:pt x="3180" y="2998"/>
                          </a:lnTo>
                          <a:lnTo>
                            <a:pt x="3162" y="3000"/>
                          </a:lnTo>
                          <a:lnTo>
                            <a:pt x="3146" y="3004"/>
                          </a:lnTo>
                          <a:lnTo>
                            <a:pt x="3140" y="3008"/>
                          </a:lnTo>
                          <a:lnTo>
                            <a:pt x="3134" y="3012"/>
                          </a:lnTo>
                          <a:lnTo>
                            <a:pt x="3130" y="3016"/>
                          </a:lnTo>
                          <a:lnTo>
                            <a:pt x="3130" y="3020"/>
                          </a:lnTo>
                          <a:lnTo>
                            <a:pt x="3130" y="3020"/>
                          </a:lnTo>
                          <a:lnTo>
                            <a:pt x="3128" y="3028"/>
                          </a:lnTo>
                          <a:lnTo>
                            <a:pt x="3126" y="3034"/>
                          </a:lnTo>
                          <a:lnTo>
                            <a:pt x="3124" y="3040"/>
                          </a:lnTo>
                          <a:lnTo>
                            <a:pt x="3124" y="3056"/>
                          </a:lnTo>
                          <a:lnTo>
                            <a:pt x="3124" y="3056"/>
                          </a:lnTo>
                          <a:lnTo>
                            <a:pt x="3126" y="3068"/>
                          </a:lnTo>
                          <a:lnTo>
                            <a:pt x="3124" y="3070"/>
                          </a:lnTo>
                          <a:lnTo>
                            <a:pt x="3122" y="3072"/>
                          </a:lnTo>
                          <a:lnTo>
                            <a:pt x="3118" y="3076"/>
                          </a:lnTo>
                          <a:lnTo>
                            <a:pt x="3116" y="3080"/>
                          </a:lnTo>
                          <a:lnTo>
                            <a:pt x="3116" y="3088"/>
                          </a:lnTo>
                          <a:lnTo>
                            <a:pt x="3116" y="3088"/>
                          </a:lnTo>
                          <a:lnTo>
                            <a:pt x="3114" y="3096"/>
                          </a:lnTo>
                          <a:lnTo>
                            <a:pt x="3112" y="3102"/>
                          </a:lnTo>
                          <a:lnTo>
                            <a:pt x="3108" y="3108"/>
                          </a:lnTo>
                          <a:lnTo>
                            <a:pt x="3104" y="3112"/>
                          </a:lnTo>
                          <a:lnTo>
                            <a:pt x="3094" y="3118"/>
                          </a:lnTo>
                          <a:lnTo>
                            <a:pt x="3086" y="3122"/>
                          </a:lnTo>
                          <a:lnTo>
                            <a:pt x="3086" y="3122"/>
                          </a:lnTo>
                          <a:lnTo>
                            <a:pt x="3084" y="3126"/>
                          </a:lnTo>
                          <a:lnTo>
                            <a:pt x="3084" y="3126"/>
                          </a:lnTo>
                          <a:lnTo>
                            <a:pt x="3088" y="3128"/>
                          </a:lnTo>
                          <a:lnTo>
                            <a:pt x="3092" y="3132"/>
                          </a:lnTo>
                          <a:lnTo>
                            <a:pt x="3092" y="3134"/>
                          </a:lnTo>
                          <a:lnTo>
                            <a:pt x="3090" y="3138"/>
                          </a:lnTo>
                          <a:lnTo>
                            <a:pt x="3090" y="3138"/>
                          </a:lnTo>
                          <a:lnTo>
                            <a:pt x="3086" y="3142"/>
                          </a:lnTo>
                          <a:lnTo>
                            <a:pt x="3078" y="3144"/>
                          </a:lnTo>
                          <a:lnTo>
                            <a:pt x="3072" y="3144"/>
                          </a:lnTo>
                          <a:lnTo>
                            <a:pt x="3070" y="3142"/>
                          </a:lnTo>
                          <a:lnTo>
                            <a:pt x="3070" y="3140"/>
                          </a:lnTo>
                          <a:lnTo>
                            <a:pt x="3070" y="3140"/>
                          </a:lnTo>
                          <a:lnTo>
                            <a:pt x="3068" y="3134"/>
                          </a:lnTo>
                          <a:lnTo>
                            <a:pt x="3066" y="3132"/>
                          </a:lnTo>
                          <a:lnTo>
                            <a:pt x="3058" y="3132"/>
                          </a:lnTo>
                          <a:lnTo>
                            <a:pt x="3046" y="3132"/>
                          </a:lnTo>
                          <a:lnTo>
                            <a:pt x="3046" y="3132"/>
                          </a:lnTo>
                          <a:lnTo>
                            <a:pt x="3038" y="3134"/>
                          </a:lnTo>
                          <a:lnTo>
                            <a:pt x="3034" y="3138"/>
                          </a:lnTo>
                          <a:lnTo>
                            <a:pt x="3028" y="3142"/>
                          </a:lnTo>
                          <a:lnTo>
                            <a:pt x="3010" y="3144"/>
                          </a:lnTo>
                          <a:lnTo>
                            <a:pt x="3010" y="3144"/>
                          </a:lnTo>
                          <a:lnTo>
                            <a:pt x="2996" y="3146"/>
                          </a:lnTo>
                          <a:lnTo>
                            <a:pt x="2986" y="3152"/>
                          </a:lnTo>
                          <a:lnTo>
                            <a:pt x="2978" y="3156"/>
                          </a:lnTo>
                          <a:lnTo>
                            <a:pt x="2968" y="3160"/>
                          </a:lnTo>
                          <a:lnTo>
                            <a:pt x="2968" y="3160"/>
                          </a:lnTo>
                          <a:lnTo>
                            <a:pt x="2964" y="3160"/>
                          </a:lnTo>
                          <a:lnTo>
                            <a:pt x="2960" y="3158"/>
                          </a:lnTo>
                          <a:lnTo>
                            <a:pt x="2956" y="3148"/>
                          </a:lnTo>
                          <a:lnTo>
                            <a:pt x="2952" y="3144"/>
                          </a:lnTo>
                          <a:lnTo>
                            <a:pt x="2946" y="3138"/>
                          </a:lnTo>
                          <a:lnTo>
                            <a:pt x="2938" y="3134"/>
                          </a:lnTo>
                          <a:lnTo>
                            <a:pt x="2924" y="3130"/>
                          </a:lnTo>
                          <a:lnTo>
                            <a:pt x="2924" y="3130"/>
                          </a:lnTo>
                          <a:lnTo>
                            <a:pt x="2912" y="3126"/>
                          </a:lnTo>
                          <a:lnTo>
                            <a:pt x="2904" y="3120"/>
                          </a:lnTo>
                          <a:lnTo>
                            <a:pt x="2898" y="3112"/>
                          </a:lnTo>
                          <a:lnTo>
                            <a:pt x="2894" y="3102"/>
                          </a:lnTo>
                          <a:lnTo>
                            <a:pt x="2884" y="3076"/>
                          </a:lnTo>
                          <a:lnTo>
                            <a:pt x="2876" y="3062"/>
                          </a:lnTo>
                          <a:lnTo>
                            <a:pt x="2864" y="3046"/>
                          </a:lnTo>
                          <a:lnTo>
                            <a:pt x="2864" y="3046"/>
                          </a:lnTo>
                          <a:lnTo>
                            <a:pt x="2858" y="3036"/>
                          </a:lnTo>
                          <a:lnTo>
                            <a:pt x="2852" y="3028"/>
                          </a:lnTo>
                          <a:lnTo>
                            <a:pt x="2848" y="3010"/>
                          </a:lnTo>
                          <a:lnTo>
                            <a:pt x="2844" y="2998"/>
                          </a:lnTo>
                          <a:lnTo>
                            <a:pt x="2844" y="2994"/>
                          </a:lnTo>
                          <a:lnTo>
                            <a:pt x="2842" y="2992"/>
                          </a:lnTo>
                          <a:lnTo>
                            <a:pt x="2842" y="2992"/>
                          </a:lnTo>
                          <a:lnTo>
                            <a:pt x="2838" y="2990"/>
                          </a:lnTo>
                          <a:lnTo>
                            <a:pt x="2836" y="2988"/>
                          </a:lnTo>
                          <a:lnTo>
                            <a:pt x="2834" y="2976"/>
                          </a:lnTo>
                          <a:lnTo>
                            <a:pt x="2830" y="2948"/>
                          </a:lnTo>
                          <a:lnTo>
                            <a:pt x="2830" y="2948"/>
                          </a:lnTo>
                          <a:lnTo>
                            <a:pt x="2830" y="2938"/>
                          </a:lnTo>
                          <a:lnTo>
                            <a:pt x="2828" y="2934"/>
                          </a:lnTo>
                          <a:lnTo>
                            <a:pt x="2828" y="2932"/>
                          </a:lnTo>
                          <a:lnTo>
                            <a:pt x="2830" y="2926"/>
                          </a:lnTo>
                          <a:lnTo>
                            <a:pt x="2830" y="2926"/>
                          </a:lnTo>
                          <a:lnTo>
                            <a:pt x="2830" y="2916"/>
                          </a:lnTo>
                          <a:lnTo>
                            <a:pt x="2830" y="2906"/>
                          </a:lnTo>
                          <a:lnTo>
                            <a:pt x="2830" y="2886"/>
                          </a:lnTo>
                          <a:lnTo>
                            <a:pt x="2834" y="2854"/>
                          </a:lnTo>
                          <a:lnTo>
                            <a:pt x="2834" y="2854"/>
                          </a:lnTo>
                          <a:lnTo>
                            <a:pt x="2840" y="2820"/>
                          </a:lnTo>
                          <a:lnTo>
                            <a:pt x="2846" y="2800"/>
                          </a:lnTo>
                          <a:lnTo>
                            <a:pt x="2852" y="2784"/>
                          </a:lnTo>
                          <a:lnTo>
                            <a:pt x="2856" y="2766"/>
                          </a:lnTo>
                          <a:lnTo>
                            <a:pt x="2856" y="2766"/>
                          </a:lnTo>
                          <a:lnTo>
                            <a:pt x="2854" y="2748"/>
                          </a:lnTo>
                          <a:lnTo>
                            <a:pt x="2850" y="2728"/>
                          </a:lnTo>
                          <a:lnTo>
                            <a:pt x="2846" y="2710"/>
                          </a:lnTo>
                          <a:lnTo>
                            <a:pt x="2846" y="2696"/>
                          </a:lnTo>
                          <a:lnTo>
                            <a:pt x="2846" y="2696"/>
                          </a:lnTo>
                          <a:lnTo>
                            <a:pt x="2850" y="2686"/>
                          </a:lnTo>
                          <a:lnTo>
                            <a:pt x="2854" y="2678"/>
                          </a:lnTo>
                          <a:lnTo>
                            <a:pt x="2858" y="2672"/>
                          </a:lnTo>
                          <a:lnTo>
                            <a:pt x="2864" y="2662"/>
                          </a:lnTo>
                          <a:lnTo>
                            <a:pt x="2864" y="2662"/>
                          </a:lnTo>
                          <a:lnTo>
                            <a:pt x="2866" y="2658"/>
                          </a:lnTo>
                          <a:lnTo>
                            <a:pt x="2870" y="2654"/>
                          </a:lnTo>
                          <a:lnTo>
                            <a:pt x="2880" y="2646"/>
                          </a:lnTo>
                          <a:lnTo>
                            <a:pt x="2886" y="2642"/>
                          </a:lnTo>
                          <a:lnTo>
                            <a:pt x="2888" y="2640"/>
                          </a:lnTo>
                          <a:lnTo>
                            <a:pt x="2886" y="2638"/>
                          </a:lnTo>
                          <a:lnTo>
                            <a:pt x="2886" y="2638"/>
                          </a:lnTo>
                          <a:lnTo>
                            <a:pt x="2880" y="2628"/>
                          </a:lnTo>
                          <a:lnTo>
                            <a:pt x="2878" y="2626"/>
                          </a:lnTo>
                          <a:lnTo>
                            <a:pt x="2882" y="2628"/>
                          </a:lnTo>
                          <a:lnTo>
                            <a:pt x="2882" y="2628"/>
                          </a:lnTo>
                          <a:lnTo>
                            <a:pt x="2886" y="2628"/>
                          </a:lnTo>
                          <a:lnTo>
                            <a:pt x="2890" y="2628"/>
                          </a:lnTo>
                          <a:lnTo>
                            <a:pt x="2892" y="2626"/>
                          </a:lnTo>
                          <a:lnTo>
                            <a:pt x="2894" y="2628"/>
                          </a:lnTo>
                          <a:lnTo>
                            <a:pt x="2894" y="2628"/>
                          </a:lnTo>
                          <a:lnTo>
                            <a:pt x="2896" y="2628"/>
                          </a:lnTo>
                          <a:lnTo>
                            <a:pt x="2902" y="2628"/>
                          </a:lnTo>
                          <a:lnTo>
                            <a:pt x="2912" y="2624"/>
                          </a:lnTo>
                          <a:lnTo>
                            <a:pt x="2926" y="2616"/>
                          </a:lnTo>
                          <a:lnTo>
                            <a:pt x="2936" y="2606"/>
                          </a:lnTo>
                          <a:lnTo>
                            <a:pt x="2936" y="2606"/>
                          </a:lnTo>
                          <a:lnTo>
                            <a:pt x="2942" y="2600"/>
                          </a:lnTo>
                          <a:lnTo>
                            <a:pt x="2948" y="2594"/>
                          </a:lnTo>
                          <a:lnTo>
                            <a:pt x="2964" y="2584"/>
                          </a:lnTo>
                          <a:lnTo>
                            <a:pt x="2964" y="2584"/>
                          </a:lnTo>
                          <a:lnTo>
                            <a:pt x="2980" y="2572"/>
                          </a:lnTo>
                          <a:lnTo>
                            <a:pt x="2990" y="2570"/>
                          </a:lnTo>
                          <a:lnTo>
                            <a:pt x="3006" y="2568"/>
                          </a:lnTo>
                          <a:lnTo>
                            <a:pt x="3006" y="2568"/>
                          </a:lnTo>
                          <a:lnTo>
                            <a:pt x="3014" y="2568"/>
                          </a:lnTo>
                          <a:lnTo>
                            <a:pt x="3020" y="2570"/>
                          </a:lnTo>
                          <a:lnTo>
                            <a:pt x="3032" y="2574"/>
                          </a:lnTo>
                          <a:lnTo>
                            <a:pt x="3040" y="2580"/>
                          </a:lnTo>
                          <a:lnTo>
                            <a:pt x="3046" y="2580"/>
                          </a:lnTo>
                          <a:lnTo>
                            <a:pt x="3050" y="2580"/>
                          </a:lnTo>
                          <a:lnTo>
                            <a:pt x="3050" y="2580"/>
                          </a:lnTo>
                          <a:lnTo>
                            <a:pt x="3060" y="2578"/>
                          </a:lnTo>
                          <a:lnTo>
                            <a:pt x="3064" y="2580"/>
                          </a:lnTo>
                          <a:lnTo>
                            <a:pt x="3068" y="2582"/>
                          </a:lnTo>
                          <a:lnTo>
                            <a:pt x="3072" y="2580"/>
                          </a:lnTo>
                          <a:lnTo>
                            <a:pt x="3072" y="2580"/>
                          </a:lnTo>
                          <a:lnTo>
                            <a:pt x="3074" y="2578"/>
                          </a:lnTo>
                          <a:lnTo>
                            <a:pt x="3072" y="2578"/>
                          </a:lnTo>
                          <a:lnTo>
                            <a:pt x="3066" y="2576"/>
                          </a:lnTo>
                          <a:lnTo>
                            <a:pt x="3058" y="2572"/>
                          </a:lnTo>
                          <a:lnTo>
                            <a:pt x="3058" y="2572"/>
                          </a:lnTo>
                          <a:lnTo>
                            <a:pt x="3060" y="2568"/>
                          </a:lnTo>
                          <a:lnTo>
                            <a:pt x="3060" y="2568"/>
                          </a:lnTo>
                          <a:lnTo>
                            <a:pt x="3068" y="2566"/>
                          </a:lnTo>
                          <a:lnTo>
                            <a:pt x="3074" y="2568"/>
                          </a:lnTo>
                          <a:lnTo>
                            <a:pt x="3078" y="2572"/>
                          </a:lnTo>
                          <a:lnTo>
                            <a:pt x="3082" y="2578"/>
                          </a:lnTo>
                          <a:lnTo>
                            <a:pt x="3082" y="2578"/>
                          </a:lnTo>
                          <a:lnTo>
                            <a:pt x="3084" y="2580"/>
                          </a:lnTo>
                          <a:lnTo>
                            <a:pt x="3086" y="2582"/>
                          </a:lnTo>
                          <a:lnTo>
                            <a:pt x="3092" y="2584"/>
                          </a:lnTo>
                          <a:lnTo>
                            <a:pt x="3096" y="2586"/>
                          </a:lnTo>
                          <a:lnTo>
                            <a:pt x="3094" y="2588"/>
                          </a:lnTo>
                          <a:lnTo>
                            <a:pt x="3092" y="2590"/>
                          </a:lnTo>
                          <a:lnTo>
                            <a:pt x="3092" y="2590"/>
                          </a:lnTo>
                          <a:lnTo>
                            <a:pt x="3092" y="2594"/>
                          </a:lnTo>
                          <a:lnTo>
                            <a:pt x="3094" y="2596"/>
                          </a:lnTo>
                          <a:lnTo>
                            <a:pt x="3102" y="2600"/>
                          </a:lnTo>
                          <a:lnTo>
                            <a:pt x="3112" y="2600"/>
                          </a:lnTo>
                          <a:lnTo>
                            <a:pt x="3118" y="2600"/>
                          </a:lnTo>
                          <a:lnTo>
                            <a:pt x="3118" y="2600"/>
                          </a:lnTo>
                          <a:lnTo>
                            <a:pt x="3120" y="2596"/>
                          </a:lnTo>
                          <a:lnTo>
                            <a:pt x="3126" y="2594"/>
                          </a:lnTo>
                          <a:lnTo>
                            <a:pt x="3130" y="2594"/>
                          </a:lnTo>
                          <a:lnTo>
                            <a:pt x="3134" y="2600"/>
                          </a:lnTo>
                          <a:lnTo>
                            <a:pt x="3134" y="2600"/>
                          </a:lnTo>
                          <a:lnTo>
                            <a:pt x="3136" y="2602"/>
                          </a:lnTo>
                          <a:lnTo>
                            <a:pt x="3138" y="2604"/>
                          </a:lnTo>
                          <a:lnTo>
                            <a:pt x="3142" y="2602"/>
                          </a:lnTo>
                          <a:lnTo>
                            <a:pt x="3144" y="2596"/>
                          </a:lnTo>
                          <a:lnTo>
                            <a:pt x="3144" y="2592"/>
                          </a:lnTo>
                          <a:lnTo>
                            <a:pt x="3142" y="2588"/>
                          </a:lnTo>
                          <a:lnTo>
                            <a:pt x="3142" y="2588"/>
                          </a:lnTo>
                          <a:lnTo>
                            <a:pt x="3142" y="2584"/>
                          </a:lnTo>
                          <a:lnTo>
                            <a:pt x="3146" y="2584"/>
                          </a:lnTo>
                          <a:lnTo>
                            <a:pt x="3152" y="2586"/>
                          </a:lnTo>
                          <a:lnTo>
                            <a:pt x="3160" y="2594"/>
                          </a:lnTo>
                          <a:lnTo>
                            <a:pt x="3160" y="2594"/>
                          </a:lnTo>
                          <a:lnTo>
                            <a:pt x="3166" y="2602"/>
                          </a:lnTo>
                          <a:lnTo>
                            <a:pt x="3168" y="2608"/>
                          </a:lnTo>
                          <a:lnTo>
                            <a:pt x="3168" y="2610"/>
                          </a:lnTo>
                          <a:lnTo>
                            <a:pt x="3170" y="2610"/>
                          </a:lnTo>
                          <a:lnTo>
                            <a:pt x="3176" y="2606"/>
                          </a:lnTo>
                          <a:lnTo>
                            <a:pt x="3176" y="2606"/>
                          </a:lnTo>
                          <a:lnTo>
                            <a:pt x="3180" y="2602"/>
                          </a:lnTo>
                          <a:lnTo>
                            <a:pt x="3182" y="2600"/>
                          </a:lnTo>
                          <a:lnTo>
                            <a:pt x="3182" y="2596"/>
                          </a:lnTo>
                          <a:lnTo>
                            <a:pt x="3180" y="2594"/>
                          </a:lnTo>
                          <a:lnTo>
                            <a:pt x="3174" y="2590"/>
                          </a:lnTo>
                          <a:lnTo>
                            <a:pt x="3162" y="2584"/>
                          </a:lnTo>
                          <a:lnTo>
                            <a:pt x="3162" y="2584"/>
                          </a:lnTo>
                          <a:lnTo>
                            <a:pt x="3158" y="2580"/>
                          </a:lnTo>
                          <a:lnTo>
                            <a:pt x="3158" y="2578"/>
                          </a:lnTo>
                          <a:lnTo>
                            <a:pt x="3160" y="2576"/>
                          </a:lnTo>
                          <a:lnTo>
                            <a:pt x="3164" y="2574"/>
                          </a:lnTo>
                          <a:lnTo>
                            <a:pt x="3170" y="2568"/>
                          </a:lnTo>
                          <a:lnTo>
                            <a:pt x="3172" y="2564"/>
                          </a:lnTo>
                          <a:lnTo>
                            <a:pt x="3172" y="2560"/>
                          </a:lnTo>
                          <a:lnTo>
                            <a:pt x="3172" y="2560"/>
                          </a:lnTo>
                          <a:lnTo>
                            <a:pt x="3170" y="2556"/>
                          </a:lnTo>
                          <a:lnTo>
                            <a:pt x="3168" y="2556"/>
                          </a:lnTo>
                          <a:lnTo>
                            <a:pt x="3164" y="2558"/>
                          </a:lnTo>
                          <a:lnTo>
                            <a:pt x="3160" y="2562"/>
                          </a:lnTo>
                          <a:lnTo>
                            <a:pt x="3158" y="2562"/>
                          </a:lnTo>
                          <a:lnTo>
                            <a:pt x="3156" y="2562"/>
                          </a:lnTo>
                          <a:lnTo>
                            <a:pt x="3156" y="2562"/>
                          </a:lnTo>
                          <a:lnTo>
                            <a:pt x="3154" y="2560"/>
                          </a:lnTo>
                          <a:lnTo>
                            <a:pt x="3154" y="2558"/>
                          </a:lnTo>
                          <a:lnTo>
                            <a:pt x="3156" y="2556"/>
                          </a:lnTo>
                          <a:lnTo>
                            <a:pt x="3158" y="2552"/>
                          </a:lnTo>
                          <a:lnTo>
                            <a:pt x="3154" y="2550"/>
                          </a:lnTo>
                          <a:lnTo>
                            <a:pt x="3154" y="2550"/>
                          </a:lnTo>
                          <a:lnTo>
                            <a:pt x="3148" y="2550"/>
                          </a:lnTo>
                          <a:lnTo>
                            <a:pt x="3144" y="2554"/>
                          </a:lnTo>
                          <a:lnTo>
                            <a:pt x="3142" y="2556"/>
                          </a:lnTo>
                          <a:lnTo>
                            <a:pt x="3134" y="2554"/>
                          </a:lnTo>
                          <a:lnTo>
                            <a:pt x="3134" y="2554"/>
                          </a:lnTo>
                          <a:lnTo>
                            <a:pt x="3130" y="2550"/>
                          </a:lnTo>
                          <a:lnTo>
                            <a:pt x="3128" y="2548"/>
                          </a:lnTo>
                          <a:lnTo>
                            <a:pt x="3128" y="2544"/>
                          </a:lnTo>
                          <a:lnTo>
                            <a:pt x="3130" y="2540"/>
                          </a:lnTo>
                          <a:lnTo>
                            <a:pt x="3132" y="2538"/>
                          </a:lnTo>
                          <a:lnTo>
                            <a:pt x="3136" y="2536"/>
                          </a:lnTo>
                          <a:lnTo>
                            <a:pt x="3142" y="2536"/>
                          </a:lnTo>
                          <a:lnTo>
                            <a:pt x="3148" y="2538"/>
                          </a:lnTo>
                          <a:lnTo>
                            <a:pt x="3148" y="2538"/>
                          </a:lnTo>
                          <a:lnTo>
                            <a:pt x="3156" y="2544"/>
                          </a:lnTo>
                          <a:lnTo>
                            <a:pt x="3164" y="2546"/>
                          </a:lnTo>
                          <a:lnTo>
                            <a:pt x="3170" y="2544"/>
                          </a:lnTo>
                          <a:lnTo>
                            <a:pt x="3178" y="2538"/>
                          </a:lnTo>
                          <a:lnTo>
                            <a:pt x="3178" y="2538"/>
                          </a:lnTo>
                          <a:lnTo>
                            <a:pt x="3182" y="2536"/>
                          </a:lnTo>
                          <a:lnTo>
                            <a:pt x="3190" y="2536"/>
                          </a:lnTo>
                          <a:lnTo>
                            <a:pt x="3202" y="2536"/>
                          </a:lnTo>
                          <a:lnTo>
                            <a:pt x="3214" y="2538"/>
                          </a:lnTo>
                          <a:lnTo>
                            <a:pt x="3218" y="2538"/>
                          </a:lnTo>
                          <a:lnTo>
                            <a:pt x="3220" y="2536"/>
                          </a:lnTo>
                          <a:lnTo>
                            <a:pt x="3220" y="2536"/>
                          </a:lnTo>
                          <a:lnTo>
                            <a:pt x="3222" y="2522"/>
                          </a:lnTo>
                          <a:lnTo>
                            <a:pt x="3224" y="2520"/>
                          </a:lnTo>
                          <a:lnTo>
                            <a:pt x="3226" y="2522"/>
                          </a:lnTo>
                          <a:lnTo>
                            <a:pt x="3232" y="2534"/>
                          </a:lnTo>
                          <a:lnTo>
                            <a:pt x="3232" y="2534"/>
                          </a:lnTo>
                          <a:lnTo>
                            <a:pt x="3232" y="2538"/>
                          </a:lnTo>
                          <a:lnTo>
                            <a:pt x="3230" y="2540"/>
                          </a:lnTo>
                          <a:lnTo>
                            <a:pt x="3226" y="2544"/>
                          </a:lnTo>
                          <a:lnTo>
                            <a:pt x="3224" y="2546"/>
                          </a:lnTo>
                          <a:lnTo>
                            <a:pt x="3234" y="2544"/>
                          </a:lnTo>
                          <a:lnTo>
                            <a:pt x="3234" y="2544"/>
                          </a:lnTo>
                          <a:lnTo>
                            <a:pt x="3268" y="2536"/>
                          </a:lnTo>
                          <a:lnTo>
                            <a:pt x="3282" y="2536"/>
                          </a:lnTo>
                          <a:lnTo>
                            <a:pt x="3296" y="2538"/>
                          </a:lnTo>
                          <a:lnTo>
                            <a:pt x="3296" y="2538"/>
                          </a:lnTo>
                          <a:lnTo>
                            <a:pt x="3312" y="2544"/>
                          </a:lnTo>
                          <a:lnTo>
                            <a:pt x="3318" y="2546"/>
                          </a:lnTo>
                          <a:lnTo>
                            <a:pt x="3320" y="2552"/>
                          </a:lnTo>
                          <a:lnTo>
                            <a:pt x="3320" y="2552"/>
                          </a:lnTo>
                          <a:lnTo>
                            <a:pt x="3324" y="2556"/>
                          </a:lnTo>
                          <a:lnTo>
                            <a:pt x="3326" y="2556"/>
                          </a:lnTo>
                          <a:lnTo>
                            <a:pt x="3330" y="2560"/>
                          </a:lnTo>
                          <a:lnTo>
                            <a:pt x="3330" y="2566"/>
                          </a:lnTo>
                          <a:lnTo>
                            <a:pt x="3330" y="2566"/>
                          </a:lnTo>
                          <a:lnTo>
                            <a:pt x="3332" y="2570"/>
                          </a:lnTo>
                          <a:lnTo>
                            <a:pt x="3336" y="2572"/>
                          </a:lnTo>
                          <a:lnTo>
                            <a:pt x="3340" y="2570"/>
                          </a:lnTo>
                          <a:lnTo>
                            <a:pt x="3346" y="2570"/>
                          </a:lnTo>
                          <a:lnTo>
                            <a:pt x="3360" y="2564"/>
                          </a:lnTo>
                          <a:lnTo>
                            <a:pt x="3368" y="2562"/>
                          </a:lnTo>
                          <a:lnTo>
                            <a:pt x="3368" y="2562"/>
                          </a:lnTo>
                          <a:lnTo>
                            <a:pt x="3370" y="2560"/>
                          </a:lnTo>
                          <a:lnTo>
                            <a:pt x="3372" y="2560"/>
                          </a:lnTo>
                          <a:lnTo>
                            <a:pt x="3372" y="2556"/>
                          </a:lnTo>
                          <a:lnTo>
                            <a:pt x="3376" y="2552"/>
                          </a:lnTo>
                          <a:lnTo>
                            <a:pt x="3382" y="2552"/>
                          </a:lnTo>
                          <a:lnTo>
                            <a:pt x="3382" y="2552"/>
                          </a:lnTo>
                          <a:lnTo>
                            <a:pt x="3388" y="2554"/>
                          </a:lnTo>
                          <a:lnTo>
                            <a:pt x="3394" y="2558"/>
                          </a:lnTo>
                          <a:lnTo>
                            <a:pt x="3406" y="2574"/>
                          </a:lnTo>
                          <a:lnTo>
                            <a:pt x="3418" y="2592"/>
                          </a:lnTo>
                          <a:lnTo>
                            <a:pt x="3424" y="2596"/>
                          </a:lnTo>
                          <a:lnTo>
                            <a:pt x="3428" y="2598"/>
                          </a:lnTo>
                          <a:lnTo>
                            <a:pt x="3428" y="2598"/>
                          </a:lnTo>
                          <a:lnTo>
                            <a:pt x="3432" y="2600"/>
                          </a:lnTo>
                          <a:lnTo>
                            <a:pt x="3434" y="2604"/>
                          </a:lnTo>
                          <a:lnTo>
                            <a:pt x="3438" y="2616"/>
                          </a:lnTo>
                          <a:lnTo>
                            <a:pt x="3440" y="2630"/>
                          </a:lnTo>
                          <a:lnTo>
                            <a:pt x="3436" y="2646"/>
                          </a:lnTo>
                          <a:lnTo>
                            <a:pt x="3436" y="2646"/>
                          </a:lnTo>
                          <a:lnTo>
                            <a:pt x="3434" y="2658"/>
                          </a:lnTo>
                          <a:lnTo>
                            <a:pt x="3434" y="2670"/>
                          </a:lnTo>
                          <a:lnTo>
                            <a:pt x="3436" y="2676"/>
                          </a:lnTo>
                          <a:lnTo>
                            <a:pt x="3438" y="2678"/>
                          </a:lnTo>
                          <a:lnTo>
                            <a:pt x="3440" y="2676"/>
                          </a:lnTo>
                          <a:lnTo>
                            <a:pt x="3440" y="2676"/>
                          </a:lnTo>
                          <a:lnTo>
                            <a:pt x="3446" y="2672"/>
                          </a:lnTo>
                          <a:lnTo>
                            <a:pt x="3450" y="2670"/>
                          </a:lnTo>
                          <a:lnTo>
                            <a:pt x="3450" y="2670"/>
                          </a:lnTo>
                          <a:lnTo>
                            <a:pt x="3452" y="2672"/>
                          </a:lnTo>
                          <a:lnTo>
                            <a:pt x="3448" y="2678"/>
                          </a:lnTo>
                          <a:lnTo>
                            <a:pt x="3448" y="2678"/>
                          </a:lnTo>
                          <a:lnTo>
                            <a:pt x="3444" y="2682"/>
                          </a:lnTo>
                          <a:lnTo>
                            <a:pt x="3444" y="2688"/>
                          </a:lnTo>
                          <a:lnTo>
                            <a:pt x="3446" y="2698"/>
                          </a:lnTo>
                          <a:lnTo>
                            <a:pt x="3450" y="2710"/>
                          </a:lnTo>
                          <a:lnTo>
                            <a:pt x="3456" y="2718"/>
                          </a:lnTo>
                          <a:lnTo>
                            <a:pt x="3456" y="2718"/>
                          </a:lnTo>
                          <a:lnTo>
                            <a:pt x="3458" y="2720"/>
                          </a:lnTo>
                          <a:lnTo>
                            <a:pt x="3460" y="2720"/>
                          </a:lnTo>
                          <a:lnTo>
                            <a:pt x="3462" y="2720"/>
                          </a:lnTo>
                          <a:lnTo>
                            <a:pt x="3462" y="2718"/>
                          </a:lnTo>
                          <a:lnTo>
                            <a:pt x="3462" y="2720"/>
                          </a:lnTo>
                          <a:lnTo>
                            <a:pt x="3464" y="2726"/>
                          </a:lnTo>
                          <a:lnTo>
                            <a:pt x="3464" y="2726"/>
                          </a:lnTo>
                          <a:lnTo>
                            <a:pt x="3466" y="2734"/>
                          </a:lnTo>
                          <a:lnTo>
                            <a:pt x="3470" y="2738"/>
                          </a:lnTo>
                          <a:lnTo>
                            <a:pt x="3474" y="2742"/>
                          </a:lnTo>
                          <a:lnTo>
                            <a:pt x="3476" y="2754"/>
                          </a:lnTo>
                          <a:lnTo>
                            <a:pt x="3476" y="2754"/>
                          </a:lnTo>
                          <a:lnTo>
                            <a:pt x="3478" y="2760"/>
                          </a:lnTo>
                          <a:lnTo>
                            <a:pt x="3480" y="2764"/>
                          </a:lnTo>
                          <a:lnTo>
                            <a:pt x="3484" y="2768"/>
                          </a:lnTo>
                          <a:lnTo>
                            <a:pt x="3486" y="2768"/>
                          </a:lnTo>
                          <a:lnTo>
                            <a:pt x="3492" y="2772"/>
                          </a:lnTo>
                          <a:lnTo>
                            <a:pt x="3496" y="2776"/>
                          </a:lnTo>
                          <a:lnTo>
                            <a:pt x="3498" y="2782"/>
                          </a:lnTo>
                          <a:lnTo>
                            <a:pt x="3498" y="2782"/>
                          </a:lnTo>
                          <a:lnTo>
                            <a:pt x="3500" y="2792"/>
                          </a:lnTo>
                          <a:lnTo>
                            <a:pt x="3504" y="2796"/>
                          </a:lnTo>
                          <a:lnTo>
                            <a:pt x="3506" y="2796"/>
                          </a:lnTo>
                          <a:lnTo>
                            <a:pt x="3504" y="2798"/>
                          </a:lnTo>
                          <a:lnTo>
                            <a:pt x="3504" y="2798"/>
                          </a:lnTo>
                          <a:lnTo>
                            <a:pt x="3502" y="2804"/>
                          </a:lnTo>
                          <a:lnTo>
                            <a:pt x="3504" y="2808"/>
                          </a:lnTo>
                          <a:lnTo>
                            <a:pt x="3508" y="2808"/>
                          </a:lnTo>
                          <a:lnTo>
                            <a:pt x="3518" y="2806"/>
                          </a:lnTo>
                          <a:lnTo>
                            <a:pt x="3518" y="2806"/>
                          </a:lnTo>
                          <a:lnTo>
                            <a:pt x="3522" y="2806"/>
                          </a:lnTo>
                          <a:lnTo>
                            <a:pt x="3524" y="2806"/>
                          </a:lnTo>
                          <a:lnTo>
                            <a:pt x="3526" y="2810"/>
                          </a:lnTo>
                          <a:lnTo>
                            <a:pt x="3526" y="2810"/>
                          </a:lnTo>
                          <a:lnTo>
                            <a:pt x="3530" y="2804"/>
                          </a:lnTo>
                          <a:lnTo>
                            <a:pt x="3530" y="2804"/>
                          </a:lnTo>
                          <a:lnTo>
                            <a:pt x="3534" y="2796"/>
                          </a:lnTo>
                          <a:lnTo>
                            <a:pt x="3536" y="2790"/>
                          </a:lnTo>
                          <a:lnTo>
                            <a:pt x="3536" y="2786"/>
                          </a:lnTo>
                          <a:lnTo>
                            <a:pt x="3540" y="2778"/>
                          </a:lnTo>
                          <a:lnTo>
                            <a:pt x="3540" y="2778"/>
                          </a:lnTo>
                          <a:lnTo>
                            <a:pt x="3544" y="2768"/>
                          </a:lnTo>
                          <a:lnTo>
                            <a:pt x="3544" y="2758"/>
                          </a:lnTo>
                          <a:lnTo>
                            <a:pt x="3544" y="2746"/>
                          </a:lnTo>
                          <a:lnTo>
                            <a:pt x="3546" y="2732"/>
                          </a:lnTo>
                          <a:lnTo>
                            <a:pt x="3546" y="2732"/>
                          </a:lnTo>
                          <a:lnTo>
                            <a:pt x="3546" y="2722"/>
                          </a:lnTo>
                          <a:lnTo>
                            <a:pt x="3544" y="2712"/>
                          </a:lnTo>
                          <a:lnTo>
                            <a:pt x="3536" y="2686"/>
                          </a:lnTo>
                          <a:lnTo>
                            <a:pt x="3526" y="2662"/>
                          </a:lnTo>
                          <a:lnTo>
                            <a:pt x="3526" y="2650"/>
                          </a:lnTo>
                          <a:lnTo>
                            <a:pt x="3526" y="2642"/>
                          </a:lnTo>
                          <a:lnTo>
                            <a:pt x="3526" y="2642"/>
                          </a:lnTo>
                          <a:lnTo>
                            <a:pt x="3526" y="2636"/>
                          </a:lnTo>
                          <a:lnTo>
                            <a:pt x="3524" y="2630"/>
                          </a:lnTo>
                          <a:lnTo>
                            <a:pt x="3514" y="2610"/>
                          </a:lnTo>
                          <a:lnTo>
                            <a:pt x="3506" y="2598"/>
                          </a:lnTo>
                          <a:lnTo>
                            <a:pt x="3500" y="2582"/>
                          </a:lnTo>
                          <a:lnTo>
                            <a:pt x="3496" y="2564"/>
                          </a:lnTo>
                          <a:lnTo>
                            <a:pt x="3492" y="2542"/>
                          </a:lnTo>
                          <a:lnTo>
                            <a:pt x="3492" y="2542"/>
                          </a:lnTo>
                          <a:lnTo>
                            <a:pt x="3490" y="2520"/>
                          </a:lnTo>
                          <a:lnTo>
                            <a:pt x="3492" y="2500"/>
                          </a:lnTo>
                          <a:lnTo>
                            <a:pt x="3496" y="2484"/>
                          </a:lnTo>
                          <a:lnTo>
                            <a:pt x="3502" y="2470"/>
                          </a:lnTo>
                          <a:lnTo>
                            <a:pt x="3508" y="2458"/>
                          </a:lnTo>
                          <a:lnTo>
                            <a:pt x="3514" y="2448"/>
                          </a:lnTo>
                          <a:lnTo>
                            <a:pt x="3524" y="2438"/>
                          </a:lnTo>
                          <a:lnTo>
                            <a:pt x="3524" y="2438"/>
                          </a:lnTo>
                          <a:lnTo>
                            <a:pt x="3528" y="2434"/>
                          </a:lnTo>
                          <a:lnTo>
                            <a:pt x="3528" y="2432"/>
                          </a:lnTo>
                          <a:lnTo>
                            <a:pt x="3528" y="2428"/>
                          </a:lnTo>
                          <a:lnTo>
                            <a:pt x="3528" y="2426"/>
                          </a:lnTo>
                          <a:lnTo>
                            <a:pt x="3528" y="2426"/>
                          </a:lnTo>
                          <a:lnTo>
                            <a:pt x="3536" y="2424"/>
                          </a:lnTo>
                          <a:lnTo>
                            <a:pt x="3536" y="2424"/>
                          </a:lnTo>
                          <a:lnTo>
                            <a:pt x="3542" y="2424"/>
                          </a:lnTo>
                          <a:lnTo>
                            <a:pt x="3548" y="2420"/>
                          </a:lnTo>
                          <a:lnTo>
                            <a:pt x="3556" y="2412"/>
                          </a:lnTo>
                          <a:lnTo>
                            <a:pt x="3564" y="2402"/>
                          </a:lnTo>
                          <a:lnTo>
                            <a:pt x="3568" y="2400"/>
                          </a:lnTo>
                          <a:lnTo>
                            <a:pt x="3570" y="2398"/>
                          </a:lnTo>
                          <a:lnTo>
                            <a:pt x="3570" y="2398"/>
                          </a:lnTo>
                          <a:lnTo>
                            <a:pt x="3574" y="2398"/>
                          </a:lnTo>
                          <a:lnTo>
                            <a:pt x="3576" y="2394"/>
                          </a:lnTo>
                          <a:lnTo>
                            <a:pt x="3580" y="2384"/>
                          </a:lnTo>
                          <a:lnTo>
                            <a:pt x="3588" y="2370"/>
                          </a:lnTo>
                          <a:lnTo>
                            <a:pt x="3592" y="2362"/>
                          </a:lnTo>
                          <a:lnTo>
                            <a:pt x="3600" y="2356"/>
                          </a:lnTo>
                          <a:lnTo>
                            <a:pt x="3600" y="2356"/>
                          </a:lnTo>
                          <a:lnTo>
                            <a:pt x="3606" y="2352"/>
                          </a:lnTo>
                          <a:lnTo>
                            <a:pt x="3612" y="2350"/>
                          </a:lnTo>
                          <a:lnTo>
                            <a:pt x="3624" y="2350"/>
                          </a:lnTo>
                          <a:lnTo>
                            <a:pt x="3628" y="2350"/>
                          </a:lnTo>
                          <a:lnTo>
                            <a:pt x="3630" y="2350"/>
                          </a:lnTo>
                          <a:lnTo>
                            <a:pt x="3634" y="2346"/>
                          </a:lnTo>
                          <a:lnTo>
                            <a:pt x="3636" y="2342"/>
                          </a:lnTo>
                          <a:lnTo>
                            <a:pt x="3636" y="2342"/>
                          </a:lnTo>
                          <a:lnTo>
                            <a:pt x="3638" y="2334"/>
                          </a:lnTo>
                          <a:lnTo>
                            <a:pt x="3642" y="2328"/>
                          </a:lnTo>
                          <a:lnTo>
                            <a:pt x="3654" y="2318"/>
                          </a:lnTo>
                          <a:lnTo>
                            <a:pt x="3666" y="2310"/>
                          </a:lnTo>
                          <a:lnTo>
                            <a:pt x="3680" y="2306"/>
                          </a:lnTo>
                          <a:lnTo>
                            <a:pt x="3680" y="2306"/>
                          </a:lnTo>
                          <a:lnTo>
                            <a:pt x="3690" y="2304"/>
                          </a:lnTo>
                          <a:lnTo>
                            <a:pt x="3696" y="2300"/>
                          </a:lnTo>
                          <a:lnTo>
                            <a:pt x="3698" y="2294"/>
                          </a:lnTo>
                          <a:lnTo>
                            <a:pt x="3698" y="2292"/>
                          </a:lnTo>
                          <a:lnTo>
                            <a:pt x="3696" y="2290"/>
                          </a:lnTo>
                          <a:lnTo>
                            <a:pt x="3696" y="2290"/>
                          </a:lnTo>
                          <a:lnTo>
                            <a:pt x="3694" y="2290"/>
                          </a:lnTo>
                          <a:lnTo>
                            <a:pt x="3690" y="2290"/>
                          </a:lnTo>
                          <a:lnTo>
                            <a:pt x="3686" y="2294"/>
                          </a:lnTo>
                          <a:lnTo>
                            <a:pt x="3680" y="2296"/>
                          </a:lnTo>
                          <a:lnTo>
                            <a:pt x="3676" y="2298"/>
                          </a:lnTo>
                          <a:lnTo>
                            <a:pt x="3674" y="2296"/>
                          </a:lnTo>
                          <a:lnTo>
                            <a:pt x="3674" y="2296"/>
                          </a:lnTo>
                          <a:lnTo>
                            <a:pt x="3672" y="2294"/>
                          </a:lnTo>
                          <a:lnTo>
                            <a:pt x="3674" y="2292"/>
                          </a:lnTo>
                          <a:lnTo>
                            <a:pt x="3680" y="2290"/>
                          </a:lnTo>
                          <a:lnTo>
                            <a:pt x="3682" y="2288"/>
                          </a:lnTo>
                          <a:lnTo>
                            <a:pt x="3684" y="2286"/>
                          </a:lnTo>
                          <a:lnTo>
                            <a:pt x="3684" y="2286"/>
                          </a:lnTo>
                          <a:lnTo>
                            <a:pt x="3686" y="2282"/>
                          </a:lnTo>
                          <a:lnTo>
                            <a:pt x="3684" y="2278"/>
                          </a:lnTo>
                          <a:lnTo>
                            <a:pt x="3678" y="2272"/>
                          </a:lnTo>
                          <a:lnTo>
                            <a:pt x="3676" y="2268"/>
                          </a:lnTo>
                          <a:lnTo>
                            <a:pt x="3682" y="2268"/>
                          </a:lnTo>
                          <a:lnTo>
                            <a:pt x="3682" y="2268"/>
                          </a:lnTo>
                          <a:lnTo>
                            <a:pt x="3692" y="2272"/>
                          </a:lnTo>
                          <a:lnTo>
                            <a:pt x="3696" y="2274"/>
                          </a:lnTo>
                          <a:lnTo>
                            <a:pt x="3698" y="2276"/>
                          </a:lnTo>
                          <a:lnTo>
                            <a:pt x="3700" y="2274"/>
                          </a:lnTo>
                          <a:lnTo>
                            <a:pt x="3706" y="2270"/>
                          </a:lnTo>
                          <a:lnTo>
                            <a:pt x="3706" y="2270"/>
                          </a:lnTo>
                          <a:lnTo>
                            <a:pt x="3710" y="2264"/>
                          </a:lnTo>
                          <a:lnTo>
                            <a:pt x="3714" y="2262"/>
                          </a:lnTo>
                          <a:lnTo>
                            <a:pt x="3716" y="2260"/>
                          </a:lnTo>
                          <a:lnTo>
                            <a:pt x="3718" y="2254"/>
                          </a:lnTo>
                          <a:lnTo>
                            <a:pt x="3718" y="2254"/>
                          </a:lnTo>
                          <a:lnTo>
                            <a:pt x="3720" y="2246"/>
                          </a:lnTo>
                          <a:lnTo>
                            <a:pt x="3718" y="2242"/>
                          </a:lnTo>
                          <a:lnTo>
                            <a:pt x="3714" y="2240"/>
                          </a:lnTo>
                          <a:lnTo>
                            <a:pt x="3710" y="2244"/>
                          </a:lnTo>
                          <a:lnTo>
                            <a:pt x="3710" y="2244"/>
                          </a:lnTo>
                          <a:lnTo>
                            <a:pt x="3708" y="2244"/>
                          </a:lnTo>
                          <a:lnTo>
                            <a:pt x="3708" y="2242"/>
                          </a:lnTo>
                          <a:lnTo>
                            <a:pt x="3704" y="2240"/>
                          </a:lnTo>
                          <a:lnTo>
                            <a:pt x="3694" y="2240"/>
                          </a:lnTo>
                          <a:lnTo>
                            <a:pt x="3694" y="2240"/>
                          </a:lnTo>
                          <a:lnTo>
                            <a:pt x="3684" y="2242"/>
                          </a:lnTo>
                          <a:lnTo>
                            <a:pt x="3678" y="2240"/>
                          </a:lnTo>
                          <a:lnTo>
                            <a:pt x="3678" y="2236"/>
                          </a:lnTo>
                          <a:lnTo>
                            <a:pt x="3678" y="2230"/>
                          </a:lnTo>
                          <a:lnTo>
                            <a:pt x="3678" y="2230"/>
                          </a:lnTo>
                          <a:lnTo>
                            <a:pt x="3678" y="2228"/>
                          </a:lnTo>
                          <a:lnTo>
                            <a:pt x="3678" y="2228"/>
                          </a:lnTo>
                          <a:lnTo>
                            <a:pt x="3680" y="2232"/>
                          </a:lnTo>
                          <a:lnTo>
                            <a:pt x="3684" y="2236"/>
                          </a:lnTo>
                          <a:lnTo>
                            <a:pt x="3686" y="2236"/>
                          </a:lnTo>
                          <a:lnTo>
                            <a:pt x="3690" y="2236"/>
                          </a:lnTo>
                          <a:lnTo>
                            <a:pt x="3696" y="2234"/>
                          </a:lnTo>
                          <a:lnTo>
                            <a:pt x="3696" y="2234"/>
                          </a:lnTo>
                          <a:lnTo>
                            <a:pt x="3704" y="2230"/>
                          </a:lnTo>
                          <a:lnTo>
                            <a:pt x="3708" y="2230"/>
                          </a:lnTo>
                          <a:lnTo>
                            <a:pt x="3714" y="2232"/>
                          </a:lnTo>
                          <a:lnTo>
                            <a:pt x="3718" y="2236"/>
                          </a:lnTo>
                          <a:lnTo>
                            <a:pt x="3724" y="2244"/>
                          </a:lnTo>
                          <a:lnTo>
                            <a:pt x="3726" y="2248"/>
                          </a:lnTo>
                          <a:lnTo>
                            <a:pt x="3728" y="2248"/>
                          </a:lnTo>
                          <a:lnTo>
                            <a:pt x="3728" y="2248"/>
                          </a:lnTo>
                          <a:lnTo>
                            <a:pt x="3728" y="2246"/>
                          </a:lnTo>
                          <a:lnTo>
                            <a:pt x="3728" y="2244"/>
                          </a:lnTo>
                          <a:lnTo>
                            <a:pt x="3724" y="2236"/>
                          </a:lnTo>
                          <a:lnTo>
                            <a:pt x="3718" y="2222"/>
                          </a:lnTo>
                          <a:lnTo>
                            <a:pt x="3712" y="2198"/>
                          </a:lnTo>
                          <a:lnTo>
                            <a:pt x="3712" y="2198"/>
                          </a:lnTo>
                          <a:lnTo>
                            <a:pt x="3708" y="2188"/>
                          </a:lnTo>
                          <a:lnTo>
                            <a:pt x="3706" y="2186"/>
                          </a:lnTo>
                          <a:lnTo>
                            <a:pt x="3704" y="2186"/>
                          </a:lnTo>
                          <a:lnTo>
                            <a:pt x="3700" y="2188"/>
                          </a:lnTo>
                          <a:lnTo>
                            <a:pt x="3694" y="2190"/>
                          </a:lnTo>
                          <a:lnTo>
                            <a:pt x="3694" y="2190"/>
                          </a:lnTo>
                          <a:lnTo>
                            <a:pt x="3692" y="2190"/>
                          </a:lnTo>
                          <a:lnTo>
                            <a:pt x="3692" y="2190"/>
                          </a:lnTo>
                          <a:lnTo>
                            <a:pt x="3696" y="2186"/>
                          </a:lnTo>
                          <a:lnTo>
                            <a:pt x="3698" y="2180"/>
                          </a:lnTo>
                          <a:lnTo>
                            <a:pt x="3698" y="2176"/>
                          </a:lnTo>
                          <a:lnTo>
                            <a:pt x="3694" y="2174"/>
                          </a:lnTo>
                          <a:lnTo>
                            <a:pt x="3694" y="2174"/>
                          </a:lnTo>
                          <a:lnTo>
                            <a:pt x="3690" y="2170"/>
                          </a:lnTo>
                          <a:lnTo>
                            <a:pt x="3692" y="2170"/>
                          </a:lnTo>
                          <a:lnTo>
                            <a:pt x="3696" y="2168"/>
                          </a:lnTo>
                          <a:lnTo>
                            <a:pt x="3698" y="2166"/>
                          </a:lnTo>
                          <a:lnTo>
                            <a:pt x="3698" y="2162"/>
                          </a:lnTo>
                          <a:lnTo>
                            <a:pt x="3698" y="2156"/>
                          </a:lnTo>
                          <a:lnTo>
                            <a:pt x="3698" y="2156"/>
                          </a:lnTo>
                          <a:lnTo>
                            <a:pt x="3696" y="2144"/>
                          </a:lnTo>
                          <a:lnTo>
                            <a:pt x="3696" y="2140"/>
                          </a:lnTo>
                          <a:lnTo>
                            <a:pt x="3696" y="2136"/>
                          </a:lnTo>
                          <a:lnTo>
                            <a:pt x="3690" y="2130"/>
                          </a:lnTo>
                          <a:lnTo>
                            <a:pt x="3690" y="2130"/>
                          </a:lnTo>
                          <a:lnTo>
                            <a:pt x="3678" y="2118"/>
                          </a:lnTo>
                          <a:lnTo>
                            <a:pt x="3678" y="2118"/>
                          </a:lnTo>
                          <a:lnTo>
                            <a:pt x="3678" y="2118"/>
                          </a:lnTo>
                          <a:lnTo>
                            <a:pt x="3686" y="2122"/>
                          </a:lnTo>
                          <a:lnTo>
                            <a:pt x="3686" y="2122"/>
                          </a:lnTo>
                          <a:lnTo>
                            <a:pt x="3694" y="2126"/>
                          </a:lnTo>
                          <a:lnTo>
                            <a:pt x="3696" y="2124"/>
                          </a:lnTo>
                          <a:lnTo>
                            <a:pt x="3696" y="2124"/>
                          </a:lnTo>
                          <a:lnTo>
                            <a:pt x="3692" y="2108"/>
                          </a:lnTo>
                          <a:lnTo>
                            <a:pt x="3692" y="2108"/>
                          </a:lnTo>
                          <a:lnTo>
                            <a:pt x="3688" y="2092"/>
                          </a:lnTo>
                          <a:lnTo>
                            <a:pt x="3690" y="2076"/>
                          </a:lnTo>
                          <a:lnTo>
                            <a:pt x="3690" y="2076"/>
                          </a:lnTo>
                          <a:lnTo>
                            <a:pt x="3692" y="2064"/>
                          </a:lnTo>
                          <a:lnTo>
                            <a:pt x="3696" y="2058"/>
                          </a:lnTo>
                          <a:lnTo>
                            <a:pt x="3702" y="2054"/>
                          </a:lnTo>
                          <a:lnTo>
                            <a:pt x="3702" y="2054"/>
                          </a:lnTo>
                          <a:lnTo>
                            <a:pt x="3704" y="2050"/>
                          </a:lnTo>
                          <a:lnTo>
                            <a:pt x="3704" y="2052"/>
                          </a:lnTo>
                          <a:lnTo>
                            <a:pt x="3700" y="2058"/>
                          </a:lnTo>
                          <a:lnTo>
                            <a:pt x="3698" y="2064"/>
                          </a:lnTo>
                          <a:lnTo>
                            <a:pt x="3698" y="2064"/>
                          </a:lnTo>
                          <a:lnTo>
                            <a:pt x="3694" y="2076"/>
                          </a:lnTo>
                          <a:lnTo>
                            <a:pt x="3694" y="2082"/>
                          </a:lnTo>
                          <a:lnTo>
                            <a:pt x="3696" y="2086"/>
                          </a:lnTo>
                          <a:lnTo>
                            <a:pt x="3696" y="2086"/>
                          </a:lnTo>
                          <a:lnTo>
                            <a:pt x="3696" y="2088"/>
                          </a:lnTo>
                          <a:lnTo>
                            <a:pt x="3696" y="2090"/>
                          </a:lnTo>
                          <a:lnTo>
                            <a:pt x="3694" y="2094"/>
                          </a:lnTo>
                          <a:lnTo>
                            <a:pt x="3696" y="2098"/>
                          </a:lnTo>
                          <a:lnTo>
                            <a:pt x="3696" y="2098"/>
                          </a:lnTo>
                          <a:lnTo>
                            <a:pt x="3698" y="2104"/>
                          </a:lnTo>
                          <a:lnTo>
                            <a:pt x="3696" y="2106"/>
                          </a:lnTo>
                          <a:lnTo>
                            <a:pt x="3696" y="2110"/>
                          </a:lnTo>
                          <a:lnTo>
                            <a:pt x="3700" y="2114"/>
                          </a:lnTo>
                          <a:lnTo>
                            <a:pt x="3700" y="2114"/>
                          </a:lnTo>
                          <a:lnTo>
                            <a:pt x="3706" y="2116"/>
                          </a:lnTo>
                          <a:lnTo>
                            <a:pt x="3708" y="2116"/>
                          </a:lnTo>
                          <a:lnTo>
                            <a:pt x="3710" y="2116"/>
                          </a:lnTo>
                          <a:lnTo>
                            <a:pt x="3712" y="2120"/>
                          </a:lnTo>
                          <a:lnTo>
                            <a:pt x="3712" y="2120"/>
                          </a:lnTo>
                          <a:lnTo>
                            <a:pt x="3712" y="2126"/>
                          </a:lnTo>
                          <a:lnTo>
                            <a:pt x="3712" y="2130"/>
                          </a:lnTo>
                          <a:lnTo>
                            <a:pt x="3712" y="2134"/>
                          </a:lnTo>
                          <a:lnTo>
                            <a:pt x="3716" y="2136"/>
                          </a:lnTo>
                          <a:lnTo>
                            <a:pt x="3716" y="2136"/>
                          </a:lnTo>
                          <a:lnTo>
                            <a:pt x="3718" y="2138"/>
                          </a:lnTo>
                          <a:lnTo>
                            <a:pt x="3716" y="2142"/>
                          </a:lnTo>
                          <a:lnTo>
                            <a:pt x="3710" y="2154"/>
                          </a:lnTo>
                          <a:lnTo>
                            <a:pt x="3706" y="2166"/>
                          </a:lnTo>
                          <a:lnTo>
                            <a:pt x="3706" y="2172"/>
                          </a:lnTo>
                          <a:lnTo>
                            <a:pt x="3710" y="2176"/>
                          </a:lnTo>
                          <a:lnTo>
                            <a:pt x="3710" y="2176"/>
                          </a:lnTo>
                          <a:lnTo>
                            <a:pt x="3712" y="2176"/>
                          </a:lnTo>
                          <a:lnTo>
                            <a:pt x="3714" y="2172"/>
                          </a:lnTo>
                          <a:lnTo>
                            <a:pt x="3720" y="2158"/>
                          </a:lnTo>
                          <a:lnTo>
                            <a:pt x="3728" y="2138"/>
                          </a:lnTo>
                          <a:lnTo>
                            <a:pt x="3738" y="2122"/>
                          </a:lnTo>
                          <a:lnTo>
                            <a:pt x="3738" y="2122"/>
                          </a:lnTo>
                          <a:lnTo>
                            <a:pt x="3744" y="2114"/>
                          </a:lnTo>
                          <a:lnTo>
                            <a:pt x="3746" y="2108"/>
                          </a:lnTo>
                          <a:lnTo>
                            <a:pt x="3748" y="2102"/>
                          </a:lnTo>
                          <a:lnTo>
                            <a:pt x="3748" y="2096"/>
                          </a:lnTo>
                          <a:lnTo>
                            <a:pt x="3748" y="2092"/>
                          </a:lnTo>
                          <a:lnTo>
                            <a:pt x="3746" y="2088"/>
                          </a:lnTo>
                          <a:lnTo>
                            <a:pt x="3744" y="2086"/>
                          </a:lnTo>
                          <a:lnTo>
                            <a:pt x="3740" y="2086"/>
                          </a:lnTo>
                          <a:lnTo>
                            <a:pt x="3740" y="2086"/>
                          </a:lnTo>
                          <a:lnTo>
                            <a:pt x="3738" y="2084"/>
                          </a:lnTo>
                          <a:lnTo>
                            <a:pt x="3736" y="2082"/>
                          </a:lnTo>
                          <a:lnTo>
                            <a:pt x="3732" y="2074"/>
                          </a:lnTo>
                          <a:lnTo>
                            <a:pt x="3726" y="2054"/>
                          </a:lnTo>
                          <a:lnTo>
                            <a:pt x="3726" y="2054"/>
                          </a:lnTo>
                          <a:lnTo>
                            <a:pt x="3724" y="2044"/>
                          </a:lnTo>
                          <a:lnTo>
                            <a:pt x="3726" y="2036"/>
                          </a:lnTo>
                          <a:lnTo>
                            <a:pt x="3730" y="2030"/>
                          </a:lnTo>
                          <a:lnTo>
                            <a:pt x="3738" y="2024"/>
                          </a:lnTo>
                          <a:lnTo>
                            <a:pt x="3738" y="2024"/>
                          </a:lnTo>
                          <a:lnTo>
                            <a:pt x="3742" y="2024"/>
                          </a:lnTo>
                          <a:lnTo>
                            <a:pt x="3736" y="2030"/>
                          </a:lnTo>
                          <a:lnTo>
                            <a:pt x="3732" y="2034"/>
                          </a:lnTo>
                          <a:lnTo>
                            <a:pt x="3730" y="2040"/>
                          </a:lnTo>
                          <a:lnTo>
                            <a:pt x="3730" y="2046"/>
                          </a:lnTo>
                          <a:lnTo>
                            <a:pt x="3732" y="2054"/>
                          </a:lnTo>
                          <a:lnTo>
                            <a:pt x="3732" y="2054"/>
                          </a:lnTo>
                          <a:lnTo>
                            <a:pt x="3738" y="2060"/>
                          </a:lnTo>
                          <a:lnTo>
                            <a:pt x="3742" y="2062"/>
                          </a:lnTo>
                          <a:lnTo>
                            <a:pt x="3748" y="2064"/>
                          </a:lnTo>
                          <a:lnTo>
                            <a:pt x="3750" y="2066"/>
                          </a:lnTo>
                          <a:lnTo>
                            <a:pt x="3750" y="2072"/>
                          </a:lnTo>
                          <a:lnTo>
                            <a:pt x="3750" y="2072"/>
                          </a:lnTo>
                          <a:lnTo>
                            <a:pt x="3750" y="2078"/>
                          </a:lnTo>
                          <a:lnTo>
                            <a:pt x="3752" y="2078"/>
                          </a:lnTo>
                          <a:lnTo>
                            <a:pt x="3754" y="2078"/>
                          </a:lnTo>
                          <a:lnTo>
                            <a:pt x="3758" y="2074"/>
                          </a:lnTo>
                          <a:lnTo>
                            <a:pt x="3766" y="2062"/>
                          </a:lnTo>
                          <a:lnTo>
                            <a:pt x="3774" y="2048"/>
                          </a:lnTo>
                          <a:lnTo>
                            <a:pt x="3774" y="2048"/>
                          </a:lnTo>
                          <a:lnTo>
                            <a:pt x="3784" y="2030"/>
                          </a:lnTo>
                          <a:lnTo>
                            <a:pt x="3790" y="2014"/>
                          </a:lnTo>
                          <a:lnTo>
                            <a:pt x="3790" y="2008"/>
                          </a:lnTo>
                          <a:lnTo>
                            <a:pt x="3790" y="2002"/>
                          </a:lnTo>
                          <a:lnTo>
                            <a:pt x="3790" y="2000"/>
                          </a:lnTo>
                          <a:lnTo>
                            <a:pt x="3786" y="1998"/>
                          </a:lnTo>
                          <a:lnTo>
                            <a:pt x="3786" y="1998"/>
                          </a:lnTo>
                          <a:lnTo>
                            <a:pt x="3778" y="1996"/>
                          </a:lnTo>
                          <a:lnTo>
                            <a:pt x="3776" y="1996"/>
                          </a:lnTo>
                          <a:lnTo>
                            <a:pt x="3776" y="1994"/>
                          </a:lnTo>
                          <a:lnTo>
                            <a:pt x="3778" y="1988"/>
                          </a:lnTo>
                          <a:lnTo>
                            <a:pt x="3784" y="1980"/>
                          </a:lnTo>
                          <a:lnTo>
                            <a:pt x="3784" y="1980"/>
                          </a:lnTo>
                          <a:lnTo>
                            <a:pt x="3796" y="1972"/>
                          </a:lnTo>
                          <a:lnTo>
                            <a:pt x="3808" y="1962"/>
                          </a:lnTo>
                          <a:lnTo>
                            <a:pt x="3824" y="1956"/>
                          </a:lnTo>
                          <a:lnTo>
                            <a:pt x="3838" y="1950"/>
                          </a:lnTo>
                          <a:lnTo>
                            <a:pt x="3838" y="1950"/>
                          </a:lnTo>
                          <a:lnTo>
                            <a:pt x="3854" y="1948"/>
                          </a:lnTo>
                          <a:lnTo>
                            <a:pt x="3870" y="1946"/>
                          </a:lnTo>
                          <a:lnTo>
                            <a:pt x="3886" y="1944"/>
                          </a:lnTo>
                          <a:lnTo>
                            <a:pt x="3890" y="1944"/>
                          </a:lnTo>
                          <a:lnTo>
                            <a:pt x="3892" y="1940"/>
                          </a:lnTo>
                          <a:lnTo>
                            <a:pt x="3892" y="1940"/>
                          </a:lnTo>
                          <a:lnTo>
                            <a:pt x="3894" y="1926"/>
                          </a:lnTo>
                          <a:lnTo>
                            <a:pt x="3896" y="1924"/>
                          </a:lnTo>
                          <a:lnTo>
                            <a:pt x="3898" y="1928"/>
                          </a:lnTo>
                          <a:lnTo>
                            <a:pt x="3898" y="1928"/>
                          </a:lnTo>
                          <a:lnTo>
                            <a:pt x="3900" y="1936"/>
                          </a:lnTo>
                          <a:lnTo>
                            <a:pt x="3904" y="1940"/>
                          </a:lnTo>
                          <a:lnTo>
                            <a:pt x="3906" y="1940"/>
                          </a:lnTo>
                          <a:lnTo>
                            <a:pt x="3908" y="1940"/>
                          </a:lnTo>
                          <a:lnTo>
                            <a:pt x="3914" y="1932"/>
                          </a:lnTo>
                          <a:lnTo>
                            <a:pt x="3914" y="1932"/>
                          </a:lnTo>
                          <a:lnTo>
                            <a:pt x="3920" y="1928"/>
                          </a:lnTo>
                          <a:lnTo>
                            <a:pt x="3922" y="1926"/>
                          </a:lnTo>
                          <a:lnTo>
                            <a:pt x="3924" y="1928"/>
                          </a:lnTo>
                          <a:lnTo>
                            <a:pt x="3924" y="1930"/>
                          </a:lnTo>
                          <a:lnTo>
                            <a:pt x="3924" y="1936"/>
                          </a:lnTo>
                          <a:lnTo>
                            <a:pt x="3926" y="1936"/>
                          </a:lnTo>
                          <a:lnTo>
                            <a:pt x="3928" y="1934"/>
                          </a:lnTo>
                          <a:lnTo>
                            <a:pt x="3928" y="1934"/>
                          </a:lnTo>
                          <a:lnTo>
                            <a:pt x="3932" y="1932"/>
                          </a:lnTo>
                          <a:lnTo>
                            <a:pt x="3936" y="1930"/>
                          </a:lnTo>
                          <a:lnTo>
                            <a:pt x="3946" y="1930"/>
                          </a:lnTo>
                          <a:lnTo>
                            <a:pt x="3952" y="1928"/>
                          </a:lnTo>
                          <a:lnTo>
                            <a:pt x="3952" y="1924"/>
                          </a:lnTo>
                          <a:lnTo>
                            <a:pt x="3952" y="1920"/>
                          </a:lnTo>
                          <a:lnTo>
                            <a:pt x="3952" y="1920"/>
                          </a:lnTo>
                          <a:lnTo>
                            <a:pt x="3948" y="1906"/>
                          </a:lnTo>
                          <a:lnTo>
                            <a:pt x="3946" y="1904"/>
                          </a:lnTo>
                          <a:lnTo>
                            <a:pt x="3942" y="1904"/>
                          </a:lnTo>
                          <a:lnTo>
                            <a:pt x="3942" y="1904"/>
                          </a:lnTo>
                          <a:lnTo>
                            <a:pt x="3940" y="1904"/>
                          </a:lnTo>
                          <a:lnTo>
                            <a:pt x="3942" y="1906"/>
                          </a:lnTo>
                          <a:lnTo>
                            <a:pt x="3946" y="1908"/>
                          </a:lnTo>
                          <a:lnTo>
                            <a:pt x="3948" y="1914"/>
                          </a:lnTo>
                          <a:lnTo>
                            <a:pt x="3948" y="1914"/>
                          </a:lnTo>
                          <a:lnTo>
                            <a:pt x="3944" y="1920"/>
                          </a:lnTo>
                          <a:lnTo>
                            <a:pt x="3940" y="1924"/>
                          </a:lnTo>
                          <a:lnTo>
                            <a:pt x="3936" y="1926"/>
                          </a:lnTo>
                          <a:lnTo>
                            <a:pt x="3932" y="1926"/>
                          </a:lnTo>
                          <a:lnTo>
                            <a:pt x="3930" y="1922"/>
                          </a:lnTo>
                          <a:lnTo>
                            <a:pt x="3928" y="1918"/>
                          </a:lnTo>
                          <a:lnTo>
                            <a:pt x="3928" y="1918"/>
                          </a:lnTo>
                          <a:lnTo>
                            <a:pt x="3924" y="1908"/>
                          </a:lnTo>
                          <a:lnTo>
                            <a:pt x="3924" y="1902"/>
                          </a:lnTo>
                          <a:lnTo>
                            <a:pt x="3920" y="1896"/>
                          </a:lnTo>
                          <a:lnTo>
                            <a:pt x="3912" y="1894"/>
                          </a:lnTo>
                          <a:lnTo>
                            <a:pt x="3912" y="1894"/>
                          </a:lnTo>
                          <a:lnTo>
                            <a:pt x="3910" y="1894"/>
                          </a:lnTo>
                          <a:lnTo>
                            <a:pt x="3910" y="1892"/>
                          </a:lnTo>
                          <a:lnTo>
                            <a:pt x="3918" y="1884"/>
                          </a:lnTo>
                          <a:lnTo>
                            <a:pt x="3926" y="1876"/>
                          </a:lnTo>
                          <a:lnTo>
                            <a:pt x="3926" y="1874"/>
                          </a:lnTo>
                          <a:lnTo>
                            <a:pt x="3924" y="1872"/>
                          </a:lnTo>
                          <a:lnTo>
                            <a:pt x="3924" y="1872"/>
                          </a:lnTo>
                          <a:lnTo>
                            <a:pt x="3922" y="1868"/>
                          </a:lnTo>
                          <a:lnTo>
                            <a:pt x="3920" y="1864"/>
                          </a:lnTo>
                          <a:lnTo>
                            <a:pt x="3922" y="1850"/>
                          </a:lnTo>
                          <a:lnTo>
                            <a:pt x="3928" y="1836"/>
                          </a:lnTo>
                          <a:lnTo>
                            <a:pt x="3936" y="1826"/>
                          </a:lnTo>
                          <a:lnTo>
                            <a:pt x="3936" y="1826"/>
                          </a:lnTo>
                          <a:lnTo>
                            <a:pt x="3940" y="1820"/>
                          </a:lnTo>
                          <a:lnTo>
                            <a:pt x="3940" y="1816"/>
                          </a:lnTo>
                          <a:lnTo>
                            <a:pt x="3940" y="1814"/>
                          </a:lnTo>
                          <a:lnTo>
                            <a:pt x="3942" y="1810"/>
                          </a:lnTo>
                          <a:lnTo>
                            <a:pt x="3942" y="1810"/>
                          </a:lnTo>
                          <a:lnTo>
                            <a:pt x="3944" y="1808"/>
                          </a:lnTo>
                          <a:lnTo>
                            <a:pt x="3946" y="1808"/>
                          </a:lnTo>
                          <a:lnTo>
                            <a:pt x="3948" y="1812"/>
                          </a:lnTo>
                          <a:lnTo>
                            <a:pt x="3952" y="1814"/>
                          </a:lnTo>
                          <a:lnTo>
                            <a:pt x="3954" y="1814"/>
                          </a:lnTo>
                          <a:lnTo>
                            <a:pt x="3958" y="1812"/>
                          </a:lnTo>
                          <a:lnTo>
                            <a:pt x="3958" y="1812"/>
                          </a:lnTo>
                          <a:lnTo>
                            <a:pt x="3966" y="1806"/>
                          </a:lnTo>
                          <a:lnTo>
                            <a:pt x="3970" y="1802"/>
                          </a:lnTo>
                          <a:lnTo>
                            <a:pt x="3974" y="1800"/>
                          </a:lnTo>
                          <a:lnTo>
                            <a:pt x="3976" y="1800"/>
                          </a:lnTo>
                          <a:lnTo>
                            <a:pt x="3976" y="1800"/>
                          </a:lnTo>
                          <a:lnTo>
                            <a:pt x="3982" y="1798"/>
                          </a:lnTo>
                          <a:lnTo>
                            <a:pt x="3984" y="1796"/>
                          </a:lnTo>
                          <a:lnTo>
                            <a:pt x="3988" y="1786"/>
                          </a:lnTo>
                          <a:lnTo>
                            <a:pt x="3992" y="1778"/>
                          </a:lnTo>
                          <a:lnTo>
                            <a:pt x="3996" y="1776"/>
                          </a:lnTo>
                          <a:lnTo>
                            <a:pt x="4000" y="1778"/>
                          </a:lnTo>
                          <a:lnTo>
                            <a:pt x="4000" y="1778"/>
                          </a:lnTo>
                          <a:lnTo>
                            <a:pt x="4006" y="1782"/>
                          </a:lnTo>
                          <a:lnTo>
                            <a:pt x="4008" y="1780"/>
                          </a:lnTo>
                          <a:lnTo>
                            <a:pt x="4010" y="1780"/>
                          </a:lnTo>
                          <a:lnTo>
                            <a:pt x="4012" y="1776"/>
                          </a:lnTo>
                          <a:lnTo>
                            <a:pt x="4016" y="1772"/>
                          </a:lnTo>
                          <a:lnTo>
                            <a:pt x="4016" y="1772"/>
                          </a:lnTo>
                          <a:lnTo>
                            <a:pt x="4022" y="1772"/>
                          </a:lnTo>
                          <a:lnTo>
                            <a:pt x="4024" y="1774"/>
                          </a:lnTo>
                          <a:lnTo>
                            <a:pt x="4028" y="1776"/>
                          </a:lnTo>
                          <a:lnTo>
                            <a:pt x="4036" y="1772"/>
                          </a:lnTo>
                          <a:lnTo>
                            <a:pt x="4036" y="1772"/>
                          </a:lnTo>
                          <a:lnTo>
                            <a:pt x="4044" y="1766"/>
                          </a:lnTo>
                          <a:lnTo>
                            <a:pt x="4052" y="1764"/>
                          </a:lnTo>
                          <a:lnTo>
                            <a:pt x="4060" y="1762"/>
                          </a:lnTo>
                          <a:lnTo>
                            <a:pt x="4066" y="1756"/>
                          </a:lnTo>
                          <a:lnTo>
                            <a:pt x="4066" y="1756"/>
                          </a:lnTo>
                          <a:lnTo>
                            <a:pt x="4070" y="1752"/>
                          </a:lnTo>
                          <a:lnTo>
                            <a:pt x="4070" y="1748"/>
                          </a:lnTo>
                          <a:lnTo>
                            <a:pt x="4068" y="1746"/>
                          </a:lnTo>
                          <a:lnTo>
                            <a:pt x="4066" y="1742"/>
                          </a:lnTo>
                          <a:lnTo>
                            <a:pt x="4066" y="1742"/>
                          </a:lnTo>
                          <a:lnTo>
                            <a:pt x="4064" y="1736"/>
                          </a:lnTo>
                          <a:lnTo>
                            <a:pt x="4062" y="1734"/>
                          </a:lnTo>
                          <a:lnTo>
                            <a:pt x="4054" y="1730"/>
                          </a:lnTo>
                          <a:lnTo>
                            <a:pt x="4054" y="1730"/>
                          </a:lnTo>
                          <a:lnTo>
                            <a:pt x="4052" y="1726"/>
                          </a:lnTo>
                          <a:lnTo>
                            <a:pt x="4050" y="1718"/>
                          </a:lnTo>
                          <a:lnTo>
                            <a:pt x="4050" y="1704"/>
                          </a:lnTo>
                          <a:lnTo>
                            <a:pt x="4050" y="1704"/>
                          </a:lnTo>
                          <a:lnTo>
                            <a:pt x="4052" y="1706"/>
                          </a:lnTo>
                          <a:lnTo>
                            <a:pt x="4054" y="1708"/>
                          </a:lnTo>
                          <a:lnTo>
                            <a:pt x="4054" y="1716"/>
                          </a:lnTo>
                          <a:lnTo>
                            <a:pt x="4054" y="1716"/>
                          </a:lnTo>
                          <a:lnTo>
                            <a:pt x="4054" y="1720"/>
                          </a:lnTo>
                          <a:lnTo>
                            <a:pt x="4056" y="1724"/>
                          </a:lnTo>
                          <a:lnTo>
                            <a:pt x="4060" y="1728"/>
                          </a:lnTo>
                          <a:lnTo>
                            <a:pt x="4066" y="1730"/>
                          </a:lnTo>
                          <a:lnTo>
                            <a:pt x="4066" y="1730"/>
                          </a:lnTo>
                          <a:lnTo>
                            <a:pt x="4078" y="1734"/>
                          </a:lnTo>
                          <a:lnTo>
                            <a:pt x="4088" y="1734"/>
                          </a:lnTo>
                          <a:lnTo>
                            <a:pt x="4096" y="1734"/>
                          </a:lnTo>
                          <a:lnTo>
                            <a:pt x="4106" y="1732"/>
                          </a:lnTo>
                          <a:lnTo>
                            <a:pt x="4122" y="1724"/>
                          </a:lnTo>
                          <a:lnTo>
                            <a:pt x="4144" y="1714"/>
                          </a:lnTo>
                          <a:lnTo>
                            <a:pt x="4144" y="1714"/>
                          </a:lnTo>
                          <a:lnTo>
                            <a:pt x="4152" y="1708"/>
                          </a:lnTo>
                          <a:lnTo>
                            <a:pt x="4156" y="1708"/>
                          </a:lnTo>
                          <a:lnTo>
                            <a:pt x="4156" y="1708"/>
                          </a:lnTo>
                          <a:lnTo>
                            <a:pt x="4158" y="1712"/>
                          </a:lnTo>
                          <a:lnTo>
                            <a:pt x="4160" y="1714"/>
                          </a:lnTo>
                          <a:lnTo>
                            <a:pt x="4164" y="1718"/>
                          </a:lnTo>
                          <a:lnTo>
                            <a:pt x="4172" y="1718"/>
                          </a:lnTo>
                          <a:lnTo>
                            <a:pt x="4188" y="1716"/>
                          </a:lnTo>
                          <a:lnTo>
                            <a:pt x="4188" y="1716"/>
                          </a:lnTo>
                          <a:lnTo>
                            <a:pt x="4202" y="1716"/>
                          </a:lnTo>
                          <a:lnTo>
                            <a:pt x="4194" y="1720"/>
                          </a:lnTo>
                          <a:lnTo>
                            <a:pt x="4172" y="1728"/>
                          </a:lnTo>
                          <a:lnTo>
                            <a:pt x="4148" y="1740"/>
                          </a:lnTo>
                          <a:lnTo>
                            <a:pt x="4148" y="1740"/>
                          </a:lnTo>
                          <a:lnTo>
                            <a:pt x="4136" y="1746"/>
                          </a:lnTo>
                          <a:lnTo>
                            <a:pt x="4126" y="1754"/>
                          </a:lnTo>
                          <a:lnTo>
                            <a:pt x="4118" y="1762"/>
                          </a:lnTo>
                          <a:lnTo>
                            <a:pt x="4110" y="1770"/>
                          </a:lnTo>
                          <a:lnTo>
                            <a:pt x="4106" y="1780"/>
                          </a:lnTo>
                          <a:lnTo>
                            <a:pt x="4104" y="1790"/>
                          </a:lnTo>
                          <a:lnTo>
                            <a:pt x="4106" y="1802"/>
                          </a:lnTo>
                          <a:lnTo>
                            <a:pt x="4110" y="1812"/>
                          </a:lnTo>
                          <a:lnTo>
                            <a:pt x="4110" y="1812"/>
                          </a:lnTo>
                          <a:lnTo>
                            <a:pt x="4116" y="1822"/>
                          </a:lnTo>
                          <a:lnTo>
                            <a:pt x="4124" y="1826"/>
                          </a:lnTo>
                          <a:lnTo>
                            <a:pt x="4130" y="1828"/>
                          </a:lnTo>
                          <a:lnTo>
                            <a:pt x="4138" y="1824"/>
                          </a:lnTo>
                          <a:lnTo>
                            <a:pt x="4146" y="1818"/>
                          </a:lnTo>
                          <a:lnTo>
                            <a:pt x="4154" y="1810"/>
                          </a:lnTo>
                          <a:lnTo>
                            <a:pt x="4174" y="1786"/>
                          </a:lnTo>
                          <a:lnTo>
                            <a:pt x="4174" y="1786"/>
                          </a:lnTo>
                          <a:lnTo>
                            <a:pt x="4182" y="1776"/>
                          </a:lnTo>
                          <a:lnTo>
                            <a:pt x="4190" y="1770"/>
                          </a:lnTo>
                          <a:lnTo>
                            <a:pt x="4196" y="1768"/>
                          </a:lnTo>
                          <a:lnTo>
                            <a:pt x="4202" y="1768"/>
                          </a:lnTo>
                          <a:lnTo>
                            <a:pt x="4208" y="1768"/>
                          </a:lnTo>
                          <a:lnTo>
                            <a:pt x="4216" y="1766"/>
                          </a:lnTo>
                          <a:lnTo>
                            <a:pt x="4224" y="1764"/>
                          </a:lnTo>
                          <a:lnTo>
                            <a:pt x="4238" y="1756"/>
                          </a:lnTo>
                          <a:lnTo>
                            <a:pt x="4238" y="1756"/>
                          </a:lnTo>
                          <a:lnTo>
                            <a:pt x="4252" y="1748"/>
                          </a:lnTo>
                          <a:lnTo>
                            <a:pt x="4266" y="1742"/>
                          </a:lnTo>
                          <a:lnTo>
                            <a:pt x="4290" y="1734"/>
                          </a:lnTo>
                          <a:lnTo>
                            <a:pt x="4300" y="1730"/>
                          </a:lnTo>
                          <a:lnTo>
                            <a:pt x="4306" y="1728"/>
                          </a:lnTo>
                          <a:lnTo>
                            <a:pt x="4308" y="1724"/>
                          </a:lnTo>
                          <a:lnTo>
                            <a:pt x="4304" y="1720"/>
                          </a:lnTo>
                          <a:lnTo>
                            <a:pt x="4304" y="1720"/>
                          </a:lnTo>
                          <a:lnTo>
                            <a:pt x="4284" y="1700"/>
                          </a:lnTo>
                          <a:lnTo>
                            <a:pt x="4280" y="1698"/>
                          </a:lnTo>
                          <a:lnTo>
                            <a:pt x="4276" y="1696"/>
                          </a:lnTo>
                          <a:lnTo>
                            <a:pt x="4270" y="1696"/>
                          </a:lnTo>
                          <a:lnTo>
                            <a:pt x="4264" y="1698"/>
                          </a:lnTo>
                          <a:lnTo>
                            <a:pt x="4264" y="1698"/>
                          </a:lnTo>
                          <a:lnTo>
                            <a:pt x="4258" y="1700"/>
                          </a:lnTo>
                          <a:lnTo>
                            <a:pt x="4246" y="1700"/>
                          </a:lnTo>
                          <a:lnTo>
                            <a:pt x="4236" y="1700"/>
                          </a:lnTo>
                          <a:lnTo>
                            <a:pt x="4224" y="1696"/>
                          </a:lnTo>
                          <a:lnTo>
                            <a:pt x="4212" y="1694"/>
                          </a:lnTo>
                          <a:lnTo>
                            <a:pt x="4204" y="1690"/>
                          </a:lnTo>
                          <a:lnTo>
                            <a:pt x="4198" y="1684"/>
                          </a:lnTo>
                          <a:lnTo>
                            <a:pt x="4196" y="1682"/>
                          </a:lnTo>
                          <a:lnTo>
                            <a:pt x="4196" y="1680"/>
                          </a:lnTo>
                          <a:lnTo>
                            <a:pt x="4196" y="1680"/>
                          </a:lnTo>
                          <a:lnTo>
                            <a:pt x="4196" y="1676"/>
                          </a:lnTo>
                          <a:lnTo>
                            <a:pt x="4194" y="1674"/>
                          </a:lnTo>
                          <a:lnTo>
                            <a:pt x="4186" y="1672"/>
                          </a:lnTo>
                          <a:lnTo>
                            <a:pt x="4178" y="1668"/>
                          </a:lnTo>
                          <a:lnTo>
                            <a:pt x="4172" y="1664"/>
                          </a:lnTo>
                          <a:lnTo>
                            <a:pt x="4166" y="1654"/>
                          </a:lnTo>
                          <a:lnTo>
                            <a:pt x="4160" y="1640"/>
                          </a:lnTo>
                          <a:lnTo>
                            <a:pt x="4160" y="1640"/>
                          </a:lnTo>
                          <a:lnTo>
                            <a:pt x="4156" y="1624"/>
                          </a:lnTo>
                          <a:lnTo>
                            <a:pt x="4156" y="1610"/>
                          </a:lnTo>
                          <a:lnTo>
                            <a:pt x="4158" y="1598"/>
                          </a:lnTo>
                          <a:lnTo>
                            <a:pt x="4160" y="1588"/>
                          </a:lnTo>
                          <a:lnTo>
                            <a:pt x="4162" y="1580"/>
                          </a:lnTo>
                          <a:lnTo>
                            <a:pt x="4162" y="1576"/>
                          </a:lnTo>
                          <a:lnTo>
                            <a:pt x="4158" y="1574"/>
                          </a:lnTo>
                          <a:lnTo>
                            <a:pt x="4148" y="1576"/>
                          </a:lnTo>
                          <a:lnTo>
                            <a:pt x="4148" y="1576"/>
                          </a:lnTo>
                          <a:lnTo>
                            <a:pt x="4134" y="1578"/>
                          </a:lnTo>
                          <a:lnTo>
                            <a:pt x="4126" y="1580"/>
                          </a:lnTo>
                          <a:lnTo>
                            <a:pt x="4124" y="1578"/>
                          </a:lnTo>
                          <a:lnTo>
                            <a:pt x="4126" y="1574"/>
                          </a:lnTo>
                          <a:lnTo>
                            <a:pt x="4140" y="1564"/>
                          </a:lnTo>
                          <a:lnTo>
                            <a:pt x="4164" y="1550"/>
                          </a:lnTo>
                          <a:lnTo>
                            <a:pt x="4164" y="1550"/>
                          </a:lnTo>
                          <a:lnTo>
                            <a:pt x="4178" y="1538"/>
                          </a:lnTo>
                          <a:lnTo>
                            <a:pt x="4182" y="1532"/>
                          </a:lnTo>
                          <a:lnTo>
                            <a:pt x="4184" y="1528"/>
                          </a:lnTo>
                          <a:lnTo>
                            <a:pt x="4184" y="1522"/>
                          </a:lnTo>
                          <a:lnTo>
                            <a:pt x="4180" y="1516"/>
                          </a:lnTo>
                          <a:lnTo>
                            <a:pt x="4174" y="1508"/>
                          </a:lnTo>
                          <a:lnTo>
                            <a:pt x="4166" y="1502"/>
                          </a:lnTo>
                          <a:lnTo>
                            <a:pt x="4166" y="1502"/>
                          </a:lnTo>
                          <a:lnTo>
                            <a:pt x="4160" y="1498"/>
                          </a:lnTo>
                          <a:lnTo>
                            <a:pt x="4150" y="1496"/>
                          </a:lnTo>
                          <a:lnTo>
                            <a:pt x="4140" y="1496"/>
                          </a:lnTo>
                          <a:lnTo>
                            <a:pt x="4130" y="1496"/>
                          </a:lnTo>
                          <a:lnTo>
                            <a:pt x="4102" y="1500"/>
                          </a:lnTo>
                          <a:lnTo>
                            <a:pt x="4074" y="1508"/>
                          </a:lnTo>
                          <a:lnTo>
                            <a:pt x="4044" y="1518"/>
                          </a:lnTo>
                          <a:lnTo>
                            <a:pt x="4018" y="1532"/>
                          </a:lnTo>
                          <a:lnTo>
                            <a:pt x="3996" y="1546"/>
                          </a:lnTo>
                          <a:lnTo>
                            <a:pt x="3988" y="1554"/>
                          </a:lnTo>
                          <a:lnTo>
                            <a:pt x="3982" y="1560"/>
                          </a:lnTo>
                          <a:lnTo>
                            <a:pt x="3982" y="1560"/>
                          </a:lnTo>
                          <a:lnTo>
                            <a:pt x="3964" y="1584"/>
                          </a:lnTo>
                          <a:lnTo>
                            <a:pt x="3948" y="1602"/>
                          </a:lnTo>
                          <a:lnTo>
                            <a:pt x="3934" y="1616"/>
                          </a:lnTo>
                          <a:lnTo>
                            <a:pt x="3922" y="1626"/>
                          </a:lnTo>
                          <a:lnTo>
                            <a:pt x="3914" y="1634"/>
                          </a:lnTo>
                          <a:lnTo>
                            <a:pt x="3908" y="1636"/>
                          </a:lnTo>
                          <a:lnTo>
                            <a:pt x="3908" y="1636"/>
                          </a:lnTo>
                          <a:lnTo>
                            <a:pt x="3908" y="1634"/>
                          </a:lnTo>
                          <a:lnTo>
                            <a:pt x="3914" y="1628"/>
                          </a:lnTo>
                          <a:lnTo>
                            <a:pt x="3914" y="1628"/>
                          </a:lnTo>
                          <a:lnTo>
                            <a:pt x="3924" y="1616"/>
                          </a:lnTo>
                          <a:lnTo>
                            <a:pt x="3936" y="1600"/>
                          </a:lnTo>
                          <a:lnTo>
                            <a:pt x="3964" y="1560"/>
                          </a:lnTo>
                          <a:lnTo>
                            <a:pt x="3978" y="1542"/>
                          </a:lnTo>
                          <a:lnTo>
                            <a:pt x="3994" y="1524"/>
                          </a:lnTo>
                          <a:lnTo>
                            <a:pt x="4010" y="1510"/>
                          </a:lnTo>
                          <a:lnTo>
                            <a:pt x="4020" y="1504"/>
                          </a:lnTo>
                          <a:lnTo>
                            <a:pt x="4030" y="1500"/>
                          </a:lnTo>
                          <a:lnTo>
                            <a:pt x="4030" y="1500"/>
                          </a:lnTo>
                          <a:lnTo>
                            <a:pt x="4040" y="1496"/>
                          </a:lnTo>
                          <a:lnTo>
                            <a:pt x="4050" y="1490"/>
                          </a:lnTo>
                          <a:lnTo>
                            <a:pt x="4056" y="1486"/>
                          </a:lnTo>
                          <a:lnTo>
                            <a:pt x="4060" y="1482"/>
                          </a:lnTo>
                          <a:lnTo>
                            <a:pt x="4066" y="1472"/>
                          </a:lnTo>
                          <a:lnTo>
                            <a:pt x="4068" y="1464"/>
                          </a:lnTo>
                          <a:lnTo>
                            <a:pt x="4072" y="1456"/>
                          </a:lnTo>
                          <a:lnTo>
                            <a:pt x="4076" y="1452"/>
                          </a:lnTo>
                          <a:lnTo>
                            <a:pt x="4082" y="1448"/>
                          </a:lnTo>
                          <a:lnTo>
                            <a:pt x="4090" y="1444"/>
                          </a:lnTo>
                          <a:lnTo>
                            <a:pt x="4102" y="1440"/>
                          </a:lnTo>
                          <a:lnTo>
                            <a:pt x="4136" y="1432"/>
                          </a:lnTo>
                          <a:lnTo>
                            <a:pt x="4136" y="1432"/>
                          </a:lnTo>
                          <a:lnTo>
                            <a:pt x="4160" y="1430"/>
                          </a:lnTo>
                          <a:lnTo>
                            <a:pt x="4182" y="1428"/>
                          </a:lnTo>
                          <a:lnTo>
                            <a:pt x="4202" y="1430"/>
                          </a:lnTo>
                          <a:lnTo>
                            <a:pt x="4220" y="1432"/>
                          </a:lnTo>
                          <a:lnTo>
                            <a:pt x="4252" y="1436"/>
                          </a:lnTo>
                          <a:lnTo>
                            <a:pt x="4278" y="1442"/>
                          </a:lnTo>
                          <a:lnTo>
                            <a:pt x="4304" y="1446"/>
                          </a:lnTo>
                          <a:lnTo>
                            <a:pt x="4316" y="1444"/>
                          </a:lnTo>
                          <a:lnTo>
                            <a:pt x="4330" y="1442"/>
                          </a:lnTo>
                          <a:lnTo>
                            <a:pt x="4342" y="1438"/>
                          </a:lnTo>
                          <a:lnTo>
                            <a:pt x="4356" y="1430"/>
                          </a:lnTo>
                          <a:lnTo>
                            <a:pt x="4370" y="1420"/>
                          </a:lnTo>
                          <a:lnTo>
                            <a:pt x="4386" y="1406"/>
                          </a:lnTo>
                          <a:lnTo>
                            <a:pt x="4386" y="1406"/>
                          </a:lnTo>
                          <a:lnTo>
                            <a:pt x="4414" y="1382"/>
                          </a:lnTo>
                          <a:lnTo>
                            <a:pt x="4434" y="1368"/>
                          </a:lnTo>
                          <a:lnTo>
                            <a:pt x="4448" y="1362"/>
                          </a:lnTo>
                          <a:lnTo>
                            <a:pt x="4458" y="1362"/>
                          </a:lnTo>
                          <a:lnTo>
                            <a:pt x="4470" y="1366"/>
                          </a:lnTo>
                          <a:lnTo>
                            <a:pt x="4474" y="1366"/>
                          </a:lnTo>
                          <a:lnTo>
                            <a:pt x="4482" y="1358"/>
                          </a:lnTo>
                          <a:lnTo>
                            <a:pt x="4482" y="1358"/>
                          </a:lnTo>
                          <a:lnTo>
                            <a:pt x="4492" y="1348"/>
                          </a:lnTo>
                          <a:lnTo>
                            <a:pt x="4502" y="1342"/>
                          </a:lnTo>
                          <a:lnTo>
                            <a:pt x="4518" y="1330"/>
                          </a:lnTo>
                          <a:lnTo>
                            <a:pt x="4524" y="1324"/>
                          </a:lnTo>
                          <a:lnTo>
                            <a:pt x="4526" y="1316"/>
                          </a:lnTo>
                          <a:lnTo>
                            <a:pt x="4526" y="1308"/>
                          </a:lnTo>
                          <a:lnTo>
                            <a:pt x="4522" y="1296"/>
                          </a:lnTo>
                          <a:lnTo>
                            <a:pt x="4522" y="1296"/>
                          </a:lnTo>
                          <a:lnTo>
                            <a:pt x="4518" y="1284"/>
                          </a:lnTo>
                          <a:lnTo>
                            <a:pt x="4518" y="1278"/>
                          </a:lnTo>
                          <a:lnTo>
                            <a:pt x="4518" y="1274"/>
                          </a:lnTo>
                          <a:lnTo>
                            <a:pt x="4522" y="1270"/>
                          </a:lnTo>
                          <a:lnTo>
                            <a:pt x="4524" y="1268"/>
                          </a:lnTo>
                          <a:lnTo>
                            <a:pt x="4526" y="1264"/>
                          </a:lnTo>
                          <a:lnTo>
                            <a:pt x="4524" y="1258"/>
                          </a:lnTo>
                          <a:lnTo>
                            <a:pt x="4522" y="1248"/>
                          </a:lnTo>
                          <a:lnTo>
                            <a:pt x="4522" y="1248"/>
                          </a:lnTo>
                          <a:lnTo>
                            <a:pt x="4516" y="1238"/>
                          </a:lnTo>
                          <a:lnTo>
                            <a:pt x="4510" y="1234"/>
                          </a:lnTo>
                          <a:lnTo>
                            <a:pt x="4502" y="1232"/>
                          </a:lnTo>
                          <a:lnTo>
                            <a:pt x="4496" y="1230"/>
                          </a:lnTo>
                          <a:lnTo>
                            <a:pt x="4488" y="1230"/>
                          </a:lnTo>
                          <a:lnTo>
                            <a:pt x="4480" y="1228"/>
                          </a:lnTo>
                          <a:lnTo>
                            <a:pt x="4472" y="1222"/>
                          </a:lnTo>
                          <a:lnTo>
                            <a:pt x="4464" y="1214"/>
                          </a:lnTo>
                          <a:lnTo>
                            <a:pt x="4464" y="1214"/>
                          </a:lnTo>
                          <a:lnTo>
                            <a:pt x="4454" y="1204"/>
                          </a:lnTo>
                          <a:lnTo>
                            <a:pt x="4446" y="1198"/>
                          </a:lnTo>
                          <a:lnTo>
                            <a:pt x="4436" y="1198"/>
                          </a:lnTo>
                          <a:lnTo>
                            <a:pt x="4428" y="1200"/>
                          </a:lnTo>
                          <a:lnTo>
                            <a:pt x="4416" y="1204"/>
                          </a:lnTo>
                          <a:lnTo>
                            <a:pt x="4406" y="1212"/>
                          </a:lnTo>
                          <a:lnTo>
                            <a:pt x="4376" y="1234"/>
                          </a:lnTo>
                          <a:lnTo>
                            <a:pt x="4376" y="1234"/>
                          </a:lnTo>
                          <a:lnTo>
                            <a:pt x="4362" y="1242"/>
                          </a:lnTo>
                          <a:lnTo>
                            <a:pt x="4352" y="1246"/>
                          </a:lnTo>
                          <a:lnTo>
                            <a:pt x="4344" y="1246"/>
                          </a:lnTo>
                          <a:lnTo>
                            <a:pt x="4342" y="1242"/>
                          </a:lnTo>
                          <a:lnTo>
                            <a:pt x="4342" y="1238"/>
                          </a:lnTo>
                          <a:lnTo>
                            <a:pt x="4346" y="1230"/>
                          </a:lnTo>
                          <a:lnTo>
                            <a:pt x="4354" y="1226"/>
                          </a:lnTo>
                          <a:lnTo>
                            <a:pt x="4364" y="1220"/>
                          </a:lnTo>
                          <a:lnTo>
                            <a:pt x="4364" y="1220"/>
                          </a:lnTo>
                          <a:lnTo>
                            <a:pt x="4376" y="1218"/>
                          </a:lnTo>
                          <a:lnTo>
                            <a:pt x="4386" y="1214"/>
                          </a:lnTo>
                          <a:lnTo>
                            <a:pt x="4400" y="1204"/>
                          </a:lnTo>
                          <a:lnTo>
                            <a:pt x="4414" y="1196"/>
                          </a:lnTo>
                          <a:lnTo>
                            <a:pt x="4424" y="1192"/>
                          </a:lnTo>
                          <a:lnTo>
                            <a:pt x="4438" y="1190"/>
                          </a:lnTo>
                          <a:lnTo>
                            <a:pt x="4438" y="1190"/>
                          </a:lnTo>
                          <a:lnTo>
                            <a:pt x="4450" y="1186"/>
                          </a:lnTo>
                          <a:lnTo>
                            <a:pt x="4456" y="1184"/>
                          </a:lnTo>
                          <a:lnTo>
                            <a:pt x="4458" y="1178"/>
                          </a:lnTo>
                          <a:lnTo>
                            <a:pt x="4456" y="1174"/>
                          </a:lnTo>
                          <a:lnTo>
                            <a:pt x="4450" y="1170"/>
                          </a:lnTo>
                          <a:lnTo>
                            <a:pt x="4442" y="1166"/>
                          </a:lnTo>
                          <a:lnTo>
                            <a:pt x="4432" y="1162"/>
                          </a:lnTo>
                          <a:lnTo>
                            <a:pt x="4418" y="1160"/>
                          </a:lnTo>
                          <a:lnTo>
                            <a:pt x="4418" y="1160"/>
                          </a:lnTo>
                          <a:lnTo>
                            <a:pt x="4406" y="1158"/>
                          </a:lnTo>
                          <a:lnTo>
                            <a:pt x="4400" y="1154"/>
                          </a:lnTo>
                          <a:lnTo>
                            <a:pt x="4396" y="1150"/>
                          </a:lnTo>
                          <a:lnTo>
                            <a:pt x="4394" y="1146"/>
                          </a:lnTo>
                          <a:lnTo>
                            <a:pt x="4392" y="1142"/>
                          </a:lnTo>
                          <a:lnTo>
                            <a:pt x="4388" y="1138"/>
                          </a:lnTo>
                          <a:lnTo>
                            <a:pt x="4378" y="1136"/>
                          </a:lnTo>
                          <a:lnTo>
                            <a:pt x="4364" y="1132"/>
                          </a:lnTo>
                          <a:lnTo>
                            <a:pt x="4364" y="1132"/>
                          </a:lnTo>
                          <a:lnTo>
                            <a:pt x="4350" y="1130"/>
                          </a:lnTo>
                          <a:lnTo>
                            <a:pt x="4342" y="1126"/>
                          </a:lnTo>
                          <a:lnTo>
                            <a:pt x="4340" y="1122"/>
                          </a:lnTo>
                          <a:lnTo>
                            <a:pt x="4338" y="1116"/>
                          </a:lnTo>
                          <a:lnTo>
                            <a:pt x="4340" y="1112"/>
                          </a:lnTo>
                          <a:lnTo>
                            <a:pt x="4338" y="1106"/>
                          </a:lnTo>
                          <a:lnTo>
                            <a:pt x="4334" y="1102"/>
                          </a:lnTo>
                          <a:lnTo>
                            <a:pt x="4324" y="1096"/>
                          </a:lnTo>
                          <a:lnTo>
                            <a:pt x="4324" y="1096"/>
                          </a:lnTo>
                          <a:lnTo>
                            <a:pt x="4314" y="1090"/>
                          </a:lnTo>
                          <a:lnTo>
                            <a:pt x="4304" y="1084"/>
                          </a:lnTo>
                          <a:lnTo>
                            <a:pt x="4296" y="1078"/>
                          </a:lnTo>
                          <a:lnTo>
                            <a:pt x="4290" y="1070"/>
                          </a:lnTo>
                          <a:lnTo>
                            <a:pt x="4286" y="1062"/>
                          </a:lnTo>
                          <a:lnTo>
                            <a:pt x="4286" y="1052"/>
                          </a:lnTo>
                          <a:lnTo>
                            <a:pt x="4288" y="1042"/>
                          </a:lnTo>
                          <a:lnTo>
                            <a:pt x="4294" y="1030"/>
                          </a:lnTo>
                          <a:lnTo>
                            <a:pt x="4294" y="1030"/>
                          </a:lnTo>
                          <a:lnTo>
                            <a:pt x="4298" y="1024"/>
                          </a:lnTo>
                          <a:lnTo>
                            <a:pt x="4298" y="1020"/>
                          </a:lnTo>
                          <a:lnTo>
                            <a:pt x="4298" y="1016"/>
                          </a:lnTo>
                          <a:lnTo>
                            <a:pt x="4296" y="1012"/>
                          </a:lnTo>
                          <a:lnTo>
                            <a:pt x="4290" y="1008"/>
                          </a:lnTo>
                          <a:lnTo>
                            <a:pt x="4282" y="1004"/>
                          </a:lnTo>
                          <a:lnTo>
                            <a:pt x="4274" y="1002"/>
                          </a:lnTo>
                          <a:lnTo>
                            <a:pt x="4268" y="998"/>
                          </a:lnTo>
                          <a:lnTo>
                            <a:pt x="4266" y="996"/>
                          </a:lnTo>
                          <a:lnTo>
                            <a:pt x="4266" y="994"/>
                          </a:lnTo>
                          <a:lnTo>
                            <a:pt x="4266" y="990"/>
                          </a:lnTo>
                          <a:lnTo>
                            <a:pt x="4270" y="986"/>
                          </a:lnTo>
                          <a:lnTo>
                            <a:pt x="4270" y="986"/>
                          </a:lnTo>
                          <a:lnTo>
                            <a:pt x="4274" y="978"/>
                          </a:lnTo>
                          <a:lnTo>
                            <a:pt x="4274" y="970"/>
                          </a:lnTo>
                          <a:lnTo>
                            <a:pt x="4270" y="966"/>
                          </a:lnTo>
                          <a:lnTo>
                            <a:pt x="4264" y="960"/>
                          </a:lnTo>
                          <a:lnTo>
                            <a:pt x="4258" y="954"/>
                          </a:lnTo>
                          <a:lnTo>
                            <a:pt x="4252" y="948"/>
                          </a:lnTo>
                          <a:lnTo>
                            <a:pt x="4246" y="940"/>
                          </a:lnTo>
                          <a:lnTo>
                            <a:pt x="4244" y="928"/>
                          </a:lnTo>
                          <a:lnTo>
                            <a:pt x="4244" y="928"/>
                          </a:lnTo>
                          <a:lnTo>
                            <a:pt x="4240" y="912"/>
                          </a:lnTo>
                          <a:lnTo>
                            <a:pt x="4238" y="908"/>
                          </a:lnTo>
                          <a:lnTo>
                            <a:pt x="4236" y="906"/>
                          </a:lnTo>
                          <a:lnTo>
                            <a:pt x="4230" y="902"/>
                          </a:lnTo>
                          <a:lnTo>
                            <a:pt x="4228" y="898"/>
                          </a:lnTo>
                          <a:lnTo>
                            <a:pt x="4226" y="890"/>
                          </a:lnTo>
                          <a:lnTo>
                            <a:pt x="4226" y="890"/>
                          </a:lnTo>
                          <a:lnTo>
                            <a:pt x="4222" y="882"/>
                          </a:lnTo>
                          <a:lnTo>
                            <a:pt x="4218" y="878"/>
                          </a:lnTo>
                          <a:lnTo>
                            <a:pt x="4210" y="872"/>
                          </a:lnTo>
                          <a:lnTo>
                            <a:pt x="4206" y="868"/>
                          </a:lnTo>
                          <a:lnTo>
                            <a:pt x="4200" y="862"/>
                          </a:lnTo>
                          <a:lnTo>
                            <a:pt x="4194" y="852"/>
                          </a:lnTo>
                          <a:lnTo>
                            <a:pt x="4186" y="838"/>
                          </a:lnTo>
                          <a:lnTo>
                            <a:pt x="4186" y="838"/>
                          </a:lnTo>
                          <a:lnTo>
                            <a:pt x="4180" y="824"/>
                          </a:lnTo>
                          <a:lnTo>
                            <a:pt x="4174" y="816"/>
                          </a:lnTo>
                          <a:lnTo>
                            <a:pt x="4168" y="812"/>
                          </a:lnTo>
                          <a:lnTo>
                            <a:pt x="4164" y="812"/>
                          </a:lnTo>
                          <a:lnTo>
                            <a:pt x="4158" y="814"/>
                          </a:lnTo>
                          <a:lnTo>
                            <a:pt x="4154" y="820"/>
                          </a:lnTo>
                          <a:lnTo>
                            <a:pt x="4140" y="836"/>
                          </a:lnTo>
                          <a:lnTo>
                            <a:pt x="4140" y="836"/>
                          </a:lnTo>
                          <a:lnTo>
                            <a:pt x="4132" y="848"/>
                          </a:lnTo>
                          <a:lnTo>
                            <a:pt x="4128" y="860"/>
                          </a:lnTo>
                          <a:lnTo>
                            <a:pt x="4124" y="884"/>
                          </a:lnTo>
                          <a:lnTo>
                            <a:pt x="4120" y="896"/>
                          </a:lnTo>
                          <a:lnTo>
                            <a:pt x="4116" y="904"/>
                          </a:lnTo>
                          <a:lnTo>
                            <a:pt x="4114" y="906"/>
                          </a:lnTo>
                          <a:lnTo>
                            <a:pt x="4110" y="908"/>
                          </a:lnTo>
                          <a:lnTo>
                            <a:pt x="4106" y="908"/>
                          </a:lnTo>
                          <a:lnTo>
                            <a:pt x="4100" y="906"/>
                          </a:lnTo>
                          <a:lnTo>
                            <a:pt x="4100" y="906"/>
                          </a:lnTo>
                          <a:lnTo>
                            <a:pt x="4090" y="904"/>
                          </a:lnTo>
                          <a:lnTo>
                            <a:pt x="4086" y="906"/>
                          </a:lnTo>
                          <a:lnTo>
                            <a:pt x="4084" y="908"/>
                          </a:lnTo>
                          <a:lnTo>
                            <a:pt x="4084" y="912"/>
                          </a:lnTo>
                          <a:lnTo>
                            <a:pt x="4082" y="916"/>
                          </a:lnTo>
                          <a:lnTo>
                            <a:pt x="4080" y="922"/>
                          </a:lnTo>
                          <a:lnTo>
                            <a:pt x="4074" y="928"/>
                          </a:lnTo>
                          <a:lnTo>
                            <a:pt x="4060" y="934"/>
                          </a:lnTo>
                          <a:lnTo>
                            <a:pt x="4060" y="934"/>
                          </a:lnTo>
                          <a:lnTo>
                            <a:pt x="4048" y="936"/>
                          </a:lnTo>
                          <a:lnTo>
                            <a:pt x="4038" y="934"/>
                          </a:lnTo>
                          <a:lnTo>
                            <a:pt x="4030" y="930"/>
                          </a:lnTo>
                          <a:lnTo>
                            <a:pt x="4024" y="922"/>
                          </a:lnTo>
                          <a:lnTo>
                            <a:pt x="4018" y="914"/>
                          </a:lnTo>
                          <a:lnTo>
                            <a:pt x="4010" y="908"/>
                          </a:lnTo>
                          <a:lnTo>
                            <a:pt x="4002" y="902"/>
                          </a:lnTo>
                          <a:lnTo>
                            <a:pt x="3988" y="900"/>
                          </a:lnTo>
                          <a:lnTo>
                            <a:pt x="3988" y="900"/>
                          </a:lnTo>
                          <a:lnTo>
                            <a:pt x="3976" y="900"/>
                          </a:lnTo>
                          <a:lnTo>
                            <a:pt x="3972" y="900"/>
                          </a:lnTo>
                          <a:lnTo>
                            <a:pt x="3970" y="896"/>
                          </a:lnTo>
                          <a:lnTo>
                            <a:pt x="3972" y="892"/>
                          </a:lnTo>
                          <a:lnTo>
                            <a:pt x="3974" y="888"/>
                          </a:lnTo>
                          <a:lnTo>
                            <a:pt x="3976" y="884"/>
                          </a:lnTo>
                          <a:lnTo>
                            <a:pt x="3974" y="880"/>
                          </a:lnTo>
                          <a:lnTo>
                            <a:pt x="3968" y="874"/>
                          </a:lnTo>
                          <a:lnTo>
                            <a:pt x="3968" y="874"/>
                          </a:lnTo>
                          <a:lnTo>
                            <a:pt x="3962" y="870"/>
                          </a:lnTo>
                          <a:lnTo>
                            <a:pt x="3960" y="866"/>
                          </a:lnTo>
                          <a:lnTo>
                            <a:pt x="3962" y="864"/>
                          </a:lnTo>
                          <a:lnTo>
                            <a:pt x="3964" y="860"/>
                          </a:lnTo>
                          <a:lnTo>
                            <a:pt x="3966" y="856"/>
                          </a:lnTo>
                          <a:lnTo>
                            <a:pt x="3968" y="850"/>
                          </a:lnTo>
                          <a:lnTo>
                            <a:pt x="3968" y="844"/>
                          </a:lnTo>
                          <a:lnTo>
                            <a:pt x="3964" y="836"/>
                          </a:lnTo>
                          <a:lnTo>
                            <a:pt x="3964" y="836"/>
                          </a:lnTo>
                          <a:lnTo>
                            <a:pt x="3960" y="824"/>
                          </a:lnTo>
                          <a:lnTo>
                            <a:pt x="3958" y="814"/>
                          </a:lnTo>
                          <a:lnTo>
                            <a:pt x="3962" y="802"/>
                          </a:lnTo>
                          <a:lnTo>
                            <a:pt x="3966" y="794"/>
                          </a:lnTo>
                          <a:lnTo>
                            <a:pt x="3974" y="776"/>
                          </a:lnTo>
                          <a:lnTo>
                            <a:pt x="3974" y="770"/>
                          </a:lnTo>
                          <a:lnTo>
                            <a:pt x="3972" y="764"/>
                          </a:lnTo>
                          <a:lnTo>
                            <a:pt x="3972" y="764"/>
                          </a:lnTo>
                          <a:lnTo>
                            <a:pt x="3968" y="758"/>
                          </a:lnTo>
                          <a:lnTo>
                            <a:pt x="3964" y="758"/>
                          </a:lnTo>
                          <a:lnTo>
                            <a:pt x="3960" y="760"/>
                          </a:lnTo>
                          <a:lnTo>
                            <a:pt x="3958" y="764"/>
                          </a:lnTo>
                          <a:lnTo>
                            <a:pt x="3954" y="770"/>
                          </a:lnTo>
                          <a:lnTo>
                            <a:pt x="3952" y="772"/>
                          </a:lnTo>
                          <a:lnTo>
                            <a:pt x="3950" y="770"/>
                          </a:lnTo>
                          <a:lnTo>
                            <a:pt x="3950" y="770"/>
                          </a:lnTo>
                          <a:lnTo>
                            <a:pt x="3944" y="766"/>
                          </a:lnTo>
                          <a:lnTo>
                            <a:pt x="3936" y="762"/>
                          </a:lnTo>
                          <a:lnTo>
                            <a:pt x="3914" y="756"/>
                          </a:lnTo>
                          <a:lnTo>
                            <a:pt x="3902" y="752"/>
                          </a:lnTo>
                          <a:lnTo>
                            <a:pt x="3894" y="748"/>
                          </a:lnTo>
                          <a:lnTo>
                            <a:pt x="3888" y="742"/>
                          </a:lnTo>
                          <a:lnTo>
                            <a:pt x="3886" y="740"/>
                          </a:lnTo>
                          <a:lnTo>
                            <a:pt x="3886" y="736"/>
                          </a:lnTo>
                          <a:lnTo>
                            <a:pt x="3886" y="736"/>
                          </a:lnTo>
                          <a:lnTo>
                            <a:pt x="3886" y="728"/>
                          </a:lnTo>
                          <a:lnTo>
                            <a:pt x="3882" y="722"/>
                          </a:lnTo>
                          <a:lnTo>
                            <a:pt x="3878" y="716"/>
                          </a:lnTo>
                          <a:lnTo>
                            <a:pt x="3870" y="710"/>
                          </a:lnTo>
                          <a:lnTo>
                            <a:pt x="3826" y="680"/>
                          </a:lnTo>
                          <a:lnTo>
                            <a:pt x="3826" y="680"/>
                          </a:lnTo>
                          <a:lnTo>
                            <a:pt x="3806" y="668"/>
                          </a:lnTo>
                          <a:lnTo>
                            <a:pt x="3800" y="668"/>
                          </a:lnTo>
                          <a:lnTo>
                            <a:pt x="3796" y="666"/>
                          </a:lnTo>
                          <a:lnTo>
                            <a:pt x="3790" y="668"/>
                          </a:lnTo>
                          <a:lnTo>
                            <a:pt x="3788" y="670"/>
                          </a:lnTo>
                          <a:lnTo>
                            <a:pt x="3780" y="678"/>
                          </a:lnTo>
                          <a:lnTo>
                            <a:pt x="3774" y="680"/>
                          </a:lnTo>
                          <a:lnTo>
                            <a:pt x="3768" y="684"/>
                          </a:lnTo>
                          <a:lnTo>
                            <a:pt x="3760" y="684"/>
                          </a:lnTo>
                          <a:lnTo>
                            <a:pt x="3750" y="686"/>
                          </a:lnTo>
                          <a:lnTo>
                            <a:pt x="3736" y="684"/>
                          </a:lnTo>
                          <a:lnTo>
                            <a:pt x="3720" y="680"/>
                          </a:lnTo>
                          <a:lnTo>
                            <a:pt x="3700" y="674"/>
                          </a:lnTo>
                          <a:lnTo>
                            <a:pt x="3676" y="664"/>
                          </a:lnTo>
                          <a:lnTo>
                            <a:pt x="3676" y="664"/>
                          </a:lnTo>
                          <a:lnTo>
                            <a:pt x="3666" y="662"/>
                          </a:lnTo>
                          <a:lnTo>
                            <a:pt x="3656" y="660"/>
                          </a:lnTo>
                          <a:lnTo>
                            <a:pt x="3648" y="660"/>
                          </a:lnTo>
                          <a:lnTo>
                            <a:pt x="3642" y="662"/>
                          </a:lnTo>
                          <a:lnTo>
                            <a:pt x="3636" y="664"/>
                          </a:lnTo>
                          <a:lnTo>
                            <a:pt x="3632" y="668"/>
                          </a:lnTo>
                          <a:lnTo>
                            <a:pt x="3626" y="678"/>
                          </a:lnTo>
                          <a:lnTo>
                            <a:pt x="3622" y="690"/>
                          </a:lnTo>
                          <a:lnTo>
                            <a:pt x="3622" y="702"/>
                          </a:lnTo>
                          <a:lnTo>
                            <a:pt x="3626" y="712"/>
                          </a:lnTo>
                          <a:lnTo>
                            <a:pt x="3630" y="720"/>
                          </a:lnTo>
                          <a:lnTo>
                            <a:pt x="3630" y="720"/>
                          </a:lnTo>
                          <a:lnTo>
                            <a:pt x="3634" y="726"/>
                          </a:lnTo>
                          <a:lnTo>
                            <a:pt x="3636" y="732"/>
                          </a:lnTo>
                          <a:lnTo>
                            <a:pt x="3638" y="738"/>
                          </a:lnTo>
                          <a:lnTo>
                            <a:pt x="3638" y="746"/>
                          </a:lnTo>
                          <a:lnTo>
                            <a:pt x="3634" y="760"/>
                          </a:lnTo>
                          <a:lnTo>
                            <a:pt x="3626" y="772"/>
                          </a:lnTo>
                          <a:lnTo>
                            <a:pt x="3626" y="772"/>
                          </a:lnTo>
                          <a:lnTo>
                            <a:pt x="3622" y="776"/>
                          </a:lnTo>
                          <a:lnTo>
                            <a:pt x="3622" y="780"/>
                          </a:lnTo>
                          <a:lnTo>
                            <a:pt x="3624" y="782"/>
                          </a:lnTo>
                          <a:lnTo>
                            <a:pt x="3626" y="786"/>
                          </a:lnTo>
                          <a:lnTo>
                            <a:pt x="3634" y="794"/>
                          </a:lnTo>
                          <a:lnTo>
                            <a:pt x="3640" y="802"/>
                          </a:lnTo>
                          <a:lnTo>
                            <a:pt x="3644" y="814"/>
                          </a:lnTo>
                          <a:lnTo>
                            <a:pt x="3644" y="814"/>
                          </a:lnTo>
                          <a:lnTo>
                            <a:pt x="3648" y="824"/>
                          </a:lnTo>
                          <a:lnTo>
                            <a:pt x="3650" y="832"/>
                          </a:lnTo>
                          <a:lnTo>
                            <a:pt x="3650" y="840"/>
                          </a:lnTo>
                          <a:lnTo>
                            <a:pt x="3648" y="844"/>
                          </a:lnTo>
                          <a:lnTo>
                            <a:pt x="3642" y="854"/>
                          </a:lnTo>
                          <a:lnTo>
                            <a:pt x="3636" y="870"/>
                          </a:lnTo>
                          <a:lnTo>
                            <a:pt x="3636" y="870"/>
                          </a:lnTo>
                          <a:lnTo>
                            <a:pt x="3634" y="878"/>
                          </a:lnTo>
                          <a:lnTo>
                            <a:pt x="3630" y="882"/>
                          </a:lnTo>
                          <a:lnTo>
                            <a:pt x="3620" y="888"/>
                          </a:lnTo>
                          <a:lnTo>
                            <a:pt x="3616" y="890"/>
                          </a:lnTo>
                          <a:lnTo>
                            <a:pt x="3612" y="894"/>
                          </a:lnTo>
                          <a:lnTo>
                            <a:pt x="3610" y="900"/>
                          </a:lnTo>
                          <a:lnTo>
                            <a:pt x="3606" y="910"/>
                          </a:lnTo>
                          <a:lnTo>
                            <a:pt x="3606" y="910"/>
                          </a:lnTo>
                          <a:lnTo>
                            <a:pt x="3606" y="916"/>
                          </a:lnTo>
                          <a:lnTo>
                            <a:pt x="3608" y="920"/>
                          </a:lnTo>
                          <a:lnTo>
                            <a:pt x="3614" y="926"/>
                          </a:lnTo>
                          <a:lnTo>
                            <a:pt x="3622" y="932"/>
                          </a:lnTo>
                          <a:lnTo>
                            <a:pt x="3634" y="940"/>
                          </a:lnTo>
                          <a:lnTo>
                            <a:pt x="3648" y="950"/>
                          </a:lnTo>
                          <a:lnTo>
                            <a:pt x="3660" y="964"/>
                          </a:lnTo>
                          <a:lnTo>
                            <a:pt x="3666" y="972"/>
                          </a:lnTo>
                          <a:lnTo>
                            <a:pt x="3672" y="984"/>
                          </a:lnTo>
                          <a:lnTo>
                            <a:pt x="3678" y="996"/>
                          </a:lnTo>
                          <a:lnTo>
                            <a:pt x="3684" y="1010"/>
                          </a:lnTo>
                          <a:lnTo>
                            <a:pt x="3684" y="1010"/>
                          </a:lnTo>
                          <a:lnTo>
                            <a:pt x="3686" y="1026"/>
                          </a:lnTo>
                          <a:lnTo>
                            <a:pt x="3688" y="1040"/>
                          </a:lnTo>
                          <a:lnTo>
                            <a:pt x="3688" y="1052"/>
                          </a:lnTo>
                          <a:lnTo>
                            <a:pt x="3684" y="1066"/>
                          </a:lnTo>
                          <a:lnTo>
                            <a:pt x="3680" y="1078"/>
                          </a:lnTo>
                          <a:lnTo>
                            <a:pt x="3674" y="1088"/>
                          </a:lnTo>
                          <a:lnTo>
                            <a:pt x="3668" y="1100"/>
                          </a:lnTo>
                          <a:lnTo>
                            <a:pt x="3660" y="1108"/>
                          </a:lnTo>
                          <a:lnTo>
                            <a:pt x="3642" y="1126"/>
                          </a:lnTo>
                          <a:lnTo>
                            <a:pt x="3624" y="1140"/>
                          </a:lnTo>
                          <a:lnTo>
                            <a:pt x="3604" y="1150"/>
                          </a:lnTo>
                          <a:lnTo>
                            <a:pt x="3584" y="1158"/>
                          </a:lnTo>
                          <a:lnTo>
                            <a:pt x="3584" y="1158"/>
                          </a:lnTo>
                          <a:lnTo>
                            <a:pt x="3570" y="1166"/>
                          </a:lnTo>
                          <a:lnTo>
                            <a:pt x="3562" y="1172"/>
                          </a:lnTo>
                          <a:lnTo>
                            <a:pt x="3562" y="1174"/>
                          </a:lnTo>
                          <a:lnTo>
                            <a:pt x="3562" y="1176"/>
                          </a:lnTo>
                          <a:lnTo>
                            <a:pt x="3566" y="1184"/>
                          </a:lnTo>
                          <a:lnTo>
                            <a:pt x="3572" y="1190"/>
                          </a:lnTo>
                          <a:lnTo>
                            <a:pt x="3578" y="1200"/>
                          </a:lnTo>
                          <a:lnTo>
                            <a:pt x="3582" y="1212"/>
                          </a:lnTo>
                          <a:lnTo>
                            <a:pt x="3584" y="1220"/>
                          </a:lnTo>
                          <a:lnTo>
                            <a:pt x="3584" y="1228"/>
                          </a:lnTo>
                          <a:lnTo>
                            <a:pt x="3584" y="1228"/>
                          </a:lnTo>
                          <a:lnTo>
                            <a:pt x="3586" y="1244"/>
                          </a:lnTo>
                          <a:lnTo>
                            <a:pt x="3588" y="1260"/>
                          </a:lnTo>
                          <a:lnTo>
                            <a:pt x="3598" y="1290"/>
                          </a:lnTo>
                          <a:lnTo>
                            <a:pt x="3602" y="1302"/>
                          </a:lnTo>
                          <a:lnTo>
                            <a:pt x="3604" y="1314"/>
                          </a:lnTo>
                          <a:lnTo>
                            <a:pt x="3604" y="1324"/>
                          </a:lnTo>
                          <a:lnTo>
                            <a:pt x="3600" y="1328"/>
                          </a:lnTo>
                          <a:lnTo>
                            <a:pt x="3598" y="1330"/>
                          </a:lnTo>
                          <a:lnTo>
                            <a:pt x="3598" y="1330"/>
                          </a:lnTo>
                          <a:lnTo>
                            <a:pt x="3594" y="1334"/>
                          </a:lnTo>
                          <a:lnTo>
                            <a:pt x="3592" y="1336"/>
                          </a:lnTo>
                          <a:lnTo>
                            <a:pt x="3590" y="1344"/>
                          </a:lnTo>
                          <a:lnTo>
                            <a:pt x="3592" y="1352"/>
                          </a:lnTo>
                          <a:lnTo>
                            <a:pt x="3594" y="1358"/>
                          </a:lnTo>
                          <a:lnTo>
                            <a:pt x="3596" y="1362"/>
                          </a:lnTo>
                          <a:lnTo>
                            <a:pt x="3594" y="1366"/>
                          </a:lnTo>
                          <a:lnTo>
                            <a:pt x="3590" y="1364"/>
                          </a:lnTo>
                          <a:lnTo>
                            <a:pt x="3580" y="1358"/>
                          </a:lnTo>
                          <a:lnTo>
                            <a:pt x="3580" y="1358"/>
                          </a:lnTo>
                          <a:lnTo>
                            <a:pt x="3570" y="1354"/>
                          </a:lnTo>
                          <a:lnTo>
                            <a:pt x="3568" y="1354"/>
                          </a:lnTo>
                          <a:lnTo>
                            <a:pt x="3566" y="1356"/>
                          </a:lnTo>
                          <a:lnTo>
                            <a:pt x="3562" y="1362"/>
                          </a:lnTo>
                          <a:lnTo>
                            <a:pt x="3562" y="1370"/>
                          </a:lnTo>
                          <a:lnTo>
                            <a:pt x="3562" y="1376"/>
                          </a:lnTo>
                          <a:lnTo>
                            <a:pt x="3560" y="1382"/>
                          </a:lnTo>
                          <a:lnTo>
                            <a:pt x="3558" y="1384"/>
                          </a:lnTo>
                          <a:lnTo>
                            <a:pt x="3554" y="1384"/>
                          </a:lnTo>
                          <a:lnTo>
                            <a:pt x="3546" y="1380"/>
                          </a:lnTo>
                          <a:lnTo>
                            <a:pt x="3546" y="1380"/>
                          </a:lnTo>
                          <a:lnTo>
                            <a:pt x="3536" y="1372"/>
                          </a:lnTo>
                          <a:lnTo>
                            <a:pt x="3530" y="1366"/>
                          </a:lnTo>
                          <a:lnTo>
                            <a:pt x="3522" y="1352"/>
                          </a:lnTo>
                          <a:lnTo>
                            <a:pt x="3516" y="1342"/>
                          </a:lnTo>
                          <a:lnTo>
                            <a:pt x="3508" y="1332"/>
                          </a:lnTo>
                          <a:lnTo>
                            <a:pt x="3494" y="1316"/>
                          </a:lnTo>
                          <a:lnTo>
                            <a:pt x="3474" y="1298"/>
                          </a:lnTo>
                          <a:lnTo>
                            <a:pt x="3474" y="1298"/>
                          </a:lnTo>
                          <a:lnTo>
                            <a:pt x="3464" y="1286"/>
                          </a:lnTo>
                          <a:lnTo>
                            <a:pt x="3458" y="1276"/>
                          </a:lnTo>
                          <a:lnTo>
                            <a:pt x="3456" y="1266"/>
                          </a:lnTo>
                          <a:lnTo>
                            <a:pt x="3456" y="1254"/>
                          </a:lnTo>
                          <a:lnTo>
                            <a:pt x="3456" y="1234"/>
                          </a:lnTo>
                          <a:lnTo>
                            <a:pt x="3456" y="1222"/>
                          </a:lnTo>
                          <a:lnTo>
                            <a:pt x="3454" y="1210"/>
                          </a:lnTo>
                          <a:lnTo>
                            <a:pt x="3454" y="1210"/>
                          </a:lnTo>
                          <a:lnTo>
                            <a:pt x="3450" y="1194"/>
                          </a:lnTo>
                          <a:lnTo>
                            <a:pt x="3450" y="1182"/>
                          </a:lnTo>
                          <a:lnTo>
                            <a:pt x="3454" y="1172"/>
                          </a:lnTo>
                          <a:lnTo>
                            <a:pt x="3456" y="1162"/>
                          </a:lnTo>
                          <a:lnTo>
                            <a:pt x="3458" y="1154"/>
                          </a:lnTo>
                          <a:lnTo>
                            <a:pt x="3456" y="1148"/>
                          </a:lnTo>
                          <a:lnTo>
                            <a:pt x="3452" y="1142"/>
                          </a:lnTo>
                          <a:lnTo>
                            <a:pt x="3440" y="1138"/>
                          </a:lnTo>
                          <a:lnTo>
                            <a:pt x="3440" y="1138"/>
                          </a:lnTo>
                          <a:lnTo>
                            <a:pt x="3414" y="1134"/>
                          </a:lnTo>
                          <a:lnTo>
                            <a:pt x="3394" y="1130"/>
                          </a:lnTo>
                          <a:lnTo>
                            <a:pt x="3378" y="1130"/>
                          </a:lnTo>
                          <a:lnTo>
                            <a:pt x="3368" y="1130"/>
                          </a:lnTo>
                          <a:lnTo>
                            <a:pt x="3354" y="1132"/>
                          </a:lnTo>
                          <a:lnTo>
                            <a:pt x="3346" y="1132"/>
                          </a:lnTo>
                          <a:lnTo>
                            <a:pt x="3340" y="1130"/>
                          </a:lnTo>
                          <a:lnTo>
                            <a:pt x="3340" y="1130"/>
                          </a:lnTo>
                          <a:lnTo>
                            <a:pt x="3334" y="1128"/>
                          </a:lnTo>
                          <a:lnTo>
                            <a:pt x="3330" y="1124"/>
                          </a:lnTo>
                          <a:lnTo>
                            <a:pt x="3322" y="1116"/>
                          </a:lnTo>
                          <a:lnTo>
                            <a:pt x="3316" y="1110"/>
                          </a:lnTo>
                          <a:lnTo>
                            <a:pt x="3306" y="1104"/>
                          </a:lnTo>
                          <a:lnTo>
                            <a:pt x="3290" y="1098"/>
                          </a:lnTo>
                          <a:lnTo>
                            <a:pt x="3268" y="1092"/>
                          </a:lnTo>
                          <a:lnTo>
                            <a:pt x="3268" y="1092"/>
                          </a:lnTo>
                          <a:lnTo>
                            <a:pt x="3246" y="1084"/>
                          </a:lnTo>
                          <a:lnTo>
                            <a:pt x="3236" y="1078"/>
                          </a:lnTo>
                          <a:lnTo>
                            <a:pt x="3232" y="1072"/>
                          </a:lnTo>
                          <a:lnTo>
                            <a:pt x="3230" y="1066"/>
                          </a:lnTo>
                          <a:lnTo>
                            <a:pt x="3226" y="1058"/>
                          </a:lnTo>
                          <a:lnTo>
                            <a:pt x="3216" y="1048"/>
                          </a:lnTo>
                          <a:lnTo>
                            <a:pt x="3198" y="1036"/>
                          </a:lnTo>
                          <a:lnTo>
                            <a:pt x="3166" y="1022"/>
                          </a:lnTo>
                          <a:lnTo>
                            <a:pt x="3166" y="1022"/>
                          </a:lnTo>
                          <a:lnTo>
                            <a:pt x="3146" y="1016"/>
                          </a:lnTo>
                          <a:lnTo>
                            <a:pt x="3130" y="1012"/>
                          </a:lnTo>
                          <a:lnTo>
                            <a:pt x="3114" y="1010"/>
                          </a:lnTo>
                          <a:lnTo>
                            <a:pt x="3102" y="1010"/>
                          </a:lnTo>
                          <a:lnTo>
                            <a:pt x="3090" y="1012"/>
                          </a:lnTo>
                          <a:lnTo>
                            <a:pt x="3080" y="1014"/>
                          </a:lnTo>
                          <a:lnTo>
                            <a:pt x="3064" y="1020"/>
                          </a:lnTo>
                          <a:lnTo>
                            <a:pt x="3052" y="1026"/>
                          </a:lnTo>
                          <a:lnTo>
                            <a:pt x="3046" y="1028"/>
                          </a:lnTo>
                          <a:lnTo>
                            <a:pt x="3044" y="1026"/>
                          </a:lnTo>
                          <a:lnTo>
                            <a:pt x="3042" y="1022"/>
                          </a:lnTo>
                          <a:lnTo>
                            <a:pt x="3040" y="1008"/>
                          </a:lnTo>
                          <a:lnTo>
                            <a:pt x="3040" y="1008"/>
                          </a:lnTo>
                          <a:lnTo>
                            <a:pt x="3040" y="992"/>
                          </a:lnTo>
                          <a:lnTo>
                            <a:pt x="3038" y="978"/>
                          </a:lnTo>
                          <a:lnTo>
                            <a:pt x="3032" y="962"/>
                          </a:lnTo>
                          <a:lnTo>
                            <a:pt x="3026" y="948"/>
                          </a:lnTo>
                          <a:lnTo>
                            <a:pt x="3024" y="938"/>
                          </a:lnTo>
                          <a:lnTo>
                            <a:pt x="3020" y="928"/>
                          </a:lnTo>
                          <a:lnTo>
                            <a:pt x="3020" y="928"/>
                          </a:lnTo>
                          <a:lnTo>
                            <a:pt x="3018" y="922"/>
                          </a:lnTo>
                          <a:lnTo>
                            <a:pt x="3016" y="918"/>
                          </a:lnTo>
                          <a:lnTo>
                            <a:pt x="3012" y="914"/>
                          </a:lnTo>
                          <a:lnTo>
                            <a:pt x="3008" y="914"/>
                          </a:lnTo>
                          <a:lnTo>
                            <a:pt x="2998" y="912"/>
                          </a:lnTo>
                          <a:lnTo>
                            <a:pt x="2986" y="912"/>
                          </a:lnTo>
                          <a:lnTo>
                            <a:pt x="2974" y="910"/>
                          </a:lnTo>
                          <a:lnTo>
                            <a:pt x="2968" y="908"/>
                          </a:lnTo>
                          <a:lnTo>
                            <a:pt x="2962" y="904"/>
                          </a:lnTo>
                          <a:lnTo>
                            <a:pt x="2958" y="898"/>
                          </a:lnTo>
                          <a:lnTo>
                            <a:pt x="2954" y="890"/>
                          </a:lnTo>
                          <a:lnTo>
                            <a:pt x="2950" y="882"/>
                          </a:lnTo>
                          <a:lnTo>
                            <a:pt x="2948" y="868"/>
                          </a:lnTo>
                          <a:lnTo>
                            <a:pt x="2948" y="868"/>
                          </a:lnTo>
                          <a:lnTo>
                            <a:pt x="2948" y="854"/>
                          </a:lnTo>
                          <a:lnTo>
                            <a:pt x="2948" y="840"/>
                          </a:lnTo>
                          <a:lnTo>
                            <a:pt x="2952" y="824"/>
                          </a:lnTo>
                          <a:lnTo>
                            <a:pt x="2956" y="808"/>
                          </a:lnTo>
                          <a:lnTo>
                            <a:pt x="2968" y="778"/>
                          </a:lnTo>
                          <a:lnTo>
                            <a:pt x="2982" y="750"/>
                          </a:lnTo>
                          <a:lnTo>
                            <a:pt x="2998" y="724"/>
                          </a:lnTo>
                          <a:lnTo>
                            <a:pt x="3014" y="706"/>
                          </a:lnTo>
                          <a:lnTo>
                            <a:pt x="3026" y="692"/>
                          </a:lnTo>
                          <a:lnTo>
                            <a:pt x="3030" y="690"/>
                          </a:lnTo>
                          <a:lnTo>
                            <a:pt x="3034" y="690"/>
                          </a:lnTo>
                          <a:lnTo>
                            <a:pt x="3034" y="690"/>
                          </a:lnTo>
                          <a:lnTo>
                            <a:pt x="3038" y="688"/>
                          </a:lnTo>
                          <a:lnTo>
                            <a:pt x="3042" y="684"/>
                          </a:lnTo>
                          <a:lnTo>
                            <a:pt x="3044" y="670"/>
                          </a:lnTo>
                          <a:lnTo>
                            <a:pt x="3048" y="662"/>
                          </a:lnTo>
                          <a:lnTo>
                            <a:pt x="3052" y="654"/>
                          </a:lnTo>
                          <a:lnTo>
                            <a:pt x="3060" y="648"/>
                          </a:lnTo>
                          <a:lnTo>
                            <a:pt x="3070" y="646"/>
                          </a:lnTo>
                          <a:lnTo>
                            <a:pt x="3070" y="646"/>
                          </a:lnTo>
                          <a:lnTo>
                            <a:pt x="3096" y="644"/>
                          </a:lnTo>
                          <a:lnTo>
                            <a:pt x="3106" y="640"/>
                          </a:lnTo>
                          <a:lnTo>
                            <a:pt x="3116" y="636"/>
                          </a:lnTo>
                          <a:lnTo>
                            <a:pt x="3120" y="630"/>
                          </a:lnTo>
                          <a:lnTo>
                            <a:pt x="3120" y="624"/>
                          </a:lnTo>
                          <a:lnTo>
                            <a:pt x="3116" y="614"/>
                          </a:lnTo>
                          <a:lnTo>
                            <a:pt x="3106" y="604"/>
                          </a:lnTo>
                          <a:lnTo>
                            <a:pt x="3106" y="604"/>
                          </a:lnTo>
                          <a:lnTo>
                            <a:pt x="3098" y="596"/>
                          </a:lnTo>
                          <a:lnTo>
                            <a:pt x="3098" y="594"/>
                          </a:lnTo>
                          <a:lnTo>
                            <a:pt x="3098" y="592"/>
                          </a:lnTo>
                          <a:lnTo>
                            <a:pt x="3104" y="590"/>
                          </a:lnTo>
                          <a:lnTo>
                            <a:pt x="3112" y="590"/>
                          </a:lnTo>
                          <a:lnTo>
                            <a:pt x="3124" y="590"/>
                          </a:lnTo>
                          <a:lnTo>
                            <a:pt x="3136" y="586"/>
                          </a:lnTo>
                          <a:lnTo>
                            <a:pt x="3140" y="584"/>
                          </a:lnTo>
                          <a:lnTo>
                            <a:pt x="3144" y="580"/>
                          </a:lnTo>
                          <a:lnTo>
                            <a:pt x="3148" y="576"/>
                          </a:lnTo>
                          <a:lnTo>
                            <a:pt x="3150" y="568"/>
                          </a:lnTo>
                          <a:lnTo>
                            <a:pt x="3150" y="568"/>
                          </a:lnTo>
                          <a:lnTo>
                            <a:pt x="3152" y="562"/>
                          </a:lnTo>
                          <a:lnTo>
                            <a:pt x="3154" y="558"/>
                          </a:lnTo>
                          <a:lnTo>
                            <a:pt x="3156" y="556"/>
                          </a:lnTo>
                          <a:lnTo>
                            <a:pt x="3158" y="556"/>
                          </a:lnTo>
                          <a:lnTo>
                            <a:pt x="3166" y="560"/>
                          </a:lnTo>
                          <a:lnTo>
                            <a:pt x="3176" y="566"/>
                          </a:lnTo>
                          <a:lnTo>
                            <a:pt x="3188" y="570"/>
                          </a:lnTo>
                          <a:lnTo>
                            <a:pt x="3194" y="572"/>
                          </a:lnTo>
                          <a:lnTo>
                            <a:pt x="3200" y="570"/>
                          </a:lnTo>
                          <a:lnTo>
                            <a:pt x="3206" y="568"/>
                          </a:lnTo>
                          <a:lnTo>
                            <a:pt x="3214" y="562"/>
                          </a:lnTo>
                          <a:lnTo>
                            <a:pt x="3220" y="554"/>
                          </a:lnTo>
                          <a:lnTo>
                            <a:pt x="3228" y="542"/>
                          </a:lnTo>
                          <a:lnTo>
                            <a:pt x="3228" y="542"/>
                          </a:lnTo>
                          <a:lnTo>
                            <a:pt x="3242" y="520"/>
                          </a:lnTo>
                          <a:lnTo>
                            <a:pt x="3252" y="506"/>
                          </a:lnTo>
                          <a:lnTo>
                            <a:pt x="3258" y="496"/>
                          </a:lnTo>
                          <a:lnTo>
                            <a:pt x="3260" y="492"/>
                          </a:lnTo>
                          <a:lnTo>
                            <a:pt x="3258" y="490"/>
                          </a:lnTo>
                          <a:lnTo>
                            <a:pt x="3256" y="488"/>
                          </a:lnTo>
                          <a:lnTo>
                            <a:pt x="3244" y="486"/>
                          </a:lnTo>
                          <a:lnTo>
                            <a:pt x="3228" y="484"/>
                          </a:lnTo>
                          <a:lnTo>
                            <a:pt x="3204" y="478"/>
                          </a:lnTo>
                          <a:lnTo>
                            <a:pt x="3204" y="478"/>
                          </a:lnTo>
                          <a:lnTo>
                            <a:pt x="3186" y="474"/>
                          </a:lnTo>
                          <a:lnTo>
                            <a:pt x="3176" y="470"/>
                          </a:lnTo>
                          <a:lnTo>
                            <a:pt x="3170" y="464"/>
                          </a:lnTo>
                          <a:lnTo>
                            <a:pt x="3164" y="460"/>
                          </a:lnTo>
                          <a:lnTo>
                            <a:pt x="3154" y="450"/>
                          </a:lnTo>
                          <a:lnTo>
                            <a:pt x="3144" y="444"/>
                          </a:lnTo>
                          <a:lnTo>
                            <a:pt x="3132" y="438"/>
                          </a:lnTo>
                          <a:lnTo>
                            <a:pt x="3132" y="438"/>
                          </a:lnTo>
                          <a:lnTo>
                            <a:pt x="3140" y="438"/>
                          </a:lnTo>
                          <a:lnTo>
                            <a:pt x="3148" y="438"/>
                          </a:lnTo>
                          <a:lnTo>
                            <a:pt x="3158" y="440"/>
                          </a:lnTo>
                          <a:lnTo>
                            <a:pt x="3166" y="442"/>
                          </a:lnTo>
                          <a:lnTo>
                            <a:pt x="3184" y="452"/>
                          </a:lnTo>
                          <a:lnTo>
                            <a:pt x="3202" y="462"/>
                          </a:lnTo>
                          <a:lnTo>
                            <a:pt x="3220" y="470"/>
                          </a:lnTo>
                          <a:lnTo>
                            <a:pt x="3230" y="472"/>
                          </a:lnTo>
                          <a:lnTo>
                            <a:pt x="3238" y="474"/>
                          </a:lnTo>
                          <a:lnTo>
                            <a:pt x="3246" y="474"/>
                          </a:lnTo>
                          <a:lnTo>
                            <a:pt x="3254" y="472"/>
                          </a:lnTo>
                          <a:lnTo>
                            <a:pt x="3262" y="466"/>
                          </a:lnTo>
                          <a:lnTo>
                            <a:pt x="3270" y="460"/>
                          </a:lnTo>
                          <a:lnTo>
                            <a:pt x="3270" y="460"/>
                          </a:lnTo>
                          <a:lnTo>
                            <a:pt x="3296" y="434"/>
                          </a:lnTo>
                          <a:lnTo>
                            <a:pt x="3302" y="426"/>
                          </a:lnTo>
                          <a:lnTo>
                            <a:pt x="3304" y="420"/>
                          </a:lnTo>
                          <a:lnTo>
                            <a:pt x="3304" y="416"/>
                          </a:lnTo>
                          <a:lnTo>
                            <a:pt x="3298" y="412"/>
                          </a:lnTo>
                          <a:lnTo>
                            <a:pt x="3278" y="402"/>
                          </a:lnTo>
                          <a:lnTo>
                            <a:pt x="3278" y="402"/>
                          </a:lnTo>
                          <a:lnTo>
                            <a:pt x="3270" y="394"/>
                          </a:lnTo>
                          <a:lnTo>
                            <a:pt x="3270" y="392"/>
                          </a:lnTo>
                          <a:lnTo>
                            <a:pt x="3270" y="390"/>
                          </a:lnTo>
                          <a:lnTo>
                            <a:pt x="3278" y="388"/>
                          </a:lnTo>
                          <a:lnTo>
                            <a:pt x="3288" y="388"/>
                          </a:lnTo>
                          <a:lnTo>
                            <a:pt x="3302" y="388"/>
                          </a:lnTo>
                          <a:lnTo>
                            <a:pt x="3316" y="390"/>
                          </a:lnTo>
                          <a:lnTo>
                            <a:pt x="3328" y="394"/>
                          </a:lnTo>
                          <a:lnTo>
                            <a:pt x="3336" y="400"/>
                          </a:lnTo>
                          <a:lnTo>
                            <a:pt x="3336" y="400"/>
                          </a:lnTo>
                          <a:lnTo>
                            <a:pt x="3346" y="410"/>
                          </a:lnTo>
                          <a:lnTo>
                            <a:pt x="3356" y="418"/>
                          </a:lnTo>
                          <a:lnTo>
                            <a:pt x="3366" y="426"/>
                          </a:lnTo>
                          <a:lnTo>
                            <a:pt x="3374" y="438"/>
                          </a:lnTo>
                          <a:lnTo>
                            <a:pt x="3374" y="438"/>
                          </a:lnTo>
                          <a:lnTo>
                            <a:pt x="3380" y="448"/>
                          </a:lnTo>
                          <a:lnTo>
                            <a:pt x="3388" y="452"/>
                          </a:lnTo>
                          <a:lnTo>
                            <a:pt x="3398" y="454"/>
                          </a:lnTo>
                          <a:lnTo>
                            <a:pt x="3410" y="452"/>
                          </a:lnTo>
                          <a:lnTo>
                            <a:pt x="3410" y="452"/>
                          </a:lnTo>
                          <a:lnTo>
                            <a:pt x="3412" y="450"/>
                          </a:lnTo>
                          <a:lnTo>
                            <a:pt x="3414" y="448"/>
                          </a:lnTo>
                          <a:lnTo>
                            <a:pt x="3412" y="444"/>
                          </a:lnTo>
                          <a:lnTo>
                            <a:pt x="3398" y="436"/>
                          </a:lnTo>
                          <a:lnTo>
                            <a:pt x="3392" y="432"/>
                          </a:lnTo>
                          <a:lnTo>
                            <a:pt x="3386" y="426"/>
                          </a:lnTo>
                          <a:lnTo>
                            <a:pt x="3384" y="424"/>
                          </a:lnTo>
                          <a:lnTo>
                            <a:pt x="3384" y="422"/>
                          </a:lnTo>
                          <a:lnTo>
                            <a:pt x="3386" y="418"/>
                          </a:lnTo>
                          <a:lnTo>
                            <a:pt x="3390" y="416"/>
                          </a:lnTo>
                          <a:lnTo>
                            <a:pt x="3390" y="416"/>
                          </a:lnTo>
                          <a:lnTo>
                            <a:pt x="3398" y="412"/>
                          </a:lnTo>
                          <a:lnTo>
                            <a:pt x="3404" y="406"/>
                          </a:lnTo>
                          <a:lnTo>
                            <a:pt x="3414" y="396"/>
                          </a:lnTo>
                          <a:lnTo>
                            <a:pt x="3426" y="388"/>
                          </a:lnTo>
                          <a:lnTo>
                            <a:pt x="3432" y="386"/>
                          </a:lnTo>
                          <a:lnTo>
                            <a:pt x="3438" y="386"/>
                          </a:lnTo>
                          <a:lnTo>
                            <a:pt x="3438" y="386"/>
                          </a:lnTo>
                          <a:lnTo>
                            <a:pt x="3444" y="386"/>
                          </a:lnTo>
                          <a:lnTo>
                            <a:pt x="3450" y="384"/>
                          </a:lnTo>
                          <a:lnTo>
                            <a:pt x="3456" y="380"/>
                          </a:lnTo>
                          <a:lnTo>
                            <a:pt x="3460" y="374"/>
                          </a:lnTo>
                          <a:lnTo>
                            <a:pt x="3468" y="364"/>
                          </a:lnTo>
                          <a:lnTo>
                            <a:pt x="3474" y="360"/>
                          </a:lnTo>
                          <a:lnTo>
                            <a:pt x="3478" y="360"/>
                          </a:lnTo>
                          <a:lnTo>
                            <a:pt x="3478" y="360"/>
                          </a:lnTo>
                          <a:lnTo>
                            <a:pt x="3484" y="358"/>
                          </a:lnTo>
                          <a:lnTo>
                            <a:pt x="3490" y="354"/>
                          </a:lnTo>
                          <a:lnTo>
                            <a:pt x="3492" y="348"/>
                          </a:lnTo>
                          <a:lnTo>
                            <a:pt x="3494" y="342"/>
                          </a:lnTo>
                          <a:lnTo>
                            <a:pt x="3492" y="334"/>
                          </a:lnTo>
                          <a:lnTo>
                            <a:pt x="3488" y="324"/>
                          </a:lnTo>
                          <a:lnTo>
                            <a:pt x="3482" y="316"/>
                          </a:lnTo>
                          <a:lnTo>
                            <a:pt x="3472" y="306"/>
                          </a:lnTo>
                          <a:lnTo>
                            <a:pt x="3472" y="306"/>
                          </a:lnTo>
                          <a:lnTo>
                            <a:pt x="3464" y="298"/>
                          </a:lnTo>
                          <a:lnTo>
                            <a:pt x="3460" y="292"/>
                          </a:lnTo>
                          <a:lnTo>
                            <a:pt x="3460" y="288"/>
                          </a:lnTo>
                          <a:lnTo>
                            <a:pt x="3462" y="284"/>
                          </a:lnTo>
                          <a:lnTo>
                            <a:pt x="3464" y="282"/>
                          </a:lnTo>
                          <a:lnTo>
                            <a:pt x="3466" y="278"/>
                          </a:lnTo>
                          <a:lnTo>
                            <a:pt x="3464" y="272"/>
                          </a:lnTo>
                          <a:lnTo>
                            <a:pt x="3458" y="266"/>
                          </a:lnTo>
                          <a:lnTo>
                            <a:pt x="3458" y="266"/>
                          </a:lnTo>
                          <a:lnTo>
                            <a:pt x="3452" y="260"/>
                          </a:lnTo>
                          <a:lnTo>
                            <a:pt x="3452" y="258"/>
                          </a:lnTo>
                          <a:lnTo>
                            <a:pt x="3452" y="258"/>
                          </a:lnTo>
                          <a:lnTo>
                            <a:pt x="3458" y="256"/>
                          </a:lnTo>
                          <a:lnTo>
                            <a:pt x="3466" y="256"/>
                          </a:lnTo>
                          <a:lnTo>
                            <a:pt x="3476" y="256"/>
                          </a:lnTo>
                          <a:lnTo>
                            <a:pt x="3484" y="254"/>
                          </a:lnTo>
                          <a:lnTo>
                            <a:pt x="3492" y="250"/>
                          </a:lnTo>
                          <a:lnTo>
                            <a:pt x="3494" y="248"/>
                          </a:lnTo>
                          <a:lnTo>
                            <a:pt x="3496" y="242"/>
                          </a:lnTo>
                          <a:lnTo>
                            <a:pt x="3496" y="242"/>
                          </a:lnTo>
                          <a:lnTo>
                            <a:pt x="3498" y="234"/>
                          </a:lnTo>
                          <a:lnTo>
                            <a:pt x="3496" y="230"/>
                          </a:lnTo>
                          <a:lnTo>
                            <a:pt x="3492" y="228"/>
                          </a:lnTo>
                          <a:lnTo>
                            <a:pt x="3488" y="226"/>
                          </a:lnTo>
                          <a:lnTo>
                            <a:pt x="3486" y="224"/>
                          </a:lnTo>
                          <a:lnTo>
                            <a:pt x="3484" y="222"/>
                          </a:lnTo>
                          <a:lnTo>
                            <a:pt x="3484" y="220"/>
                          </a:lnTo>
                          <a:lnTo>
                            <a:pt x="3490" y="214"/>
                          </a:lnTo>
                          <a:lnTo>
                            <a:pt x="3490" y="214"/>
                          </a:lnTo>
                          <a:lnTo>
                            <a:pt x="3492" y="206"/>
                          </a:lnTo>
                          <a:lnTo>
                            <a:pt x="3492" y="204"/>
                          </a:lnTo>
                          <a:lnTo>
                            <a:pt x="3486" y="202"/>
                          </a:lnTo>
                          <a:lnTo>
                            <a:pt x="3480" y="200"/>
                          </a:lnTo>
                          <a:lnTo>
                            <a:pt x="3472" y="198"/>
                          </a:lnTo>
                          <a:lnTo>
                            <a:pt x="3464" y="196"/>
                          </a:lnTo>
                          <a:lnTo>
                            <a:pt x="3458" y="192"/>
                          </a:lnTo>
                          <a:lnTo>
                            <a:pt x="3454" y="182"/>
                          </a:lnTo>
                          <a:lnTo>
                            <a:pt x="3454" y="182"/>
                          </a:lnTo>
                          <a:lnTo>
                            <a:pt x="3452" y="174"/>
                          </a:lnTo>
                          <a:lnTo>
                            <a:pt x="3446" y="170"/>
                          </a:lnTo>
                          <a:lnTo>
                            <a:pt x="3438" y="168"/>
                          </a:lnTo>
                          <a:lnTo>
                            <a:pt x="3428" y="168"/>
                          </a:lnTo>
                          <a:lnTo>
                            <a:pt x="3404" y="166"/>
                          </a:lnTo>
                          <a:lnTo>
                            <a:pt x="3392" y="164"/>
                          </a:lnTo>
                          <a:lnTo>
                            <a:pt x="3378" y="160"/>
                          </a:lnTo>
                          <a:lnTo>
                            <a:pt x="3378" y="160"/>
                          </a:lnTo>
                          <a:lnTo>
                            <a:pt x="3360" y="152"/>
                          </a:lnTo>
                          <a:lnTo>
                            <a:pt x="3356" y="152"/>
                          </a:lnTo>
                          <a:lnTo>
                            <a:pt x="3354" y="152"/>
                          </a:lnTo>
                          <a:lnTo>
                            <a:pt x="3348" y="156"/>
                          </a:lnTo>
                          <a:lnTo>
                            <a:pt x="3344" y="158"/>
                          </a:lnTo>
                          <a:lnTo>
                            <a:pt x="3334" y="158"/>
                          </a:lnTo>
                          <a:lnTo>
                            <a:pt x="3334" y="158"/>
                          </a:lnTo>
                          <a:lnTo>
                            <a:pt x="3326" y="160"/>
                          </a:lnTo>
                          <a:lnTo>
                            <a:pt x="3320" y="164"/>
                          </a:lnTo>
                          <a:lnTo>
                            <a:pt x="3318" y="172"/>
                          </a:lnTo>
                          <a:lnTo>
                            <a:pt x="3318" y="180"/>
                          </a:lnTo>
                          <a:lnTo>
                            <a:pt x="3322" y="190"/>
                          </a:lnTo>
                          <a:lnTo>
                            <a:pt x="3326" y="198"/>
                          </a:lnTo>
                          <a:lnTo>
                            <a:pt x="3330" y="206"/>
                          </a:lnTo>
                          <a:lnTo>
                            <a:pt x="3338" y="210"/>
                          </a:lnTo>
                          <a:lnTo>
                            <a:pt x="3338" y="210"/>
                          </a:lnTo>
                          <a:lnTo>
                            <a:pt x="3342" y="212"/>
                          </a:lnTo>
                          <a:lnTo>
                            <a:pt x="3346" y="216"/>
                          </a:lnTo>
                          <a:lnTo>
                            <a:pt x="3346" y="222"/>
                          </a:lnTo>
                          <a:lnTo>
                            <a:pt x="3344" y="226"/>
                          </a:lnTo>
                          <a:lnTo>
                            <a:pt x="3342" y="230"/>
                          </a:lnTo>
                          <a:lnTo>
                            <a:pt x="3338" y="232"/>
                          </a:lnTo>
                          <a:lnTo>
                            <a:pt x="3332" y="234"/>
                          </a:lnTo>
                          <a:lnTo>
                            <a:pt x="3326" y="234"/>
                          </a:lnTo>
                          <a:lnTo>
                            <a:pt x="3326" y="234"/>
                          </a:lnTo>
                          <a:lnTo>
                            <a:pt x="3322" y="236"/>
                          </a:lnTo>
                          <a:lnTo>
                            <a:pt x="3320" y="240"/>
                          </a:lnTo>
                          <a:lnTo>
                            <a:pt x="3318" y="256"/>
                          </a:lnTo>
                          <a:lnTo>
                            <a:pt x="3318" y="266"/>
                          </a:lnTo>
                          <a:lnTo>
                            <a:pt x="3316" y="278"/>
                          </a:lnTo>
                          <a:lnTo>
                            <a:pt x="3310" y="288"/>
                          </a:lnTo>
                          <a:lnTo>
                            <a:pt x="3300" y="296"/>
                          </a:lnTo>
                          <a:lnTo>
                            <a:pt x="3300" y="296"/>
                          </a:lnTo>
                          <a:lnTo>
                            <a:pt x="3292" y="302"/>
                          </a:lnTo>
                          <a:lnTo>
                            <a:pt x="3286" y="310"/>
                          </a:lnTo>
                          <a:lnTo>
                            <a:pt x="3284" y="316"/>
                          </a:lnTo>
                          <a:lnTo>
                            <a:pt x="3282" y="322"/>
                          </a:lnTo>
                          <a:lnTo>
                            <a:pt x="3280" y="328"/>
                          </a:lnTo>
                          <a:lnTo>
                            <a:pt x="3278" y="332"/>
                          </a:lnTo>
                          <a:lnTo>
                            <a:pt x="3274" y="338"/>
                          </a:lnTo>
                          <a:lnTo>
                            <a:pt x="3264" y="342"/>
                          </a:lnTo>
                          <a:lnTo>
                            <a:pt x="3264" y="342"/>
                          </a:lnTo>
                          <a:lnTo>
                            <a:pt x="3250" y="344"/>
                          </a:lnTo>
                          <a:lnTo>
                            <a:pt x="3246" y="344"/>
                          </a:lnTo>
                          <a:lnTo>
                            <a:pt x="3244" y="340"/>
                          </a:lnTo>
                          <a:lnTo>
                            <a:pt x="3238" y="330"/>
                          </a:lnTo>
                          <a:lnTo>
                            <a:pt x="3232" y="322"/>
                          </a:lnTo>
                          <a:lnTo>
                            <a:pt x="3222" y="312"/>
                          </a:lnTo>
                          <a:lnTo>
                            <a:pt x="3222" y="312"/>
                          </a:lnTo>
                          <a:lnTo>
                            <a:pt x="3214" y="304"/>
                          </a:lnTo>
                          <a:lnTo>
                            <a:pt x="3210" y="298"/>
                          </a:lnTo>
                          <a:lnTo>
                            <a:pt x="3212" y="292"/>
                          </a:lnTo>
                          <a:lnTo>
                            <a:pt x="3216" y="288"/>
                          </a:lnTo>
                          <a:lnTo>
                            <a:pt x="3226" y="280"/>
                          </a:lnTo>
                          <a:lnTo>
                            <a:pt x="3232" y="276"/>
                          </a:lnTo>
                          <a:lnTo>
                            <a:pt x="3234" y="270"/>
                          </a:lnTo>
                          <a:lnTo>
                            <a:pt x="3234" y="270"/>
                          </a:lnTo>
                          <a:lnTo>
                            <a:pt x="3232" y="260"/>
                          </a:lnTo>
                          <a:lnTo>
                            <a:pt x="3228" y="248"/>
                          </a:lnTo>
                          <a:lnTo>
                            <a:pt x="3220" y="234"/>
                          </a:lnTo>
                          <a:lnTo>
                            <a:pt x="3212" y="220"/>
                          </a:lnTo>
                          <a:lnTo>
                            <a:pt x="3200" y="210"/>
                          </a:lnTo>
                          <a:lnTo>
                            <a:pt x="3190" y="202"/>
                          </a:lnTo>
                          <a:lnTo>
                            <a:pt x="3184" y="200"/>
                          </a:lnTo>
                          <a:lnTo>
                            <a:pt x="3178" y="200"/>
                          </a:lnTo>
                          <a:lnTo>
                            <a:pt x="3172" y="202"/>
                          </a:lnTo>
                          <a:lnTo>
                            <a:pt x="3168" y="206"/>
                          </a:lnTo>
                          <a:lnTo>
                            <a:pt x="3168" y="206"/>
                          </a:lnTo>
                          <a:lnTo>
                            <a:pt x="3158" y="216"/>
                          </a:lnTo>
                          <a:lnTo>
                            <a:pt x="3154" y="230"/>
                          </a:lnTo>
                          <a:lnTo>
                            <a:pt x="3148" y="254"/>
                          </a:lnTo>
                          <a:lnTo>
                            <a:pt x="3146" y="262"/>
                          </a:lnTo>
                          <a:lnTo>
                            <a:pt x="3142" y="268"/>
                          </a:lnTo>
                          <a:lnTo>
                            <a:pt x="3140" y="268"/>
                          </a:lnTo>
                          <a:lnTo>
                            <a:pt x="3138" y="268"/>
                          </a:lnTo>
                          <a:lnTo>
                            <a:pt x="3130" y="260"/>
                          </a:lnTo>
                          <a:lnTo>
                            <a:pt x="3130" y="260"/>
                          </a:lnTo>
                          <a:lnTo>
                            <a:pt x="3124" y="252"/>
                          </a:lnTo>
                          <a:lnTo>
                            <a:pt x="3122" y="246"/>
                          </a:lnTo>
                          <a:lnTo>
                            <a:pt x="3122" y="242"/>
                          </a:lnTo>
                          <a:lnTo>
                            <a:pt x="3124" y="238"/>
                          </a:lnTo>
                          <a:lnTo>
                            <a:pt x="3126" y="236"/>
                          </a:lnTo>
                          <a:lnTo>
                            <a:pt x="3128" y="232"/>
                          </a:lnTo>
                          <a:lnTo>
                            <a:pt x="3124" y="226"/>
                          </a:lnTo>
                          <a:lnTo>
                            <a:pt x="3118" y="216"/>
                          </a:lnTo>
                          <a:lnTo>
                            <a:pt x="3118" y="216"/>
                          </a:lnTo>
                          <a:lnTo>
                            <a:pt x="3112" y="208"/>
                          </a:lnTo>
                          <a:lnTo>
                            <a:pt x="3110" y="204"/>
                          </a:lnTo>
                          <a:lnTo>
                            <a:pt x="3110" y="202"/>
                          </a:lnTo>
                          <a:lnTo>
                            <a:pt x="3114" y="198"/>
                          </a:lnTo>
                          <a:lnTo>
                            <a:pt x="3120" y="194"/>
                          </a:lnTo>
                          <a:lnTo>
                            <a:pt x="3126" y="192"/>
                          </a:lnTo>
                          <a:lnTo>
                            <a:pt x="3128" y="190"/>
                          </a:lnTo>
                          <a:lnTo>
                            <a:pt x="3126" y="186"/>
                          </a:lnTo>
                          <a:lnTo>
                            <a:pt x="3116" y="180"/>
                          </a:lnTo>
                          <a:lnTo>
                            <a:pt x="3116" y="180"/>
                          </a:lnTo>
                          <a:lnTo>
                            <a:pt x="3104" y="174"/>
                          </a:lnTo>
                          <a:lnTo>
                            <a:pt x="3094" y="172"/>
                          </a:lnTo>
                          <a:lnTo>
                            <a:pt x="3088" y="172"/>
                          </a:lnTo>
                          <a:lnTo>
                            <a:pt x="3082" y="174"/>
                          </a:lnTo>
                          <a:lnTo>
                            <a:pt x="3076" y="176"/>
                          </a:lnTo>
                          <a:lnTo>
                            <a:pt x="3070" y="178"/>
                          </a:lnTo>
                          <a:lnTo>
                            <a:pt x="3064" y="176"/>
                          </a:lnTo>
                          <a:lnTo>
                            <a:pt x="3054" y="172"/>
                          </a:lnTo>
                          <a:lnTo>
                            <a:pt x="3054" y="172"/>
                          </a:lnTo>
                          <a:lnTo>
                            <a:pt x="3050" y="170"/>
                          </a:lnTo>
                          <a:lnTo>
                            <a:pt x="3048" y="168"/>
                          </a:lnTo>
                          <a:lnTo>
                            <a:pt x="3048" y="164"/>
                          </a:lnTo>
                          <a:lnTo>
                            <a:pt x="3048" y="162"/>
                          </a:lnTo>
                          <a:lnTo>
                            <a:pt x="3054" y="154"/>
                          </a:lnTo>
                          <a:lnTo>
                            <a:pt x="3062" y="148"/>
                          </a:lnTo>
                          <a:lnTo>
                            <a:pt x="3076" y="134"/>
                          </a:lnTo>
                          <a:lnTo>
                            <a:pt x="3080" y="130"/>
                          </a:lnTo>
                          <a:lnTo>
                            <a:pt x="3080" y="126"/>
                          </a:lnTo>
                          <a:lnTo>
                            <a:pt x="3078" y="124"/>
                          </a:lnTo>
                          <a:lnTo>
                            <a:pt x="3078" y="124"/>
                          </a:lnTo>
                          <a:lnTo>
                            <a:pt x="3064" y="114"/>
                          </a:lnTo>
                          <a:lnTo>
                            <a:pt x="3046" y="102"/>
                          </a:lnTo>
                          <a:lnTo>
                            <a:pt x="3038" y="94"/>
                          </a:lnTo>
                          <a:lnTo>
                            <a:pt x="3032" y="86"/>
                          </a:lnTo>
                          <a:lnTo>
                            <a:pt x="3028" y="78"/>
                          </a:lnTo>
                          <a:lnTo>
                            <a:pt x="3026" y="66"/>
                          </a:lnTo>
                          <a:lnTo>
                            <a:pt x="3026" y="66"/>
                          </a:lnTo>
                          <a:lnTo>
                            <a:pt x="3026" y="62"/>
                          </a:lnTo>
                          <a:lnTo>
                            <a:pt x="3026" y="56"/>
                          </a:lnTo>
                          <a:lnTo>
                            <a:pt x="3020" y="44"/>
                          </a:lnTo>
                          <a:lnTo>
                            <a:pt x="3010" y="34"/>
                          </a:lnTo>
                          <a:lnTo>
                            <a:pt x="2998" y="24"/>
                          </a:lnTo>
                          <a:lnTo>
                            <a:pt x="2986" y="14"/>
                          </a:lnTo>
                          <a:lnTo>
                            <a:pt x="2972" y="8"/>
                          </a:lnTo>
                          <a:lnTo>
                            <a:pt x="2960" y="2"/>
                          </a:lnTo>
                          <a:lnTo>
                            <a:pt x="2948" y="0"/>
                          </a:lnTo>
                          <a:lnTo>
                            <a:pt x="2948" y="0"/>
                          </a:lnTo>
                          <a:lnTo>
                            <a:pt x="2940" y="0"/>
                          </a:lnTo>
                          <a:lnTo>
                            <a:pt x="2936" y="2"/>
                          </a:lnTo>
                          <a:lnTo>
                            <a:pt x="2934" y="4"/>
                          </a:lnTo>
                          <a:lnTo>
                            <a:pt x="2932" y="8"/>
                          </a:lnTo>
                          <a:lnTo>
                            <a:pt x="2932" y="12"/>
                          </a:lnTo>
                          <a:lnTo>
                            <a:pt x="2928" y="16"/>
                          </a:lnTo>
                          <a:lnTo>
                            <a:pt x="2924" y="20"/>
                          </a:lnTo>
                          <a:lnTo>
                            <a:pt x="2916" y="22"/>
                          </a:lnTo>
                          <a:lnTo>
                            <a:pt x="2916" y="22"/>
                          </a:lnTo>
                          <a:lnTo>
                            <a:pt x="2908" y="26"/>
                          </a:lnTo>
                          <a:lnTo>
                            <a:pt x="2904" y="28"/>
                          </a:lnTo>
                          <a:lnTo>
                            <a:pt x="2902" y="30"/>
                          </a:lnTo>
                          <a:lnTo>
                            <a:pt x="2902" y="34"/>
                          </a:lnTo>
                          <a:lnTo>
                            <a:pt x="2902" y="38"/>
                          </a:lnTo>
                          <a:lnTo>
                            <a:pt x="2900" y="42"/>
                          </a:lnTo>
                          <a:lnTo>
                            <a:pt x="2894" y="46"/>
                          </a:lnTo>
                          <a:lnTo>
                            <a:pt x="2886" y="50"/>
                          </a:lnTo>
                          <a:lnTo>
                            <a:pt x="2886" y="50"/>
                          </a:lnTo>
                          <a:lnTo>
                            <a:pt x="2878" y="56"/>
                          </a:lnTo>
                          <a:lnTo>
                            <a:pt x="2876" y="62"/>
                          </a:lnTo>
                          <a:lnTo>
                            <a:pt x="2876" y="70"/>
                          </a:lnTo>
                          <a:lnTo>
                            <a:pt x="2878" y="80"/>
                          </a:lnTo>
                          <a:lnTo>
                            <a:pt x="2886" y="98"/>
                          </a:lnTo>
                          <a:lnTo>
                            <a:pt x="2888" y="106"/>
                          </a:lnTo>
                          <a:lnTo>
                            <a:pt x="2886" y="114"/>
                          </a:lnTo>
                          <a:lnTo>
                            <a:pt x="2886" y="114"/>
                          </a:lnTo>
                          <a:lnTo>
                            <a:pt x="2884" y="128"/>
                          </a:lnTo>
                          <a:lnTo>
                            <a:pt x="2884" y="136"/>
                          </a:lnTo>
                          <a:lnTo>
                            <a:pt x="2886" y="142"/>
                          </a:lnTo>
                          <a:lnTo>
                            <a:pt x="2890" y="150"/>
                          </a:lnTo>
                          <a:lnTo>
                            <a:pt x="2898" y="156"/>
                          </a:lnTo>
                          <a:lnTo>
                            <a:pt x="2910" y="162"/>
                          </a:lnTo>
                          <a:lnTo>
                            <a:pt x="2924" y="168"/>
                          </a:lnTo>
                          <a:lnTo>
                            <a:pt x="2924" y="168"/>
                          </a:lnTo>
                          <a:lnTo>
                            <a:pt x="2940" y="172"/>
                          </a:lnTo>
                          <a:lnTo>
                            <a:pt x="2954" y="180"/>
                          </a:lnTo>
                          <a:lnTo>
                            <a:pt x="2964" y="186"/>
                          </a:lnTo>
                          <a:lnTo>
                            <a:pt x="2970" y="194"/>
                          </a:lnTo>
                          <a:lnTo>
                            <a:pt x="2974" y="202"/>
                          </a:lnTo>
                          <a:lnTo>
                            <a:pt x="2974" y="208"/>
                          </a:lnTo>
                          <a:lnTo>
                            <a:pt x="2972" y="214"/>
                          </a:lnTo>
                          <a:lnTo>
                            <a:pt x="2966" y="218"/>
                          </a:lnTo>
                          <a:lnTo>
                            <a:pt x="2966" y="218"/>
                          </a:lnTo>
                          <a:lnTo>
                            <a:pt x="2958" y="222"/>
                          </a:lnTo>
                          <a:lnTo>
                            <a:pt x="2954" y="226"/>
                          </a:lnTo>
                          <a:lnTo>
                            <a:pt x="2954" y="232"/>
                          </a:lnTo>
                          <a:lnTo>
                            <a:pt x="2956" y="234"/>
                          </a:lnTo>
                          <a:lnTo>
                            <a:pt x="2960" y="238"/>
                          </a:lnTo>
                          <a:lnTo>
                            <a:pt x="2966" y="238"/>
                          </a:lnTo>
                          <a:lnTo>
                            <a:pt x="2972" y="236"/>
                          </a:lnTo>
                          <a:lnTo>
                            <a:pt x="2980" y="234"/>
                          </a:lnTo>
                          <a:lnTo>
                            <a:pt x="2980" y="234"/>
                          </a:lnTo>
                          <a:lnTo>
                            <a:pt x="2986" y="230"/>
                          </a:lnTo>
                          <a:lnTo>
                            <a:pt x="2992" y="230"/>
                          </a:lnTo>
                          <a:lnTo>
                            <a:pt x="2996" y="232"/>
                          </a:lnTo>
                          <a:lnTo>
                            <a:pt x="2996" y="238"/>
                          </a:lnTo>
                          <a:lnTo>
                            <a:pt x="2994" y="246"/>
                          </a:lnTo>
                          <a:lnTo>
                            <a:pt x="2988" y="254"/>
                          </a:lnTo>
                          <a:lnTo>
                            <a:pt x="2980" y="262"/>
                          </a:lnTo>
                          <a:lnTo>
                            <a:pt x="2968" y="272"/>
                          </a:lnTo>
                          <a:lnTo>
                            <a:pt x="2968" y="272"/>
                          </a:lnTo>
                          <a:lnTo>
                            <a:pt x="2956" y="280"/>
                          </a:lnTo>
                          <a:lnTo>
                            <a:pt x="2946" y="282"/>
                          </a:lnTo>
                          <a:lnTo>
                            <a:pt x="2940" y="284"/>
                          </a:lnTo>
                          <a:lnTo>
                            <a:pt x="2934" y="282"/>
                          </a:lnTo>
                          <a:lnTo>
                            <a:pt x="2930" y="280"/>
                          </a:lnTo>
                          <a:lnTo>
                            <a:pt x="2928" y="282"/>
                          </a:lnTo>
                          <a:lnTo>
                            <a:pt x="2926" y="284"/>
                          </a:lnTo>
                          <a:lnTo>
                            <a:pt x="2922" y="290"/>
                          </a:lnTo>
                          <a:lnTo>
                            <a:pt x="2922" y="290"/>
                          </a:lnTo>
                          <a:lnTo>
                            <a:pt x="2920" y="300"/>
                          </a:lnTo>
                          <a:lnTo>
                            <a:pt x="2924" y="312"/>
                          </a:lnTo>
                          <a:lnTo>
                            <a:pt x="2930" y="334"/>
                          </a:lnTo>
                          <a:lnTo>
                            <a:pt x="2934" y="342"/>
                          </a:lnTo>
                          <a:lnTo>
                            <a:pt x="2934" y="348"/>
                          </a:lnTo>
                          <a:lnTo>
                            <a:pt x="2934" y="350"/>
                          </a:lnTo>
                          <a:lnTo>
                            <a:pt x="2930" y="348"/>
                          </a:lnTo>
                          <a:lnTo>
                            <a:pt x="2922" y="344"/>
                          </a:lnTo>
                          <a:lnTo>
                            <a:pt x="2922" y="344"/>
                          </a:lnTo>
                          <a:lnTo>
                            <a:pt x="2902" y="330"/>
                          </a:lnTo>
                          <a:lnTo>
                            <a:pt x="2896" y="326"/>
                          </a:lnTo>
                          <a:lnTo>
                            <a:pt x="2892" y="320"/>
                          </a:lnTo>
                          <a:lnTo>
                            <a:pt x="2892" y="316"/>
                          </a:lnTo>
                          <a:lnTo>
                            <a:pt x="2892" y="312"/>
                          </a:lnTo>
                          <a:lnTo>
                            <a:pt x="2896" y="298"/>
                          </a:lnTo>
                          <a:lnTo>
                            <a:pt x="2896" y="298"/>
                          </a:lnTo>
                          <a:lnTo>
                            <a:pt x="2900" y="286"/>
                          </a:lnTo>
                          <a:lnTo>
                            <a:pt x="2902" y="280"/>
                          </a:lnTo>
                          <a:lnTo>
                            <a:pt x="2900" y="276"/>
                          </a:lnTo>
                          <a:lnTo>
                            <a:pt x="2898" y="272"/>
                          </a:lnTo>
                          <a:lnTo>
                            <a:pt x="2892" y="270"/>
                          </a:lnTo>
                          <a:lnTo>
                            <a:pt x="2886" y="270"/>
                          </a:lnTo>
                          <a:lnTo>
                            <a:pt x="2876" y="270"/>
                          </a:lnTo>
                          <a:lnTo>
                            <a:pt x="2876" y="270"/>
                          </a:lnTo>
                          <a:lnTo>
                            <a:pt x="2866" y="270"/>
                          </a:lnTo>
                          <a:lnTo>
                            <a:pt x="2858" y="268"/>
                          </a:lnTo>
                          <a:lnTo>
                            <a:pt x="2844" y="260"/>
                          </a:lnTo>
                          <a:lnTo>
                            <a:pt x="2838" y="256"/>
                          </a:lnTo>
                          <a:lnTo>
                            <a:pt x="2830" y="254"/>
                          </a:lnTo>
                          <a:lnTo>
                            <a:pt x="2820" y="254"/>
                          </a:lnTo>
                          <a:lnTo>
                            <a:pt x="2810" y="258"/>
                          </a:lnTo>
                          <a:lnTo>
                            <a:pt x="2810" y="258"/>
                          </a:lnTo>
                          <a:lnTo>
                            <a:pt x="2800" y="264"/>
                          </a:lnTo>
                          <a:lnTo>
                            <a:pt x="2796" y="272"/>
                          </a:lnTo>
                          <a:lnTo>
                            <a:pt x="2796" y="278"/>
                          </a:lnTo>
                          <a:lnTo>
                            <a:pt x="2796" y="286"/>
                          </a:lnTo>
                          <a:lnTo>
                            <a:pt x="2798" y="292"/>
                          </a:lnTo>
                          <a:lnTo>
                            <a:pt x="2798" y="298"/>
                          </a:lnTo>
                          <a:lnTo>
                            <a:pt x="2794" y="304"/>
                          </a:lnTo>
                          <a:lnTo>
                            <a:pt x="2786" y="308"/>
                          </a:lnTo>
                          <a:lnTo>
                            <a:pt x="2786" y="308"/>
                          </a:lnTo>
                          <a:lnTo>
                            <a:pt x="2778" y="310"/>
                          </a:lnTo>
                          <a:lnTo>
                            <a:pt x="2772" y="308"/>
                          </a:lnTo>
                          <a:lnTo>
                            <a:pt x="2760" y="302"/>
                          </a:lnTo>
                          <a:lnTo>
                            <a:pt x="2752" y="300"/>
                          </a:lnTo>
                          <a:lnTo>
                            <a:pt x="2742" y="298"/>
                          </a:lnTo>
                          <a:lnTo>
                            <a:pt x="2726" y="298"/>
                          </a:lnTo>
                          <a:lnTo>
                            <a:pt x="2708" y="302"/>
                          </a:lnTo>
                          <a:lnTo>
                            <a:pt x="2708" y="302"/>
                          </a:lnTo>
                          <a:lnTo>
                            <a:pt x="2680" y="306"/>
                          </a:lnTo>
                          <a:lnTo>
                            <a:pt x="2658" y="306"/>
                          </a:lnTo>
                          <a:lnTo>
                            <a:pt x="2640" y="302"/>
                          </a:lnTo>
                          <a:lnTo>
                            <a:pt x="2626" y="298"/>
                          </a:lnTo>
                          <a:lnTo>
                            <a:pt x="2606" y="286"/>
                          </a:lnTo>
                          <a:lnTo>
                            <a:pt x="2598" y="284"/>
                          </a:lnTo>
                          <a:lnTo>
                            <a:pt x="2590" y="286"/>
                          </a:lnTo>
                          <a:lnTo>
                            <a:pt x="2590" y="286"/>
                          </a:lnTo>
                          <a:lnTo>
                            <a:pt x="2580" y="288"/>
                          </a:lnTo>
                          <a:lnTo>
                            <a:pt x="2572" y="288"/>
                          </a:lnTo>
                          <a:lnTo>
                            <a:pt x="2564" y="286"/>
                          </a:lnTo>
                          <a:lnTo>
                            <a:pt x="2556" y="282"/>
                          </a:lnTo>
                          <a:lnTo>
                            <a:pt x="2544" y="272"/>
                          </a:lnTo>
                          <a:lnTo>
                            <a:pt x="2532" y="260"/>
                          </a:lnTo>
                          <a:lnTo>
                            <a:pt x="2520" y="246"/>
                          </a:lnTo>
                          <a:lnTo>
                            <a:pt x="2510" y="234"/>
                          </a:lnTo>
                          <a:lnTo>
                            <a:pt x="2504" y="230"/>
                          </a:lnTo>
                          <a:lnTo>
                            <a:pt x="2498" y="226"/>
                          </a:lnTo>
                          <a:lnTo>
                            <a:pt x="2492" y="224"/>
                          </a:lnTo>
                          <a:lnTo>
                            <a:pt x="2486" y="224"/>
                          </a:lnTo>
                          <a:lnTo>
                            <a:pt x="2486" y="224"/>
                          </a:lnTo>
                          <a:lnTo>
                            <a:pt x="2456" y="230"/>
                          </a:lnTo>
                          <a:lnTo>
                            <a:pt x="2438" y="234"/>
                          </a:lnTo>
                          <a:lnTo>
                            <a:pt x="2422" y="240"/>
                          </a:lnTo>
                          <a:lnTo>
                            <a:pt x="2408" y="246"/>
                          </a:lnTo>
                          <a:lnTo>
                            <a:pt x="2398" y="252"/>
                          </a:lnTo>
                          <a:lnTo>
                            <a:pt x="2394" y="256"/>
                          </a:lnTo>
                          <a:lnTo>
                            <a:pt x="2392" y="262"/>
                          </a:lnTo>
                          <a:lnTo>
                            <a:pt x="2392" y="266"/>
                          </a:lnTo>
                          <a:lnTo>
                            <a:pt x="2394" y="270"/>
                          </a:lnTo>
                          <a:lnTo>
                            <a:pt x="2394" y="270"/>
                          </a:lnTo>
                          <a:lnTo>
                            <a:pt x="2398" y="274"/>
                          </a:lnTo>
                          <a:lnTo>
                            <a:pt x="2400" y="278"/>
                          </a:lnTo>
                          <a:lnTo>
                            <a:pt x="2406" y="280"/>
                          </a:lnTo>
                          <a:lnTo>
                            <a:pt x="2410" y="280"/>
                          </a:lnTo>
                          <a:lnTo>
                            <a:pt x="2420" y="278"/>
                          </a:lnTo>
                          <a:lnTo>
                            <a:pt x="2432" y="274"/>
                          </a:lnTo>
                          <a:lnTo>
                            <a:pt x="2456" y="264"/>
                          </a:lnTo>
                          <a:lnTo>
                            <a:pt x="2464" y="262"/>
                          </a:lnTo>
                          <a:lnTo>
                            <a:pt x="2468" y="262"/>
                          </a:lnTo>
                          <a:lnTo>
                            <a:pt x="2472" y="264"/>
                          </a:lnTo>
                          <a:lnTo>
                            <a:pt x="2472" y="264"/>
                          </a:lnTo>
                          <a:lnTo>
                            <a:pt x="2474" y="266"/>
                          </a:lnTo>
                          <a:lnTo>
                            <a:pt x="2476" y="268"/>
                          </a:lnTo>
                          <a:lnTo>
                            <a:pt x="2472" y="272"/>
                          </a:lnTo>
                          <a:lnTo>
                            <a:pt x="2456" y="278"/>
                          </a:lnTo>
                          <a:lnTo>
                            <a:pt x="2436" y="286"/>
                          </a:lnTo>
                          <a:lnTo>
                            <a:pt x="2428" y="292"/>
                          </a:lnTo>
                          <a:lnTo>
                            <a:pt x="2422" y="298"/>
                          </a:lnTo>
                          <a:lnTo>
                            <a:pt x="2422" y="298"/>
                          </a:lnTo>
                          <a:lnTo>
                            <a:pt x="2422" y="304"/>
                          </a:lnTo>
                          <a:lnTo>
                            <a:pt x="2424" y="308"/>
                          </a:lnTo>
                          <a:lnTo>
                            <a:pt x="2428" y="320"/>
                          </a:lnTo>
                          <a:lnTo>
                            <a:pt x="2440" y="342"/>
                          </a:lnTo>
                          <a:lnTo>
                            <a:pt x="2444" y="350"/>
                          </a:lnTo>
                          <a:lnTo>
                            <a:pt x="2444" y="352"/>
                          </a:lnTo>
                          <a:lnTo>
                            <a:pt x="2444" y="354"/>
                          </a:lnTo>
                          <a:lnTo>
                            <a:pt x="2436" y="350"/>
                          </a:lnTo>
                          <a:lnTo>
                            <a:pt x="2418" y="340"/>
                          </a:lnTo>
                          <a:lnTo>
                            <a:pt x="2418" y="340"/>
                          </a:lnTo>
                          <a:lnTo>
                            <a:pt x="2398" y="326"/>
                          </a:lnTo>
                          <a:lnTo>
                            <a:pt x="2382" y="318"/>
                          </a:lnTo>
                          <a:lnTo>
                            <a:pt x="2364" y="310"/>
                          </a:lnTo>
                          <a:lnTo>
                            <a:pt x="2354" y="306"/>
                          </a:lnTo>
                          <a:lnTo>
                            <a:pt x="2348" y="302"/>
                          </a:lnTo>
                          <a:lnTo>
                            <a:pt x="2340" y="294"/>
                          </a:lnTo>
                          <a:lnTo>
                            <a:pt x="2340" y="294"/>
                          </a:lnTo>
                          <a:lnTo>
                            <a:pt x="2334" y="288"/>
                          </a:lnTo>
                          <a:lnTo>
                            <a:pt x="2330" y="286"/>
                          </a:lnTo>
                          <a:lnTo>
                            <a:pt x="2326" y="288"/>
                          </a:lnTo>
                          <a:lnTo>
                            <a:pt x="2320" y="290"/>
                          </a:lnTo>
                          <a:lnTo>
                            <a:pt x="2314" y="296"/>
                          </a:lnTo>
                          <a:lnTo>
                            <a:pt x="2304" y="300"/>
                          </a:lnTo>
                          <a:lnTo>
                            <a:pt x="2286" y="304"/>
                          </a:lnTo>
                          <a:lnTo>
                            <a:pt x="2262" y="308"/>
                          </a:lnTo>
                          <a:lnTo>
                            <a:pt x="2262" y="308"/>
                          </a:lnTo>
                          <a:lnTo>
                            <a:pt x="2206" y="308"/>
                          </a:lnTo>
                          <a:lnTo>
                            <a:pt x="2180" y="308"/>
                          </a:lnTo>
                          <a:lnTo>
                            <a:pt x="2156" y="306"/>
                          </a:lnTo>
                          <a:lnTo>
                            <a:pt x="2140" y="302"/>
                          </a:lnTo>
                          <a:lnTo>
                            <a:pt x="2128" y="298"/>
                          </a:lnTo>
                          <a:lnTo>
                            <a:pt x="2124" y="296"/>
                          </a:lnTo>
                          <a:lnTo>
                            <a:pt x="2124" y="292"/>
                          </a:lnTo>
                          <a:lnTo>
                            <a:pt x="2126" y="288"/>
                          </a:lnTo>
                          <a:lnTo>
                            <a:pt x="2130" y="284"/>
                          </a:lnTo>
                          <a:lnTo>
                            <a:pt x="2130" y="284"/>
                          </a:lnTo>
                          <a:lnTo>
                            <a:pt x="2142" y="278"/>
                          </a:lnTo>
                          <a:lnTo>
                            <a:pt x="2154" y="274"/>
                          </a:lnTo>
                          <a:lnTo>
                            <a:pt x="2172" y="272"/>
                          </a:lnTo>
                          <a:lnTo>
                            <a:pt x="2178" y="270"/>
                          </a:lnTo>
                          <a:lnTo>
                            <a:pt x="2180" y="268"/>
                          </a:lnTo>
                          <a:lnTo>
                            <a:pt x="2178" y="264"/>
                          </a:lnTo>
                          <a:lnTo>
                            <a:pt x="2170" y="256"/>
                          </a:lnTo>
                          <a:lnTo>
                            <a:pt x="2170" y="256"/>
                          </a:lnTo>
                          <a:lnTo>
                            <a:pt x="2154" y="240"/>
                          </a:lnTo>
                          <a:lnTo>
                            <a:pt x="2144" y="232"/>
                          </a:lnTo>
                          <a:lnTo>
                            <a:pt x="2134" y="228"/>
                          </a:lnTo>
                          <a:lnTo>
                            <a:pt x="2124" y="222"/>
                          </a:lnTo>
                          <a:lnTo>
                            <a:pt x="2110" y="220"/>
                          </a:lnTo>
                          <a:lnTo>
                            <a:pt x="2096" y="220"/>
                          </a:lnTo>
                          <a:lnTo>
                            <a:pt x="2080" y="220"/>
                          </a:lnTo>
                          <a:lnTo>
                            <a:pt x="2080" y="220"/>
                          </a:lnTo>
                          <a:lnTo>
                            <a:pt x="2064" y="222"/>
                          </a:lnTo>
                          <a:lnTo>
                            <a:pt x="2046" y="220"/>
                          </a:lnTo>
                          <a:lnTo>
                            <a:pt x="2030" y="218"/>
                          </a:lnTo>
                          <a:lnTo>
                            <a:pt x="2014" y="212"/>
                          </a:lnTo>
                          <a:lnTo>
                            <a:pt x="1982" y="202"/>
                          </a:lnTo>
                          <a:lnTo>
                            <a:pt x="1948" y="194"/>
                          </a:lnTo>
                          <a:lnTo>
                            <a:pt x="1948" y="194"/>
                          </a:lnTo>
                          <a:lnTo>
                            <a:pt x="1932" y="190"/>
                          </a:lnTo>
                          <a:lnTo>
                            <a:pt x="1918" y="184"/>
                          </a:lnTo>
                          <a:lnTo>
                            <a:pt x="1890" y="172"/>
                          </a:lnTo>
                          <a:lnTo>
                            <a:pt x="1876" y="166"/>
                          </a:lnTo>
                          <a:lnTo>
                            <a:pt x="1862" y="160"/>
                          </a:lnTo>
                          <a:lnTo>
                            <a:pt x="1848" y="158"/>
                          </a:lnTo>
                          <a:lnTo>
                            <a:pt x="1832" y="158"/>
                          </a:lnTo>
                          <a:lnTo>
                            <a:pt x="1832" y="158"/>
                          </a:lnTo>
                          <a:lnTo>
                            <a:pt x="1820" y="160"/>
                          </a:lnTo>
                          <a:lnTo>
                            <a:pt x="1812" y="164"/>
                          </a:lnTo>
                          <a:lnTo>
                            <a:pt x="1808" y="170"/>
                          </a:lnTo>
                          <a:lnTo>
                            <a:pt x="1806" y="176"/>
                          </a:lnTo>
                          <a:lnTo>
                            <a:pt x="1804" y="182"/>
                          </a:lnTo>
                          <a:lnTo>
                            <a:pt x="1800" y="186"/>
                          </a:lnTo>
                          <a:lnTo>
                            <a:pt x="1792" y="188"/>
                          </a:lnTo>
                          <a:lnTo>
                            <a:pt x="1780" y="188"/>
                          </a:lnTo>
                          <a:lnTo>
                            <a:pt x="1780" y="188"/>
                          </a:lnTo>
                          <a:lnTo>
                            <a:pt x="1774" y="186"/>
                          </a:lnTo>
                          <a:lnTo>
                            <a:pt x="1768" y="184"/>
                          </a:lnTo>
                          <a:lnTo>
                            <a:pt x="1764" y="180"/>
                          </a:lnTo>
                          <a:lnTo>
                            <a:pt x="1762" y="176"/>
                          </a:lnTo>
                          <a:lnTo>
                            <a:pt x="1760" y="166"/>
                          </a:lnTo>
                          <a:lnTo>
                            <a:pt x="1760" y="156"/>
                          </a:lnTo>
                          <a:lnTo>
                            <a:pt x="1760" y="146"/>
                          </a:lnTo>
                          <a:lnTo>
                            <a:pt x="1758" y="138"/>
                          </a:lnTo>
                          <a:lnTo>
                            <a:pt x="1756" y="136"/>
                          </a:lnTo>
                          <a:lnTo>
                            <a:pt x="1750" y="134"/>
                          </a:lnTo>
                          <a:lnTo>
                            <a:pt x="1744" y="134"/>
                          </a:lnTo>
                          <a:lnTo>
                            <a:pt x="1736" y="134"/>
                          </a:lnTo>
                          <a:lnTo>
                            <a:pt x="1736" y="134"/>
                          </a:lnTo>
                          <a:lnTo>
                            <a:pt x="1732" y="136"/>
                          </a:lnTo>
                          <a:lnTo>
                            <a:pt x="1730" y="140"/>
                          </a:lnTo>
                          <a:lnTo>
                            <a:pt x="1726" y="148"/>
                          </a:lnTo>
                          <a:lnTo>
                            <a:pt x="1724" y="172"/>
                          </a:lnTo>
                          <a:lnTo>
                            <a:pt x="1720" y="182"/>
                          </a:lnTo>
                          <a:lnTo>
                            <a:pt x="1718" y="186"/>
                          </a:lnTo>
                          <a:lnTo>
                            <a:pt x="1716" y="190"/>
                          </a:lnTo>
                          <a:lnTo>
                            <a:pt x="1712" y="190"/>
                          </a:lnTo>
                          <a:lnTo>
                            <a:pt x="1706" y="190"/>
                          </a:lnTo>
                          <a:lnTo>
                            <a:pt x="1698" y="188"/>
                          </a:lnTo>
                          <a:lnTo>
                            <a:pt x="1688" y="184"/>
                          </a:lnTo>
                          <a:lnTo>
                            <a:pt x="1688" y="184"/>
                          </a:lnTo>
                          <a:lnTo>
                            <a:pt x="1684" y="182"/>
                          </a:lnTo>
                          <a:lnTo>
                            <a:pt x="1678" y="176"/>
                          </a:lnTo>
                          <a:lnTo>
                            <a:pt x="1668" y="162"/>
                          </a:lnTo>
                          <a:lnTo>
                            <a:pt x="1650" y="132"/>
                          </a:lnTo>
                          <a:lnTo>
                            <a:pt x="1640" y="116"/>
                          </a:lnTo>
                          <a:lnTo>
                            <a:pt x="1630" y="106"/>
                          </a:lnTo>
                          <a:lnTo>
                            <a:pt x="1624" y="104"/>
                          </a:lnTo>
                          <a:lnTo>
                            <a:pt x="1620" y="102"/>
                          </a:lnTo>
                          <a:lnTo>
                            <a:pt x="1614" y="102"/>
                          </a:lnTo>
                          <a:lnTo>
                            <a:pt x="1608" y="106"/>
                          </a:lnTo>
                          <a:lnTo>
                            <a:pt x="1608" y="106"/>
                          </a:lnTo>
                          <a:lnTo>
                            <a:pt x="1600" y="114"/>
                          </a:lnTo>
                          <a:lnTo>
                            <a:pt x="1598" y="116"/>
                          </a:lnTo>
                          <a:lnTo>
                            <a:pt x="1600" y="118"/>
                          </a:lnTo>
                          <a:lnTo>
                            <a:pt x="1604" y="120"/>
                          </a:lnTo>
                          <a:lnTo>
                            <a:pt x="1610" y="122"/>
                          </a:lnTo>
                          <a:lnTo>
                            <a:pt x="1616" y="124"/>
                          </a:lnTo>
                          <a:lnTo>
                            <a:pt x="1616" y="126"/>
                          </a:lnTo>
                          <a:lnTo>
                            <a:pt x="1616" y="130"/>
                          </a:lnTo>
                          <a:lnTo>
                            <a:pt x="1610" y="138"/>
                          </a:lnTo>
                          <a:lnTo>
                            <a:pt x="1592" y="150"/>
                          </a:lnTo>
                          <a:lnTo>
                            <a:pt x="1592" y="150"/>
                          </a:lnTo>
                          <a:lnTo>
                            <a:pt x="1574" y="160"/>
                          </a:lnTo>
                          <a:lnTo>
                            <a:pt x="1572" y="160"/>
                          </a:lnTo>
                          <a:lnTo>
                            <a:pt x="1570" y="158"/>
                          </a:lnTo>
                          <a:lnTo>
                            <a:pt x="1568" y="156"/>
                          </a:lnTo>
                          <a:lnTo>
                            <a:pt x="1560" y="156"/>
                          </a:lnTo>
                          <a:lnTo>
                            <a:pt x="1546" y="160"/>
                          </a:lnTo>
                          <a:lnTo>
                            <a:pt x="1522" y="168"/>
                          </a:lnTo>
                          <a:lnTo>
                            <a:pt x="1522" y="168"/>
                          </a:lnTo>
                          <a:lnTo>
                            <a:pt x="1482" y="180"/>
                          </a:lnTo>
                          <a:lnTo>
                            <a:pt x="1476" y="182"/>
                          </a:lnTo>
                          <a:lnTo>
                            <a:pt x="1476" y="180"/>
                          </a:lnTo>
                          <a:lnTo>
                            <a:pt x="1476" y="180"/>
                          </a:lnTo>
                          <a:lnTo>
                            <a:pt x="1494" y="168"/>
                          </a:lnTo>
                          <a:lnTo>
                            <a:pt x="1526" y="152"/>
                          </a:lnTo>
                          <a:lnTo>
                            <a:pt x="1526" y="152"/>
                          </a:lnTo>
                          <a:lnTo>
                            <a:pt x="1552" y="140"/>
                          </a:lnTo>
                          <a:lnTo>
                            <a:pt x="1558" y="136"/>
                          </a:lnTo>
                          <a:lnTo>
                            <a:pt x="1560" y="132"/>
                          </a:lnTo>
                          <a:lnTo>
                            <a:pt x="1560" y="132"/>
                          </a:lnTo>
                          <a:lnTo>
                            <a:pt x="1556" y="132"/>
                          </a:lnTo>
                          <a:lnTo>
                            <a:pt x="1538" y="134"/>
                          </a:lnTo>
                          <a:lnTo>
                            <a:pt x="1538" y="134"/>
                          </a:lnTo>
                          <a:lnTo>
                            <a:pt x="1530" y="136"/>
                          </a:lnTo>
                          <a:lnTo>
                            <a:pt x="1522" y="134"/>
                          </a:lnTo>
                          <a:lnTo>
                            <a:pt x="1510" y="134"/>
                          </a:lnTo>
                          <a:lnTo>
                            <a:pt x="1506" y="134"/>
                          </a:lnTo>
                          <a:lnTo>
                            <a:pt x="1498" y="136"/>
                          </a:lnTo>
                          <a:lnTo>
                            <a:pt x="1488" y="140"/>
                          </a:lnTo>
                          <a:lnTo>
                            <a:pt x="1474" y="148"/>
                          </a:lnTo>
                          <a:lnTo>
                            <a:pt x="1474" y="148"/>
                          </a:lnTo>
                          <a:lnTo>
                            <a:pt x="1462" y="156"/>
                          </a:lnTo>
                          <a:lnTo>
                            <a:pt x="1454" y="160"/>
                          </a:lnTo>
                          <a:lnTo>
                            <a:pt x="1448" y="160"/>
                          </a:lnTo>
                          <a:lnTo>
                            <a:pt x="1442" y="162"/>
                          </a:lnTo>
                          <a:lnTo>
                            <a:pt x="1438" y="162"/>
                          </a:lnTo>
                          <a:lnTo>
                            <a:pt x="1432" y="164"/>
                          </a:lnTo>
                          <a:lnTo>
                            <a:pt x="1422" y="168"/>
                          </a:lnTo>
                          <a:lnTo>
                            <a:pt x="1406" y="178"/>
                          </a:lnTo>
                          <a:lnTo>
                            <a:pt x="1406" y="178"/>
                          </a:lnTo>
                          <a:lnTo>
                            <a:pt x="1378" y="198"/>
                          </a:lnTo>
                          <a:lnTo>
                            <a:pt x="1358" y="210"/>
                          </a:lnTo>
                          <a:lnTo>
                            <a:pt x="1352" y="214"/>
                          </a:lnTo>
                          <a:lnTo>
                            <a:pt x="1350" y="218"/>
                          </a:lnTo>
                          <a:lnTo>
                            <a:pt x="1350" y="224"/>
                          </a:lnTo>
                          <a:lnTo>
                            <a:pt x="1352" y="230"/>
                          </a:lnTo>
                          <a:lnTo>
                            <a:pt x="1352" y="230"/>
                          </a:lnTo>
                          <a:lnTo>
                            <a:pt x="1352" y="234"/>
                          </a:lnTo>
                          <a:lnTo>
                            <a:pt x="1352" y="236"/>
                          </a:lnTo>
                          <a:lnTo>
                            <a:pt x="1340" y="232"/>
                          </a:lnTo>
                          <a:lnTo>
                            <a:pt x="1332" y="230"/>
                          </a:lnTo>
                          <a:lnTo>
                            <a:pt x="1324" y="228"/>
                          </a:lnTo>
                          <a:lnTo>
                            <a:pt x="1316" y="230"/>
                          </a:lnTo>
                          <a:lnTo>
                            <a:pt x="1308" y="232"/>
                          </a:lnTo>
                          <a:lnTo>
                            <a:pt x="1308" y="232"/>
                          </a:lnTo>
                          <a:lnTo>
                            <a:pt x="1300" y="236"/>
                          </a:lnTo>
                          <a:lnTo>
                            <a:pt x="1296" y="236"/>
                          </a:lnTo>
                          <a:lnTo>
                            <a:pt x="1294" y="236"/>
                          </a:lnTo>
                          <a:lnTo>
                            <a:pt x="1290" y="232"/>
                          </a:lnTo>
                          <a:lnTo>
                            <a:pt x="1286" y="228"/>
                          </a:lnTo>
                          <a:lnTo>
                            <a:pt x="1280" y="226"/>
                          </a:lnTo>
                          <a:lnTo>
                            <a:pt x="1270" y="224"/>
                          </a:lnTo>
                          <a:lnTo>
                            <a:pt x="1258" y="222"/>
                          </a:lnTo>
                          <a:lnTo>
                            <a:pt x="1258" y="222"/>
                          </a:lnTo>
                          <a:lnTo>
                            <a:pt x="1236" y="220"/>
                          </a:lnTo>
                          <a:lnTo>
                            <a:pt x="1216" y="214"/>
                          </a:lnTo>
                          <a:lnTo>
                            <a:pt x="1198" y="206"/>
                          </a:lnTo>
                          <a:lnTo>
                            <a:pt x="1178" y="196"/>
                          </a:lnTo>
                          <a:lnTo>
                            <a:pt x="1160" y="186"/>
                          </a:lnTo>
                          <a:lnTo>
                            <a:pt x="1138" y="178"/>
                          </a:lnTo>
                          <a:lnTo>
                            <a:pt x="1114" y="172"/>
                          </a:lnTo>
                          <a:lnTo>
                            <a:pt x="1102" y="172"/>
                          </a:lnTo>
                          <a:lnTo>
                            <a:pt x="1088" y="172"/>
                          </a:lnTo>
                          <a:lnTo>
                            <a:pt x="1088" y="172"/>
                          </a:lnTo>
                          <a:lnTo>
                            <a:pt x="1074" y="170"/>
                          </a:lnTo>
                          <a:lnTo>
                            <a:pt x="1062" y="168"/>
                          </a:lnTo>
                          <a:lnTo>
                            <a:pt x="1052" y="162"/>
                          </a:lnTo>
                          <a:lnTo>
                            <a:pt x="1044" y="158"/>
                          </a:lnTo>
                          <a:lnTo>
                            <a:pt x="1036" y="152"/>
                          </a:lnTo>
                          <a:lnTo>
                            <a:pt x="1026" y="146"/>
                          </a:lnTo>
                          <a:lnTo>
                            <a:pt x="1014" y="142"/>
                          </a:lnTo>
                          <a:lnTo>
                            <a:pt x="998" y="140"/>
                          </a:lnTo>
                          <a:lnTo>
                            <a:pt x="998" y="140"/>
                          </a:lnTo>
                          <a:lnTo>
                            <a:pt x="982" y="138"/>
                          </a:lnTo>
                          <a:lnTo>
                            <a:pt x="970" y="140"/>
                          </a:lnTo>
                          <a:lnTo>
                            <a:pt x="950" y="144"/>
                          </a:lnTo>
                          <a:lnTo>
                            <a:pt x="940" y="146"/>
                          </a:lnTo>
                          <a:lnTo>
                            <a:pt x="932" y="146"/>
                          </a:lnTo>
                          <a:lnTo>
                            <a:pt x="922" y="146"/>
                          </a:lnTo>
                          <a:lnTo>
                            <a:pt x="912" y="142"/>
                          </a:lnTo>
                          <a:lnTo>
                            <a:pt x="912" y="142"/>
                          </a:lnTo>
                          <a:lnTo>
                            <a:pt x="898" y="138"/>
                          </a:lnTo>
                          <a:lnTo>
                            <a:pt x="884" y="134"/>
                          </a:lnTo>
                          <a:lnTo>
                            <a:pt x="852" y="132"/>
                          </a:lnTo>
                          <a:lnTo>
                            <a:pt x="816" y="128"/>
                          </a:lnTo>
                          <a:lnTo>
                            <a:pt x="798" y="122"/>
                          </a:lnTo>
                          <a:lnTo>
                            <a:pt x="778" y="116"/>
                          </a:lnTo>
                          <a:lnTo>
                            <a:pt x="778" y="116"/>
                          </a:lnTo>
                          <a:lnTo>
                            <a:pt x="758" y="110"/>
                          </a:lnTo>
                          <a:lnTo>
                            <a:pt x="744" y="108"/>
                          </a:lnTo>
                          <a:lnTo>
                            <a:pt x="732" y="108"/>
                          </a:lnTo>
                          <a:lnTo>
                            <a:pt x="722" y="110"/>
                          </a:lnTo>
                          <a:lnTo>
                            <a:pt x="710" y="114"/>
                          </a:lnTo>
                          <a:lnTo>
                            <a:pt x="698" y="116"/>
                          </a:lnTo>
                          <a:lnTo>
                            <a:pt x="682" y="114"/>
                          </a:lnTo>
                          <a:lnTo>
                            <a:pt x="664" y="110"/>
                          </a:lnTo>
                          <a:lnTo>
                            <a:pt x="664" y="110"/>
                          </a:lnTo>
                          <a:lnTo>
                            <a:pt x="648" y="104"/>
                          </a:lnTo>
                          <a:lnTo>
                            <a:pt x="640" y="98"/>
                          </a:lnTo>
                          <a:lnTo>
                            <a:pt x="636" y="94"/>
                          </a:lnTo>
                          <a:lnTo>
                            <a:pt x="636" y="90"/>
                          </a:lnTo>
                          <a:lnTo>
                            <a:pt x="634" y="86"/>
                          </a:lnTo>
                          <a:lnTo>
                            <a:pt x="630" y="82"/>
                          </a:lnTo>
                          <a:lnTo>
                            <a:pt x="622" y="82"/>
                          </a:lnTo>
                          <a:lnTo>
                            <a:pt x="604" y="80"/>
                          </a:lnTo>
                          <a:lnTo>
                            <a:pt x="604" y="80"/>
                          </a:lnTo>
                          <a:lnTo>
                            <a:pt x="572" y="82"/>
                          </a:lnTo>
                          <a:lnTo>
                            <a:pt x="556" y="82"/>
                          </a:lnTo>
                          <a:lnTo>
                            <a:pt x="552" y="82"/>
                          </a:lnTo>
                          <a:lnTo>
                            <a:pt x="548" y="80"/>
                          </a:lnTo>
                          <a:lnTo>
                            <a:pt x="540" y="72"/>
                          </a:lnTo>
                          <a:lnTo>
                            <a:pt x="540" y="72"/>
                          </a:lnTo>
                          <a:lnTo>
                            <a:pt x="534" y="66"/>
                          </a:lnTo>
                          <a:lnTo>
                            <a:pt x="528" y="66"/>
                          </a:lnTo>
                          <a:lnTo>
                            <a:pt x="524" y="66"/>
                          </a:lnTo>
                          <a:lnTo>
                            <a:pt x="518" y="68"/>
                          </a:lnTo>
                          <a:lnTo>
                            <a:pt x="510" y="70"/>
                          </a:lnTo>
                          <a:lnTo>
                            <a:pt x="506" y="70"/>
                          </a:lnTo>
                          <a:lnTo>
                            <a:pt x="500" y="66"/>
                          </a:lnTo>
                          <a:lnTo>
                            <a:pt x="500" y="66"/>
                          </a:lnTo>
                          <a:lnTo>
                            <a:pt x="488" y="56"/>
                          </a:lnTo>
                          <a:lnTo>
                            <a:pt x="482" y="52"/>
                          </a:lnTo>
                          <a:lnTo>
                            <a:pt x="474" y="50"/>
                          </a:lnTo>
                          <a:lnTo>
                            <a:pt x="466" y="50"/>
                          </a:lnTo>
                          <a:lnTo>
                            <a:pt x="456" y="52"/>
                          </a:lnTo>
                          <a:lnTo>
                            <a:pt x="444" y="58"/>
                          </a:lnTo>
                          <a:lnTo>
                            <a:pt x="432" y="68"/>
                          </a:lnTo>
                          <a:lnTo>
                            <a:pt x="432" y="68"/>
                          </a:lnTo>
                          <a:lnTo>
                            <a:pt x="418" y="78"/>
                          </a:lnTo>
                          <a:lnTo>
                            <a:pt x="404" y="82"/>
                          </a:lnTo>
                          <a:lnTo>
                            <a:pt x="392" y="84"/>
                          </a:lnTo>
                          <a:lnTo>
                            <a:pt x="378" y="84"/>
                          </a:lnTo>
                          <a:lnTo>
                            <a:pt x="364" y="84"/>
                          </a:lnTo>
                          <a:lnTo>
                            <a:pt x="348" y="86"/>
                          </a:lnTo>
                          <a:lnTo>
                            <a:pt x="330" y="94"/>
                          </a:lnTo>
                          <a:lnTo>
                            <a:pt x="310" y="106"/>
                          </a:lnTo>
                          <a:lnTo>
                            <a:pt x="310" y="106"/>
                          </a:lnTo>
                          <a:lnTo>
                            <a:pt x="300" y="114"/>
                          </a:lnTo>
                          <a:lnTo>
                            <a:pt x="290" y="120"/>
                          </a:lnTo>
                          <a:lnTo>
                            <a:pt x="282" y="122"/>
                          </a:lnTo>
                          <a:lnTo>
                            <a:pt x="274" y="124"/>
                          </a:lnTo>
                          <a:lnTo>
                            <a:pt x="260" y="126"/>
                          </a:lnTo>
                          <a:lnTo>
                            <a:pt x="250" y="124"/>
                          </a:lnTo>
                          <a:lnTo>
                            <a:pt x="240" y="124"/>
                          </a:lnTo>
                          <a:lnTo>
                            <a:pt x="236" y="124"/>
                          </a:lnTo>
                          <a:lnTo>
                            <a:pt x="230" y="126"/>
                          </a:lnTo>
                          <a:lnTo>
                            <a:pt x="226" y="130"/>
                          </a:lnTo>
                          <a:lnTo>
                            <a:pt x="222" y="134"/>
                          </a:lnTo>
                          <a:lnTo>
                            <a:pt x="212" y="152"/>
                          </a:lnTo>
                          <a:lnTo>
                            <a:pt x="212" y="152"/>
                          </a:lnTo>
                          <a:lnTo>
                            <a:pt x="202" y="172"/>
                          </a:lnTo>
                          <a:lnTo>
                            <a:pt x="192" y="188"/>
                          </a:lnTo>
                          <a:lnTo>
                            <a:pt x="182" y="202"/>
                          </a:lnTo>
                          <a:lnTo>
                            <a:pt x="172" y="212"/>
                          </a:lnTo>
                          <a:lnTo>
                            <a:pt x="158" y="220"/>
                          </a:lnTo>
                          <a:lnTo>
                            <a:pt x="142" y="224"/>
                          </a:lnTo>
                          <a:lnTo>
                            <a:pt x="122" y="228"/>
                          </a:lnTo>
                          <a:lnTo>
                            <a:pt x="96" y="228"/>
                          </a:lnTo>
                          <a:lnTo>
                            <a:pt x="96" y="228"/>
                          </a:lnTo>
                          <a:lnTo>
                            <a:pt x="84" y="230"/>
                          </a:lnTo>
                          <a:lnTo>
                            <a:pt x="78" y="232"/>
                          </a:lnTo>
                          <a:lnTo>
                            <a:pt x="74" y="236"/>
                          </a:lnTo>
                          <a:lnTo>
                            <a:pt x="74" y="240"/>
                          </a:lnTo>
                          <a:lnTo>
                            <a:pt x="74" y="244"/>
                          </a:lnTo>
                          <a:lnTo>
                            <a:pt x="72" y="250"/>
                          </a:lnTo>
                          <a:lnTo>
                            <a:pt x="66" y="254"/>
                          </a:lnTo>
                          <a:lnTo>
                            <a:pt x="58" y="258"/>
                          </a:lnTo>
                          <a:lnTo>
                            <a:pt x="58" y="258"/>
                          </a:lnTo>
                          <a:lnTo>
                            <a:pt x="54" y="260"/>
                          </a:lnTo>
                          <a:lnTo>
                            <a:pt x="52" y="262"/>
                          </a:lnTo>
                          <a:lnTo>
                            <a:pt x="54" y="266"/>
                          </a:lnTo>
                          <a:lnTo>
                            <a:pt x="58" y="268"/>
                          </a:lnTo>
                          <a:lnTo>
                            <a:pt x="72" y="274"/>
                          </a:lnTo>
                          <a:lnTo>
                            <a:pt x="92" y="282"/>
                          </a:lnTo>
                          <a:lnTo>
                            <a:pt x="114" y="292"/>
                          </a:lnTo>
                          <a:lnTo>
                            <a:pt x="136" y="304"/>
                          </a:lnTo>
                          <a:lnTo>
                            <a:pt x="156" y="318"/>
                          </a:lnTo>
                          <a:lnTo>
                            <a:pt x="162" y="326"/>
                          </a:lnTo>
                          <a:lnTo>
                            <a:pt x="168" y="334"/>
                          </a:lnTo>
                          <a:lnTo>
                            <a:pt x="168" y="334"/>
                          </a:lnTo>
                          <a:lnTo>
                            <a:pt x="172" y="342"/>
                          </a:lnTo>
                          <a:lnTo>
                            <a:pt x="176" y="346"/>
                          </a:lnTo>
                          <a:lnTo>
                            <a:pt x="186" y="354"/>
                          </a:lnTo>
                          <a:lnTo>
                            <a:pt x="196" y="356"/>
                          </a:lnTo>
                          <a:lnTo>
                            <a:pt x="206" y="356"/>
                          </a:lnTo>
                          <a:lnTo>
                            <a:pt x="212" y="356"/>
                          </a:lnTo>
                          <a:lnTo>
                            <a:pt x="218" y="356"/>
                          </a:lnTo>
                          <a:lnTo>
                            <a:pt x="220" y="356"/>
                          </a:lnTo>
                          <a:lnTo>
                            <a:pt x="222" y="358"/>
                          </a:lnTo>
                          <a:lnTo>
                            <a:pt x="220" y="364"/>
                          </a:lnTo>
                          <a:lnTo>
                            <a:pt x="220" y="364"/>
                          </a:lnTo>
                          <a:lnTo>
                            <a:pt x="220" y="372"/>
                          </a:lnTo>
                          <a:lnTo>
                            <a:pt x="220" y="376"/>
                          </a:lnTo>
                          <a:lnTo>
                            <a:pt x="224" y="378"/>
                          </a:lnTo>
                          <a:lnTo>
                            <a:pt x="228" y="380"/>
                          </a:lnTo>
                          <a:lnTo>
                            <a:pt x="232" y="380"/>
                          </a:lnTo>
                          <a:lnTo>
                            <a:pt x="236" y="382"/>
                          </a:lnTo>
                          <a:lnTo>
                            <a:pt x="240" y="386"/>
                          </a:lnTo>
                          <a:lnTo>
                            <a:pt x="242" y="392"/>
                          </a:lnTo>
                          <a:lnTo>
                            <a:pt x="242" y="392"/>
                          </a:lnTo>
                          <a:lnTo>
                            <a:pt x="244" y="400"/>
                          </a:lnTo>
                          <a:lnTo>
                            <a:pt x="248" y="402"/>
                          </a:lnTo>
                          <a:lnTo>
                            <a:pt x="254" y="404"/>
                          </a:lnTo>
                          <a:lnTo>
                            <a:pt x="260" y="402"/>
                          </a:lnTo>
                          <a:lnTo>
                            <a:pt x="266" y="402"/>
                          </a:lnTo>
                          <a:lnTo>
                            <a:pt x="270" y="402"/>
                          </a:lnTo>
                          <a:lnTo>
                            <a:pt x="274" y="404"/>
                          </a:lnTo>
                          <a:lnTo>
                            <a:pt x="276" y="410"/>
                          </a:lnTo>
                          <a:lnTo>
                            <a:pt x="276" y="410"/>
                          </a:lnTo>
                          <a:lnTo>
                            <a:pt x="274" y="418"/>
                          </a:lnTo>
                          <a:lnTo>
                            <a:pt x="272" y="418"/>
                          </a:lnTo>
                          <a:lnTo>
                            <a:pt x="270" y="418"/>
                          </a:lnTo>
                          <a:lnTo>
                            <a:pt x="266" y="416"/>
                          </a:lnTo>
                          <a:lnTo>
                            <a:pt x="262" y="416"/>
                          </a:lnTo>
                          <a:lnTo>
                            <a:pt x="258" y="418"/>
                          </a:lnTo>
                          <a:lnTo>
                            <a:pt x="252" y="424"/>
                          </a:lnTo>
                          <a:lnTo>
                            <a:pt x="252" y="424"/>
                          </a:lnTo>
                          <a:lnTo>
                            <a:pt x="250" y="426"/>
                          </a:lnTo>
                          <a:lnTo>
                            <a:pt x="248" y="426"/>
                          </a:lnTo>
                          <a:lnTo>
                            <a:pt x="240" y="422"/>
                          </a:lnTo>
                          <a:lnTo>
                            <a:pt x="234" y="420"/>
                          </a:lnTo>
                          <a:lnTo>
                            <a:pt x="224" y="420"/>
                          </a:lnTo>
                          <a:lnTo>
                            <a:pt x="212" y="420"/>
                          </a:lnTo>
                          <a:lnTo>
                            <a:pt x="194" y="422"/>
                          </a:lnTo>
                          <a:lnTo>
                            <a:pt x="194" y="422"/>
                          </a:lnTo>
                          <a:lnTo>
                            <a:pt x="186" y="422"/>
                          </a:lnTo>
                          <a:lnTo>
                            <a:pt x="180" y="420"/>
                          </a:lnTo>
                          <a:lnTo>
                            <a:pt x="176" y="418"/>
                          </a:lnTo>
                          <a:lnTo>
                            <a:pt x="174" y="416"/>
                          </a:lnTo>
                          <a:lnTo>
                            <a:pt x="174" y="408"/>
                          </a:lnTo>
                          <a:lnTo>
                            <a:pt x="176" y="398"/>
                          </a:lnTo>
                          <a:lnTo>
                            <a:pt x="176" y="390"/>
                          </a:lnTo>
                          <a:lnTo>
                            <a:pt x="174" y="388"/>
                          </a:lnTo>
                          <a:lnTo>
                            <a:pt x="172" y="384"/>
                          </a:lnTo>
                          <a:lnTo>
                            <a:pt x="168" y="384"/>
                          </a:lnTo>
                          <a:lnTo>
                            <a:pt x="162" y="384"/>
                          </a:lnTo>
                          <a:lnTo>
                            <a:pt x="140" y="388"/>
                          </a:lnTo>
                          <a:lnTo>
                            <a:pt x="140" y="388"/>
                          </a:lnTo>
                          <a:lnTo>
                            <a:pt x="116" y="396"/>
                          </a:lnTo>
                          <a:lnTo>
                            <a:pt x="92" y="406"/>
                          </a:lnTo>
                          <a:lnTo>
                            <a:pt x="56" y="424"/>
                          </a:lnTo>
                          <a:lnTo>
                            <a:pt x="28" y="440"/>
                          </a:lnTo>
                          <a:lnTo>
                            <a:pt x="18" y="444"/>
                          </a:lnTo>
                          <a:lnTo>
                            <a:pt x="10" y="446"/>
                          </a:lnTo>
                          <a:lnTo>
                            <a:pt x="10" y="446"/>
                          </a:lnTo>
                          <a:lnTo>
                            <a:pt x="4" y="448"/>
                          </a:lnTo>
                          <a:lnTo>
                            <a:pt x="0" y="452"/>
                          </a:lnTo>
                          <a:lnTo>
                            <a:pt x="0" y="456"/>
                          </a:lnTo>
                          <a:lnTo>
                            <a:pt x="2" y="460"/>
                          </a:lnTo>
                          <a:lnTo>
                            <a:pt x="8" y="466"/>
                          </a:lnTo>
                          <a:lnTo>
                            <a:pt x="16" y="470"/>
                          </a:lnTo>
                          <a:lnTo>
                            <a:pt x="28" y="472"/>
                          </a:lnTo>
                          <a:lnTo>
                            <a:pt x="42" y="474"/>
                          </a:lnTo>
                          <a:lnTo>
                            <a:pt x="42" y="474"/>
                          </a:lnTo>
                          <a:lnTo>
                            <a:pt x="54" y="474"/>
                          </a:lnTo>
                          <a:lnTo>
                            <a:pt x="60" y="478"/>
                          </a:lnTo>
                          <a:lnTo>
                            <a:pt x="58" y="480"/>
                          </a:lnTo>
                          <a:lnTo>
                            <a:pt x="56" y="484"/>
                          </a:lnTo>
                          <a:lnTo>
                            <a:pt x="52" y="488"/>
                          </a:lnTo>
                          <a:lnTo>
                            <a:pt x="50" y="492"/>
                          </a:lnTo>
                          <a:lnTo>
                            <a:pt x="50" y="498"/>
                          </a:lnTo>
                          <a:lnTo>
                            <a:pt x="56" y="502"/>
                          </a:lnTo>
                          <a:lnTo>
                            <a:pt x="56" y="502"/>
                          </a:lnTo>
                          <a:lnTo>
                            <a:pt x="64" y="506"/>
                          </a:lnTo>
                          <a:lnTo>
                            <a:pt x="66" y="512"/>
                          </a:lnTo>
                          <a:lnTo>
                            <a:pt x="68" y="520"/>
                          </a:lnTo>
                          <a:lnTo>
                            <a:pt x="70" y="524"/>
                          </a:lnTo>
                          <a:lnTo>
                            <a:pt x="74" y="528"/>
                          </a:lnTo>
                          <a:lnTo>
                            <a:pt x="82" y="532"/>
                          </a:lnTo>
                          <a:lnTo>
                            <a:pt x="94" y="534"/>
                          </a:lnTo>
                          <a:lnTo>
                            <a:pt x="94" y="534"/>
                          </a:lnTo>
                          <a:lnTo>
                            <a:pt x="110" y="534"/>
                          </a:lnTo>
                          <a:lnTo>
                            <a:pt x="122" y="534"/>
                          </a:lnTo>
                          <a:lnTo>
                            <a:pt x="144" y="528"/>
                          </a:lnTo>
                          <a:lnTo>
                            <a:pt x="154" y="526"/>
                          </a:lnTo>
                          <a:lnTo>
                            <a:pt x="166" y="526"/>
                          </a:lnTo>
                          <a:lnTo>
                            <a:pt x="176" y="528"/>
                          </a:lnTo>
                          <a:lnTo>
                            <a:pt x="190" y="534"/>
                          </a:lnTo>
                          <a:lnTo>
                            <a:pt x="190" y="534"/>
                          </a:lnTo>
                          <a:lnTo>
                            <a:pt x="198" y="536"/>
                          </a:lnTo>
                          <a:lnTo>
                            <a:pt x="204" y="538"/>
                          </a:lnTo>
                          <a:lnTo>
                            <a:pt x="210" y="538"/>
                          </a:lnTo>
                          <a:lnTo>
                            <a:pt x="218" y="536"/>
                          </a:lnTo>
                          <a:lnTo>
                            <a:pt x="230" y="530"/>
                          </a:lnTo>
                          <a:lnTo>
                            <a:pt x="242" y="522"/>
                          </a:lnTo>
                          <a:lnTo>
                            <a:pt x="254" y="512"/>
                          </a:lnTo>
                          <a:lnTo>
                            <a:pt x="266" y="506"/>
                          </a:lnTo>
                          <a:lnTo>
                            <a:pt x="270" y="506"/>
                          </a:lnTo>
                          <a:lnTo>
                            <a:pt x="276" y="506"/>
                          </a:lnTo>
                          <a:lnTo>
                            <a:pt x="280" y="508"/>
                          </a:lnTo>
                          <a:lnTo>
                            <a:pt x="286" y="510"/>
                          </a:lnTo>
                          <a:lnTo>
                            <a:pt x="286" y="510"/>
                          </a:lnTo>
                          <a:lnTo>
                            <a:pt x="290" y="516"/>
                          </a:lnTo>
                          <a:lnTo>
                            <a:pt x="290" y="518"/>
                          </a:lnTo>
                          <a:lnTo>
                            <a:pt x="290" y="522"/>
                          </a:lnTo>
                          <a:lnTo>
                            <a:pt x="288" y="524"/>
                          </a:lnTo>
                          <a:lnTo>
                            <a:pt x="282" y="526"/>
                          </a:lnTo>
                          <a:lnTo>
                            <a:pt x="272" y="528"/>
                          </a:lnTo>
                          <a:lnTo>
                            <a:pt x="264" y="530"/>
                          </a:lnTo>
                          <a:lnTo>
                            <a:pt x="260" y="534"/>
                          </a:lnTo>
                          <a:lnTo>
                            <a:pt x="260" y="536"/>
                          </a:lnTo>
                          <a:lnTo>
                            <a:pt x="262" y="538"/>
                          </a:lnTo>
                          <a:lnTo>
                            <a:pt x="274" y="544"/>
                          </a:lnTo>
                          <a:lnTo>
                            <a:pt x="274" y="544"/>
                          </a:lnTo>
                          <a:lnTo>
                            <a:pt x="280" y="550"/>
                          </a:lnTo>
                          <a:lnTo>
                            <a:pt x="286" y="554"/>
                          </a:lnTo>
                          <a:lnTo>
                            <a:pt x="290" y="558"/>
                          </a:lnTo>
                          <a:lnTo>
                            <a:pt x="292" y="564"/>
                          </a:lnTo>
                          <a:lnTo>
                            <a:pt x="292" y="570"/>
                          </a:lnTo>
                          <a:lnTo>
                            <a:pt x="292" y="574"/>
                          </a:lnTo>
                          <a:lnTo>
                            <a:pt x="288" y="584"/>
                          </a:lnTo>
                          <a:lnTo>
                            <a:pt x="280" y="592"/>
                          </a:lnTo>
                          <a:lnTo>
                            <a:pt x="270" y="598"/>
                          </a:lnTo>
                          <a:lnTo>
                            <a:pt x="258" y="600"/>
                          </a:lnTo>
                          <a:lnTo>
                            <a:pt x="244" y="598"/>
                          </a:lnTo>
                          <a:lnTo>
                            <a:pt x="244" y="598"/>
                          </a:lnTo>
                          <a:lnTo>
                            <a:pt x="240" y="598"/>
                          </a:lnTo>
                          <a:lnTo>
                            <a:pt x="234" y="598"/>
                          </a:lnTo>
                          <a:lnTo>
                            <a:pt x="226" y="602"/>
                          </a:lnTo>
                          <a:lnTo>
                            <a:pt x="220" y="610"/>
                          </a:lnTo>
                          <a:lnTo>
                            <a:pt x="214" y="618"/>
                          </a:lnTo>
                          <a:lnTo>
                            <a:pt x="210" y="624"/>
                          </a:lnTo>
                          <a:lnTo>
                            <a:pt x="202" y="630"/>
                          </a:lnTo>
                          <a:lnTo>
                            <a:pt x="198" y="630"/>
                          </a:lnTo>
                          <a:lnTo>
                            <a:pt x="192" y="630"/>
                          </a:lnTo>
                          <a:lnTo>
                            <a:pt x="186" y="628"/>
                          </a:lnTo>
                          <a:lnTo>
                            <a:pt x="180" y="624"/>
                          </a:lnTo>
                          <a:lnTo>
                            <a:pt x="180" y="624"/>
                          </a:lnTo>
                          <a:lnTo>
                            <a:pt x="172" y="620"/>
                          </a:lnTo>
                          <a:lnTo>
                            <a:pt x="166" y="618"/>
                          </a:lnTo>
                          <a:lnTo>
                            <a:pt x="160" y="618"/>
                          </a:lnTo>
                          <a:lnTo>
                            <a:pt x="154" y="620"/>
                          </a:lnTo>
                          <a:lnTo>
                            <a:pt x="144" y="626"/>
                          </a:lnTo>
                          <a:lnTo>
                            <a:pt x="136" y="636"/>
                          </a:lnTo>
                          <a:lnTo>
                            <a:pt x="124" y="658"/>
                          </a:lnTo>
                          <a:lnTo>
                            <a:pt x="118" y="666"/>
                          </a:lnTo>
                          <a:lnTo>
                            <a:pt x="112" y="672"/>
                          </a:lnTo>
                          <a:lnTo>
                            <a:pt x="112" y="672"/>
                          </a:lnTo>
                          <a:lnTo>
                            <a:pt x="106" y="674"/>
                          </a:lnTo>
                          <a:lnTo>
                            <a:pt x="102" y="678"/>
                          </a:lnTo>
                          <a:lnTo>
                            <a:pt x="96" y="690"/>
                          </a:lnTo>
                          <a:lnTo>
                            <a:pt x="92" y="702"/>
                          </a:lnTo>
                          <a:lnTo>
                            <a:pt x="88" y="708"/>
                          </a:lnTo>
                          <a:lnTo>
                            <a:pt x="82" y="712"/>
                          </a:lnTo>
                          <a:lnTo>
                            <a:pt x="82" y="712"/>
                          </a:lnTo>
                          <a:lnTo>
                            <a:pt x="76" y="716"/>
                          </a:lnTo>
                          <a:lnTo>
                            <a:pt x="74" y="720"/>
                          </a:lnTo>
                          <a:lnTo>
                            <a:pt x="74" y="726"/>
                          </a:lnTo>
                          <a:lnTo>
                            <a:pt x="76" y="730"/>
                          </a:lnTo>
                          <a:lnTo>
                            <a:pt x="88" y="740"/>
                          </a:lnTo>
                          <a:lnTo>
                            <a:pt x="108" y="756"/>
                          </a:lnTo>
                          <a:lnTo>
                            <a:pt x="108" y="756"/>
                          </a:lnTo>
                          <a:lnTo>
                            <a:pt x="116" y="764"/>
                          </a:lnTo>
                          <a:lnTo>
                            <a:pt x="118" y="772"/>
                          </a:lnTo>
                          <a:lnTo>
                            <a:pt x="118" y="778"/>
                          </a:lnTo>
                          <a:lnTo>
                            <a:pt x="116" y="784"/>
                          </a:lnTo>
                          <a:lnTo>
                            <a:pt x="114" y="790"/>
                          </a:lnTo>
                          <a:lnTo>
                            <a:pt x="112" y="794"/>
                          </a:lnTo>
                          <a:lnTo>
                            <a:pt x="112" y="800"/>
                          </a:lnTo>
                          <a:lnTo>
                            <a:pt x="116" y="804"/>
                          </a:lnTo>
                          <a:lnTo>
                            <a:pt x="116" y="804"/>
                          </a:lnTo>
                          <a:lnTo>
                            <a:pt x="132" y="818"/>
                          </a:lnTo>
                          <a:lnTo>
                            <a:pt x="148" y="834"/>
                          </a:lnTo>
                          <a:lnTo>
                            <a:pt x="158" y="840"/>
                          </a:lnTo>
                          <a:lnTo>
                            <a:pt x="168" y="844"/>
                          </a:lnTo>
                          <a:lnTo>
                            <a:pt x="180" y="844"/>
                          </a:lnTo>
                          <a:lnTo>
                            <a:pt x="194" y="840"/>
                          </a:lnTo>
                          <a:lnTo>
                            <a:pt x="194" y="840"/>
                          </a:lnTo>
                          <a:lnTo>
                            <a:pt x="208" y="836"/>
                          </a:lnTo>
                          <a:lnTo>
                            <a:pt x="218" y="834"/>
                          </a:lnTo>
                          <a:lnTo>
                            <a:pt x="228" y="836"/>
                          </a:lnTo>
                          <a:lnTo>
                            <a:pt x="234" y="838"/>
                          </a:lnTo>
                          <a:lnTo>
                            <a:pt x="240" y="842"/>
                          </a:lnTo>
                          <a:lnTo>
                            <a:pt x="242" y="848"/>
                          </a:lnTo>
                          <a:lnTo>
                            <a:pt x="242" y="858"/>
                          </a:lnTo>
                          <a:lnTo>
                            <a:pt x="238" y="868"/>
                          </a:lnTo>
                          <a:lnTo>
                            <a:pt x="238" y="868"/>
                          </a:lnTo>
                          <a:lnTo>
                            <a:pt x="236" y="878"/>
                          </a:lnTo>
                          <a:lnTo>
                            <a:pt x="236" y="884"/>
                          </a:lnTo>
                          <a:lnTo>
                            <a:pt x="238" y="888"/>
                          </a:lnTo>
                          <a:lnTo>
                            <a:pt x="242" y="890"/>
                          </a:lnTo>
                          <a:lnTo>
                            <a:pt x="244" y="892"/>
                          </a:lnTo>
                          <a:lnTo>
                            <a:pt x="246" y="896"/>
                          </a:lnTo>
                          <a:lnTo>
                            <a:pt x="246" y="900"/>
                          </a:lnTo>
                          <a:lnTo>
                            <a:pt x="244" y="908"/>
                          </a:lnTo>
                          <a:lnTo>
                            <a:pt x="244" y="908"/>
                          </a:lnTo>
                          <a:lnTo>
                            <a:pt x="242" y="918"/>
                          </a:lnTo>
                          <a:lnTo>
                            <a:pt x="244" y="922"/>
                          </a:lnTo>
                          <a:lnTo>
                            <a:pt x="248" y="924"/>
                          </a:lnTo>
                          <a:lnTo>
                            <a:pt x="254" y="924"/>
                          </a:lnTo>
                          <a:lnTo>
                            <a:pt x="262" y="920"/>
                          </a:lnTo>
                          <a:lnTo>
                            <a:pt x="270" y="916"/>
                          </a:lnTo>
                          <a:lnTo>
                            <a:pt x="284" y="904"/>
                          </a:lnTo>
                          <a:lnTo>
                            <a:pt x="284" y="904"/>
                          </a:lnTo>
                          <a:lnTo>
                            <a:pt x="292" y="900"/>
                          </a:lnTo>
                          <a:lnTo>
                            <a:pt x="300" y="898"/>
                          </a:lnTo>
                          <a:lnTo>
                            <a:pt x="308" y="898"/>
                          </a:lnTo>
                          <a:lnTo>
                            <a:pt x="316" y="902"/>
                          </a:lnTo>
                          <a:lnTo>
                            <a:pt x="326" y="906"/>
                          </a:lnTo>
                          <a:lnTo>
                            <a:pt x="336" y="912"/>
                          </a:lnTo>
                          <a:lnTo>
                            <a:pt x="352" y="926"/>
                          </a:lnTo>
                          <a:lnTo>
                            <a:pt x="352" y="926"/>
                          </a:lnTo>
                          <a:lnTo>
                            <a:pt x="358" y="930"/>
                          </a:lnTo>
                          <a:lnTo>
                            <a:pt x="362" y="932"/>
                          </a:lnTo>
                          <a:lnTo>
                            <a:pt x="366" y="930"/>
                          </a:lnTo>
                          <a:lnTo>
                            <a:pt x="370" y="926"/>
                          </a:lnTo>
                          <a:lnTo>
                            <a:pt x="376" y="918"/>
                          </a:lnTo>
                          <a:lnTo>
                            <a:pt x="380" y="916"/>
                          </a:lnTo>
                          <a:lnTo>
                            <a:pt x="386" y="918"/>
                          </a:lnTo>
                          <a:lnTo>
                            <a:pt x="386" y="918"/>
                          </a:lnTo>
                          <a:lnTo>
                            <a:pt x="392" y="920"/>
                          </a:lnTo>
                          <a:lnTo>
                            <a:pt x="402" y="918"/>
                          </a:lnTo>
                          <a:lnTo>
                            <a:pt x="420" y="912"/>
                          </a:lnTo>
                          <a:lnTo>
                            <a:pt x="432" y="908"/>
                          </a:lnTo>
                          <a:lnTo>
                            <a:pt x="432" y="908"/>
                          </a:lnTo>
                          <a:lnTo>
                            <a:pt x="432" y="910"/>
                          </a:lnTo>
                          <a:lnTo>
                            <a:pt x="430" y="916"/>
                          </a:lnTo>
                          <a:lnTo>
                            <a:pt x="430" y="916"/>
                          </a:lnTo>
                          <a:lnTo>
                            <a:pt x="418" y="932"/>
                          </a:lnTo>
                          <a:lnTo>
                            <a:pt x="412" y="946"/>
                          </a:lnTo>
                          <a:lnTo>
                            <a:pt x="410" y="962"/>
                          </a:lnTo>
                          <a:lnTo>
                            <a:pt x="410" y="978"/>
                          </a:lnTo>
                          <a:lnTo>
                            <a:pt x="410" y="978"/>
                          </a:lnTo>
                          <a:lnTo>
                            <a:pt x="408" y="986"/>
                          </a:lnTo>
                          <a:lnTo>
                            <a:pt x="406" y="990"/>
                          </a:lnTo>
                          <a:lnTo>
                            <a:pt x="402" y="992"/>
                          </a:lnTo>
                          <a:lnTo>
                            <a:pt x="396" y="994"/>
                          </a:lnTo>
                          <a:lnTo>
                            <a:pt x="392" y="998"/>
                          </a:lnTo>
                          <a:lnTo>
                            <a:pt x="386" y="1000"/>
                          </a:lnTo>
                          <a:lnTo>
                            <a:pt x="380" y="1008"/>
                          </a:lnTo>
                          <a:lnTo>
                            <a:pt x="374" y="1018"/>
                          </a:lnTo>
                          <a:lnTo>
                            <a:pt x="374" y="1018"/>
                          </a:lnTo>
                          <a:lnTo>
                            <a:pt x="368" y="1028"/>
                          </a:lnTo>
                          <a:lnTo>
                            <a:pt x="360" y="1036"/>
                          </a:lnTo>
                          <a:lnTo>
                            <a:pt x="352" y="1040"/>
                          </a:lnTo>
                          <a:lnTo>
                            <a:pt x="342" y="1044"/>
                          </a:lnTo>
                          <a:lnTo>
                            <a:pt x="332" y="1048"/>
                          </a:lnTo>
                          <a:lnTo>
                            <a:pt x="324" y="1054"/>
                          </a:lnTo>
                          <a:lnTo>
                            <a:pt x="314" y="1060"/>
                          </a:lnTo>
                          <a:lnTo>
                            <a:pt x="306" y="1072"/>
                          </a:lnTo>
                          <a:lnTo>
                            <a:pt x="306" y="1072"/>
                          </a:lnTo>
                          <a:lnTo>
                            <a:pt x="300" y="1082"/>
                          </a:lnTo>
                          <a:lnTo>
                            <a:pt x="296" y="1088"/>
                          </a:lnTo>
                          <a:lnTo>
                            <a:pt x="292" y="1090"/>
                          </a:lnTo>
                          <a:lnTo>
                            <a:pt x="288" y="1088"/>
                          </a:lnTo>
                          <a:lnTo>
                            <a:pt x="276" y="1086"/>
                          </a:lnTo>
                          <a:lnTo>
                            <a:pt x="268" y="1088"/>
                          </a:lnTo>
                          <a:lnTo>
                            <a:pt x="254" y="1090"/>
                          </a:lnTo>
                          <a:lnTo>
                            <a:pt x="254" y="1090"/>
                          </a:lnTo>
                          <a:lnTo>
                            <a:pt x="244" y="1096"/>
                          </a:lnTo>
                          <a:lnTo>
                            <a:pt x="236" y="1100"/>
                          </a:lnTo>
                          <a:lnTo>
                            <a:pt x="232" y="1104"/>
                          </a:lnTo>
                          <a:lnTo>
                            <a:pt x="228" y="1110"/>
                          </a:lnTo>
                          <a:lnTo>
                            <a:pt x="222" y="1118"/>
                          </a:lnTo>
                          <a:lnTo>
                            <a:pt x="218" y="1124"/>
                          </a:lnTo>
                          <a:lnTo>
                            <a:pt x="210" y="1128"/>
                          </a:lnTo>
                          <a:lnTo>
                            <a:pt x="210" y="1128"/>
                          </a:lnTo>
                          <a:lnTo>
                            <a:pt x="200" y="1132"/>
                          </a:lnTo>
                          <a:lnTo>
                            <a:pt x="194" y="1138"/>
                          </a:lnTo>
                          <a:lnTo>
                            <a:pt x="188" y="1144"/>
                          </a:lnTo>
                          <a:lnTo>
                            <a:pt x="186" y="1148"/>
                          </a:lnTo>
                          <a:lnTo>
                            <a:pt x="188" y="1152"/>
                          </a:lnTo>
                          <a:lnTo>
                            <a:pt x="192" y="1154"/>
                          </a:lnTo>
                          <a:lnTo>
                            <a:pt x="200" y="1154"/>
                          </a:lnTo>
                          <a:lnTo>
                            <a:pt x="212" y="1150"/>
                          </a:lnTo>
                          <a:lnTo>
                            <a:pt x="212" y="1150"/>
                          </a:lnTo>
                          <a:lnTo>
                            <a:pt x="224" y="1144"/>
                          </a:lnTo>
                          <a:lnTo>
                            <a:pt x="234" y="1138"/>
                          </a:lnTo>
                          <a:lnTo>
                            <a:pt x="248" y="1124"/>
                          </a:lnTo>
                          <a:lnTo>
                            <a:pt x="256" y="1116"/>
                          </a:lnTo>
                          <a:lnTo>
                            <a:pt x="258" y="1116"/>
                          </a:lnTo>
                          <a:lnTo>
                            <a:pt x="262" y="1120"/>
                          </a:lnTo>
                          <a:lnTo>
                            <a:pt x="262" y="1120"/>
                          </a:lnTo>
                          <a:lnTo>
                            <a:pt x="266" y="1124"/>
                          </a:lnTo>
                          <a:lnTo>
                            <a:pt x="270" y="1124"/>
                          </a:lnTo>
                          <a:lnTo>
                            <a:pt x="278" y="1122"/>
                          </a:lnTo>
                          <a:lnTo>
                            <a:pt x="282" y="1120"/>
                          </a:lnTo>
                          <a:lnTo>
                            <a:pt x="284" y="1120"/>
                          </a:lnTo>
                          <a:lnTo>
                            <a:pt x="288" y="1124"/>
                          </a:lnTo>
                          <a:lnTo>
                            <a:pt x="290" y="1128"/>
                          </a:lnTo>
                          <a:lnTo>
                            <a:pt x="290" y="1128"/>
                          </a:lnTo>
                          <a:lnTo>
                            <a:pt x="292" y="1136"/>
                          </a:lnTo>
                          <a:lnTo>
                            <a:pt x="296" y="1138"/>
                          </a:lnTo>
                          <a:lnTo>
                            <a:pt x="298" y="1140"/>
                          </a:lnTo>
                          <a:lnTo>
                            <a:pt x="302" y="1138"/>
                          </a:lnTo>
                          <a:lnTo>
                            <a:pt x="306" y="1136"/>
                          </a:lnTo>
                          <a:lnTo>
                            <a:pt x="308" y="1130"/>
                          </a:lnTo>
                          <a:lnTo>
                            <a:pt x="308" y="1126"/>
                          </a:lnTo>
                          <a:lnTo>
                            <a:pt x="306" y="1120"/>
                          </a:lnTo>
                          <a:lnTo>
                            <a:pt x="306" y="1120"/>
                          </a:lnTo>
                          <a:lnTo>
                            <a:pt x="306" y="1114"/>
                          </a:lnTo>
                          <a:lnTo>
                            <a:pt x="308" y="1110"/>
                          </a:lnTo>
                          <a:lnTo>
                            <a:pt x="312" y="1106"/>
                          </a:lnTo>
                          <a:lnTo>
                            <a:pt x="316" y="1102"/>
                          </a:lnTo>
                          <a:lnTo>
                            <a:pt x="322" y="1100"/>
                          </a:lnTo>
                          <a:lnTo>
                            <a:pt x="328" y="1100"/>
                          </a:lnTo>
                          <a:lnTo>
                            <a:pt x="332" y="1102"/>
                          </a:lnTo>
                          <a:lnTo>
                            <a:pt x="334" y="1108"/>
                          </a:lnTo>
                          <a:lnTo>
                            <a:pt x="334" y="1108"/>
                          </a:lnTo>
                          <a:lnTo>
                            <a:pt x="334" y="1110"/>
                          </a:lnTo>
                          <a:lnTo>
                            <a:pt x="336" y="1110"/>
                          </a:lnTo>
                          <a:lnTo>
                            <a:pt x="340" y="1110"/>
                          </a:lnTo>
                          <a:lnTo>
                            <a:pt x="354" y="1100"/>
                          </a:lnTo>
                          <a:lnTo>
                            <a:pt x="372" y="1088"/>
                          </a:lnTo>
                          <a:lnTo>
                            <a:pt x="380" y="1084"/>
                          </a:lnTo>
                          <a:lnTo>
                            <a:pt x="388" y="1082"/>
                          </a:lnTo>
                          <a:lnTo>
                            <a:pt x="388" y="1082"/>
                          </a:lnTo>
                          <a:lnTo>
                            <a:pt x="394" y="1082"/>
                          </a:lnTo>
                          <a:lnTo>
                            <a:pt x="396" y="1080"/>
                          </a:lnTo>
                          <a:lnTo>
                            <a:pt x="394" y="1074"/>
                          </a:lnTo>
                          <a:lnTo>
                            <a:pt x="394" y="1068"/>
                          </a:lnTo>
                          <a:lnTo>
                            <a:pt x="398" y="1062"/>
                          </a:lnTo>
                          <a:lnTo>
                            <a:pt x="408" y="1052"/>
                          </a:lnTo>
                          <a:lnTo>
                            <a:pt x="424" y="1042"/>
                          </a:lnTo>
                          <a:lnTo>
                            <a:pt x="424" y="1042"/>
                          </a:lnTo>
                          <a:lnTo>
                            <a:pt x="440" y="1032"/>
                          </a:lnTo>
                          <a:lnTo>
                            <a:pt x="452" y="1024"/>
                          </a:lnTo>
                          <a:lnTo>
                            <a:pt x="462" y="1016"/>
                          </a:lnTo>
                          <a:lnTo>
                            <a:pt x="468" y="1010"/>
                          </a:lnTo>
                          <a:lnTo>
                            <a:pt x="478" y="998"/>
                          </a:lnTo>
                          <a:lnTo>
                            <a:pt x="484" y="994"/>
                          </a:lnTo>
                          <a:lnTo>
                            <a:pt x="492" y="988"/>
                          </a:lnTo>
                          <a:lnTo>
                            <a:pt x="492" y="988"/>
                          </a:lnTo>
                          <a:lnTo>
                            <a:pt x="516" y="976"/>
                          </a:lnTo>
                          <a:lnTo>
                            <a:pt x="538" y="964"/>
                          </a:lnTo>
                          <a:lnTo>
                            <a:pt x="548" y="956"/>
                          </a:lnTo>
                          <a:lnTo>
                            <a:pt x="556" y="950"/>
                          </a:lnTo>
                          <a:lnTo>
                            <a:pt x="562" y="942"/>
                          </a:lnTo>
                          <a:lnTo>
                            <a:pt x="566" y="934"/>
                          </a:lnTo>
                          <a:lnTo>
                            <a:pt x="566" y="934"/>
                          </a:lnTo>
                          <a:lnTo>
                            <a:pt x="568" y="928"/>
                          </a:lnTo>
                          <a:lnTo>
                            <a:pt x="572" y="922"/>
                          </a:lnTo>
                          <a:lnTo>
                            <a:pt x="580" y="916"/>
                          </a:lnTo>
                          <a:lnTo>
                            <a:pt x="588" y="912"/>
                          </a:lnTo>
                          <a:lnTo>
                            <a:pt x="592" y="906"/>
                          </a:lnTo>
                          <a:lnTo>
                            <a:pt x="592" y="900"/>
                          </a:lnTo>
                          <a:lnTo>
                            <a:pt x="592" y="900"/>
                          </a:lnTo>
                          <a:lnTo>
                            <a:pt x="592" y="898"/>
                          </a:lnTo>
                          <a:lnTo>
                            <a:pt x="590" y="896"/>
                          </a:lnTo>
                          <a:lnTo>
                            <a:pt x="582" y="892"/>
                          </a:lnTo>
                          <a:lnTo>
                            <a:pt x="564" y="892"/>
                          </a:lnTo>
                          <a:lnTo>
                            <a:pt x="556" y="890"/>
                          </a:lnTo>
                          <a:lnTo>
                            <a:pt x="554" y="890"/>
                          </a:lnTo>
                          <a:lnTo>
                            <a:pt x="554" y="888"/>
                          </a:lnTo>
                          <a:lnTo>
                            <a:pt x="554" y="886"/>
                          </a:lnTo>
                          <a:lnTo>
                            <a:pt x="556" y="882"/>
                          </a:lnTo>
                          <a:lnTo>
                            <a:pt x="570" y="870"/>
                          </a:lnTo>
                          <a:lnTo>
                            <a:pt x="570" y="870"/>
                          </a:lnTo>
                          <a:lnTo>
                            <a:pt x="598" y="846"/>
                          </a:lnTo>
                          <a:lnTo>
                            <a:pt x="616" y="828"/>
                          </a:lnTo>
                          <a:lnTo>
                            <a:pt x="630" y="810"/>
                          </a:lnTo>
                          <a:lnTo>
                            <a:pt x="644" y="786"/>
                          </a:lnTo>
                          <a:lnTo>
                            <a:pt x="644" y="786"/>
                          </a:lnTo>
                          <a:lnTo>
                            <a:pt x="654" y="774"/>
                          </a:lnTo>
                          <a:lnTo>
                            <a:pt x="666" y="764"/>
                          </a:lnTo>
                          <a:lnTo>
                            <a:pt x="680" y="756"/>
                          </a:lnTo>
                          <a:lnTo>
                            <a:pt x="694" y="750"/>
                          </a:lnTo>
                          <a:lnTo>
                            <a:pt x="710" y="750"/>
                          </a:lnTo>
                          <a:lnTo>
                            <a:pt x="726" y="752"/>
                          </a:lnTo>
                          <a:lnTo>
                            <a:pt x="742" y="758"/>
                          </a:lnTo>
                          <a:lnTo>
                            <a:pt x="750" y="764"/>
                          </a:lnTo>
                          <a:lnTo>
                            <a:pt x="758" y="770"/>
                          </a:lnTo>
                          <a:lnTo>
                            <a:pt x="758" y="770"/>
                          </a:lnTo>
                          <a:lnTo>
                            <a:pt x="768" y="782"/>
                          </a:lnTo>
                          <a:lnTo>
                            <a:pt x="770" y="784"/>
                          </a:lnTo>
                          <a:lnTo>
                            <a:pt x="770" y="784"/>
                          </a:lnTo>
                          <a:lnTo>
                            <a:pt x="752" y="776"/>
                          </a:lnTo>
                          <a:lnTo>
                            <a:pt x="738" y="768"/>
                          </a:lnTo>
                          <a:lnTo>
                            <a:pt x="720" y="764"/>
                          </a:lnTo>
                          <a:lnTo>
                            <a:pt x="712" y="762"/>
                          </a:lnTo>
                          <a:lnTo>
                            <a:pt x="704" y="762"/>
                          </a:lnTo>
                          <a:lnTo>
                            <a:pt x="696" y="764"/>
                          </a:lnTo>
                          <a:lnTo>
                            <a:pt x="690" y="768"/>
                          </a:lnTo>
                          <a:lnTo>
                            <a:pt x="690" y="768"/>
                          </a:lnTo>
                          <a:lnTo>
                            <a:pt x="680" y="776"/>
                          </a:lnTo>
                          <a:lnTo>
                            <a:pt x="674" y="784"/>
                          </a:lnTo>
                          <a:lnTo>
                            <a:pt x="672" y="790"/>
                          </a:lnTo>
                          <a:lnTo>
                            <a:pt x="672" y="796"/>
                          </a:lnTo>
                          <a:lnTo>
                            <a:pt x="672" y="802"/>
                          </a:lnTo>
                          <a:lnTo>
                            <a:pt x="670" y="810"/>
                          </a:lnTo>
                          <a:lnTo>
                            <a:pt x="666" y="818"/>
                          </a:lnTo>
                          <a:lnTo>
                            <a:pt x="658" y="828"/>
                          </a:lnTo>
                          <a:lnTo>
                            <a:pt x="658" y="828"/>
                          </a:lnTo>
                          <a:lnTo>
                            <a:pt x="652" y="836"/>
                          </a:lnTo>
                          <a:lnTo>
                            <a:pt x="650" y="844"/>
                          </a:lnTo>
                          <a:lnTo>
                            <a:pt x="652" y="848"/>
                          </a:lnTo>
                          <a:lnTo>
                            <a:pt x="656" y="852"/>
                          </a:lnTo>
                          <a:lnTo>
                            <a:pt x="660" y="856"/>
                          </a:lnTo>
                          <a:lnTo>
                            <a:pt x="662" y="858"/>
                          </a:lnTo>
                          <a:lnTo>
                            <a:pt x="662" y="862"/>
                          </a:lnTo>
                          <a:lnTo>
                            <a:pt x="656" y="866"/>
                          </a:lnTo>
                          <a:lnTo>
                            <a:pt x="656" y="866"/>
                          </a:lnTo>
                          <a:lnTo>
                            <a:pt x="646" y="874"/>
                          </a:lnTo>
                          <a:lnTo>
                            <a:pt x="644" y="876"/>
                          </a:lnTo>
                          <a:lnTo>
                            <a:pt x="644" y="878"/>
                          </a:lnTo>
                          <a:lnTo>
                            <a:pt x="646" y="880"/>
                          </a:lnTo>
                          <a:lnTo>
                            <a:pt x="648" y="882"/>
                          </a:lnTo>
                          <a:lnTo>
                            <a:pt x="658" y="884"/>
                          </a:lnTo>
                          <a:lnTo>
                            <a:pt x="670" y="884"/>
                          </a:lnTo>
                          <a:lnTo>
                            <a:pt x="684" y="882"/>
                          </a:lnTo>
                          <a:lnTo>
                            <a:pt x="698" y="876"/>
                          </a:lnTo>
                          <a:lnTo>
                            <a:pt x="712" y="866"/>
                          </a:lnTo>
                          <a:lnTo>
                            <a:pt x="712" y="866"/>
                          </a:lnTo>
                          <a:lnTo>
                            <a:pt x="732" y="850"/>
                          </a:lnTo>
                          <a:lnTo>
                            <a:pt x="748" y="840"/>
                          </a:lnTo>
                          <a:lnTo>
                            <a:pt x="762" y="834"/>
                          </a:lnTo>
                          <a:lnTo>
                            <a:pt x="778" y="834"/>
                          </a:lnTo>
                          <a:lnTo>
                            <a:pt x="778" y="834"/>
                          </a:lnTo>
                          <a:lnTo>
                            <a:pt x="786" y="832"/>
                          </a:lnTo>
                          <a:lnTo>
                            <a:pt x="790" y="830"/>
                          </a:lnTo>
                          <a:lnTo>
                            <a:pt x="790" y="828"/>
                          </a:lnTo>
                          <a:lnTo>
                            <a:pt x="790" y="824"/>
                          </a:lnTo>
                          <a:lnTo>
                            <a:pt x="790" y="820"/>
                          </a:lnTo>
                          <a:lnTo>
                            <a:pt x="790" y="818"/>
                          </a:lnTo>
                          <a:lnTo>
                            <a:pt x="794" y="814"/>
                          </a:lnTo>
                          <a:lnTo>
                            <a:pt x="800" y="810"/>
                          </a:lnTo>
                          <a:lnTo>
                            <a:pt x="800" y="810"/>
                          </a:lnTo>
                          <a:lnTo>
                            <a:pt x="804" y="806"/>
                          </a:lnTo>
                          <a:lnTo>
                            <a:pt x="806" y="802"/>
                          </a:lnTo>
                          <a:lnTo>
                            <a:pt x="804" y="796"/>
                          </a:lnTo>
                          <a:lnTo>
                            <a:pt x="802" y="790"/>
                          </a:lnTo>
                          <a:lnTo>
                            <a:pt x="800" y="784"/>
                          </a:lnTo>
                          <a:lnTo>
                            <a:pt x="800" y="780"/>
                          </a:lnTo>
                          <a:lnTo>
                            <a:pt x="804" y="776"/>
                          </a:lnTo>
                          <a:lnTo>
                            <a:pt x="812" y="774"/>
                          </a:lnTo>
                          <a:lnTo>
                            <a:pt x="812" y="774"/>
                          </a:lnTo>
                          <a:lnTo>
                            <a:pt x="824" y="772"/>
                          </a:lnTo>
                          <a:lnTo>
                            <a:pt x="834" y="770"/>
                          </a:lnTo>
                          <a:lnTo>
                            <a:pt x="850" y="764"/>
                          </a:lnTo>
                          <a:lnTo>
                            <a:pt x="856" y="764"/>
                          </a:lnTo>
                          <a:lnTo>
                            <a:pt x="860" y="764"/>
                          </a:lnTo>
                          <a:lnTo>
                            <a:pt x="862" y="768"/>
                          </a:lnTo>
                          <a:lnTo>
                            <a:pt x="862" y="774"/>
                          </a:lnTo>
                          <a:lnTo>
                            <a:pt x="862" y="774"/>
                          </a:lnTo>
                          <a:lnTo>
                            <a:pt x="862" y="780"/>
                          </a:lnTo>
                          <a:lnTo>
                            <a:pt x="866" y="784"/>
                          </a:lnTo>
                          <a:lnTo>
                            <a:pt x="870" y="788"/>
                          </a:lnTo>
                          <a:lnTo>
                            <a:pt x="874" y="790"/>
                          </a:lnTo>
                          <a:lnTo>
                            <a:pt x="888" y="794"/>
                          </a:lnTo>
                          <a:lnTo>
                            <a:pt x="896" y="798"/>
                          </a:lnTo>
                          <a:lnTo>
                            <a:pt x="906" y="802"/>
                          </a:lnTo>
                          <a:lnTo>
                            <a:pt x="906" y="802"/>
                          </a:lnTo>
                          <a:lnTo>
                            <a:pt x="912" y="806"/>
                          </a:lnTo>
                          <a:lnTo>
                            <a:pt x="918" y="806"/>
                          </a:lnTo>
                          <a:lnTo>
                            <a:pt x="922" y="804"/>
                          </a:lnTo>
                          <a:lnTo>
                            <a:pt x="924" y="802"/>
                          </a:lnTo>
                          <a:lnTo>
                            <a:pt x="926" y="800"/>
                          </a:lnTo>
                          <a:lnTo>
                            <a:pt x="930" y="800"/>
                          </a:lnTo>
                          <a:lnTo>
                            <a:pt x="934" y="804"/>
                          </a:lnTo>
                          <a:lnTo>
                            <a:pt x="940" y="810"/>
                          </a:lnTo>
                          <a:lnTo>
                            <a:pt x="940" y="810"/>
                          </a:lnTo>
                          <a:lnTo>
                            <a:pt x="948" y="820"/>
                          </a:lnTo>
                          <a:lnTo>
                            <a:pt x="958" y="824"/>
                          </a:lnTo>
                          <a:lnTo>
                            <a:pt x="968" y="828"/>
                          </a:lnTo>
                          <a:lnTo>
                            <a:pt x="978" y="828"/>
                          </a:lnTo>
                          <a:lnTo>
                            <a:pt x="1002" y="826"/>
                          </a:lnTo>
                          <a:lnTo>
                            <a:pt x="1024" y="824"/>
                          </a:lnTo>
                          <a:lnTo>
                            <a:pt x="1024" y="824"/>
                          </a:lnTo>
                          <a:lnTo>
                            <a:pt x="1036" y="826"/>
                          </a:lnTo>
                          <a:lnTo>
                            <a:pt x="1050" y="830"/>
                          </a:lnTo>
                          <a:lnTo>
                            <a:pt x="1076" y="842"/>
                          </a:lnTo>
                          <a:lnTo>
                            <a:pt x="1090" y="846"/>
                          </a:lnTo>
                          <a:lnTo>
                            <a:pt x="1104" y="850"/>
                          </a:lnTo>
                          <a:lnTo>
                            <a:pt x="1116" y="850"/>
                          </a:lnTo>
                          <a:lnTo>
                            <a:pt x="1122" y="848"/>
                          </a:lnTo>
                          <a:lnTo>
                            <a:pt x="1126" y="846"/>
                          </a:lnTo>
                          <a:lnTo>
                            <a:pt x="1126" y="846"/>
                          </a:lnTo>
                          <a:lnTo>
                            <a:pt x="1136" y="842"/>
                          </a:lnTo>
                          <a:lnTo>
                            <a:pt x="1142" y="840"/>
                          </a:lnTo>
                          <a:lnTo>
                            <a:pt x="1146" y="840"/>
                          </a:lnTo>
                          <a:lnTo>
                            <a:pt x="1150" y="842"/>
                          </a:lnTo>
                          <a:lnTo>
                            <a:pt x="1150" y="846"/>
                          </a:lnTo>
                          <a:lnTo>
                            <a:pt x="1150" y="850"/>
                          </a:lnTo>
                          <a:lnTo>
                            <a:pt x="1146" y="854"/>
                          </a:lnTo>
                          <a:lnTo>
                            <a:pt x="1142" y="858"/>
                          </a:lnTo>
                          <a:lnTo>
                            <a:pt x="1142" y="858"/>
                          </a:lnTo>
                          <a:lnTo>
                            <a:pt x="1138" y="860"/>
                          </a:lnTo>
                          <a:lnTo>
                            <a:pt x="1140" y="864"/>
                          </a:lnTo>
                          <a:lnTo>
                            <a:pt x="1146" y="868"/>
                          </a:lnTo>
                          <a:lnTo>
                            <a:pt x="1154" y="874"/>
                          </a:lnTo>
                          <a:lnTo>
                            <a:pt x="1174" y="882"/>
                          </a:lnTo>
                          <a:lnTo>
                            <a:pt x="1192" y="892"/>
                          </a:lnTo>
                          <a:lnTo>
                            <a:pt x="1192" y="892"/>
                          </a:lnTo>
                          <a:lnTo>
                            <a:pt x="1206" y="900"/>
                          </a:lnTo>
                          <a:lnTo>
                            <a:pt x="1216" y="912"/>
                          </a:lnTo>
                          <a:lnTo>
                            <a:pt x="1228" y="924"/>
                          </a:lnTo>
                          <a:lnTo>
                            <a:pt x="1244" y="934"/>
                          </a:lnTo>
                          <a:lnTo>
                            <a:pt x="1244" y="934"/>
                          </a:lnTo>
                          <a:lnTo>
                            <a:pt x="1254" y="938"/>
                          </a:lnTo>
                          <a:lnTo>
                            <a:pt x="1264" y="940"/>
                          </a:lnTo>
                          <a:lnTo>
                            <a:pt x="1272" y="940"/>
                          </a:lnTo>
                          <a:lnTo>
                            <a:pt x="1278" y="940"/>
                          </a:lnTo>
                          <a:lnTo>
                            <a:pt x="1282" y="938"/>
                          </a:lnTo>
                          <a:lnTo>
                            <a:pt x="1284" y="934"/>
                          </a:lnTo>
                          <a:lnTo>
                            <a:pt x="1284" y="930"/>
                          </a:lnTo>
                          <a:lnTo>
                            <a:pt x="1280" y="924"/>
                          </a:lnTo>
                          <a:lnTo>
                            <a:pt x="1280" y="924"/>
                          </a:lnTo>
                          <a:lnTo>
                            <a:pt x="1272" y="912"/>
                          </a:lnTo>
                          <a:lnTo>
                            <a:pt x="1268" y="904"/>
                          </a:lnTo>
                          <a:lnTo>
                            <a:pt x="1268" y="902"/>
                          </a:lnTo>
                          <a:lnTo>
                            <a:pt x="1270" y="902"/>
                          </a:lnTo>
                          <a:lnTo>
                            <a:pt x="1282" y="912"/>
                          </a:lnTo>
                          <a:lnTo>
                            <a:pt x="1282" y="912"/>
                          </a:lnTo>
                          <a:lnTo>
                            <a:pt x="1298" y="928"/>
                          </a:lnTo>
                          <a:lnTo>
                            <a:pt x="1314" y="938"/>
                          </a:lnTo>
                          <a:lnTo>
                            <a:pt x="1320" y="940"/>
                          </a:lnTo>
                          <a:lnTo>
                            <a:pt x="1324" y="940"/>
                          </a:lnTo>
                          <a:lnTo>
                            <a:pt x="1326" y="938"/>
                          </a:lnTo>
                          <a:lnTo>
                            <a:pt x="1326" y="930"/>
                          </a:lnTo>
                          <a:lnTo>
                            <a:pt x="1326" y="930"/>
                          </a:lnTo>
                          <a:lnTo>
                            <a:pt x="1322" y="916"/>
                          </a:lnTo>
                          <a:lnTo>
                            <a:pt x="1322" y="908"/>
                          </a:lnTo>
                          <a:lnTo>
                            <a:pt x="1322" y="906"/>
                          </a:lnTo>
                          <a:lnTo>
                            <a:pt x="1324" y="908"/>
                          </a:lnTo>
                          <a:lnTo>
                            <a:pt x="1332" y="922"/>
                          </a:lnTo>
                          <a:lnTo>
                            <a:pt x="1332" y="922"/>
                          </a:lnTo>
                          <a:lnTo>
                            <a:pt x="1338" y="930"/>
                          </a:lnTo>
                          <a:lnTo>
                            <a:pt x="1344" y="934"/>
                          </a:lnTo>
                          <a:lnTo>
                            <a:pt x="1348" y="936"/>
                          </a:lnTo>
                          <a:lnTo>
                            <a:pt x="1354" y="938"/>
                          </a:lnTo>
                          <a:lnTo>
                            <a:pt x="1358" y="938"/>
                          </a:lnTo>
                          <a:lnTo>
                            <a:pt x="1362" y="940"/>
                          </a:lnTo>
                          <a:lnTo>
                            <a:pt x="1368" y="942"/>
                          </a:lnTo>
                          <a:lnTo>
                            <a:pt x="1372" y="950"/>
                          </a:lnTo>
                          <a:lnTo>
                            <a:pt x="1372" y="950"/>
                          </a:lnTo>
                          <a:lnTo>
                            <a:pt x="1378" y="966"/>
                          </a:lnTo>
                          <a:lnTo>
                            <a:pt x="1382" y="976"/>
                          </a:lnTo>
                          <a:lnTo>
                            <a:pt x="1384" y="982"/>
                          </a:lnTo>
                          <a:lnTo>
                            <a:pt x="1390" y="988"/>
                          </a:lnTo>
                          <a:lnTo>
                            <a:pt x="1390" y="988"/>
                          </a:lnTo>
                          <a:lnTo>
                            <a:pt x="1394" y="992"/>
                          </a:lnTo>
                          <a:lnTo>
                            <a:pt x="1394" y="996"/>
                          </a:lnTo>
                          <a:lnTo>
                            <a:pt x="1390" y="1002"/>
                          </a:lnTo>
                          <a:lnTo>
                            <a:pt x="1388" y="1006"/>
                          </a:lnTo>
                          <a:lnTo>
                            <a:pt x="1388" y="1008"/>
                          </a:lnTo>
                          <a:lnTo>
                            <a:pt x="1392" y="1012"/>
                          </a:lnTo>
                          <a:lnTo>
                            <a:pt x="1398" y="1014"/>
                          </a:lnTo>
                          <a:lnTo>
                            <a:pt x="1398" y="1014"/>
                          </a:lnTo>
                          <a:lnTo>
                            <a:pt x="1412" y="1020"/>
                          </a:lnTo>
                          <a:lnTo>
                            <a:pt x="1414" y="1024"/>
                          </a:lnTo>
                          <a:lnTo>
                            <a:pt x="1416" y="1026"/>
                          </a:lnTo>
                          <a:lnTo>
                            <a:pt x="1422" y="1036"/>
                          </a:lnTo>
                          <a:lnTo>
                            <a:pt x="1426" y="1042"/>
                          </a:lnTo>
                          <a:lnTo>
                            <a:pt x="1434" y="1052"/>
                          </a:lnTo>
                          <a:lnTo>
                            <a:pt x="1434" y="1052"/>
                          </a:lnTo>
                          <a:lnTo>
                            <a:pt x="1452" y="1064"/>
                          </a:lnTo>
                          <a:lnTo>
                            <a:pt x="1464" y="1070"/>
                          </a:lnTo>
                          <a:lnTo>
                            <a:pt x="1466" y="1074"/>
                          </a:lnTo>
                          <a:lnTo>
                            <a:pt x="1460" y="1076"/>
                          </a:lnTo>
                          <a:lnTo>
                            <a:pt x="1460" y="1076"/>
                          </a:lnTo>
                          <a:lnTo>
                            <a:pt x="1452" y="1080"/>
                          </a:lnTo>
                          <a:lnTo>
                            <a:pt x="1450" y="1086"/>
                          </a:lnTo>
                          <a:lnTo>
                            <a:pt x="1448" y="1092"/>
                          </a:lnTo>
                          <a:lnTo>
                            <a:pt x="1442" y="1100"/>
                          </a:lnTo>
                          <a:lnTo>
                            <a:pt x="1442" y="1100"/>
                          </a:lnTo>
                          <a:lnTo>
                            <a:pt x="1440" y="1104"/>
                          </a:lnTo>
                          <a:lnTo>
                            <a:pt x="1440" y="1108"/>
                          </a:lnTo>
                          <a:lnTo>
                            <a:pt x="1440" y="1112"/>
                          </a:lnTo>
                          <a:lnTo>
                            <a:pt x="1442" y="1114"/>
                          </a:lnTo>
                          <a:lnTo>
                            <a:pt x="1446" y="1116"/>
                          </a:lnTo>
                          <a:lnTo>
                            <a:pt x="1450" y="1114"/>
                          </a:lnTo>
                          <a:lnTo>
                            <a:pt x="1452" y="1112"/>
                          </a:lnTo>
                          <a:lnTo>
                            <a:pt x="1456" y="1106"/>
                          </a:lnTo>
                          <a:lnTo>
                            <a:pt x="1456" y="1106"/>
                          </a:lnTo>
                          <a:lnTo>
                            <a:pt x="1462" y="1092"/>
                          </a:lnTo>
                          <a:lnTo>
                            <a:pt x="1466" y="1088"/>
                          </a:lnTo>
                          <a:lnTo>
                            <a:pt x="1470" y="1084"/>
                          </a:lnTo>
                          <a:lnTo>
                            <a:pt x="1474" y="1082"/>
                          </a:lnTo>
                          <a:lnTo>
                            <a:pt x="1478" y="1084"/>
                          </a:lnTo>
                          <a:lnTo>
                            <a:pt x="1484" y="1088"/>
                          </a:lnTo>
                          <a:lnTo>
                            <a:pt x="1488" y="1094"/>
                          </a:lnTo>
                          <a:lnTo>
                            <a:pt x="1488" y="1094"/>
                          </a:lnTo>
                          <a:lnTo>
                            <a:pt x="1492" y="1104"/>
                          </a:lnTo>
                          <a:lnTo>
                            <a:pt x="1494" y="1112"/>
                          </a:lnTo>
                          <a:lnTo>
                            <a:pt x="1494" y="1118"/>
                          </a:lnTo>
                          <a:lnTo>
                            <a:pt x="1492" y="1124"/>
                          </a:lnTo>
                          <a:lnTo>
                            <a:pt x="1488" y="1134"/>
                          </a:lnTo>
                          <a:lnTo>
                            <a:pt x="1488" y="1138"/>
                          </a:lnTo>
                          <a:lnTo>
                            <a:pt x="1488" y="1144"/>
                          </a:lnTo>
                          <a:lnTo>
                            <a:pt x="1488" y="1144"/>
                          </a:lnTo>
                          <a:lnTo>
                            <a:pt x="1492" y="1152"/>
                          </a:lnTo>
                          <a:lnTo>
                            <a:pt x="1494" y="1160"/>
                          </a:lnTo>
                          <a:lnTo>
                            <a:pt x="1496" y="1164"/>
                          </a:lnTo>
                          <a:lnTo>
                            <a:pt x="1498" y="1164"/>
                          </a:lnTo>
                          <a:lnTo>
                            <a:pt x="1502" y="1162"/>
                          </a:lnTo>
                          <a:lnTo>
                            <a:pt x="1508" y="1158"/>
                          </a:lnTo>
                          <a:lnTo>
                            <a:pt x="1508" y="1158"/>
                          </a:lnTo>
                          <a:lnTo>
                            <a:pt x="1516" y="1150"/>
                          </a:lnTo>
                          <a:lnTo>
                            <a:pt x="1524" y="1142"/>
                          </a:lnTo>
                          <a:lnTo>
                            <a:pt x="1526" y="1138"/>
                          </a:lnTo>
                          <a:lnTo>
                            <a:pt x="1526" y="1132"/>
                          </a:lnTo>
                          <a:lnTo>
                            <a:pt x="1524" y="1118"/>
                          </a:lnTo>
                          <a:lnTo>
                            <a:pt x="1524" y="1118"/>
                          </a:lnTo>
                          <a:lnTo>
                            <a:pt x="1522" y="1106"/>
                          </a:lnTo>
                          <a:lnTo>
                            <a:pt x="1524" y="1098"/>
                          </a:lnTo>
                          <a:lnTo>
                            <a:pt x="1528" y="1094"/>
                          </a:lnTo>
                          <a:lnTo>
                            <a:pt x="1530" y="1090"/>
                          </a:lnTo>
                          <a:lnTo>
                            <a:pt x="1530" y="1090"/>
                          </a:lnTo>
                          <a:lnTo>
                            <a:pt x="1528" y="1098"/>
                          </a:lnTo>
                          <a:lnTo>
                            <a:pt x="1530" y="1106"/>
                          </a:lnTo>
                          <a:lnTo>
                            <a:pt x="1532" y="1118"/>
                          </a:lnTo>
                          <a:lnTo>
                            <a:pt x="1534" y="1130"/>
                          </a:lnTo>
                          <a:lnTo>
                            <a:pt x="1532" y="1136"/>
                          </a:lnTo>
                          <a:lnTo>
                            <a:pt x="1530" y="1140"/>
                          </a:lnTo>
                          <a:lnTo>
                            <a:pt x="1530" y="1140"/>
                          </a:lnTo>
                          <a:lnTo>
                            <a:pt x="1526" y="1142"/>
                          </a:lnTo>
                          <a:lnTo>
                            <a:pt x="1526" y="1146"/>
                          </a:lnTo>
                          <a:lnTo>
                            <a:pt x="1526" y="1152"/>
                          </a:lnTo>
                          <a:lnTo>
                            <a:pt x="1526" y="1160"/>
                          </a:lnTo>
                          <a:lnTo>
                            <a:pt x="1524" y="1162"/>
                          </a:lnTo>
                          <a:lnTo>
                            <a:pt x="1522" y="1166"/>
                          </a:lnTo>
                          <a:lnTo>
                            <a:pt x="1522" y="1166"/>
                          </a:lnTo>
                          <a:lnTo>
                            <a:pt x="1516" y="1172"/>
                          </a:lnTo>
                          <a:lnTo>
                            <a:pt x="1512" y="1178"/>
                          </a:lnTo>
                          <a:lnTo>
                            <a:pt x="1512" y="1182"/>
                          </a:lnTo>
                          <a:lnTo>
                            <a:pt x="1512" y="1186"/>
                          </a:lnTo>
                          <a:lnTo>
                            <a:pt x="1518" y="1192"/>
                          </a:lnTo>
                          <a:lnTo>
                            <a:pt x="1520" y="1194"/>
                          </a:lnTo>
                          <a:lnTo>
                            <a:pt x="1524" y="1198"/>
                          </a:lnTo>
                          <a:lnTo>
                            <a:pt x="1524" y="1198"/>
                          </a:lnTo>
                          <a:lnTo>
                            <a:pt x="1528" y="1210"/>
                          </a:lnTo>
                          <a:lnTo>
                            <a:pt x="1534" y="1222"/>
                          </a:lnTo>
                          <a:lnTo>
                            <a:pt x="1542" y="1232"/>
                          </a:lnTo>
                          <a:lnTo>
                            <a:pt x="1554" y="1244"/>
                          </a:lnTo>
                          <a:lnTo>
                            <a:pt x="1554" y="1244"/>
                          </a:lnTo>
                          <a:lnTo>
                            <a:pt x="1558" y="1246"/>
                          </a:lnTo>
                          <a:lnTo>
                            <a:pt x="1560" y="1244"/>
                          </a:lnTo>
                          <a:lnTo>
                            <a:pt x="1562" y="1236"/>
                          </a:lnTo>
                          <a:lnTo>
                            <a:pt x="1564" y="1230"/>
                          </a:lnTo>
                          <a:lnTo>
                            <a:pt x="1566" y="1224"/>
                          </a:lnTo>
                          <a:lnTo>
                            <a:pt x="1574" y="1218"/>
                          </a:lnTo>
                          <a:lnTo>
                            <a:pt x="1584" y="1216"/>
                          </a:lnTo>
                          <a:lnTo>
                            <a:pt x="1584" y="1216"/>
                          </a:lnTo>
                          <a:lnTo>
                            <a:pt x="1592" y="1216"/>
                          </a:lnTo>
                          <a:lnTo>
                            <a:pt x="1594" y="1216"/>
                          </a:lnTo>
                          <a:lnTo>
                            <a:pt x="1586" y="1222"/>
                          </a:lnTo>
                          <a:lnTo>
                            <a:pt x="1582" y="1228"/>
                          </a:lnTo>
                          <a:lnTo>
                            <a:pt x="1578" y="1234"/>
                          </a:lnTo>
                          <a:lnTo>
                            <a:pt x="1574" y="1240"/>
                          </a:lnTo>
                          <a:lnTo>
                            <a:pt x="1576" y="1248"/>
                          </a:lnTo>
                          <a:lnTo>
                            <a:pt x="1576" y="1248"/>
                          </a:lnTo>
                          <a:lnTo>
                            <a:pt x="1582" y="1258"/>
                          </a:lnTo>
                          <a:lnTo>
                            <a:pt x="1586" y="1260"/>
                          </a:lnTo>
                          <a:lnTo>
                            <a:pt x="1588" y="1262"/>
                          </a:lnTo>
                          <a:lnTo>
                            <a:pt x="1590" y="1274"/>
                          </a:lnTo>
                          <a:lnTo>
                            <a:pt x="1590" y="1274"/>
                          </a:lnTo>
                          <a:lnTo>
                            <a:pt x="1592" y="1280"/>
                          </a:lnTo>
                          <a:lnTo>
                            <a:pt x="1596" y="1280"/>
                          </a:lnTo>
                          <a:lnTo>
                            <a:pt x="1600" y="1280"/>
                          </a:lnTo>
                          <a:lnTo>
                            <a:pt x="1604" y="1278"/>
                          </a:lnTo>
                          <a:lnTo>
                            <a:pt x="1608" y="1278"/>
                          </a:lnTo>
                          <a:lnTo>
                            <a:pt x="1610" y="1278"/>
                          </a:lnTo>
                          <a:lnTo>
                            <a:pt x="1610" y="1280"/>
                          </a:lnTo>
                          <a:lnTo>
                            <a:pt x="1606" y="1290"/>
                          </a:lnTo>
                          <a:lnTo>
                            <a:pt x="1606" y="1290"/>
                          </a:lnTo>
                          <a:lnTo>
                            <a:pt x="1598" y="1306"/>
                          </a:lnTo>
                          <a:lnTo>
                            <a:pt x="1596" y="1318"/>
                          </a:lnTo>
                          <a:lnTo>
                            <a:pt x="1598" y="1322"/>
                          </a:lnTo>
                          <a:lnTo>
                            <a:pt x="1600" y="1322"/>
                          </a:lnTo>
                          <a:lnTo>
                            <a:pt x="1600" y="1322"/>
                          </a:lnTo>
                          <a:lnTo>
                            <a:pt x="1602" y="1322"/>
                          </a:lnTo>
                          <a:lnTo>
                            <a:pt x="1602" y="1324"/>
                          </a:lnTo>
                          <a:lnTo>
                            <a:pt x="1602" y="1330"/>
                          </a:lnTo>
                          <a:lnTo>
                            <a:pt x="1602" y="1336"/>
                          </a:lnTo>
                          <a:lnTo>
                            <a:pt x="1604" y="1340"/>
                          </a:lnTo>
                          <a:lnTo>
                            <a:pt x="1608" y="1342"/>
                          </a:lnTo>
                          <a:lnTo>
                            <a:pt x="1608" y="1342"/>
                          </a:lnTo>
                          <a:lnTo>
                            <a:pt x="1610" y="1342"/>
                          </a:lnTo>
                          <a:lnTo>
                            <a:pt x="1612" y="1340"/>
                          </a:lnTo>
                          <a:lnTo>
                            <a:pt x="1614" y="1330"/>
                          </a:lnTo>
                          <a:lnTo>
                            <a:pt x="1616" y="1320"/>
                          </a:lnTo>
                          <a:lnTo>
                            <a:pt x="1618" y="1316"/>
                          </a:lnTo>
                          <a:lnTo>
                            <a:pt x="1622" y="1314"/>
                          </a:lnTo>
                          <a:lnTo>
                            <a:pt x="1622" y="1314"/>
                          </a:lnTo>
                          <a:lnTo>
                            <a:pt x="1630" y="1310"/>
                          </a:lnTo>
                          <a:lnTo>
                            <a:pt x="1636" y="1304"/>
                          </a:lnTo>
                          <a:lnTo>
                            <a:pt x="1642" y="1300"/>
                          </a:lnTo>
                          <a:lnTo>
                            <a:pt x="1642" y="1300"/>
                          </a:lnTo>
                          <a:lnTo>
                            <a:pt x="1644" y="1304"/>
                          </a:lnTo>
                          <a:lnTo>
                            <a:pt x="1644" y="1304"/>
                          </a:lnTo>
                          <a:lnTo>
                            <a:pt x="1646" y="1306"/>
                          </a:lnTo>
                          <a:lnTo>
                            <a:pt x="1648" y="1308"/>
                          </a:lnTo>
                          <a:lnTo>
                            <a:pt x="1654" y="1308"/>
                          </a:lnTo>
                          <a:lnTo>
                            <a:pt x="1660" y="1308"/>
                          </a:lnTo>
                          <a:lnTo>
                            <a:pt x="1660" y="1310"/>
                          </a:lnTo>
                          <a:lnTo>
                            <a:pt x="1660" y="1314"/>
                          </a:lnTo>
                          <a:lnTo>
                            <a:pt x="1660" y="1314"/>
                          </a:lnTo>
                          <a:lnTo>
                            <a:pt x="1660" y="1318"/>
                          </a:lnTo>
                          <a:lnTo>
                            <a:pt x="1658" y="1318"/>
                          </a:lnTo>
                          <a:lnTo>
                            <a:pt x="1656" y="1316"/>
                          </a:lnTo>
                          <a:lnTo>
                            <a:pt x="1652" y="1314"/>
                          </a:lnTo>
                          <a:lnTo>
                            <a:pt x="1648" y="1312"/>
                          </a:lnTo>
                          <a:lnTo>
                            <a:pt x="1642" y="1314"/>
                          </a:lnTo>
                          <a:lnTo>
                            <a:pt x="1634" y="1318"/>
                          </a:lnTo>
                          <a:lnTo>
                            <a:pt x="1634" y="1318"/>
                          </a:lnTo>
                          <a:lnTo>
                            <a:pt x="1622" y="1330"/>
                          </a:lnTo>
                          <a:lnTo>
                            <a:pt x="1618" y="1336"/>
                          </a:lnTo>
                          <a:lnTo>
                            <a:pt x="1618" y="1342"/>
                          </a:lnTo>
                          <a:lnTo>
                            <a:pt x="1618" y="1350"/>
                          </a:lnTo>
                          <a:lnTo>
                            <a:pt x="1618" y="1350"/>
                          </a:lnTo>
                          <a:lnTo>
                            <a:pt x="1620" y="1356"/>
                          </a:lnTo>
                          <a:lnTo>
                            <a:pt x="1622" y="1358"/>
                          </a:lnTo>
                          <a:lnTo>
                            <a:pt x="1626" y="1360"/>
                          </a:lnTo>
                          <a:lnTo>
                            <a:pt x="1628" y="1362"/>
                          </a:lnTo>
                          <a:lnTo>
                            <a:pt x="1624" y="1366"/>
                          </a:lnTo>
                          <a:lnTo>
                            <a:pt x="1624" y="1366"/>
                          </a:lnTo>
                          <a:lnTo>
                            <a:pt x="1622" y="1368"/>
                          </a:lnTo>
                          <a:lnTo>
                            <a:pt x="1622" y="1370"/>
                          </a:lnTo>
                          <a:lnTo>
                            <a:pt x="1624" y="1372"/>
                          </a:lnTo>
                          <a:lnTo>
                            <a:pt x="1626" y="1374"/>
                          </a:lnTo>
                          <a:lnTo>
                            <a:pt x="1624" y="1376"/>
                          </a:lnTo>
                          <a:lnTo>
                            <a:pt x="1624" y="1376"/>
                          </a:lnTo>
                          <a:lnTo>
                            <a:pt x="1620" y="1378"/>
                          </a:lnTo>
                          <a:lnTo>
                            <a:pt x="1620" y="1382"/>
                          </a:lnTo>
                          <a:lnTo>
                            <a:pt x="1620" y="1384"/>
                          </a:lnTo>
                          <a:lnTo>
                            <a:pt x="1622" y="1386"/>
                          </a:lnTo>
                          <a:lnTo>
                            <a:pt x="1630" y="1392"/>
                          </a:lnTo>
                          <a:lnTo>
                            <a:pt x="1642" y="1396"/>
                          </a:lnTo>
                          <a:lnTo>
                            <a:pt x="1642" y="1396"/>
                          </a:lnTo>
                          <a:lnTo>
                            <a:pt x="1650" y="1398"/>
                          </a:lnTo>
                          <a:lnTo>
                            <a:pt x="1656" y="1396"/>
                          </a:lnTo>
                          <a:lnTo>
                            <a:pt x="1662" y="1394"/>
                          </a:lnTo>
                          <a:lnTo>
                            <a:pt x="1670" y="1394"/>
                          </a:lnTo>
                          <a:lnTo>
                            <a:pt x="1670" y="1394"/>
                          </a:lnTo>
                          <a:lnTo>
                            <a:pt x="1676" y="1396"/>
                          </a:lnTo>
                          <a:lnTo>
                            <a:pt x="1676" y="1398"/>
                          </a:lnTo>
                          <a:lnTo>
                            <a:pt x="1676" y="1400"/>
                          </a:lnTo>
                          <a:lnTo>
                            <a:pt x="1682" y="1400"/>
                          </a:lnTo>
                          <a:lnTo>
                            <a:pt x="1682" y="1400"/>
                          </a:lnTo>
                          <a:lnTo>
                            <a:pt x="1688" y="1402"/>
                          </a:lnTo>
                          <a:lnTo>
                            <a:pt x="1688" y="1404"/>
                          </a:lnTo>
                          <a:lnTo>
                            <a:pt x="1686" y="1412"/>
                          </a:lnTo>
                          <a:lnTo>
                            <a:pt x="1686" y="1416"/>
                          </a:lnTo>
                          <a:lnTo>
                            <a:pt x="1686" y="1420"/>
                          </a:lnTo>
                          <a:lnTo>
                            <a:pt x="1688" y="1422"/>
                          </a:lnTo>
                          <a:lnTo>
                            <a:pt x="1694" y="1420"/>
                          </a:lnTo>
                          <a:lnTo>
                            <a:pt x="1694" y="1420"/>
                          </a:lnTo>
                          <a:lnTo>
                            <a:pt x="1700" y="1420"/>
                          </a:lnTo>
                          <a:lnTo>
                            <a:pt x="1702" y="1422"/>
                          </a:lnTo>
                          <a:lnTo>
                            <a:pt x="1706" y="1424"/>
                          </a:lnTo>
                          <a:lnTo>
                            <a:pt x="1714" y="1422"/>
                          </a:lnTo>
                          <a:lnTo>
                            <a:pt x="1714" y="1422"/>
                          </a:lnTo>
                          <a:lnTo>
                            <a:pt x="1718" y="1422"/>
                          </a:lnTo>
                          <a:lnTo>
                            <a:pt x="1722" y="1422"/>
                          </a:lnTo>
                          <a:lnTo>
                            <a:pt x="1730" y="1426"/>
                          </a:lnTo>
                          <a:lnTo>
                            <a:pt x="1736" y="1430"/>
                          </a:lnTo>
                          <a:lnTo>
                            <a:pt x="1738" y="1430"/>
                          </a:lnTo>
                          <a:lnTo>
                            <a:pt x="1742" y="1428"/>
                          </a:lnTo>
                          <a:lnTo>
                            <a:pt x="1742" y="1428"/>
                          </a:lnTo>
                          <a:lnTo>
                            <a:pt x="1744" y="1428"/>
                          </a:lnTo>
                          <a:lnTo>
                            <a:pt x="1748" y="1430"/>
                          </a:lnTo>
                          <a:lnTo>
                            <a:pt x="1750" y="1434"/>
                          </a:lnTo>
                          <a:lnTo>
                            <a:pt x="1750" y="1442"/>
                          </a:lnTo>
                          <a:lnTo>
                            <a:pt x="1748" y="1444"/>
                          </a:lnTo>
                          <a:lnTo>
                            <a:pt x="1744" y="1446"/>
                          </a:lnTo>
                          <a:lnTo>
                            <a:pt x="1744" y="1446"/>
                          </a:lnTo>
                          <a:lnTo>
                            <a:pt x="1742" y="1448"/>
                          </a:lnTo>
                          <a:lnTo>
                            <a:pt x="1742" y="1450"/>
                          </a:lnTo>
                          <a:lnTo>
                            <a:pt x="1748" y="1458"/>
                          </a:lnTo>
                          <a:lnTo>
                            <a:pt x="1758" y="1464"/>
                          </a:lnTo>
                          <a:lnTo>
                            <a:pt x="1764" y="1464"/>
                          </a:lnTo>
                          <a:lnTo>
                            <a:pt x="1768" y="1464"/>
                          </a:lnTo>
                          <a:lnTo>
                            <a:pt x="1768" y="1464"/>
                          </a:lnTo>
                          <a:lnTo>
                            <a:pt x="1774" y="1458"/>
                          </a:lnTo>
                          <a:lnTo>
                            <a:pt x="1778" y="1454"/>
                          </a:lnTo>
                          <a:lnTo>
                            <a:pt x="1778" y="1452"/>
                          </a:lnTo>
                          <a:lnTo>
                            <a:pt x="1778" y="1454"/>
                          </a:lnTo>
                          <a:lnTo>
                            <a:pt x="1780" y="1460"/>
                          </a:lnTo>
                          <a:lnTo>
                            <a:pt x="1780" y="1460"/>
                          </a:lnTo>
                          <a:lnTo>
                            <a:pt x="1780" y="1468"/>
                          </a:lnTo>
                          <a:lnTo>
                            <a:pt x="1784" y="1470"/>
                          </a:lnTo>
                          <a:lnTo>
                            <a:pt x="1786" y="1470"/>
                          </a:lnTo>
                          <a:lnTo>
                            <a:pt x="1786" y="1474"/>
                          </a:lnTo>
                          <a:lnTo>
                            <a:pt x="1786" y="1474"/>
                          </a:lnTo>
                          <a:lnTo>
                            <a:pt x="1784" y="1476"/>
                          </a:lnTo>
                          <a:lnTo>
                            <a:pt x="1782" y="1476"/>
                          </a:lnTo>
                          <a:lnTo>
                            <a:pt x="1780" y="1472"/>
                          </a:lnTo>
                          <a:lnTo>
                            <a:pt x="1776" y="1468"/>
                          </a:lnTo>
                          <a:lnTo>
                            <a:pt x="1774" y="1468"/>
                          </a:lnTo>
                          <a:lnTo>
                            <a:pt x="1772" y="1470"/>
                          </a:lnTo>
                          <a:lnTo>
                            <a:pt x="1772" y="1470"/>
                          </a:lnTo>
                          <a:lnTo>
                            <a:pt x="1770" y="1472"/>
                          </a:lnTo>
                          <a:lnTo>
                            <a:pt x="1772" y="1476"/>
                          </a:lnTo>
                          <a:lnTo>
                            <a:pt x="1780" y="1484"/>
                          </a:lnTo>
                          <a:lnTo>
                            <a:pt x="1790" y="1486"/>
                          </a:lnTo>
                          <a:lnTo>
                            <a:pt x="1794" y="1486"/>
                          </a:lnTo>
                          <a:lnTo>
                            <a:pt x="1794" y="1484"/>
                          </a:lnTo>
                          <a:lnTo>
                            <a:pt x="1794" y="1484"/>
                          </a:lnTo>
                          <a:lnTo>
                            <a:pt x="1796" y="1478"/>
                          </a:lnTo>
                          <a:lnTo>
                            <a:pt x="1800" y="1474"/>
                          </a:lnTo>
                          <a:lnTo>
                            <a:pt x="1804" y="1474"/>
                          </a:lnTo>
                          <a:lnTo>
                            <a:pt x="1804" y="1478"/>
                          </a:lnTo>
                          <a:lnTo>
                            <a:pt x="1804" y="1478"/>
                          </a:lnTo>
                          <a:lnTo>
                            <a:pt x="1804" y="1486"/>
                          </a:lnTo>
                          <a:lnTo>
                            <a:pt x="1806" y="1492"/>
                          </a:lnTo>
                          <a:lnTo>
                            <a:pt x="1808" y="1498"/>
                          </a:lnTo>
                          <a:lnTo>
                            <a:pt x="1808" y="1504"/>
                          </a:lnTo>
                          <a:lnTo>
                            <a:pt x="1808" y="1504"/>
                          </a:lnTo>
                          <a:lnTo>
                            <a:pt x="1808" y="1510"/>
                          </a:lnTo>
                          <a:lnTo>
                            <a:pt x="1810" y="1512"/>
                          </a:lnTo>
                          <a:lnTo>
                            <a:pt x="1812" y="1510"/>
                          </a:lnTo>
                          <a:lnTo>
                            <a:pt x="1816" y="1506"/>
                          </a:lnTo>
                          <a:lnTo>
                            <a:pt x="1816" y="1506"/>
                          </a:lnTo>
                          <a:lnTo>
                            <a:pt x="1818" y="1504"/>
                          </a:lnTo>
                          <a:lnTo>
                            <a:pt x="1820" y="1506"/>
                          </a:lnTo>
                          <a:lnTo>
                            <a:pt x="1822" y="1508"/>
                          </a:lnTo>
                          <a:lnTo>
                            <a:pt x="1822" y="1508"/>
                          </a:lnTo>
                          <a:lnTo>
                            <a:pt x="1822" y="1516"/>
                          </a:lnTo>
                          <a:lnTo>
                            <a:pt x="1824" y="1520"/>
                          </a:lnTo>
                          <a:lnTo>
                            <a:pt x="1828" y="1526"/>
                          </a:lnTo>
                          <a:lnTo>
                            <a:pt x="1832" y="1528"/>
                          </a:lnTo>
                          <a:lnTo>
                            <a:pt x="1832" y="1530"/>
                          </a:lnTo>
                          <a:lnTo>
                            <a:pt x="1832" y="1534"/>
                          </a:lnTo>
                          <a:lnTo>
                            <a:pt x="1832" y="1534"/>
                          </a:lnTo>
                          <a:lnTo>
                            <a:pt x="1832" y="1538"/>
                          </a:lnTo>
                          <a:lnTo>
                            <a:pt x="1830" y="1538"/>
                          </a:lnTo>
                          <a:lnTo>
                            <a:pt x="1826" y="1540"/>
                          </a:lnTo>
                          <a:lnTo>
                            <a:pt x="1824" y="1540"/>
                          </a:lnTo>
                          <a:lnTo>
                            <a:pt x="1824" y="1542"/>
                          </a:lnTo>
                          <a:lnTo>
                            <a:pt x="1830" y="1550"/>
                          </a:lnTo>
                          <a:lnTo>
                            <a:pt x="1830" y="1550"/>
                          </a:lnTo>
                          <a:lnTo>
                            <a:pt x="1836" y="1562"/>
                          </a:lnTo>
                          <a:lnTo>
                            <a:pt x="1840" y="1570"/>
                          </a:lnTo>
                          <a:lnTo>
                            <a:pt x="1840" y="1582"/>
                          </a:lnTo>
                          <a:lnTo>
                            <a:pt x="1840" y="1600"/>
                          </a:lnTo>
                          <a:lnTo>
                            <a:pt x="1840" y="1600"/>
                          </a:lnTo>
                          <a:lnTo>
                            <a:pt x="1838" y="1608"/>
                          </a:lnTo>
                          <a:lnTo>
                            <a:pt x="1836" y="1610"/>
                          </a:lnTo>
                          <a:lnTo>
                            <a:pt x="1834" y="1608"/>
                          </a:lnTo>
                          <a:lnTo>
                            <a:pt x="1834" y="1604"/>
                          </a:lnTo>
                          <a:lnTo>
                            <a:pt x="1828" y="1570"/>
                          </a:lnTo>
                          <a:lnTo>
                            <a:pt x="1828" y="1570"/>
                          </a:lnTo>
                          <a:lnTo>
                            <a:pt x="1824" y="1564"/>
                          </a:lnTo>
                          <a:lnTo>
                            <a:pt x="1816" y="1560"/>
                          </a:lnTo>
                          <a:lnTo>
                            <a:pt x="1808" y="1558"/>
                          </a:lnTo>
                          <a:lnTo>
                            <a:pt x="1798" y="1556"/>
                          </a:lnTo>
                          <a:lnTo>
                            <a:pt x="1776" y="1554"/>
                          </a:lnTo>
                          <a:lnTo>
                            <a:pt x="1766" y="1552"/>
                          </a:lnTo>
                          <a:lnTo>
                            <a:pt x="1758" y="1548"/>
                          </a:lnTo>
                          <a:lnTo>
                            <a:pt x="1758" y="1548"/>
                          </a:lnTo>
                          <a:lnTo>
                            <a:pt x="1752" y="1546"/>
                          </a:lnTo>
                          <a:lnTo>
                            <a:pt x="1746" y="1546"/>
                          </a:lnTo>
                          <a:lnTo>
                            <a:pt x="1744" y="1548"/>
                          </a:lnTo>
                          <a:lnTo>
                            <a:pt x="1742" y="1552"/>
                          </a:lnTo>
                          <a:lnTo>
                            <a:pt x="1744" y="1556"/>
                          </a:lnTo>
                          <a:lnTo>
                            <a:pt x="1746" y="1564"/>
                          </a:lnTo>
                          <a:lnTo>
                            <a:pt x="1754" y="1578"/>
                          </a:lnTo>
                          <a:lnTo>
                            <a:pt x="1754" y="1578"/>
                          </a:lnTo>
                          <a:lnTo>
                            <a:pt x="1758" y="1586"/>
                          </a:lnTo>
                          <a:lnTo>
                            <a:pt x="1764" y="1598"/>
                          </a:lnTo>
                          <a:lnTo>
                            <a:pt x="1770" y="1626"/>
                          </a:lnTo>
                          <a:lnTo>
                            <a:pt x="1774" y="1658"/>
                          </a:lnTo>
                          <a:lnTo>
                            <a:pt x="1774" y="1690"/>
                          </a:lnTo>
                          <a:lnTo>
                            <a:pt x="1774" y="1690"/>
                          </a:lnTo>
                          <a:lnTo>
                            <a:pt x="1774" y="1726"/>
                          </a:lnTo>
                          <a:lnTo>
                            <a:pt x="1770" y="1768"/>
                          </a:lnTo>
                          <a:lnTo>
                            <a:pt x="1766" y="1810"/>
                          </a:lnTo>
                          <a:lnTo>
                            <a:pt x="1762" y="1828"/>
                          </a:lnTo>
                          <a:lnTo>
                            <a:pt x="1756" y="1842"/>
                          </a:lnTo>
                          <a:lnTo>
                            <a:pt x="1756" y="1842"/>
                          </a:lnTo>
                          <a:lnTo>
                            <a:pt x="1754" y="1854"/>
                          </a:lnTo>
                          <a:lnTo>
                            <a:pt x="1754" y="1870"/>
                          </a:lnTo>
                          <a:lnTo>
                            <a:pt x="1756" y="1886"/>
                          </a:lnTo>
                          <a:lnTo>
                            <a:pt x="1760" y="1904"/>
                          </a:lnTo>
                          <a:lnTo>
                            <a:pt x="1764" y="1920"/>
                          </a:lnTo>
                          <a:lnTo>
                            <a:pt x="1766" y="1938"/>
                          </a:lnTo>
                          <a:lnTo>
                            <a:pt x="1766" y="1956"/>
                          </a:lnTo>
                          <a:lnTo>
                            <a:pt x="1762" y="1972"/>
                          </a:lnTo>
                          <a:lnTo>
                            <a:pt x="1762" y="1972"/>
                          </a:lnTo>
                          <a:lnTo>
                            <a:pt x="1760" y="1986"/>
                          </a:lnTo>
                          <a:lnTo>
                            <a:pt x="1758" y="1996"/>
                          </a:lnTo>
                          <a:lnTo>
                            <a:pt x="1762" y="2006"/>
                          </a:lnTo>
                          <a:lnTo>
                            <a:pt x="1766" y="2012"/>
                          </a:lnTo>
                          <a:lnTo>
                            <a:pt x="1774" y="2030"/>
                          </a:lnTo>
                          <a:lnTo>
                            <a:pt x="1778" y="2042"/>
                          </a:lnTo>
                          <a:lnTo>
                            <a:pt x="1780" y="2056"/>
                          </a:lnTo>
                          <a:lnTo>
                            <a:pt x="1780" y="2056"/>
                          </a:lnTo>
                          <a:lnTo>
                            <a:pt x="1784" y="2072"/>
                          </a:lnTo>
                          <a:lnTo>
                            <a:pt x="1786" y="2082"/>
                          </a:lnTo>
                          <a:lnTo>
                            <a:pt x="1792" y="2090"/>
                          </a:lnTo>
                          <a:lnTo>
                            <a:pt x="1798" y="2096"/>
                          </a:lnTo>
                          <a:lnTo>
                            <a:pt x="1808" y="2104"/>
                          </a:lnTo>
                          <a:lnTo>
                            <a:pt x="1812" y="2110"/>
                          </a:lnTo>
                          <a:lnTo>
                            <a:pt x="1814" y="2118"/>
                          </a:lnTo>
                          <a:lnTo>
                            <a:pt x="1814" y="2118"/>
                          </a:lnTo>
                          <a:lnTo>
                            <a:pt x="1816" y="2124"/>
                          </a:lnTo>
                          <a:lnTo>
                            <a:pt x="1818" y="2128"/>
                          </a:lnTo>
                          <a:lnTo>
                            <a:pt x="1824" y="2132"/>
                          </a:lnTo>
                          <a:lnTo>
                            <a:pt x="1828" y="2136"/>
                          </a:lnTo>
                          <a:lnTo>
                            <a:pt x="1832" y="2140"/>
                          </a:lnTo>
                          <a:lnTo>
                            <a:pt x="1834" y="2146"/>
                          </a:lnTo>
                          <a:lnTo>
                            <a:pt x="1836" y="2158"/>
                          </a:lnTo>
                          <a:lnTo>
                            <a:pt x="1836" y="2158"/>
                          </a:lnTo>
                          <a:lnTo>
                            <a:pt x="1838" y="2170"/>
                          </a:lnTo>
                          <a:lnTo>
                            <a:pt x="1842" y="2178"/>
                          </a:lnTo>
                          <a:lnTo>
                            <a:pt x="1846" y="2182"/>
                          </a:lnTo>
                          <a:lnTo>
                            <a:pt x="1852" y="2186"/>
                          </a:lnTo>
                          <a:lnTo>
                            <a:pt x="1856" y="2188"/>
                          </a:lnTo>
                          <a:lnTo>
                            <a:pt x="1860" y="2190"/>
                          </a:lnTo>
                          <a:lnTo>
                            <a:pt x="1862" y="2194"/>
                          </a:lnTo>
                          <a:lnTo>
                            <a:pt x="1860" y="2200"/>
                          </a:lnTo>
                          <a:lnTo>
                            <a:pt x="1860" y="2200"/>
                          </a:lnTo>
                          <a:lnTo>
                            <a:pt x="1858" y="2208"/>
                          </a:lnTo>
                          <a:lnTo>
                            <a:pt x="1858" y="2214"/>
                          </a:lnTo>
                          <a:lnTo>
                            <a:pt x="1860" y="2218"/>
                          </a:lnTo>
                          <a:lnTo>
                            <a:pt x="1862" y="2224"/>
                          </a:lnTo>
                          <a:lnTo>
                            <a:pt x="1872" y="2238"/>
                          </a:lnTo>
                          <a:lnTo>
                            <a:pt x="1890" y="2260"/>
                          </a:lnTo>
                          <a:lnTo>
                            <a:pt x="1890" y="2260"/>
                          </a:lnTo>
                          <a:lnTo>
                            <a:pt x="1900" y="2272"/>
                          </a:lnTo>
                          <a:lnTo>
                            <a:pt x="1904" y="2282"/>
                          </a:lnTo>
                          <a:lnTo>
                            <a:pt x="1908" y="2292"/>
                          </a:lnTo>
                          <a:lnTo>
                            <a:pt x="1908" y="2298"/>
                          </a:lnTo>
                          <a:lnTo>
                            <a:pt x="1910" y="2310"/>
                          </a:lnTo>
                          <a:lnTo>
                            <a:pt x="1912" y="2314"/>
                          </a:lnTo>
                          <a:lnTo>
                            <a:pt x="1916" y="2318"/>
                          </a:lnTo>
                          <a:lnTo>
                            <a:pt x="1916" y="2318"/>
                          </a:lnTo>
                          <a:lnTo>
                            <a:pt x="1920" y="2322"/>
                          </a:lnTo>
                          <a:lnTo>
                            <a:pt x="1926" y="2324"/>
                          </a:lnTo>
                          <a:lnTo>
                            <a:pt x="1940" y="2326"/>
                          </a:lnTo>
                          <a:lnTo>
                            <a:pt x="1948" y="2328"/>
                          </a:lnTo>
                          <a:lnTo>
                            <a:pt x="1958" y="2332"/>
                          </a:lnTo>
                          <a:lnTo>
                            <a:pt x="1968" y="2336"/>
                          </a:lnTo>
                          <a:lnTo>
                            <a:pt x="1978" y="2344"/>
                          </a:lnTo>
                          <a:lnTo>
                            <a:pt x="1978" y="2344"/>
                          </a:lnTo>
                          <a:lnTo>
                            <a:pt x="1986" y="2352"/>
                          </a:lnTo>
                          <a:lnTo>
                            <a:pt x="1994" y="2358"/>
                          </a:lnTo>
                          <a:lnTo>
                            <a:pt x="2006" y="2360"/>
                          </a:lnTo>
                          <a:lnTo>
                            <a:pt x="2016" y="2364"/>
                          </a:lnTo>
                          <a:lnTo>
                            <a:pt x="2022" y="2368"/>
                          </a:lnTo>
                          <a:lnTo>
                            <a:pt x="2030" y="2374"/>
                          </a:lnTo>
                          <a:lnTo>
                            <a:pt x="2030" y="2374"/>
                          </a:lnTo>
                          <a:lnTo>
                            <a:pt x="2036" y="2382"/>
                          </a:lnTo>
                          <a:lnTo>
                            <a:pt x="2040" y="2388"/>
                          </a:lnTo>
                          <a:lnTo>
                            <a:pt x="2046" y="2400"/>
                          </a:lnTo>
                          <a:lnTo>
                            <a:pt x="2048" y="2410"/>
                          </a:lnTo>
                          <a:lnTo>
                            <a:pt x="2052" y="2424"/>
                          </a:lnTo>
                          <a:lnTo>
                            <a:pt x="2052" y="2424"/>
                          </a:lnTo>
                          <a:lnTo>
                            <a:pt x="2052" y="2424"/>
                          </a:lnTo>
                          <a:lnTo>
                            <a:pt x="2052" y="2424"/>
                          </a:lnTo>
                          <a:lnTo>
                            <a:pt x="2066" y="2454"/>
                          </a:lnTo>
                          <a:lnTo>
                            <a:pt x="2078" y="2480"/>
                          </a:lnTo>
                          <a:lnTo>
                            <a:pt x="2092" y="2520"/>
                          </a:lnTo>
                          <a:lnTo>
                            <a:pt x="2100" y="2548"/>
                          </a:lnTo>
                          <a:lnTo>
                            <a:pt x="2106" y="2560"/>
                          </a:lnTo>
                          <a:lnTo>
                            <a:pt x="2112" y="2568"/>
                          </a:lnTo>
                          <a:lnTo>
                            <a:pt x="2112" y="2568"/>
                          </a:lnTo>
                          <a:lnTo>
                            <a:pt x="2120" y="2578"/>
                          </a:lnTo>
                          <a:lnTo>
                            <a:pt x="2130" y="2586"/>
                          </a:lnTo>
                          <a:lnTo>
                            <a:pt x="2150" y="2604"/>
                          </a:lnTo>
                          <a:lnTo>
                            <a:pt x="2160" y="2614"/>
                          </a:lnTo>
                          <a:lnTo>
                            <a:pt x="2166" y="2624"/>
                          </a:lnTo>
                          <a:lnTo>
                            <a:pt x="2170" y="2636"/>
                          </a:lnTo>
                          <a:lnTo>
                            <a:pt x="2170" y="2650"/>
                          </a:lnTo>
                          <a:lnTo>
                            <a:pt x="2170" y="2650"/>
                          </a:lnTo>
                          <a:lnTo>
                            <a:pt x="2170" y="2656"/>
                          </a:lnTo>
                          <a:lnTo>
                            <a:pt x="2168" y="2662"/>
                          </a:lnTo>
                          <a:lnTo>
                            <a:pt x="2164" y="2664"/>
                          </a:lnTo>
                          <a:lnTo>
                            <a:pt x="2162" y="2668"/>
                          </a:lnTo>
                          <a:lnTo>
                            <a:pt x="2154" y="2668"/>
                          </a:lnTo>
                          <a:lnTo>
                            <a:pt x="2148" y="2668"/>
                          </a:lnTo>
                          <a:lnTo>
                            <a:pt x="2142" y="2668"/>
                          </a:lnTo>
                          <a:lnTo>
                            <a:pt x="2138" y="2668"/>
                          </a:lnTo>
                          <a:lnTo>
                            <a:pt x="2140" y="2672"/>
                          </a:lnTo>
                          <a:lnTo>
                            <a:pt x="2146" y="2682"/>
                          </a:lnTo>
                          <a:lnTo>
                            <a:pt x="2146" y="2682"/>
                          </a:lnTo>
                          <a:lnTo>
                            <a:pt x="2156" y="2692"/>
                          </a:lnTo>
                          <a:lnTo>
                            <a:pt x="2166" y="2700"/>
                          </a:lnTo>
                          <a:lnTo>
                            <a:pt x="2188" y="2716"/>
                          </a:lnTo>
                          <a:lnTo>
                            <a:pt x="2212" y="2730"/>
                          </a:lnTo>
                          <a:lnTo>
                            <a:pt x="2226" y="2738"/>
                          </a:lnTo>
                          <a:lnTo>
                            <a:pt x="2238" y="2748"/>
                          </a:lnTo>
                          <a:lnTo>
                            <a:pt x="2238" y="2748"/>
                          </a:lnTo>
                          <a:lnTo>
                            <a:pt x="2244" y="2754"/>
                          </a:lnTo>
                          <a:lnTo>
                            <a:pt x="2248" y="2758"/>
                          </a:lnTo>
                          <a:lnTo>
                            <a:pt x="2250" y="2764"/>
                          </a:lnTo>
                          <a:lnTo>
                            <a:pt x="2252" y="2770"/>
                          </a:lnTo>
                          <a:lnTo>
                            <a:pt x="2250" y="2782"/>
                          </a:lnTo>
                          <a:lnTo>
                            <a:pt x="2250" y="2794"/>
                          </a:lnTo>
                          <a:lnTo>
                            <a:pt x="2248" y="2808"/>
                          </a:lnTo>
                          <a:lnTo>
                            <a:pt x="2250" y="2814"/>
                          </a:lnTo>
                          <a:lnTo>
                            <a:pt x="2252" y="2820"/>
                          </a:lnTo>
                          <a:lnTo>
                            <a:pt x="2256" y="2828"/>
                          </a:lnTo>
                          <a:lnTo>
                            <a:pt x="2262" y="2834"/>
                          </a:lnTo>
                          <a:lnTo>
                            <a:pt x="2270" y="2842"/>
                          </a:lnTo>
                          <a:lnTo>
                            <a:pt x="2280" y="2850"/>
                          </a:lnTo>
                          <a:lnTo>
                            <a:pt x="2280" y="2850"/>
                          </a:lnTo>
                          <a:lnTo>
                            <a:pt x="2300" y="2866"/>
                          </a:lnTo>
                          <a:lnTo>
                            <a:pt x="2316" y="2882"/>
                          </a:lnTo>
                          <a:lnTo>
                            <a:pt x="2326" y="2894"/>
                          </a:lnTo>
                          <a:lnTo>
                            <a:pt x="2332" y="2906"/>
                          </a:lnTo>
                          <a:lnTo>
                            <a:pt x="2336" y="2914"/>
                          </a:lnTo>
                          <a:lnTo>
                            <a:pt x="2340" y="2918"/>
                          </a:lnTo>
                          <a:lnTo>
                            <a:pt x="2344" y="2920"/>
                          </a:lnTo>
                          <a:lnTo>
                            <a:pt x="2350" y="2916"/>
                          </a:lnTo>
                          <a:lnTo>
                            <a:pt x="2350" y="2916"/>
                          </a:lnTo>
                          <a:lnTo>
                            <a:pt x="2358" y="2910"/>
                          </a:lnTo>
                          <a:lnTo>
                            <a:pt x="2362" y="2906"/>
                          </a:lnTo>
                          <a:lnTo>
                            <a:pt x="2364" y="2900"/>
                          </a:lnTo>
                          <a:lnTo>
                            <a:pt x="2364" y="2896"/>
                          </a:lnTo>
                          <a:lnTo>
                            <a:pt x="2358" y="2884"/>
                          </a:lnTo>
                          <a:lnTo>
                            <a:pt x="2346" y="2864"/>
                          </a:lnTo>
                          <a:lnTo>
                            <a:pt x="2346" y="2864"/>
                          </a:lnTo>
                          <a:lnTo>
                            <a:pt x="2340" y="2856"/>
                          </a:lnTo>
                          <a:lnTo>
                            <a:pt x="2336" y="2850"/>
                          </a:lnTo>
                          <a:lnTo>
                            <a:pt x="2332" y="2850"/>
                          </a:lnTo>
                          <a:lnTo>
                            <a:pt x="2330" y="2850"/>
                          </a:lnTo>
                          <a:lnTo>
                            <a:pt x="2324" y="2854"/>
                          </a:lnTo>
                          <a:lnTo>
                            <a:pt x="2320" y="2854"/>
                          </a:lnTo>
                          <a:lnTo>
                            <a:pt x="2316" y="2850"/>
                          </a:lnTo>
                          <a:lnTo>
                            <a:pt x="2316" y="2850"/>
                          </a:lnTo>
                          <a:lnTo>
                            <a:pt x="2312" y="2846"/>
                          </a:lnTo>
                          <a:lnTo>
                            <a:pt x="2310" y="2842"/>
                          </a:lnTo>
                          <a:lnTo>
                            <a:pt x="2310" y="2832"/>
                          </a:lnTo>
                          <a:lnTo>
                            <a:pt x="2310" y="2826"/>
                          </a:lnTo>
                          <a:lnTo>
                            <a:pt x="2310" y="2820"/>
                          </a:lnTo>
                          <a:lnTo>
                            <a:pt x="2306" y="2810"/>
                          </a:lnTo>
                          <a:lnTo>
                            <a:pt x="2300" y="2798"/>
                          </a:lnTo>
                          <a:lnTo>
                            <a:pt x="2300" y="2798"/>
                          </a:lnTo>
                          <a:lnTo>
                            <a:pt x="2290" y="2776"/>
                          </a:lnTo>
                          <a:lnTo>
                            <a:pt x="2286" y="2762"/>
                          </a:lnTo>
                          <a:lnTo>
                            <a:pt x="2282" y="2748"/>
                          </a:lnTo>
                          <a:lnTo>
                            <a:pt x="2276" y="2730"/>
                          </a:lnTo>
                          <a:lnTo>
                            <a:pt x="2276" y="2730"/>
                          </a:lnTo>
                          <a:lnTo>
                            <a:pt x="2270" y="2718"/>
                          </a:lnTo>
                          <a:lnTo>
                            <a:pt x="2264" y="2708"/>
                          </a:lnTo>
                          <a:lnTo>
                            <a:pt x="2250" y="2690"/>
                          </a:lnTo>
                          <a:lnTo>
                            <a:pt x="2236" y="2672"/>
                          </a:lnTo>
                          <a:lnTo>
                            <a:pt x="2230" y="2662"/>
                          </a:lnTo>
                          <a:lnTo>
                            <a:pt x="2224" y="2648"/>
                          </a:lnTo>
                          <a:lnTo>
                            <a:pt x="2224" y="2648"/>
                          </a:lnTo>
                          <a:lnTo>
                            <a:pt x="2220" y="2636"/>
                          </a:lnTo>
                          <a:lnTo>
                            <a:pt x="2214" y="2624"/>
                          </a:lnTo>
                          <a:lnTo>
                            <a:pt x="2198" y="2604"/>
                          </a:lnTo>
                          <a:lnTo>
                            <a:pt x="2182" y="2584"/>
                          </a:lnTo>
                          <a:lnTo>
                            <a:pt x="2168" y="2564"/>
                          </a:lnTo>
                          <a:lnTo>
                            <a:pt x="2168" y="2564"/>
                          </a:lnTo>
                          <a:lnTo>
                            <a:pt x="2160" y="2550"/>
                          </a:lnTo>
                          <a:lnTo>
                            <a:pt x="2154" y="2534"/>
                          </a:lnTo>
                          <a:lnTo>
                            <a:pt x="2148" y="2516"/>
                          </a:lnTo>
                          <a:lnTo>
                            <a:pt x="2144" y="2498"/>
                          </a:lnTo>
                          <a:lnTo>
                            <a:pt x="2142" y="2482"/>
                          </a:lnTo>
                          <a:lnTo>
                            <a:pt x="2142" y="2470"/>
                          </a:lnTo>
                          <a:lnTo>
                            <a:pt x="2144" y="2466"/>
                          </a:lnTo>
                          <a:lnTo>
                            <a:pt x="2146" y="2464"/>
                          </a:lnTo>
                          <a:lnTo>
                            <a:pt x="2148" y="2464"/>
                          </a:lnTo>
                          <a:lnTo>
                            <a:pt x="2154" y="2466"/>
                          </a:lnTo>
                          <a:lnTo>
                            <a:pt x="2154" y="2466"/>
                          </a:lnTo>
                          <a:lnTo>
                            <a:pt x="2168" y="2474"/>
                          </a:lnTo>
                          <a:lnTo>
                            <a:pt x="2172" y="2476"/>
                          </a:lnTo>
                          <a:lnTo>
                            <a:pt x="2178" y="2474"/>
                          </a:lnTo>
                          <a:lnTo>
                            <a:pt x="2186" y="2478"/>
                          </a:lnTo>
                          <a:lnTo>
                            <a:pt x="2186" y="2478"/>
                          </a:lnTo>
                          <a:lnTo>
                            <a:pt x="2198" y="2484"/>
                          </a:lnTo>
                          <a:lnTo>
                            <a:pt x="2202" y="2488"/>
                          </a:lnTo>
                          <a:lnTo>
                            <a:pt x="2206" y="2492"/>
                          </a:lnTo>
                          <a:lnTo>
                            <a:pt x="2214" y="2508"/>
                          </a:lnTo>
                          <a:lnTo>
                            <a:pt x="2222" y="2536"/>
                          </a:lnTo>
                          <a:lnTo>
                            <a:pt x="2222" y="2536"/>
                          </a:lnTo>
                          <a:lnTo>
                            <a:pt x="2228" y="2556"/>
                          </a:lnTo>
                          <a:lnTo>
                            <a:pt x="2236" y="2574"/>
                          </a:lnTo>
                          <a:lnTo>
                            <a:pt x="2244" y="2594"/>
                          </a:lnTo>
                          <a:lnTo>
                            <a:pt x="2254" y="2612"/>
                          </a:lnTo>
                          <a:lnTo>
                            <a:pt x="2264" y="2628"/>
                          </a:lnTo>
                          <a:lnTo>
                            <a:pt x="2276" y="2642"/>
                          </a:lnTo>
                          <a:lnTo>
                            <a:pt x="2288" y="2654"/>
                          </a:lnTo>
                          <a:lnTo>
                            <a:pt x="2300" y="2664"/>
                          </a:lnTo>
                          <a:lnTo>
                            <a:pt x="2300" y="2664"/>
                          </a:lnTo>
                          <a:lnTo>
                            <a:pt x="2308" y="2672"/>
                          </a:lnTo>
                          <a:lnTo>
                            <a:pt x="2314" y="2678"/>
                          </a:lnTo>
                          <a:lnTo>
                            <a:pt x="2320" y="2694"/>
                          </a:lnTo>
                          <a:lnTo>
                            <a:pt x="2324" y="2700"/>
                          </a:lnTo>
                          <a:lnTo>
                            <a:pt x="2328" y="2706"/>
                          </a:lnTo>
                          <a:lnTo>
                            <a:pt x="2338" y="2714"/>
                          </a:lnTo>
                          <a:lnTo>
                            <a:pt x="2352" y="2722"/>
                          </a:lnTo>
                          <a:lnTo>
                            <a:pt x="2352" y="2722"/>
                          </a:lnTo>
                          <a:lnTo>
                            <a:pt x="2360" y="2724"/>
                          </a:lnTo>
                          <a:lnTo>
                            <a:pt x="2364" y="2728"/>
                          </a:lnTo>
                          <a:lnTo>
                            <a:pt x="2368" y="2732"/>
                          </a:lnTo>
                          <a:lnTo>
                            <a:pt x="2370" y="2736"/>
                          </a:lnTo>
                          <a:lnTo>
                            <a:pt x="2368" y="2746"/>
                          </a:lnTo>
                          <a:lnTo>
                            <a:pt x="2366" y="2754"/>
                          </a:lnTo>
                          <a:lnTo>
                            <a:pt x="2364" y="2764"/>
                          </a:lnTo>
                          <a:lnTo>
                            <a:pt x="2362" y="2772"/>
                          </a:lnTo>
                          <a:lnTo>
                            <a:pt x="2364" y="2776"/>
                          </a:lnTo>
                          <a:lnTo>
                            <a:pt x="2368" y="2782"/>
                          </a:lnTo>
                          <a:lnTo>
                            <a:pt x="2372" y="2786"/>
                          </a:lnTo>
                          <a:lnTo>
                            <a:pt x="2380" y="2790"/>
                          </a:lnTo>
                          <a:lnTo>
                            <a:pt x="2380" y="2790"/>
                          </a:lnTo>
                          <a:lnTo>
                            <a:pt x="2394" y="2798"/>
                          </a:lnTo>
                          <a:lnTo>
                            <a:pt x="2402" y="2804"/>
                          </a:lnTo>
                          <a:lnTo>
                            <a:pt x="2408" y="2810"/>
                          </a:lnTo>
                          <a:lnTo>
                            <a:pt x="2410" y="2816"/>
                          </a:lnTo>
                          <a:lnTo>
                            <a:pt x="2422" y="2834"/>
                          </a:lnTo>
                          <a:lnTo>
                            <a:pt x="2432" y="2848"/>
                          </a:lnTo>
                          <a:lnTo>
                            <a:pt x="2450" y="2864"/>
                          </a:lnTo>
                          <a:lnTo>
                            <a:pt x="2450" y="2864"/>
                          </a:lnTo>
                          <a:lnTo>
                            <a:pt x="2476" y="2890"/>
                          </a:lnTo>
                          <a:lnTo>
                            <a:pt x="2494" y="2912"/>
                          </a:lnTo>
                          <a:lnTo>
                            <a:pt x="2504" y="2928"/>
                          </a:lnTo>
                          <a:lnTo>
                            <a:pt x="2512" y="2942"/>
                          </a:lnTo>
                          <a:lnTo>
                            <a:pt x="2516" y="2954"/>
                          </a:lnTo>
                          <a:lnTo>
                            <a:pt x="2518" y="2964"/>
                          </a:lnTo>
                          <a:lnTo>
                            <a:pt x="2522" y="2976"/>
                          </a:lnTo>
                          <a:lnTo>
                            <a:pt x="2526" y="2988"/>
                          </a:lnTo>
                          <a:lnTo>
                            <a:pt x="2526" y="2988"/>
                          </a:lnTo>
                          <a:lnTo>
                            <a:pt x="2530" y="2998"/>
                          </a:lnTo>
                          <a:lnTo>
                            <a:pt x="2530" y="3010"/>
                          </a:lnTo>
                          <a:lnTo>
                            <a:pt x="2528" y="3020"/>
                          </a:lnTo>
                          <a:lnTo>
                            <a:pt x="2524" y="3028"/>
                          </a:lnTo>
                          <a:lnTo>
                            <a:pt x="2518" y="3038"/>
                          </a:lnTo>
                          <a:lnTo>
                            <a:pt x="2516" y="3050"/>
                          </a:lnTo>
                          <a:lnTo>
                            <a:pt x="2516" y="3060"/>
                          </a:lnTo>
                          <a:lnTo>
                            <a:pt x="2520" y="3072"/>
                          </a:lnTo>
                          <a:lnTo>
                            <a:pt x="2520" y="3072"/>
                          </a:lnTo>
                          <a:lnTo>
                            <a:pt x="2528" y="3084"/>
                          </a:lnTo>
                          <a:lnTo>
                            <a:pt x="2534" y="3094"/>
                          </a:lnTo>
                          <a:lnTo>
                            <a:pt x="2550" y="3106"/>
                          </a:lnTo>
                          <a:lnTo>
                            <a:pt x="2570" y="3120"/>
                          </a:lnTo>
                          <a:lnTo>
                            <a:pt x="2580" y="3130"/>
                          </a:lnTo>
                          <a:lnTo>
                            <a:pt x="2594" y="3140"/>
                          </a:lnTo>
                          <a:lnTo>
                            <a:pt x="2594" y="3140"/>
                          </a:lnTo>
                          <a:lnTo>
                            <a:pt x="2606" y="3152"/>
                          </a:lnTo>
                          <a:lnTo>
                            <a:pt x="2618" y="3158"/>
                          </a:lnTo>
                          <a:lnTo>
                            <a:pt x="2628" y="3162"/>
                          </a:lnTo>
                          <a:lnTo>
                            <a:pt x="2638" y="3164"/>
                          </a:lnTo>
                          <a:lnTo>
                            <a:pt x="2648" y="3168"/>
                          </a:lnTo>
                          <a:lnTo>
                            <a:pt x="2658" y="3170"/>
                          </a:lnTo>
                          <a:lnTo>
                            <a:pt x="2668" y="3176"/>
                          </a:lnTo>
                          <a:lnTo>
                            <a:pt x="2680" y="3186"/>
                          </a:lnTo>
                          <a:lnTo>
                            <a:pt x="2680" y="3186"/>
                          </a:lnTo>
                          <a:lnTo>
                            <a:pt x="2694" y="3198"/>
                          </a:lnTo>
                          <a:lnTo>
                            <a:pt x="2714" y="3210"/>
                          </a:lnTo>
                          <a:lnTo>
                            <a:pt x="2736" y="3224"/>
                          </a:lnTo>
                          <a:lnTo>
                            <a:pt x="2762" y="3236"/>
                          </a:lnTo>
                          <a:lnTo>
                            <a:pt x="2814" y="3260"/>
                          </a:lnTo>
                          <a:lnTo>
                            <a:pt x="2862" y="3278"/>
                          </a:lnTo>
                          <a:lnTo>
                            <a:pt x="2862" y="3278"/>
                          </a:lnTo>
                          <a:lnTo>
                            <a:pt x="2880" y="3282"/>
                          </a:lnTo>
                          <a:lnTo>
                            <a:pt x="2894" y="3282"/>
                          </a:lnTo>
                          <a:lnTo>
                            <a:pt x="2906" y="3278"/>
                          </a:lnTo>
                          <a:lnTo>
                            <a:pt x="2916" y="3272"/>
                          </a:lnTo>
                          <a:lnTo>
                            <a:pt x="2926" y="3266"/>
                          </a:lnTo>
                          <a:lnTo>
                            <a:pt x="2938" y="3260"/>
                          </a:lnTo>
                          <a:lnTo>
                            <a:pt x="2950" y="3258"/>
                          </a:lnTo>
                          <a:lnTo>
                            <a:pt x="2968" y="3260"/>
                          </a:lnTo>
                          <a:lnTo>
                            <a:pt x="2968" y="3260"/>
                          </a:lnTo>
                          <a:lnTo>
                            <a:pt x="2984" y="3264"/>
                          </a:lnTo>
                          <a:lnTo>
                            <a:pt x="2996" y="3272"/>
                          </a:lnTo>
                          <a:lnTo>
                            <a:pt x="3006" y="3280"/>
                          </a:lnTo>
                          <a:lnTo>
                            <a:pt x="3014" y="3290"/>
                          </a:lnTo>
                          <a:lnTo>
                            <a:pt x="3032" y="3314"/>
                          </a:lnTo>
                          <a:lnTo>
                            <a:pt x="3042" y="3326"/>
                          </a:lnTo>
                          <a:lnTo>
                            <a:pt x="3054" y="3338"/>
                          </a:lnTo>
                          <a:lnTo>
                            <a:pt x="3054" y="3338"/>
                          </a:lnTo>
                          <a:lnTo>
                            <a:pt x="3072" y="3356"/>
                          </a:lnTo>
                          <a:lnTo>
                            <a:pt x="3086" y="3364"/>
                          </a:lnTo>
                          <a:lnTo>
                            <a:pt x="3094" y="3368"/>
                          </a:lnTo>
                          <a:lnTo>
                            <a:pt x="3104" y="3368"/>
                          </a:lnTo>
                          <a:lnTo>
                            <a:pt x="3104" y="3368"/>
                          </a:lnTo>
                          <a:lnTo>
                            <a:pt x="3116" y="3368"/>
                          </a:lnTo>
                          <a:lnTo>
                            <a:pt x="3124" y="3370"/>
                          </a:lnTo>
                          <a:lnTo>
                            <a:pt x="3140" y="3376"/>
                          </a:lnTo>
                          <a:lnTo>
                            <a:pt x="3140" y="3376"/>
                          </a:lnTo>
                          <a:lnTo>
                            <a:pt x="3146" y="3382"/>
                          </a:lnTo>
                          <a:lnTo>
                            <a:pt x="3150" y="3386"/>
                          </a:lnTo>
                          <a:lnTo>
                            <a:pt x="3152" y="3388"/>
                          </a:lnTo>
                          <a:lnTo>
                            <a:pt x="3160" y="3390"/>
                          </a:lnTo>
                          <a:lnTo>
                            <a:pt x="3160" y="3390"/>
                          </a:lnTo>
                          <a:lnTo>
                            <a:pt x="3174" y="3392"/>
                          </a:lnTo>
                          <a:lnTo>
                            <a:pt x="3186" y="3398"/>
                          </a:lnTo>
                          <a:lnTo>
                            <a:pt x="3196" y="3404"/>
                          </a:lnTo>
                          <a:lnTo>
                            <a:pt x="3204" y="3406"/>
                          </a:lnTo>
                          <a:lnTo>
                            <a:pt x="3204" y="3406"/>
                          </a:lnTo>
                          <a:lnTo>
                            <a:pt x="3204" y="3406"/>
                          </a:lnTo>
                          <a:lnTo>
                            <a:pt x="3204" y="3404"/>
                          </a:lnTo>
                          <a:lnTo>
                            <a:pt x="3202" y="3402"/>
                          </a:lnTo>
                          <a:lnTo>
                            <a:pt x="3202" y="3400"/>
                          </a:lnTo>
                          <a:lnTo>
                            <a:pt x="3210" y="3404"/>
                          </a:lnTo>
                          <a:lnTo>
                            <a:pt x="3210" y="3404"/>
                          </a:lnTo>
                          <a:lnTo>
                            <a:pt x="3212" y="3406"/>
                          </a:lnTo>
                          <a:lnTo>
                            <a:pt x="3218" y="3406"/>
                          </a:lnTo>
                          <a:lnTo>
                            <a:pt x="3226" y="3406"/>
                          </a:lnTo>
                          <a:lnTo>
                            <a:pt x="3234" y="3404"/>
                          </a:lnTo>
                          <a:lnTo>
                            <a:pt x="3236" y="3402"/>
                          </a:lnTo>
                          <a:lnTo>
                            <a:pt x="3234" y="3400"/>
                          </a:lnTo>
                          <a:lnTo>
                            <a:pt x="3234" y="3400"/>
                          </a:lnTo>
                          <a:lnTo>
                            <a:pt x="3230" y="3398"/>
                          </a:lnTo>
                          <a:lnTo>
                            <a:pt x="3230" y="3396"/>
                          </a:lnTo>
                          <a:lnTo>
                            <a:pt x="3230" y="3394"/>
                          </a:lnTo>
                          <a:lnTo>
                            <a:pt x="3232" y="3394"/>
                          </a:lnTo>
                          <a:lnTo>
                            <a:pt x="3232" y="3394"/>
                          </a:lnTo>
                          <a:lnTo>
                            <a:pt x="3236" y="3396"/>
                          </a:lnTo>
                          <a:lnTo>
                            <a:pt x="3238" y="3396"/>
                          </a:lnTo>
                          <a:lnTo>
                            <a:pt x="3240" y="3392"/>
                          </a:lnTo>
                          <a:lnTo>
                            <a:pt x="3240" y="3392"/>
                          </a:lnTo>
                          <a:lnTo>
                            <a:pt x="3242" y="3398"/>
                          </a:lnTo>
                          <a:lnTo>
                            <a:pt x="3242" y="3398"/>
                          </a:lnTo>
                          <a:lnTo>
                            <a:pt x="3248" y="3406"/>
                          </a:lnTo>
                          <a:lnTo>
                            <a:pt x="3252" y="3410"/>
                          </a:lnTo>
                          <a:lnTo>
                            <a:pt x="3254" y="3412"/>
                          </a:lnTo>
                          <a:lnTo>
                            <a:pt x="3252" y="3416"/>
                          </a:lnTo>
                          <a:lnTo>
                            <a:pt x="3252" y="3416"/>
                          </a:lnTo>
                          <a:lnTo>
                            <a:pt x="3250" y="3418"/>
                          </a:lnTo>
                          <a:lnTo>
                            <a:pt x="3250" y="3418"/>
                          </a:lnTo>
                          <a:lnTo>
                            <a:pt x="3246" y="3416"/>
                          </a:lnTo>
                          <a:lnTo>
                            <a:pt x="3244" y="3412"/>
                          </a:lnTo>
                          <a:lnTo>
                            <a:pt x="3242" y="3412"/>
                          </a:lnTo>
                          <a:lnTo>
                            <a:pt x="3240" y="3414"/>
                          </a:lnTo>
                          <a:lnTo>
                            <a:pt x="3240" y="3414"/>
                          </a:lnTo>
                          <a:lnTo>
                            <a:pt x="3238" y="3418"/>
                          </a:lnTo>
                          <a:lnTo>
                            <a:pt x="3242" y="3422"/>
                          </a:lnTo>
                          <a:lnTo>
                            <a:pt x="3246" y="3426"/>
                          </a:lnTo>
                          <a:lnTo>
                            <a:pt x="3252" y="3434"/>
                          </a:lnTo>
                          <a:lnTo>
                            <a:pt x="3252" y="3434"/>
                          </a:lnTo>
                          <a:lnTo>
                            <a:pt x="3258" y="3442"/>
                          </a:lnTo>
                          <a:lnTo>
                            <a:pt x="3266" y="3448"/>
                          </a:lnTo>
                          <a:lnTo>
                            <a:pt x="3274" y="3454"/>
                          </a:lnTo>
                          <a:lnTo>
                            <a:pt x="3278" y="3460"/>
                          </a:lnTo>
                          <a:lnTo>
                            <a:pt x="3282" y="3466"/>
                          </a:lnTo>
                          <a:lnTo>
                            <a:pt x="3282" y="3466"/>
                          </a:lnTo>
                          <a:lnTo>
                            <a:pt x="3288" y="3478"/>
                          </a:lnTo>
                          <a:lnTo>
                            <a:pt x="3294" y="3486"/>
                          </a:lnTo>
                          <a:lnTo>
                            <a:pt x="3304" y="3494"/>
                          </a:lnTo>
                          <a:lnTo>
                            <a:pt x="3316" y="3506"/>
                          </a:lnTo>
                          <a:lnTo>
                            <a:pt x="3316" y="3506"/>
                          </a:lnTo>
                          <a:lnTo>
                            <a:pt x="3318" y="3510"/>
                          </a:lnTo>
                          <a:lnTo>
                            <a:pt x="3318" y="3512"/>
                          </a:lnTo>
                          <a:lnTo>
                            <a:pt x="3314" y="3514"/>
                          </a:lnTo>
                          <a:lnTo>
                            <a:pt x="3310" y="3518"/>
                          </a:lnTo>
                          <a:lnTo>
                            <a:pt x="3310" y="3518"/>
                          </a:lnTo>
                          <a:lnTo>
                            <a:pt x="3310" y="3520"/>
                          </a:lnTo>
                          <a:lnTo>
                            <a:pt x="3310" y="3520"/>
                          </a:lnTo>
                          <a:lnTo>
                            <a:pt x="3316" y="3522"/>
                          </a:lnTo>
                          <a:lnTo>
                            <a:pt x="3318" y="3522"/>
                          </a:lnTo>
                          <a:lnTo>
                            <a:pt x="3318" y="3522"/>
                          </a:lnTo>
                          <a:lnTo>
                            <a:pt x="3318" y="3528"/>
                          </a:lnTo>
                          <a:lnTo>
                            <a:pt x="3318" y="3528"/>
                          </a:lnTo>
                          <a:lnTo>
                            <a:pt x="3318" y="3534"/>
                          </a:lnTo>
                          <a:lnTo>
                            <a:pt x="3316" y="3534"/>
                          </a:lnTo>
                          <a:lnTo>
                            <a:pt x="3314" y="3536"/>
                          </a:lnTo>
                          <a:lnTo>
                            <a:pt x="3312" y="3540"/>
                          </a:lnTo>
                          <a:lnTo>
                            <a:pt x="3312" y="3540"/>
                          </a:lnTo>
                          <a:lnTo>
                            <a:pt x="3312" y="3550"/>
                          </a:lnTo>
                          <a:lnTo>
                            <a:pt x="3314" y="3558"/>
                          </a:lnTo>
                          <a:lnTo>
                            <a:pt x="3318" y="3564"/>
                          </a:lnTo>
                          <a:lnTo>
                            <a:pt x="3322" y="3566"/>
                          </a:lnTo>
                          <a:lnTo>
                            <a:pt x="3322" y="3566"/>
                          </a:lnTo>
                          <a:lnTo>
                            <a:pt x="3330" y="3570"/>
                          </a:lnTo>
                          <a:lnTo>
                            <a:pt x="3334" y="3574"/>
                          </a:lnTo>
                          <a:lnTo>
                            <a:pt x="3338" y="3578"/>
                          </a:lnTo>
                          <a:lnTo>
                            <a:pt x="3338" y="3578"/>
                          </a:lnTo>
                          <a:lnTo>
                            <a:pt x="3340" y="3582"/>
                          </a:lnTo>
                          <a:lnTo>
                            <a:pt x="3342" y="3580"/>
                          </a:lnTo>
                          <a:lnTo>
                            <a:pt x="3348" y="3574"/>
                          </a:lnTo>
                          <a:lnTo>
                            <a:pt x="3348" y="3574"/>
                          </a:lnTo>
                          <a:lnTo>
                            <a:pt x="3350" y="3572"/>
                          </a:lnTo>
                          <a:lnTo>
                            <a:pt x="3350" y="3570"/>
                          </a:lnTo>
                          <a:lnTo>
                            <a:pt x="3348" y="3566"/>
                          </a:lnTo>
                          <a:lnTo>
                            <a:pt x="3338" y="3558"/>
                          </a:lnTo>
                          <a:lnTo>
                            <a:pt x="3338" y="3558"/>
                          </a:lnTo>
                          <a:lnTo>
                            <a:pt x="3336" y="3554"/>
                          </a:lnTo>
                          <a:lnTo>
                            <a:pt x="3336" y="3552"/>
                          </a:lnTo>
                          <a:lnTo>
                            <a:pt x="3336" y="3550"/>
                          </a:lnTo>
                          <a:lnTo>
                            <a:pt x="3338" y="3552"/>
                          </a:lnTo>
                          <a:lnTo>
                            <a:pt x="3338" y="3552"/>
                          </a:lnTo>
                          <a:lnTo>
                            <a:pt x="3342" y="3554"/>
                          </a:lnTo>
                          <a:lnTo>
                            <a:pt x="3348" y="3558"/>
                          </a:lnTo>
                          <a:lnTo>
                            <a:pt x="3354" y="3562"/>
                          </a:lnTo>
                          <a:lnTo>
                            <a:pt x="3358" y="3566"/>
                          </a:lnTo>
                          <a:lnTo>
                            <a:pt x="3358" y="3566"/>
                          </a:lnTo>
                          <a:lnTo>
                            <a:pt x="3358" y="3576"/>
                          </a:lnTo>
                          <a:lnTo>
                            <a:pt x="3360" y="3578"/>
                          </a:lnTo>
                          <a:lnTo>
                            <a:pt x="3362" y="3582"/>
                          </a:lnTo>
                          <a:lnTo>
                            <a:pt x="3362" y="3582"/>
                          </a:lnTo>
                          <a:lnTo>
                            <a:pt x="3366" y="3584"/>
                          </a:lnTo>
                          <a:lnTo>
                            <a:pt x="3368" y="3586"/>
                          </a:lnTo>
                          <a:lnTo>
                            <a:pt x="3374" y="3586"/>
                          </a:lnTo>
                          <a:lnTo>
                            <a:pt x="3384" y="3592"/>
                          </a:lnTo>
                          <a:lnTo>
                            <a:pt x="3384" y="3592"/>
                          </a:lnTo>
                          <a:lnTo>
                            <a:pt x="3398" y="3604"/>
                          </a:lnTo>
                          <a:lnTo>
                            <a:pt x="3402" y="3608"/>
                          </a:lnTo>
                          <a:lnTo>
                            <a:pt x="3402" y="3612"/>
                          </a:lnTo>
                          <a:lnTo>
                            <a:pt x="3402" y="3612"/>
                          </a:lnTo>
                          <a:lnTo>
                            <a:pt x="3402" y="3620"/>
                          </a:lnTo>
                          <a:lnTo>
                            <a:pt x="3400" y="3624"/>
                          </a:lnTo>
                          <a:lnTo>
                            <a:pt x="3398" y="3626"/>
                          </a:lnTo>
                          <a:lnTo>
                            <a:pt x="3398" y="3626"/>
                          </a:lnTo>
                          <a:lnTo>
                            <a:pt x="3398" y="3628"/>
                          </a:lnTo>
                          <a:lnTo>
                            <a:pt x="3396" y="3630"/>
                          </a:lnTo>
                          <a:lnTo>
                            <a:pt x="3400" y="3634"/>
                          </a:lnTo>
                          <a:lnTo>
                            <a:pt x="3404" y="3636"/>
                          </a:lnTo>
                          <a:lnTo>
                            <a:pt x="3408" y="3638"/>
                          </a:lnTo>
                          <a:lnTo>
                            <a:pt x="3408" y="3638"/>
                          </a:lnTo>
                          <a:lnTo>
                            <a:pt x="3410" y="3640"/>
                          </a:lnTo>
                          <a:lnTo>
                            <a:pt x="3414" y="3640"/>
                          </a:lnTo>
                          <a:lnTo>
                            <a:pt x="3414" y="3642"/>
                          </a:lnTo>
                          <a:lnTo>
                            <a:pt x="3416" y="3640"/>
                          </a:lnTo>
                          <a:lnTo>
                            <a:pt x="3416" y="3640"/>
                          </a:lnTo>
                          <a:lnTo>
                            <a:pt x="3416" y="3636"/>
                          </a:lnTo>
                          <a:lnTo>
                            <a:pt x="3414" y="3634"/>
                          </a:lnTo>
                          <a:lnTo>
                            <a:pt x="3410" y="3630"/>
                          </a:lnTo>
                          <a:lnTo>
                            <a:pt x="3406" y="3626"/>
                          </a:lnTo>
                          <a:lnTo>
                            <a:pt x="3408" y="3626"/>
                          </a:lnTo>
                          <a:lnTo>
                            <a:pt x="3410" y="3624"/>
                          </a:lnTo>
                          <a:lnTo>
                            <a:pt x="3410" y="3624"/>
                          </a:lnTo>
                          <a:lnTo>
                            <a:pt x="3414" y="3622"/>
                          </a:lnTo>
                          <a:lnTo>
                            <a:pt x="3414" y="3624"/>
                          </a:lnTo>
                          <a:lnTo>
                            <a:pt x="3416" y="3628"/>
                          </a:lnTo>
                          <a:lnTo>
                            <a:pt x="3418" y="3630"/>
                          </a:lnTo>
                          <a:lnTo>
                            <a:pt x="3418" y="3630"/>
                          </a:lnTo>
                          <a:lnTo>
                            <a:pt x="3420" y="3630"/>
                          </a:lnTo>
                          <a:lnTo>
                            <a:pt x="3422" y="3632"/>
                          </a:lnTo>
                          <a:lnTo>
                            <a:pt x="3422" y="3636"/>
                          </a:lnTo>
                          <a:lnTo>
                            <a:pt x="3422" y="3642"/>
                          </a:lnTo>
                          <a:lnTo>
                            <a:pt x="3422" y="3646"/>
                          </a:lnTo>
                          <a:lnTo>
                            <a:pt x="3422" y="3646"/>
                          </a:lnTo>
                          <a:lnTo>
                            <a:pt x="3428" y="3654"/>
                          </a:lnTo>
                          <a:lnTo>
                            <a:pt x="3430" y="3656"/>
                          </a:lnTo>
                          <a:lnTo>
                            <a:pt x="3432" y="3656"/>
                          </a:lnTo>
                          <a:lnTo>
                            <a:pt x="3432" y="3656"/>
                          </a:lnTo>
                          <a:lnTo>
                            <a:pt x="3434" y="3648"/>
                          </a:lnTo>
                          <a:lnTo>
                            <a:pt x="3436" y="3646"/>
                          </a:lnTo>
                          <a:lnTo>
                            <a:pt x="3440" y="3644"/>
                          </a:lnTo>
                          <a:lnTo>
                            <a:pt x="3440" y="3644"/>
                          </a:lnTo>
                          <a:lnTo>
                            <a:pt x="3452" y="3646"/>
                          </a:lnTo>
                          <a:lnTo>
                            <a:pt x="3464" y="3650"/>
                          </a:lnTo>
                          <a:lnTo>
                            <a:pt x="3472" y="3652"/>
                          </a:lnTo>
                          <a:lnTo>
                            <a:pt x="3476" y="3654"/>
                          </a:lnTo>
                          <a:lnTo>
                            <a:pt x="3476" y="3654"/>
                          </a:lnTo>
                          <a:lnTo>
                            <a:pt x="3478" y="3652"/>
                          </a:lnTo>
                          <a:lnTo>
                            <a:pt x="3480" y="3654"/>
                          </a:lnTo>
                          <a:lnTo>
                            <a:pt x="3482" y="3662"/>
                          </a:lnTo>
                          <a:lnTo>
                            <a:pt x="3482" y="3662"/>
                          </a:lnTo>
                          <a:lnTo>
                            <a:pt x="3484" y="3666"/>
                          </a:lnTo>
                          <a:lnTo>
                            <a:pt x="3484" y="3670"/>
                          </a:lnTo>
                          <a:lnTo>
                            <a:pt x="3486" y="3672"/>
                          </a:lnTo>
                          <a:lnTo>
                            <a:pt x="3490" y="3676"/>
                          </a:lnTo>
                          <a:lnTo>
                            <a:pt x="3490" y="3676"/>
                          </a:lnTo>
                          <a:lnTo>
                            <a:pt x="3496" y="3678"/>
                          </a:lnTo>
                          <a:lnTo>
                            <a:pt x="3498" y="3678"/>
                          </a:lnTo>
                          <a:lnTo>
                            <a:pt x="3498" y="3674"/>
                          </a:lnTo>
                          <a:lnTo>
                            <a:pt x="3498" y="3674"/>
                          </a:lnTo>
                          <a:lnTo>
                            <a:pt x="3500" y="3668"/>
                          </a:lnTo>
                          <a:lnTo>
                            <a:pt x="3502" y="3666"/>
                          </a:lnTo>
                          <a:lnTo>
                            <a:pt x="3504" y="3666"/>
                          </a:lnTo>
                          <a:lnTo>
                            <a:pt x="3504" y="3668"/>
                          </a:lnTo>
                          <a:lnTo>
                            <a:pt x="3504" y="3668"/>
                          </a:lnTo>
                          <a:lnTo>
                            <a:pt x="3504" y="3672"/>
                          </a:lnTo>
                          <a:lnTo>
                            <a:pt x="3508" y="3680"/>
                          </a:lnTo>
                          <a:lnTo>
                            <a:pt x="3510" y="3686"/>
                          </a:lnTo>
                          <a:lnTo>
                            <a:pt x="3510" y="3694"/>
                          </a:lnTo>
                          <a:lnTo>
                            <a:pt x="3510" y="3694"/>
                          </a:lnTo>
                          <a:lnTo>
                            <a:pt x="3510" y="3696"/>
                          </a:lnTo>
                          <a:lnTo>
                            <a:pt x="3510" y="3698"/>
                          </a:lnTo>
                          <a:lnTo>
                            <a:pt x="3516" y="3698"/>
                          </a:lnTo>
                          <a:lnTo>
                            <a:pt x="3528" y="3696"/>
                          </a:lnTo>
                          <a:lnTo>
                            <a:pt x="3528" y="3696"/>
                          </a:lnTo>
                          <a:lnTo>
                            <a:pt x="3530" y="3696"/>
                          </a:lnTo>
                          <a:lnTo>
                            <a:pt x="3532" y="3696"/>
                          </a:lnTo>
                          <a:lnTo>
                            <a:pt x="3532" y="3692"/>
                          </a:lnTo>
                          <a:lnTo>
                            <a:pt x="3532" y="3690"/>
                          </a:lnTo>
                          <a:lnTo>
                            <a:pt x="3538" y="3688"/>
                          </a:lnTo>
                          <a:lnTo>
                            <a:pt x="3538" y="3688"/>
                          </a:lnTo>
                          <a:lnTo>
                            <a:pt x="3544" y="3688"/>
                          </a:lnTo>
                          <a:lnTo>
                            <a:pt x="3546" y="3686"/>
                          </a:lnTo>
                          <a:lnTo>
                            <a:pt x="3548" y="3684"/>
                          </a:lnTo>
                          <a:lnTo>
                            <a:pt x="3546" y="3680"/>
                          </a:lnTo>
                          <a:lnTo>
                            <a:pt x="3542" y="3672"/>
                          </a:lnTo>
                          <a:lnTo>
                            <a:pt x="3542" y="3672"/>
                          </a:lnTo>
                          <a:lnTo>
                            <a:pt x="3536" y="3664"/>
                          </a:lnTo>
                          <a:lnTo>
                            <a:pt x="3534" y="3660"/>
                          </a:lnTo>
                          <a:lnTo>
                            <a:pt x="3534" y="3658"/>
                          </a:lnTo>
                          <a:lnTo>
                            <a:pt x="3532" y="3658"/>
                          </a:lnTo>
                          <a:lnTo>
                            <a:pt x="3532" y="3658"/>
                          </a:lnTo>
                          <a:lnTo>
                            <a:pt x="3530" y="3658"/>
                          </a:lnTo>
                          <a:lnTo>
                            <a:pt x="3528" y="3656"/>
                          </a:lnTo>
                          <a:lnTo>
                            <a:pt x="3526" y="3652"/>
                          </a:lnTo>
                          <a:lnTo>
                            <a:pt x="3528" y="3648"/>
                          </a:lnTo>
                          <a:lnTo>
                            <a:pt x="3530" y="3646"/>
                          </a:lnTo>
                          <a:lnTo>
                            <a:pt x="3532" y="3646"/>
                          </a:lnTo>
                          <a:lnTo>
                            <a:pt x="3532" y="3646"/>
                          </a:lnTo>
                          <a:lnTo>
                            <a:pt x="3538" y="3644"/>
                          </a:lnTo>
                          <a:lnTo>
                            <a:pt x="3544" y="3642"/>
                          </a:lnTo>
                          <a:lnTo>
                            <a:pt x="3550" y="3636"/>
                          </a:lnTo>
                          <a:lnTo>
                            <a:pt x="3556" y="3628"/>
                          </a:lnTo>
                          <a:lnTo>
                            <a:pt x="3556" y="3628"/>
                          </a:lnTo>
                          <a:lnTo>
                            <a:pt x="3558" y="3624"/>
                          </a:lnTo>
                          <a:lnTo>
                            <a:pt x="3558" y="3622"/>
                          </a:lnTo>
                          <a:lnTo>
                            <a:pt x="3558" y="3618"/>
                          </a:lnTo>
                          <a:lnTo>
                            <a:pt x="3562" y="3616"/>
                          </a:lnTo>
                          <a:lnTo>
                            <a:pt x="3562" y="3616"/>
                          </a:lnTo>
                          <a:lnTo>
                            <a:pt x="3566" y="3614"/>
                          </a:lnTo>
                          <a:lnTo>
                            <a:pt x="3568" y="3612"/>
                          </a:lnTo>
                          <a:lnTo>
                            <a:pt x="3570" y="3610"/>
                          </a:lnTo>
                          <a:lnTo>
                            <a:pt x="3576" y="3610"/>
                          </a:lnTo>
                          <a:lnTo>
                            <a:pt x="3576" y="3610"/>
                          </a:lnTo>
                          <a:lnTo>
                            <a:pt x="3586" y="3612"/>
                          </a:lnTo>
                          <a:lnTo>
                            <a:pt x="3598" y="3620"/>
                          </a:lnTo>
                          <a:lnTo>
                            <a:pt x="3606" y="3626"/>
                          </a:lnTo>
                          <a:lnTo>
                            <a:pt x="3608" y="3630"/>
                          </a:lnTo>
                          <a:lnTo>
                            <a:pt x="3608" y="3632"/>
                          </a:lnTo>
                          <a:lnTo>
                            <a:pt x="3608" y="3632"/>
                          </a:lnTo>
                          <a:lnTo>
                            <a:pt x="3606" y="3636"/>
                          </a:lnTo>
                          <a:lnTo>
                            <a:pt x="3608" y="3638"/>
                          </a:lnTo>
                          <a:lnTo>
                            <a:pt x="3610" y="3640"/>
                          </a:lnTo>
                          <a:lnTo>
                            <a:pt x="3612" y="3640"/>
                          </a:lnTo>
                          <a:lnTo>
                            <a:pt x="3612" y="3640"/>
                          </a:lnTo>
                          <a:lnTo>
                            <a:pt x="3616" y="3638"/>
                          </a:lnTo>
                          <a:lnTo>
                            <a:pt x="3616" y="3638"/>
                          </a:lnTo>
                          <a:lnTo>
                            <a:pt x="3618" y="3638"/>
                          </a:lnTo>
                          <a:lnTo>
                            <a:pt x="3620" y="3638"/>
                          </a:lnTo>
                          <a:lnTo>
                            <a:pt x="3620" y="3638"/>
                          </a:lnTo>
                          <a:lnTo>
                            <a:pt x="3622" y="3638"/>
                          </a:lnTo>
                          <a:lnTo>
                            <a:pt x="3620" y="3640"/>
                          </a:lnTo>
                          <a:lnTo>
                            <a:pt x="3618" y="3648"/>
                          </a:lnTo>
                          <a:lnTo>
                            <a:pt x="3614" y="3658"/>
                          </a:lnTo>
                          <a:lnTo>
                            <a:pt x="3612" y="3662"/>
                          </a:lnTo>
                          <a:lnTo>
                            <a:pt x="3614" y="3666"/>
                          </a:lnTo>
                          <a:lnTo>
                            <a:pt x="3614" y="3666"/>
                          </a:lnTo>
                          <a:lnTo>
                            <a:pt x="3622" y="3682"/>
                          </a:lnTo>
                          <a:lnTo>
                            <a:pt x="3626" y="3690"/>
                          </a:lnTo>
                          <a:lnTo>
                            <a:pt x="3632" y="3696"/>
                          </a:lnTo>
                          <a:lnTo>
                            <a:pt x="3632" y="3696"/>
                          </a:lnTo>
                          <a:lnTo>
                            <a:pt x="3636" y="3700"/>
                          </a:lnTo>
                          <a:lnTo>
                            <a:pt x="3638" y="3702"/>
                          </a:lnTo>
                          <a:lnTo>
                            <a:pt x="3640" y="3704"/>
                          </a:lnTo>
                          <a:lnTo>
                            <a:pt x="3640" y="3708"/>
                          </a:lnTo>
                          <a:lnTo>
                            <a:pt x="3672" y="3654"/>
                          </a:lnTo>
                          <a:lnTo>
                            <a:pt x="3672" y="3654"/>
                          </a:lnTo>
                          <a:lnTo>
                            <a:pt x="3654" y="3626"/>
                          </a:lnTo>
                          <a:lnTo>
                            <a:pt x="3654" y="3626"/>
                          </a:lnTo>
                          <a:close/>
                          <a:moveTo>
                            <a:pt x="3590" y="1870"/>
                          </a:moveTo>
                          <a:lnTo>
                            <a:pt x="3590" y="1870"/>
                          </a:lnTo>
                          <a:lnTo>
                            <a:pt x="3570" y="1886"/>
                          </a:lnTo>
                          <a:lnTo>
                            <a:pt x="3558" y="1894"/>
                          </a:lnTo>
                          <a:lnTo>
                            <a:pt x="3546" y="1900"/>
                          </a:lnTo>
                          <a:lnTo>
                            <a:pt x="3546" y="1900"/>
                          </a:lnTo>
                          <a:lnTo>
                            <a:pt x="3536" y="1904"/>
                          </a:lnTo>
                          <a:lnTo>
                            <a:pt x="3524" y="1910"/>
                          </a:lnTo>
                          <a:lnTo>
                            <a:pt x="3508" y="1920"/>
                          </a:lnTo>
                          <a:lnTo>
                            <a:pt x="3488" y="1932"/>
                          </a:lnTo>
                          <a:lnTo>
                            <a:pt x="3488" y="1932"/>
                          </a:lnTo>
                          <a:lnTo>
                            <a:pt x="3466" y="1938"/>
                          </a:lnTo>
                          <a:lnTo>
                            <a:pt x="3448" y="1942"/>
                          </a:lnTo>
                          <a:lnTo>
                            <a:pt x="3434" y="1942"/>
                          </a:lnTo>
                          <a:lnTo>
                            <a:pt x="3426" y="1940"/>
                          </a:lnTo>
                          <a:lnTo>
                            <a:pt x="3426" y="1940"/>
                          </a:lnTo>
                          <a:lnTo>
                            <a:pt x="3424" y="1938"/>
                          </a:lnTo>
                          <a:lnTo>
                            <a:pt x="3424" y="1938"/>
                          </a:lnTo>
                          <a:lnTo>
                            <a:pt x="3430" y="1936"/>
                          </a:lnTo>
                          <a:lnTo>
                            <a:pt x="3434" y="1936"/>
                          </a:lnTo>
                          <a:lnTo>
                            <a:pt x="3434" y="1934"/>
                          </a:lnTo>
                          <a:lnTo>
                            <a:pt x="3434" y="1934"/>
                          </a:lnTo>
                          <a:lnTo>
                            <a:pt x="3434" y="1934"/>
                          </a:lnTo>
                          <a:lnTo>
                            <a:pt x="3426" y="1932"/>
                          </a:lnTo>
                          <a:lnTo>
                            <a:pt x="3418" y="1930"/>
                          </a:lnTo>
                          <a:lnTo>
                            <a:pt x="3410" y="1930"/>
                          </a:lnTo>
                          <a:lnTo>
                            <a:pt x="3408" y="1928"/>
                          </a:lnTo>
                          <a:lnTo>
                            <a:pt x="3406" y="1926"/>
                          </a:lnTo>
                          <a:lnTo>
                            <a:pt x="3406" y="1926"/>
                          </a:lnTo>
                          <a:lnTo>
                            <a:pt x="3408" y="1922"/>
                          </a:lnTo>
                          <a:lnTo>
                            <a:pt x="3410" y="1916"/>
                          </a:lnTo>
                          <a:lnTo>
                            <a:pt x="3414" y="1910"/>
                          </a:lnTo>
                          <a:lnTo>
                            <a:pt x="3416" y="1900"/>
                          </a:lnTo>
                          <a:lnTo>
                            <a:pt x="3416" y="1900"/>
                          </a:lnTo>
                          <a:lnTo>
                            <a:pt x="3420" y="1892"/>
                          </a:lnTo>
                          <a:lnTo>
                            <a:pt x="3422" y="1890"/>
                          </a:lnTo>
                          <a:lnTo>
                            <a:pt x="3426" y="1886"/>
                          </a:lnTo>
                          <a:lnTo>
                            <a:pt x="3430" y="1880"/>
                          </a:lnTo>
                          <a:lnTo>
                            <a:pt x="3430" y="1880"/>
                          </a:lnTo>
                          <a:lnTo>
                            <a:pt x="3434" y="1872"/>
                          </a:lnTo>
                          <a:lnTo>
                            <a:pt x="3436" y="1870"/>
                          </a:lnTo>
                          <a:lnTo>
                            <a:pt x="3438" y="1872"/>
                          </a:lnTo>
                          <a:lnTo>
                            <a:pt x="3440" y="1880"/>
                          </a:lnTo>
                          <a:lnTo>
                            <a:pt x="3440" y="1880"/>
                          </a:lnTo>
                          <a:lnTo>
                            <a:pt x="3446" y="1882"/>
                          </a:lnTo>
                          <a:lnTo>
                            <a:pt x="3448" y="1884"/>
                          </a:lnTo>
                          <a:lnTo>
                            <a:pt x="3450" y="1886"/>
                          </a:lnTo>
                          <a:lnTo>
                            <a:pt x="3448" y="1888"/>
                          </a:lnTo>
                          <a:lnTo>
                            <a:pt x="3442" y="1892"/>
                          </a:lnTo>
                          <a:lnTo>
                            <a:pt x="3432" y="1894"/>
                          </a:lnTo>
                          <a:lnTo>
                            <a:pt x="3432" y="1894"/>
                          </a:lnTo>
                          <a:lnTo>
                            <a:pt x="3426" y="1894"/>
                          </a:lnTo>
                          <a:lnTo>
                            <a:pt x="3424" y="1896"/>
                          </a:lnTo>
                          <a:lnTo>
                            <a:pt x="3422" y="1898"/>
                          </a:lnTo>
                          <a:lnTo>
                            <a:pt x="3422" y="1902"/>
                          </a:lnTo>
                          <a:lnTo>
                            <a:pt x="3422" y="1904"/>
                          </a:lnTo>
                          <a:lnTo>
                            <a:pt x="3424" y="1906"/>
                          </a:lnTo>
                          <a:lnTo>
                            <a:pt x="3428" y="1908"/>
                          </a:lnTo>
                          <a:lnTo>
                            <a:pt x="3432" y="1908"/>
                          </a:lnTo>
                          <a:lnTo>
                            <a:pt x="3432" y="1908"/>
                          </a:lnTo>
                          <a:lnTo>
                            <a:pt x="3438" y="1908"/>
                          </a:lnTo>
                          <a:lnTo>
                            <a:pt x="3442" y="1910"/>
                          </a:lnTo>
                          <a:lnTo>
                            <a:pt x="3444" y="1912"/>
                          </a:lnTo>
                          <a:lnTo>
                            <a:pt x="3446" y="1910"/>
                          </a:lnTo>
                          <a:lnTo>
                            <a:pt x="3446" y="1910"/>
                          </a:lnTo>
                          <a:lnTo>
                            <a:pt x="3450" y="1904"/>
                          </a:lnTo>
                          <a:lnTo>
                            <a:pt x="3456" y="1900"/>
                          </a:lnTo>
                          <a:lnTo>
                            <a:pt x="3466" y="1896"/>
                          </a:lnTo>
                          <a:lnTo>
                            <a:pt x="3466" y="1896"/>
                          </a:lnTo>
                          <a:lnTo>
                            <a:pt x="3470" y="1892"/>
                          </a:lnTo>
                          <a:lnTo>
                            <a:pt x="3474" y="1888"/>
                          </a:lnTo>
                          <a:lnTo>
                            <a:pt x="3482" y="1880"/>
                          </a:lnTo>
                          <a:lnTo>
                            <a:pt x="3488" y="1876"/>
                          </a:lnTo>
                          <a:lnTo>
                            <a:pt x="3496" y="1874"/>
                          </a:lnTo>
                          <a:lnTo>
                            <a:pt x="3504" y="1874"/>
                          </a:lnTo>
                          <a:lnTo>
                            <a:pt x="3518" y="1876"/>
                          </a:lnTo>
                          <a:lnTo>
                            <a:pt x="3518" y="1876"/>
                          </a:lnTo>
                          <a:lnTo>
                            <a:pt x="3534" y="1880"/>
                          </a:lnTo>
                          <a:lnTo>
                            <a:pt x="3538" y="1880"/>
                          </a:lnTo>
                          <a:lnTo>
                            <a:pt x="3536" y="1878"/>
                          </a:lnTo>
                          <a:lnTo>
                            <a:pt x="3532" y="1876"/>
                          </a:lnTo>
                          <a:lnTo>
                            <a:pt x="3532" y="1872"/>
                          </a:lnTo>
                          <a:lnTo>
                            <a:pt x="3532" y="1870"/>
                          </a:lnTo>
                          <a:lnTo>
                            <a:pt x="3532" y="1870"/>
                          </a:lnTo>
                          <a:lnTo>
                            <a:pt x="3536" y="1866"/>
                          </a:lnTo>
                          <a:lnTo>
                            <a:pt x="3540" y="1864"/>
                          </a:lnTo>
                          <a:lnTo>
                            <a:pt x="3560" y="1862"/>
                          </a:lnTo>
                          <a:lnTo>
                            <a:pt x="3560" y="1862"/>
                          </a:lnTo>
                          <a:lnTo>
                            <a:pt x="3580" y="1860"/>
                          </a:lnTo>
                          <a:lnTo>
                            <a:pt x="3584" y="1860"/>
                          </a:lnTo>
                          <a:lnTo>
                            <a:pt x="3586" y="1858"/>
                          </a:lnTo>
                          <a:lnTo>
                            <a:pt x="3586" y="1858"/>
                          </a:lnTo>
                          <a:lnTo>
                            <a:pt x="3586" y="1854"/>
                          </a:lnTo>
                          <a:lnTo>
                            <a:pt x="3586" y="1852"/>
                          </a:lnTo>
                          <a:lnTo>
                            <a:pt x="3588" y="1850"/>
                          </a:lnTo>
                          <a:lnTo>
                            <a:pt x="3588" y="1850"/>
                          </a:lnTo>
                          <a:lnTo>
                            <a:pt x="3590" y="1850"/>
                          </a:lnTo>
                          <a:lnTo>
                            <a:pt x="3592" y="1852"/>
                          </a:lnTo>
                          <a:lnTo>
                            <a:pt x="3594" y="1858"/>
                          </a:lnTo>
                          <a:lnTo>
                            <a:pt x="3592" y="1864"/>
                          </a:lnTo>
                          <a:lnTo>
                            <a:pt x="3590" y="1870"/>
                          </a:lnTo>
                          <a:lnTo>
                            <a:pt x="3590" y="1870"/>
                          </a:lnTo>
                          <a:close/>
                          <a:moveTo>
                            <a:pt x="3578" y="1812"/>
                          </a:moveTo>
                          <a:lnTo>
                            <a:pt x="3578" y="1812"/>
                          </a:lnTo>
                          <a:lnTo>
                            <a:pt x="3586" y="1806"/>
                          </a:lnTo>
                          <a:lnTo>
                            <a:pt x="3596" y="1804"/>
                          </a:lnTo>
                          <a:lnTo>
                            <a:pt x="3624" y="1798"/>
                          </a:lnTo>
                          <a:lnTo>
                            <a:pt x="3624" y="1798"/>
                          </a:lnTo>
                          <a:lnTo>
                            <a:pt x="3636" y="1796"/>
                          </a:lnTo>
                          <a:lnTo>
                            <a:pt x="3642" y="1794"/>
                          </a:lnTo>
                          <a:lnTo>
                            <a:pt x="3656" y="1802"/>
                          </a:lnTo>
                          <a:lnTo>
                            <a:pt x="3656" y="1802"/>
                          </a:lnTo>
                          <a:lnTo>
                            <a:pt x="3662" y="1804"/>
                          </a:lnTo>
                          <a:lnTo>
                            <a:pt x="3664" y="1804"/>
                          </a:lnTo>
                          <a:lnTo>
                            <a:pt x="3668" y="1804"/>
                          </a:lnTo>
                          <a:lnTo>
                            <a:pt x="3668" y="1802"/>
                          </a:lnTo>
                          <a:lnTo>
                            <a:pt x="3672" y="1794"/>
                          </a:lnTo>
                          <a:lnTo>
                            <a:pt x="3674" y="1790"/>
                          </a:lnTo>
                          <a:lnTo>
                            <a:pt x="3678" y="1788"/>
                          </a:lnTo>
                          <a:lnTo>
                            <a:pt x="3678" y="1788"/>
                          </a:lnTo>
                          <a:lnTo>
                            <a:pt x="3686" y="1782"/>
                          </a:lnTo>
                          <a:lnTo>
                            <a:pt x="3696" y="1778"/>
                          </a:lnTo>
                          <a:lnTo>
                            <a:pt x="3706" y="1776"/>
                          </a:lnTo>
                          <a:lnTo>
                            <a:pt x="3716" y="1770"/>
                          </a:lnTo>
                          <a:lnTo>
                            <a:pt x="3716" y="1770"/>
                          </a:lnTo>
                          <a:lnTo>
                            <a:pt x="3714" y="1774"/>
                          </a:lnTo>
                          <a:lnTo>
                            <a:pt x="3712" y="1778"/>
                          </a:lnTo>
                          <a:lnTo>
                            <a:pt x="3708" y="1782"/>
                          </a:lnTo>
                          <a:lnTo>
                            <a:pt x="3702" y="1784"/>
                          </a:lnTo>
                          <a:lnTo>
                            <a:pt x="3702" y="1784"/>
                          </a:lnTo>
                          <a:lnTo>
                            <a:pt x="3698" y="1786"/>
                          </a:lnTo>
                          <a:lnTo>
                            <a:pt x="3694" y="1790"/>
                          </a:lnTo>
                          <a:lnTo>
                            <a:pt x="3696" y="1794"/>
                          </a:lnTo>
                          <a:lnTo>
                            <a:pt x="3698" y="1798"/>
                          </a:lnTo>
                          <a:lnTo>
                            <a:pt x="3698" y="1798"/>
                          </a:lnTo>
                          <a:lnTo>
                            <a:pt x="3702" y="1800"/>
                          </a:lnTo>
                          <a:lnTo>
                            <a:pt x="3702" y="1802"/>
                          </a:lnTo>
                          <a:lnTo>
                            <a:pt x="3700" y="1806"/>
                          </a:lnTo>
                          <a:lnTo>
                            <a:pt x="3700" y="1814"/>
                          </a:lnTo>
                          <a:lnTo>
                            <a:pt x="3700" y="1814"/>
                          </a:lnTo>
                          <a:lnTo>
                            <a:pt x="3700" y="1820"/>
                          </a:lnTo>
                          <a:lnTo>
                            <a:pt x="3696" y="1822"/>
                          </a:lnTo>
                          <a:lnTo>
                            <a:pt x="3690" y="1826"/>
                          </a:lnTo>
                          <a:lnTo>
                            <a:pt x="3684" y="1830"/>
                          </a:lnTo>
                          <a:lnTo>
                            <a:pt x="3684" y="1830"/>
                          </a:lnTo>
                          <a:lnTo>
                            <a:pt x="3680" y="1834"/>
                          </a:lnTo>
                          <a:lnTo>
                            <a:pt x="3676" y="1836"/>
                          </a:lnTo>
                          <a:lnTo>
                            <a:pt x="3662" y="1838"/>
                          </a:lnTo>
                          <a:lnTo>
                            <a:pt x="3648" y="1838"/>
                          </a:lnTo>
                          <a:lnTo>
                            <a:pt x="3638" y="1834"/>
                          </a:lnTo>
                          <a:lnTo>
                            <a:pt x="3638" y="1834"/>
                          </a:lnTo>
                          <a:lnTo>
                            <a:pt x="3628" y="1832"/>
                          </a:lnTo>
                          <a:lnTo>
                            <a:pt x="3616" y="1830"/>
                          </a:lnTo>
                          <a:lnTo>
                            <a:pt x="3604" y="1832"/>
                          </a:lnTo>
                          <a:lnTo>
                            <a:pt x="3594" y="1834"/>
                          </a:lnTo>
                          <a:lnTo>
                            <a:pt x="3594" y="1834"/>
                          </a:lnTo>
                          <a:lnTo>
                            <a:pt x="3588" y="1838"/>
                          </a:lnTo>
                          <a:lnTo>
                            <a:pt x="3582" y="1840"/>
                          </a:lnTo>
                          <a:lnTo>
                            <a:pt x="3574" y="1842"/>
                          </a:lnTo>
                          <a:lnTo>
                            <a:pt x="3574" y="1842"/>
                          </a:lnTo>
                          <a:lnTo>
                            <a:pt x="3568" y="1842"/>
                          </a:lnTo>
                          <a:lnTo>
                            <a:pt x="3562" y="1842"/>
                          </a:lnTo>
                          <a:lnTo>
                            <a:pt x="3560" y="1840"/>
                          </a:lnTo>
                          <a:lnTo>
                            <a:pt x="3558" y="1838"/>
                          </a:lnTo>
                          <a:lnTo>
                            <a:pt x="3558" y="1834"/>
                          </a:lnTo>
                          <a:lnTo>
                            <a:pt x="3560" y="1828"/>
                          </a:lnTo>
                          <a:lnTo>
                            <a:pt x="3560" y="1828"/>
                          </a:lnTo>
                          <a:lnTo>
                            <a:pt x="3564" y="1820"/>
                          </a:lnTo>
                          <a:lnTo>
                            <a:pt x="3570" y="1818"/>
                          </a:lnTo>
                          <a:lnTo>
                            <a:pt x="3574" y="1816"/>
                          </a:lnTo>
                          <a:lnTo>
                            <a:pt x="3578" y="1812"/>
                          </a:lnTo>
                          <a:lnTo>
                            <a:pt x="3578" y="1812"/>
                          </a:lnTo>
                          <a:close/>
                          <a:moveTo>
                            <a:pt x="3092" y="1606"/>
                          </a:moveTo>
                          <a:lnTo>
                            <a:pt x="3092" y="1606"/>
                          </a:lnTo>
                          <a:lnTo>
                            <a:pt x="3104" y="1594"/>
                          </a:lnTo>
                          <a:lnTo>
                            <a:pt x="3118" y="1586"/>
                          </a:lnTo>
                          <a:lnTo>
                            <a:pt x="3158" y="1566"/>
                          </a:lnTo>
                          <a:lnTo>
                            <a:pt x="3158" y="1566"/>
                          </a:lnTo>
                          <a:lnTo>
                            <a:pt x="3164" y="1564"/>
                          </a:lnTo>
                          <a:lnTo>
                            <a:pt x="3164" y="1564"/>
                          </a:lnTo>
                          <a:lnTo>
                            <a:pt x="3168" y="1560"/>
                          </a:lnTo>
                          <a:lnTo>
                            <a:pt x="3172" y="1556"/>
                          </a:lnTo>
                          <a:lnTo>
                            <a:pt x="3176" y="1544"/>
                          </a:lnTo>
                          <a:lnTo>
                            <a:pt x="3176" y="1544"/>
                          </a:lnTo>
                          <a:lnTo>
                            <a:pt x="3180" y="1538"/>
                          </a:lnTo>
                          <a:lnTo>
                            <a:pt x="3184" y="1534"/>
                          </a:lnTo>
                          <a:lnTo>
                            <a:pt x="3188" y="1534"/>
                          </a:lnTo>
                          <a:lnTo>
                            <a:pt x="3190" y="1536"/>
                          </a:lnTo>
                          <a:lnTo>
                            <a:pt x="3190" y="1538"/>
                          </a:lnTo>
                          <a:lnTo>
                            <a:pt x="3190" y="1542"/>
                          </a:lnTo>
                          <a:lnTo>
                            <a:pt x="3190" y="1542"/>
                          </a:lnTo>
                          <a:lnTo>
                            <a:pt x="3188" y="1548"/>
                          </a:lnTo>
                          <a:lnTo>
                            <a:pt x="3192" y="1544"/>
                          </a:lnTo>
                          <a:lnTo>
                            <a:pt x="3196" y="1536"/>
                          </a:lnTo>
                          <a:lnTo>
                            <a:pt x="3200" y="1524"/>
                          </a:lnTo>
                          <a:lnTo>
                            <a:pt x="3200" y="1524"/>
                          </a:lnTo>
                          <a:lnTo>
                            <a:pt x="3204" y="1516"/>
                          </a:lnTo>
                          <a:lnTo>
                            <a:pt x="3206" y="1516"/>
                          </a:lnTo>
                          <a:lnTo>
                            <a:pt x="3208" y="1516"/>
                          </a:lnTo>
                          <a:lnTo>
                            <a:pt x="3208" y="1522"/>
                          </a:lnTo>
                          <a:lnTo>
                            <a:pt x="3206" y="1532"/>
                          </a:lnTo>
                          <a:lnTo>
                            <a:pt x="3206" y="1532"/>
                          </a:lnTo>
                          <a:lnTo>
                            <a:pt x="3204" y="1538"/>
                          </a:lnTo>
                          <a:lnTo>
                            <a:pt x="3204" y="1540"/>
                          </a:lnTo>
                          <a:lnTo>
                            <a:pt x="3204" y="1540"/>
                          </a:lnTo>
                          <a:lnTo>
                            <a:pt x="3216" y="1532"/>
                          </a:lnTo>
                          <a:lnTo>
                            <a:pt x="3216" y="1532"/>
                          </a:lnTo>
                          <a:lnTo>
                            <a:pt x="3218" y="1530"/>
                          </a:lnTo>
                          <a:lnTo>
                            <a:pt x="3220" y="1526"/>
                          </a:lnTo>
                          <a:lnTo>
                            <a:pt x="3218" y="1520"/>
                          </a:lnTo>
                          <a:lnTo>
                            <a:pt x="3216" y="1514"/>
                          </a:lnTo>
                          <a:lnTo>
                            <a:pt x="3216" y="1512"/>
                          </a:lnTo>
                          <a:lnTo>
                            <a:pt x="3216" y="1510"/>
                          </a:lnTo>
                          <a:lnTo>
                            <a:pt x="3216" y="1510"/>
                          </a:lnTo>
                          <a:lnTo>
                            <a:pt x="3220" y="1508"/>
                          </a:lnTo>
                          <a:lnTo>
                            <a:pt x="3224" y="1510"/>
                          </a:lnTo>
                          <a:lnTo>
                            <a:pt x="3236" y="1514"/>
                          </a:lnTo>
                          <a:lnTo>
                            <a:pt x="3248" y="1520"/>
                          </a:lnTo>
                          <a:lnTo>
                            <a:pt x="3254" y="1522"/>
                          </a:lnTo>
                          <a:lnTo>
                            <a:pt x="3260" y="1522"/>
                          </a:lnTo>
                          <a:lnTo>
                            <a:pt x="3260" y="1522"/>
                          </a:lnTo>
                          <a:lnTo>
                            <a:pt x="3268" y="1522"/>
                          </a:lnTo>
                          <a:lnTo>
                            <a:pt x="3272" y="1522"/>
                          </a:lnTo>
                          <a:lnTo>
                            <a:pt x="3276" y="1522"/>
                          </a:lnTo>
                          <a:lnTo>
                            <a:pt x="3284" y="1522"/>
                          </a:lnTo>
                          <a:lnTo>
                            <a:pt x="3284" y="1522"/>
                          </a:lnTo>
                          <a:lnTo>
                            <a:pt x="3288" y="1524"/>
                          </a:lnTo>
                          <a:lnTo>
                            <a:pt x="3292" y="1528"/>
                          </a:lnTo>
                          <a:lnTo>
                            <a:pt x="3296" y="1542"/>
                          </a:lnTo>
                          <a:lnTo>
                            <a:pt x="3298" y="1550"/>
                          </a:lnTo>
                          <a:lnTo>
                            <a:pt x="3302" y="1558"/>
                          </a:lnTo>
                          <a:lnTo>
                            <a:pt x="3308" y="1566"/>
                          </a:lnTo>
                          <a:lnTo>
                            <a:pt x="3314" y="1570"/>
                          </a:lnTo>
                          <a:lnTo>
                            <a:pt x="3314" y="1570"/>
                          </a:lnTo>
                          <a:lnTo>
                            <a:pt x="3320" y="1572"/>
                          </a:lnTo>
                          <a:lnTo>
                            <a:pt x="3328" y="1572"/>
                          </a:lnTo>
                          <a:lnTo>
                            <a:pt x="3340" y="1570"/>
                          </a:lnTo>
                          <a:lnTo>
                            <a:pt x="3344" y="1570"/>
                          </a:lnTo>
                          <a:lnTo>
                            <a:pt x="3348" y="1570"/>
                          </a:lnTo>
                          <a:lnTo>
                            <a:pt x="3348" y="1574"/>
                          </a:lnTo>
                          <a:lnTo>
                            <a:pt x="3346" y="1580"/>
                          </a:lnTo>
                          <a:lnTo>
                            <a:pt x="3346" y="1580"/>
                          </a:lnTo>
                          <a:lnTo>
                            <a:pt x="3344" y="1588"/>
                          </a:lnTo>
                          <a:lnTo>
                            <a:pt x="3346" y="1594"/>
                          </a:lnTo>
                          <a:lnTo>
                            <a:pt x="3358" y="1604"/>
                          </a:lnTo>
                          <a:lnTo>
                            <a:pt x="3358" y="1604"/>
                          </a:lnTo>
                          <a:lnTo>
                            <a:pt x="3360" y="1606"/>
                          </a:lnTo>
                          <a:lnTo>
                            <a:pt x="3360" y="1610"/>
                          </a:lnTo>
                          <a:lnTo>
                            <a:pt x="3358" y="1618"/>
                          </a:lnTo>
                          <a:lnTo>
                            <a:pt x="3354" y="1624"/>
                          </a:lnTo>
                          <a:lnTo>
                            <a:pt x="3354" y="1626"/>
                          </a:lnTo>
                          <a:lnTo>
                            <a:pt x="3356" y="1630"/>
                          </a:lnTo>
                          <a:lnTo>
                            <a:pt x="3356" y="1630"/>
                          </a:lnTo>
                          <a:lnTo>
                            <a:pt x="3362" y="1630"/>
                          </a:lnTo>
                          <a:lnTo>
                            <a:pt x="3364" y="1630"/>
                          </a:lnTo>
                          <a:lnTo>
                            <a:pt x="3366" y="1630"/>
                          </a:lnTo>
                          <a:lnTo>
                            <a:pt x="3368" y="1632"/>
                          </a:lnTo>
                          <a:lnTo>
                            <a:pt x="3368" y="1632"/>
                          </a:lnTo>
                          <a:lnTo>
                            <a:pt x="3370" y="1634"/>
                          </a:lnTo>
                          <a:lnTo>
                            <a:pt x="3368" y="1636"/>
                          </a:lnTo>
                          <a:lnTo>
                            <a:pt x="3364" y="1640"/>
                          </a:lnTo>
                          <a:lnTo>
                            <a:pt x="3362" y="1642"/>
                          </a:lnTo>
                          <a:lnTo>
                            <a:pt x="3362" y="1648"/>
                          </a:lnTo>
                          <a:lnTo>
                            <a:pt x="3362" y="1648"/>
                          </a:lnTo>
                          <a:lnTo>
                            <a:pt x="3362" y="1652"/>
                          </a:lnTo>
                          <a:lnTo>
                            <a:pt x="3364" y="1654"/>
                          </a:lnTo>
                          <a:lnTo>
                            <a:pt x="3372" y="1652"/>
                          </a:lnTo>
                          <a:lnTo>
                            <a:pt x="3380" y="1652"/>
                          </a:lnTo>
                          <a:lnTo>
                            <a:pt x="3382" y="1652"/>
                          </a:lnTo>
                          <a:lnTo>
                            <a:pt x="3382" y="1656"/>
                          </a:lnTo>
                          <a:lnTo>
                            <a:pt x="3382" y="1656"/>
                          </a:lnTo>
                          <a:lnTo>
                            <a:pt x="3382" y="1662"/>
                          </a:lnTo>
                          <a:lnTo>
                            <a:pt x="3386" y="1664"/>
                          </a:lnTo>
                          <a:lnTo>
                            <a:pt x="3392" y="1666"/>
                          </a:lnTo>
                          <a:lnTo>
                            <a:pt x="3402" y="1668"/>
                          </a:lnTo>
                          <a:lnTo>
                            <a:pt x="3402" y="1668"/>
                          </a:lnTo>
                          <a:lnTo>
                            <a:pt x="3416" y="1672"/>
                          </a:lnTo>
                          <a:lnTo>
                            <a:pt x="3430" y="1674"/>
                          </a:lnTo>
                          <a:lnTo>
                            <a:pt x="3446" y="1674"/>
                          </a:lnTo>
                          <a:lnTo>
                            <a:pt x="3460" y="1676"/>
                          </a:lnTo>
                          <a:lnTo>
                            <a:pt x="3460" y="1676"/>
                          </a:lnTo>
                          <a:lnTo>
                            <a:pt x="3470" y="1676"/>
                          </a:lnTo>
                          <a:lnTo>
                            <a:pt x="3478" y="1676"/>
                          </a:lnTo>
                          <a:lnTo>
                            <a:pt x="3484" y="1678"/>
                          </a:lnTo>
                          <a:lnTo>
                            <a:pt x="3484" y="1678"/>
                          </a:lnTo>
                          <a:lnTo>
                            <a:pt x="3484" y="1680"/>
                          </a:lnTo>
                          <a:lnTo>
                            <a:pt x="3484" y="1680"/>
                          </a:lnTo>
                          <a:lnTo>
                            <a:pt x="3484" y="1682"/>
                          </a:lnTo>
                          <a:lnTo>
                            <a:pt x="3484" y="1684"/>
                          </a:lnTo>
                          <a:lnTo>
                            <a:pt x="3490" y="1686"/>
                          </a:lnTo>
                          <a:lnTo>
                            <a:pt x="3508" y="1686"/>
                          </a:lnTo>
                          <a:lnTo>
                            <a:pt x="3508" y="1686"/>
                          </a:lnTo>
                          <a:lnTo>
                            <a:pt x="3514" y="1688"/>
                          </a:lnTo>
                          <a:lnTo>
                            <a:pt x="3518" y="1692"/>
                          </a:lnTo>
                          <a:lnTo>
                            <a:pt x="3526" y="1704"/>
                          </a:lnTo>
                          <a:lnTo>
                            <a:pt x="3532" y="1716"/>
                          </a:lnTo>
                          <a:lnTo>
                            <a:pt x="3534" y="1718"/>
                          </a:lnTo>
                          <a:lnTo>
                            <a:pt x="3536" y="1718"/>
                          </a:lnTo>
                          <a:lnTo>
                            <a:pt x="3536" y="1718"/>
                          </a:lnTo>
                          <a:lnTo>
                            <a:pt x="3540" y="1716"/>
                          </a:lnTo>
                          <a:lnTo>
                            <a:pt x="3542" y="1716"/>
                          </a:lnTo>
                          <a:lnTo>
                            <a:pt x="3544" y="1720"/>
                          </a:lnTo>
                          <a:lnTo>
                            <a:pt x="3544" y="1726"/>
                          </a:lnTo>
                          <a:lnTo>
                            <a:pt x="3544" y="1726"/>
                          </a:lnTo>
                          <a:lnTo>
                            <a:pt x="3544" y="1730"/>
                          </a:lnTo>
                          <a:lnTo>
                            <a:pt x="3546" y="1734"/>
                          </a:lnTo>
                          <a:lnTo>
                            <a:pt x="3552" y="1742"/>
                          </a:lnTo>
                          <a:lnTo>
                            <a:pt x="3556" y="1748"/>
                          </a:lnTo>
                          <a:lnTo>
                            <a:pt x="3560" y="1756"/>
                          </a:lnTo>
                          <a:lnTo>
                            <a:pt x="3560" y="1756"/>
                          </a:lnTo>
                          <a:lnTo>
                            <a:pt x="3558" y="1758"/>
                          </a:lnTo>
                          <a:lnTo>
                            <a:pt x="3558" y="1758"/>
                          </a:lnTo>
                          <a:lnTo>
                            <a:pt x="3554" y="1754"/>
                          </a:lnTo>
                          <a:lnTo>
                            <a:pt x="3548" y="1750"/>
                          </a:lnTo>
                          <a:lnTo>
                            <a:pt x="3546" y="1750"/>
                          </a:lnTo>
                          <a:lnTo>
                            <a:pt x="3544" y="1750"/>
                          </a:lnTo>
                          <a:lnTo>
                            <a:pt x="3544" y="1750"/>
                          </a:lnTo>
                          <a:lnTo>
                            <a:pt x="3542" y="1752"/>
                          </a:lnTo>
                          <a:lnTo>
                            <a:pt x="3542" y="1754"/>
                          </a:lnTo>
                          <a:lnTo>
                            <a:pt x="3546" y="1760"/>
                          </a:lnTo>
                          <a:lnTo>
                            <a:pt x="3548" y="1766"/>
                          </a:lnTo>
                          <a:lnTo>
                            <a:pt x="3546" y="1768"/>
                          </a:lnTo>
                          <a:lnTo>
                            <a:pt x="3544" y="1770"/>
                          </a:lnTo>
                          <a:lnTo>
                            <a:pt x="3544" y="1770"/>
                          </a:lnTo>
                          <a:lnTo>
                            <a:pt x="3542" y="1772"/>
                          </a:lnTo>
                          <a:lnTo>
                            <a:pt x="3538" y="1770"/>
                          </a:lnTo>
                          <a:lnTo>
                            <a:pt x="3530" y="1764"/>
                          </a:lnTo>
                          <a:lnTo>
                            <a:pt x="3520" y="1760"/>
                          </a:lnTo>
                          <a:lnTo>
                            <a:pt x="3516" y="1758"/>
                          </a:lnTo>
                          <a:lnTo>
                            <a:pt x="3512" y="1760"/>
                          </a:lnTo>
                          <a:lnTo>
                            <a:pt x="3512" y="1760"/>
                          </a:lnTo>
                          <a:lnTo>
                            <a:pt x="3508" y="1762"/>
                          </a:lnTo>
                          <a:lnTo>
                            <a:pt x="3508" y="1758"/>
                          </a:lnTo>
                          <a:lnTo>
                            <a:pt x="3508" y="1754"/>
                          </a:lnTo>
                          <a:lnTo>
                            <a:pt x="3508" y="1754"/>
                          </a:lnTo>
                          <a:lnTo>
                            <a:pt x="3504" y="1754"/>
                          </a:lnTo>
                          <a:lnTo>
                            <a:pt x="3504" y="1754"/>
                          </a:lnTo>
                          <a:lnTo>
                            <a:pt x="3502" y="1754"/>
                          </a:lnTo>
                          <a:lnTo>
                            <a:pt x="3502" y="1754"/>
                          </a:lnTo>
                          <a:lnTo>
                            <a:pt x="3504" y="1750"/>
                          </a:lnTo>
                          <a:lnTo>
                            <a:pt x="3506" y="1746"/>
                          </a:lnTo>
                          <a:lnTo>
                            <a:pt x="3504" y="1744"/>
                          </a:lnTo>
                          <a:lnTo>
                            <a:pt x="3502" y="1742"/>
                          </a:lnTo>
                          <a:lnTo>
                            <a:pt x="3502" y="1742"/>
                          </a:lnTo>
                          <a:lnTo>
                            <a:pt x="3498" y="1742"/>
                          </a:lnTo>
                          <a:lnTo>
                            <a:pt x="3496" y="1740"/>
                          </a:lnTo>
                          <a:lnTo>
                            <a:pt x="3494" y="1734"/>
                          </a:lnTo>
                          <a:lnTo>
                            <a:pt x="3494" y="1728"/>
                          </a:lnTo>
                          <a:lnTo>
                            <a:pt x="3492" y="1728"/>
                          </a:lnTo>
                          <a:lnTo>
                            <a:pt x="3490" y="1726"/>
                          </a:lnTo>
                          <a:lnTo>
                            <a:pt x="3490" y="1726"/>
                          </a:lnTo>
                          <a:lnTo>
                            <a:pt x="3486" y="1726"/>
                          </a:lnTo>
                          <a:lnTo>
                            <a:pt x="3482" y="1726"/>
                          </a:lnTo>
                          <a:lnTo>
                            <a:pt x="3480" y="1724"/>
                          </a:lnTo>
                          <a:lnTo>
                            <a:pt x="3478" y="1726"/>
                          </a:lnTo>
                          <a:lnTo>
                            <a:pt x="3478" y="1726"/>
                          </a:lnTo>
                          <a:lnTo>
                            <a:pt x="3480" y="1730"/>
                          </a:lnTo>
                          <a:lnTo>
                            <a:pt x="3484" y="1736"/>
                          </a:lnTo>
                          <a:lnTo>
                            <a:pt x="3490" y="1744"/>
                          </a:lnTo>
                          <a:lnTo>
                            <a:pt x="3496" y="1756"/>
                          </a:lnTo>
                          <a:lnTo>
                            <a:pt x="3496" y="1756"/>
                          </a:lnTo>
                          <a:lnTo>
                            <a:pt x="3496" y="1762"/>
                          </a:lnTo>
                          <a:lnTo>
                            <a:pt x="3494" y="1766"/>
                          </a:lnTo>
                          <a:lnTo>
                            <a:pt x="3486" y="1776"/>
                          </a:lnTo>
                          <a:lnTo>
                            <a:pt x="3482" y="1782"/>
                          </a:lnTo>
                          <a:lnTo>
                            <a:pt x="3480" y="1788"/>
                          </a:lnTo>
                          <a:lnTo>
                            <a:pt x="3476" y="1796"/>
                          </a:lnTo>
                          <a:lnTo>
                            <a:pt x="3476" y="1806"/>
                          </a:lnTo>
                          <a:lnTo>
                            <a:pt x="3476" y="1806"/>
                          </a:lnTo>
                          <a:lnTo>
                            <a:pt x="3476" y="1826"/>
                          </a:lnTo>
                          <a:lnTo>
                            <a:pt x="3476" y="1832"/>
                          </a:lnTo>
                          <a:lnTo>
                            <a:pt x="3472" y="1838"/>
                          </a:lnTo>
                          <a:lnTo>
                            <a:pt x="3468" y="1842"/>
                          </a:lnTo>
                          <a:lnTo>
                            <a:pt x="3464" y="1844"/>
                          </a:lnTo>
                          <a:lnTo>
                            <a:pt x="3448" y="1852"/>
                          </a:lnTo>
                          <a:lnTo>
                            <a:pt x="3448" y="1852"/>
                          </a:lnTo>
                          <a:lnTo>
                            <a:pt x="3446" y="1846"/>
                          </a:lnTo>
                          <a:lnTo>
                            <a:pt x="3444" y="1838"/>
                          </a:lnTo>
                          <a:lnTo>
                            <a:pt x="3440" y="1818"/>
                          </a:lnTo>
                          <a:lnTo>
                            <a:pt x="3438" y="1808"/>
                          </a:lnTo>
                          <a:lnTo>
                            <a:pt x="3434" y="1802"/>
                          </a:lnTo>
                          <a:lnTo>
                            <a:pt x="3428" y="1796"/>
                          </a:lnTo>
                          <a:lnTo>
                            <a:pt x="3424" y="1796"/>
                          </a:lnTo>
                          <a:lnTo>
                            <a:pt x="3424" y="1796"/>
                          </a:lnTo>
                          <a:lnTo>
                            <a:pt x="3418" y="1798"/>
                          </a:lnTo>
                          <a:lnTo>
                            <a:pt x="3414" y="1800"/>
                          </a:lnTo>
                          <a:lnTo>
                            <a:pt x="3408" y="1808"/>
                          </a:lnTo>
                          <a:lnTo>
                            <a:pt x="3404" y="1816"/>
                          </a:lnTo>
                          <a:lnTo>
                            <a:pt x="3400" y="1818"/>
                          </a:lnTo>
                          <a:lnTo>
                            <a:pt x="3398" y="1820"/>
                          </a:lnTo>
                          <a:lnTo>
                            <a:pt x="3398" y="1820"/>
                          </a:lnTo>
                          <a:lnTo>
                            <a:pt x="3394" y="1818"/>
                          </a:lnTo>
                          <a:lnTo>
                            <a:pt x="3392" y="1816"/>
                          </a:lnTo>
                          <a:lnTo>
                            <a:pt x="3388" y="1810"/>
                          </a:lnTo>
                          <a:lnTo>
                            <a:pt x="3390" y="1802"/>
                          </a:lnTo>
                          <a:lnTo>
                            <a:pt x="3392" y="1798"/>
                          </a:lnTo>
                          <a:lnTo>
                            <a:pt x="3394" y="1796"/>
                          </a:lnTo>
                          <a:lnTo>
                            <a:pt x="3394" y="1796"/>
                          </a:lnTo>
                          <a:lnTo>
                            <a:pt x="3400" y="1790"/>
                          </a:lnTo>
                          <a:lnTo>
                            <a:pt x="3406" y="1784"/>
                          </a:lnTo>
                          <a:lnTo>
                            <a:pt x="3410" y="1776"/>
                          </a:lnTo>
                          <a:lnTo>
                            <a:pt x="3412" y="1764"/>
                          </a:lnTo>
                          <a:lnTo>
                            <a:pt x="3412" y="1764"/>
                          </a:lnTo>
                          <a:lnTo>
                            <a:pt x="3412" y="1758"/>
                          </a:lnTo>
                          <a:lnTo>
                            <a:pt x="3412" y="1754"/>
                          </a:lnTo>
                          <a:lnTo>
                            <a:pt x="3410" y="1746"/>
                          </a:lnTo>
                          <a:lnTo>
                            <a:pt x="3408" y="1740"/>
                          </a:lnTo>
                          <a:lnTo>
                            <a:pt x="3408" y="1738"/>
                          </a:lnTo>
                          <a:lnTo>
                            <a:pt x="3410" y="1738"/>
                          </a:lnTo>
                          <a:lnTo>
                            <a:pt x="3410" y="1738"/>
                          </a:lnTo>
                          <a:lnTo>
                            <a:pt x="3414" y="1736"/>
                          </a:lnTo>
                          <a:lnTo>
                            <a:pt x="3414" y="1734"/>
                          </a:lnTo>
                          <a:lnTo>
                            <a:pt x="3410" y="1728"/>
                          </a:lnTo>
                          <a:lnTo>
                            <a:pt x="3402" y="1722"/>
                          </a:lnTo>
                          <a:lnTo>
                            <a:pt x="3392" y="1716"/>
                          </a:lnTo>
                          <a:lnTo>
                            <a:pt x="3392" y="1716"/>
                          </a:lnTo>
                          <a:lnTo>
                            <a:pt x="3382" y="1712"/>
                          </a:lnTo>
                          <a:lnTo>
                            <a:pt x="3380" y="1708"/>
                          </a:lnTo>
                          <a:lnTo>
                            <a:pt x="3378" y="1706"/>
                          </a:lnTo>
                          <a:lnTo>
                            <a:pt x="3372" y="1704"/>
                          </a:lnTo>
                          <a:lnTo>
                            <a:pt x="3372" y="1704"/>
                          </a:lnTo>
                          <a:lnTo>
                            <a:pt x="3366" y="1702"/>
                          </a:lnTo>
                          <a:lnTo>
                            <a:pt x="3362" y="1698"/>
                          </a:lnTo>
                          <a:lnTo>
                            <a:pt x="3358" y="1696"/>
                          </a:lnTo>
                          <a:lnTo>
                            <a:pt x="3356" y="1696"/>
                          </a:lnTo>
                          <a:lnTo>
                            <a:pt x="3352" y="1698"/>
                          </a:lnTo>
                          <a:lnTo>
                            <a:pt x="3346" y="1702"/>
                          </a:lnTo>
                          <a:lnTo>
                            <a:pt x="3346" y="1702"/>
                          </a:lnTo>
                          <a:lnTo>
                            <a:pt x="3342" y="1706"/>
                          </a:lnTo>
                          <a:lnTo>
                            <a:pt x="3340" y="1710"/>
                          </a:lnTo>
                          <a:lnTo>
                            <a:pt x="3342" y="1712"/>
                          </a:lnTo>
                          <a:lnTo>
                            <a:pt x="3344" y="1714"/>
                          </a:lnTo>
                          <a:lnTo>
                            <a:pt x="3346" y="1718"/>
                          </a:lnTo>
                          <a:lnTo>
                            <a:pt x="3340" y="1720"/>
                          </a:lnTo>
                          <a:lnTo>
                            <a:pt x="3340" y="1720"/>
                          </a:lnTo>
                          <a:lnTo>
                            <a:pt x="3334" y="1722"/>
                          </a:lnTo>
                          <a:lnTo>
                            <a:pt x="3330" y="1726"/>
                          </a:lnTo>
                          <a:lnTo>
                            <a:pt x="3328" y="1732"/>
                          </a:lnTo>
                          <a:lnTo>
                            <a:pt x="3328" y="1738"/>
                          </a:lnTo>
                          <a:lnTo>
                            <a:pt x="3326" y="1748"/>
                          </a:lnTo>
                          <a:lnTo>
                            <a:pt x="3324" y="1752"/>
                          </a:lnTo>
                          <a:lnTo>
                            <a:pt x="3322" y="1752"/>
                          </a:lnTo>
                          <a:lnTo>
                            <a:pt x="3322" y="1752"/>
                          </a:lnTo>
                          <a:lnTo>
                            <a:pt x="3320" y="1752"/>
                          </a:lnTo>
                          <a:lnTo>
                            <a:pt x="3318" y="1748"/>
                          </a:lnTo>
                          <a:lnTo>
                            <a:pt x="3318" y="1738"/>
                          </a:lnTo>
                          <a:lnTo>
                            <a:pt x="3318" y="1734"/>
                          </a:lnTo>
                          <a:lnTo>
                            <a:pt x="3316" y="1734"/>
                          </a:lnTo>
                          <a:lnTo>
                            <a:pt x="3314" y="1736"/>
                          </a:lnTo>
                          <a:lnTo>
                            <a:pt x="3308" y="1744"/>
                          </a:lnTo>
                          <a:lnTo>
                            <a:pt x="3308" y="1744"/>
                          </a:lnTo>
                          <a:lnTo>
                            <a:pt x="3300" y="1752"/>
                          </a:lnTo>
                          <a:lnTo>
                            <a:pt x="3296" y="1754"/>
                          </a:lnTo>
                          <a:lnTo>
                            <a:pt x="3294" y="1756"/>
                          </a:lnTo>
                          <a:lnTo>
                            <a:pt x="3294" y="1766"/>
                          </a:lnTo>
                          <a:lnTo>
                            <a:pt x="3294" y="1766"/>
                          </a:lnTo>
                          <a:lnTo>
                            <a:pt x="3296" y="1772"/>
                          </a:lnTo>
                          <a:lnTo>
                            <a:pt x="3294" y="1778"/>
                          </a:lnTo>
                          <a:lnTo>
                            <a:pt x="3290" y="1786"/>
                          </a:lnTo>
                          <a:lnTo>
                            <a:pt x="3286" y="1792"/>
                          </a:lnTo>
                          <a:lnTo>
                            <a:pt x="3286" y="1796"/>
                          </a:lnTo>
                          <a:lnTo>
                            <a:pt x="3286" y="1800"/>
                          </a:lnTo>
                          <a:lnTo>
                            <a:pt x="3286" y="1800"/>
                          </a:lnTo>
                          <a:lnTo>
                            <a:pt x="3288" y="1808"/>
                          </a:lnTo>
                          <a:lnTo>
                            <a:pt x="3286" y="1812"/>
                          </a:lnTo>
                          <a:lnTo>
                            <a:pt x="3284" y="1818"/>
                          </a:lnTo>
                          <a:lnTo>
                            <a:pt x="3286" y="1828"/>
                          </a:lnTo>
                          <a:lnTo>
                            <a:pt x="3286" y="1828"/>
                          </a:lnTo>
                          <a:lnTo>
                            <a:pt x="3292" y="1840"/>
                          </a:lnTo>
                          <a:lnTo>
                            <a:pt x="3294" y="1852"/>
                          </a:lnTo>
                          <a:lnTo>
                            <a:pt x="3296" y="1862"/>
                          </a:lnTo>
                          <a:lnTo>
                            <a:pt x="3294" y="1872"/>
                          </a:lnTo>
                          <a:lnTo>
                            <a:pt x="3294" y="1880"/>
                          </a:lnTo>
                          <a:lnTo>
                            <a:pt x="3290" y="1890"/>
                          </a:lnTo>
                          <a:lnTo>
                            <a:pt x="3282" y="1908"/>
                          </a:lnTo>
                          <a:lnTo>
                            <a:pt x="3282" y="1908"/>
                          </a:lnTo>
                          <a:lnTo>
                            <a:pt x="3276" y="1916"/>
                          </a:lnTo>
                          <a:lnTo>
                            <a:pt x="3270" y="1922"/>
                          </a:lnTo>
                          <a:lnTo>
                            <a:pt x="3264" y="1928"/>
                          </a:lnTo>
                          <a:lnTo>
                            <a:pt x="3258" y="1930"/>
                          </a:lnTo>
                          <a:lnTo>
                            <a:pt x="3252" y="1930"/>
                          </a:lnTo>
                          <a:lnTo>
                            <a:pt x="3246" y="1926"/>
                          </a:lnTo>
                          <a:lnTo>
                            <a:pt x="3242" y="1922"/>
                          </a:lnTo>
                          <a:lnTo>
                            <a:pt x="3236" y="1914"/>
                          </a:lnTo>
                          <a:lnTo>
                            <a:pt x="3236" y="1914"/>
                          </a:lnTo>
                          <a:lnTo>
                            <a:pt x="3232" y="1904"/>
                          </a:lnTo>
                          <a:lnTo>
                            <a:pt x="3230" y="1898"/>
                          </a:lnTo>
                          <a:lnTo>
                            <a:pt x="3230" y="1884"/>
                          </a:lnTo>
                          <a:lnTo>
                            <a:pt x="3230" y="1872"/>
                          </a:lnTo>
                          <a:lnTo>
                            <a:pt x="3230" y="1864"/>
                          </a:lnTo>
                          <a:lnTo>
                            <a:pt x="3230" y="1856"/>
                          </a:lnTo>
                          <a:lnTo>
                            <a:pt x="3230" y="1856"/>
                          </a:lnTo>
                          <a:lnTo>
                            <a:pt x="3228" y="1842"/>
                          </a:lnTo>
                          <a:lnTo>
                            <a:pt x="3228" y="1834"/>
                          </a:lnTo>
                          <a:lnTo>
                            <a:pt x="3232" y="1824"/>
                          </a:lnTo>
                          <a:lnTo>
                            <a:pt x="3234" y="1810"/>
                          </a:lnTo>
                          <a:lnTo>
                            <a:pt x="3234" y="1810"/>
                          </a:lnTo>
                          <a:lnTo>
                            <a:pt x="3234" y="1802"/>
                          </a:lnTo>
                          <a:lnTo>
                            <a:pt x="3236" y="1796"/>
                          </a:lnTo>
                          <a:lnTo>
                            <a:pt x="3238" y="1792"/>
                          </a:lnTo>
                          <a:lnTo>
                            <a:pt x="3240" y="1792"/>
                          </a:lnTo>
                          <a:lnTo>
                            <a:pt x="3242" y="1790"/>
                          </a:lnTo>
                          <a:lnTo>
                            <a:pt x="3242" y="1784"/>
                          </a:lnTo>
                          <a:lnTo>
                            <a:pt x="3242" y="1784"/>
                          </a:lnTo>
                          <a:lnTo>
                            <a:pt x="3240" y="1780"/>
                          </a:lnTo>
                          <a:lnTo>
                            <a:pt x="3242" y="1776"/>
                          </a:lnTo>
                          <a:lnTo>
                            <a:pt x="3246" y="1764"/>
                          </a:lnTo>
                          <a:lnTo>
                            <a:pt x="3248" y="1754"/>
                          </a:lnTo>
                          <a:lnTo>
                            <a:pt x="3248" y="1752"/>
                          </a:lnTo>
                          <a:lnTo>
                            <a:pt x="3246" y="1748"/>
                          </a:lnTo>
                          <a:lnTo>
                            <a:pt x="3246" y="1748"/>
                          </a:lnTo>
                          <a:lnTo>
                            <a:pt x="3240" y="1748"/>
                          </a:lnTo>
                          <a:lnTo>
                            <a:pt x="3238" y="1752"/>
                          </a:lnTo>
                          <a:lnTo>
                            <a:pt x="3234" y="1758"/>
                          </a:lnTo>
                          <a:lnTo>
                            <a:pt x="3228" y="1764"/>
                          </a:lnTo>
                          <a:lnTo>
                            <a:pt x="3228" y="1764"/>
                          </a:lnTo>
                          <a:lnTo>
                            <a:pt x="3226" y="1766"/>
                          </a:lnTo>
                          <a:lnTo>
                            <a:pt x="3224" y="1766"/>
                          </a:lnTo>
                          <a:lnTo>
                            <a:pt x="3224" y="1758"/>
                          </a:lnTo>
                          <a:lnTo>
                            <a:pt x="3226" y="1750"/>
                          </a:lnTo>
                          <a:lnTo>
                            <a:pt x="3230" y="1746"/>
                          </a:lnTo>
                          <a:lnTo>
                            <a:pt x="3232" y="1742"/>
                          </a:lnTo>
                          <a:lnTo>
                            <a:pt x="3232" y="1742"/>
                          </a:lnTo>
                          <a:lnTo>
                            <a:pt x="3236" y="1740"/>
                          </a:lnTo>
                          <a:lnTo>
                            <a:pt x="3238" y="1736"/>
                          </a:lnTo>
                          <a:lnTo>
                            <a:pt x="3240" y="1732"/>
                          </a:lnTo>
                          <a:lnTo>
                            <a:pt x="3244" y="1726"/>
                          </a:lnTo>
                          <a:lnTo>
                            <a:pt x="3244" y="1726"/>
                          </a:lnTo>
                          <a:lnTo>
                            <a:pt x="3252" y="1714"/>
                          </a:lnTo>
                          <a:lnTo>
                            <a:pt x="3258" y="1700"/>
                          </a:lnTo>
                          <a:lnTo>
                            <a:pt x="3264" y="1692"/>
                          </a:lnTo>
                          <a:lnTo>
                            <a:pt x="3266" y="1690"/>
                          </a:lnTo>
                          <a:lnTo>
                            <a:pt x="3266" y="1692"/>
                          </a:lnTo>
                          <a:lnTo>
                            <a:pt x="3266" y="1692"/>
                          </a:lnTo>
                          <a:lnTo>
                            <a:pt x="3268" y="1696"/>
                          </a:lnTo>
                          <a:lnTo>
                            <a:pt x="3270" y="1696"/>
                          </a:lnTo>
                          <a:lnTo>
                            <a:pt x="3274" y="1694"/>
                          </a:lnTo>
                          <a:lnTo>
                            <a:pt x="3278" y="1692"/>
                          </a:lnTo>
                          <a:lnTo>
                            <a:pt x="3280" y="1692"/>
                          </a:lnTo>
                          <a:lnTo>
                            <a:pt x="3278" y="1698"/>
                          </a:lnTo>
                          <a:lnTo>
                            <a:pt x="3278" y="1698"/>
                          </a:lnTo>
                          <a:lnTo>
                            <a:pt x="3278" y="1702"/>
                          </a:lnTo>
                          <a:lnTo>
                            <a:pt x="3278" y="1702"/>
                          </a:lnTo>
                          <a:lnTo>
                            <a:pt x="3284" y="1696"/>
                          </a:lnTo>
                          <a:lnTo>
                            <a:pt x="3292" y="1688"/>
                          </a:lnTo>
                          <a:lnTo>
                            <a:pt x="3296" y="1686"/>
                          </a:lnTo>
                          <a:lnTo>
                            <a:pt x="3300" y="1684"/>
                          </a:lnTo>
                          <a:lnTo>
                            <a:pt x="3300" y="1684"/>
                          </a:lnTo>
                          <a:lnTo>
                            <a:pt x="3310" y="1684"/>
                          </a:lnTo>
                          <a:lnTo>
                            <a:pt x="3314" y="1684"/>
                          </a:lnTo>
                          <a:lnTo>
                            <a:pt x="3320" y="1678"/>
                          </a:lnTo>
                          <a:lnTo>
                            <a:pt x="3324" y="1676"/>
                          </a:lnTo>
                          <a:lnTo>
                            <a:pt x="3328" y="1678"/>
                          </a:lnTo>
                          <a:lnTo>
                            <a:pt x="3336" y="1680"/>
                          </a:lnTo>
                          <a:lnTo>
                            <a:pt x="3346" y="1686"/>
                          </a:lnTo>
                          <a:lnTo>
                            <a:pt x="3346" y="1686"/>
                          </a:lnTo>
                          <a:lnTo>
                            <a:pt x="3352" y="1690"/>
                          </a:lnTo>
                          <a:lnTo>
                            <a:pt x="3354" y="1690"/>
                          </a:lnTo>
                          <a:lnTo>
                            <a:pt x="3356" y="1688"/>
                          </a:lnTo>
                          <a:lnTo>
                            <a:pt x="3358" y="1686"/>
                          </a:lnTo>
                          <a:lnTo>
                            <a:pt x="3358" y="1682"/>
                          </a:lnTo>
                          <a:lnTo>
                            <a:pt x="3360" y="1680"/>
                          </a:lnTo>
                          <a:lnTo>
                            <a:pt x="3362" y="1680"/>
                          </a:lnTo>
                          <a:lnTo>
                            <a:pt x="3362" y="1680"/>
                          </a:lnTo>
                          <a:lnTo>
                            <a:pt x="3370" y="1684"/>
                          </a:lnTo>
                          <a:lnTo>
                            <a:pt x="3380" y="1686"/>
                          </a:lnTo>
                          <a:lnTo>
                            <a:pt x="3386" y="1684"/>
                          </a:lnTo>
                          <a:lnTo>
                            <a:pt x="3388" y="1682"/>
                          </a:lnTo>
                          <a:lnTo>
                            <a:pt x="3388" y="1678"/>
                          </a:lnTo>
                          <a:lnTo>
                            <a:pt x="3388" y="1678"/>
                          </a:lnTo>
                          <a:lnTo>
                            <a:pt x="3384" y="1674"/>
                          </a:lnTo>
                          <a:lnTo>
                            <a:pt x="3380" y="1672"/>
                          </a:lnTo>
                          <a:lnTo>
                            <a:pt x="3376" y="1670"/>
                          </a:lnTo>
                          <a:lnTo>
                            <a:pt x="3374" y="1662"/>
                          </a:lnTo>
                          <a:lnTo>
                            <a:pt x="3374" y="1662"/>
                          </a:lnTo>
                          <a:lnTo>
                            <a:pt x="3374" y="1658"/>
                          </a:lnTo>
                          <a:lnTo>
                            <a:pt x="3372" y="1658"/>
                          </a:lnTo>
                          <a:lnTo>
                            <a:pt x="3368" y="1658"/>
                          </a:lnTo>
                          <a:lnTo>
                            <a:pt x="3360" y="1658"/>
                          </a:lnTo>
                          <a:lnTo>
                            <a:pt x="3348" y="1654"/>
                          </a:lnTo>
                          <a:lnTo>
                            <a:pt x="3348" y="1654"/>
                          </a:lnTo>
                          <a:lnTo>
                            <a:pt x="3346" y="1652"/>
                          </a:lnTo>
                          <a:lnTo>
                            <a:pt x="3344" y="1650"/>
                          </a:lnTo>
                          <a:lnTo>
                            <a:pt x="3344" y="1644"/>
                          </a:lnTo>
                          <a:lnTo>
                            <a:pt x="3346" y="1638"/>
                          </a:lnTo>
                          <a:lnTo>
                            <a:pt x="3344" y="1638"/>
                          </a:lnTo>
                          <a:lnTo>
                            <a:pt x="3340" y="1640"/>
                          </a:lnTo>
                          <a:lnTo>
                            <a:pt x="3340" y="1640"/>
                          </a:lnTo>
                          <a:lnTo>
                            <a:pt x="3330" y="1642"/>
                          </a:lnTo>
                          <a:lnTo>
                            <a:pt x="3314" y="1644"/>
                          </a:lnTo>
                          <a:lnTo>
                            <a:pt x="3300" y="1646"/>
                          </a:lnTo>
                          <a:lnTo>
                            <a:pt x="3294" y="1648"/>
                          </a:lnTo>
                          <a:lnTo>
                            <a:pt x="3288" y="1652"/>
                          </a:lnTo>
                          <a:lnTo>
                            <a:pt x="3288" y="1652"/>
                          </a:lnTo>
                          <a:lnTo>
                            <a:pt x="3280" y="1656"/>
                          </a:lnTo>
                          <a:lnTo>
                            <a:pt x="3274" y="1656"/>
                          </a:lnTo>
                          <a:lnTo>
                            <a:pt x="3268" y="1656"/>
                          </a:lnTo>
                          <a:lnTo>
                            <a:pt x="3258" y="1654"/>
                          </a:lnTo>
                          <a:lnTo>
                            <a:pt x="3258" y="1654"/>
                          </a:lnTo>
                          <a:lnTo>
                            <a:pt x="3252" y="1654"/>
                          </a:lnTo>
                          <a:lnTo>
                            <a:pt x="3250" y="1652"/>
                          </a:lnTo>
                          <a:lnTo>
                            <a:pt x="3244" y="1646"/>
                          </a:lnTo>
                          <a:lnTo>
                            <a:pt x="3238" y="1636"/>
                          </a:lnTo>
                          <a:lnTo>
                            <a:pt x="3234" y="1632"/>
                          </a:lnTo>
                          <a:lnTo>
                            <a:pt x="3228" y="1630"/>
                          </a:lnTo>
                          <a:lnTo>
                            <a:pt x="3228" y="1630"/>
                          </a:lnTo>
                          <a:lnTo>
                            <a:pt x="3222" y="1628"/>
                          </a:lnTo>
                          <a:lnTo>
                            <a:pt x="3218" y="1628"/>
                          </a:lnTo>
                          <a:lnTo>
                            <a:pt x="3210" y="1632"/>
                          </a:lnTo>
                          <a:lnTo>
                            <a:pt x="3208" y="1634"/>
                          </a:lnTo>
                          <a:lnTo>
                            <a:pt x="3206" y="1634"/>
                          </a:lnTo>
                          <a:lnTo>
                            <a:pt x="3206" y="1632"/>
                          </a:lnTo>
                          <a:lnTo>
                            <a:pt x="3204" y="1628"/>
                          </a:lnTo>
                          <a:lnTo>
                            <a:pt x="3204" y="1628"/>
                          </a:lnTo>
                          <a:lnTo>
                            <a:pt x="3202" y="1618"/>
                          </a:lnTo>
                          <a:lnTo>
                            <a:pt x="3200" y="1616"/>
                          </a:lnTo>
                          <a:lnTo>
                            <a:pt x="3198" y="1614"/>
                          </a:lnTo>
                          <a:lnTo>
                            <a:pt x="3190" y="1618"/>
                          </a:lnTo>
                          <a:lnTo>
                            <a:pt x="3180" y="1628"/>
                          </a:lnTo>
                          <a:lnTo>
                            <a:pt x="3180" y="1628"/>
                          </a:lnTo>
                          <a:lnTo>
                            <a:pt x="3176" y="1632"/>
                          </a:lnTo>
                          <a:lnTo>
                            <a:pt x="3170" y="1634"/>
                          </a:lnTo>
                          <a:lnTo>
                            <a:pt x="3164" y="1636"/>
                          </a:lnTo>
                          <a:lnTo>
                            <a:pt x="3156" y="1636"/>
                          </a:lnTo>
                          <a:lnTo>
                            <a:pt x="3150" y="1638"/>
                          </a:lnTo>
                          <a:lnTo>
                            <a:pt x="3144" y="1642"/>
                          </a:lnTo>
                          <a:lnTo>
                            <a:pt x="3144" y="1642"/>
                          </a:lnTo>
                          <a:lnTo>
                            <a:pt x="3134" y="1648"/>
                          </a:lnTo>
                          <a:lnTo>
                            <a:pt x="3126" y="1650"/>
                          </a:lnTo>
                          <a:lnTo>
                            <a:pt x="3118" y="1648"/>
                          </a:lnTo>
                          <a:lnTo>
                            <a:pt x="3110" y="1648"/>
                          </a:lnTo>
                          <a:lnTo>
                            <a:pt x="3110" y="1648"/>
                          </a:lnTo>
                          <a:lnTo>
                            <a:pt x="3106" y="1650"/>
                          </a:lnTo>
                          <a:lnTo>
                            <a:pt x="3104" y="1648"/>
                          </a:lnTo>
                          <a:lnTo>
                            <a:pt x="3108" y="1640"/>
                          </a:lnTo>
                          <a:lnTo>
                            <a:pt x="3112" y="1632"/>
                          </a:lnTo>
                          <a:lnTo>
                            <a:pt x="3110" y="1630"/>
                          </a:lnTo>
                          <a:lnTo>
                            <a:pt x="3108" y="1628"/>
                          </a:lnTo>
                          <a:lnTo>
                            <a:pt x="3108" y="1628"/>
                          </a:lnTo>
                          <a:lnTo>
                            <a:pt x="3104" y="1628"/>
                          </a:lnTo>
                          <a:lnTo>
                            <a:pt x="3098" y="1630"/>
                          </a:lnTo>
                          <a:lnTo>
                            <a:pt x="3086" y="1636"/>
                          </a:lnTo>
                          <a:lnTo>
                            <a:pt x="3074" y="1642"/>
                          </a:lnTo>
                          <a:lnTo>
                            <a:pt x="3068" y="1642"/>
                          </a:lnTo>
                          <a:lnTo>
                            <a:pt x="3062" y="1642"/>
                          </a:lnTo>
                          <a:lnTo>
                            <a:pt x="3062" y="1642"/>
                          </a:lnTo>
                          <a:lnTo>
                            <a:pt x="3058" y="1640"/>
                          </a:lnTo>
                          <a:lnTo>
                            <a:pt x="3058" y="1638"/>
                          </a:lnTo>
                          <a:lnTo>
                            <a:pt x="3060" y="1636"/>
                          </a:lnTo>
                          <a:lnTo>
                            <a:pt x="3064" y="1632"/>
                          </a:lnTo>
                          <a:lnTo>
                            <a:pt x="3076" y="1620"/>
                          </a:lnTo>
                          <a:lnTo>
                            <a:pt x="3092" y="1606"/>
                          </a:lnTo>
                          <a:lnTo>
                            <a:pt x="3092" y="1606"/>
                          </a:lnTo>
                          <a:close/>
                        </a:path>
                      </a:pathLst>
                    </a:custGeom>
                    <a:solidFill>
                      <a:srgbClr val="E57100">
                        <a:lumMod val="75000"/>
                      </a:srgbClr>
                    </a:solidFill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59" name="Freeform 6087">
                      <a:extLst>
                        <a:ext uri="{FF2B5EF4-FFF2-40B4-BE49-F238E27FC236}">
                          <a16:creationId xmlns:a16="http://schemas.microsoft.com/office/drawing/2014/main" id="{5FCBAF99-D40F-456A-9E92-69D64E928B4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27860" y="823913"/>
                      <a:ext cx="304800" cy="171450"/>
                    </a:xfrm>
                    <a:custGeom>
                      <a:avLst/>
                      <a:gdLst/>
                      <a:ahLst/>
                      <a:cxnLst>
                        <a:cxn ang="0">
                          <a:pos x="78" y="174"/>
                        </a:cxn>
                        <a:cxn ang="0">
                          <a:pos x="110" y="166"/>
                        </a:cxn>
                        <a:cxn ang="0">
                          <a:pos x="110" y="174"/>
                        </a:cxn>
                        <a:cxn ang="0">
                          <a:pos x="176" y="164"/>
                        </a:cxn>
                        <a:cxn ang="0">
                          <a:pos x="174" y="172"/>
                        </a:cxn>
                        <a:cxn ang="0">
                          <a:pos x="118" y="192"/>
                        </a:cxn>
                        <a:cxn ang="0">
                          <a:pos x="108" y="204"/>
                        </a:cxn>
                        <a:cxn ang="0">
                          <a:pos x="148" y="238"/>
                        </a:cxn>
                        <a:cxn ang="0">
                          <a:pos x="224" y="268"/>
                        </a:cxn>
                        <a:cxn ang="0">
                          <a:pos x="260" y="262"/>
                        </a:cxn>
                        <a:cxn ang="0">
                          <a:pos x="268" y="252"/>
                        </a:cxn>
                        <a:cxn ang="0">
                          <a:pos x="288" y="260"/>
                        </a:cxn>
                        <a:cxn ang="0">
                          <a:pos x="282" y="242"/>
                        </a:cxn>
                        <a:cxn ang="0">
                          <a:pos x="296" y="246"/>
                        </a:cxn>
                        <a:cxn ang="0">
                          <a:pos x="322" y="266"/>
                        </a:cxn>
                        <a:cxn ang="0">
                          <a:pos x="328" y="246"/>
                        </a:cxn>
                        <a:cxn ang="0">
                          <a:pos x="340" y="234"/>
                        </a:cxn>
                        <a:cxn ang="0">
                          <a:pos x="364" y="230"/>
                        </a:cxn>
                        <a:cxn ang="0">
                          <a:pos x="426" y="192"/>
                        </a:cxn>
                        <a:cxn ang="0">
                          <a:pos x="480" y="174"/>
                        </a:cxn>
                        <a:cxn ang="0">
                          <a:pos x="472" y="166"/>
                        </a:cxn>
                        <a:cxn ang="0">
                          <a:pos x="438" y="146"/>
                        </a:cxn>
                        <a:cxn ang="0">
                          <a:pos x="400" y="146"/>
                        </a:cxn>
                        <a:cxn ang="0">
                          <a:pos x="390" y="142"/>
                        </a:cxn>
                        <a:cxn ang="0">
                          <a:pos x="400" y="122"/>
                        </a:cxn>
                        <a:cxn ang="0">
                          <a:pos x="382" y="108"/>
                        </a:cxn>
                        <a:cxn ang="0">
                          <a:pos x="376" y="86"/>
                        </a:cxn>
                        <a:cxn ang="0">
                          <a:pos x="352" y="78"/>
                        </a:cxn>
                        <a:cxn ang="0">
                          <a:pos x="328" y="90"/>
                        </a:cxn>
                        <a:cxn ang="0">
                          <a:pos x="326" y="102"/>
                        </a:cxn>
                        <a:cxn ang="0">
                          <a:pos x="306" y="92"/>
                        </a:cxn>
                        <a:cxn ang="0">
                          <a:pos x="306" y="74"/>
                        </a:cxn>
                        <a:cxn ang="0">
                          <a:pos x="274" y="68"/>
                        </a:cxn>
                        <a:cxn ang="0">
                          <a:pos x="192" y="20"/>
                        </a:cxn>
                        <a:cxn ang="0">
                          <a:pos x="134" y="0"/>
                        </a:cxn>
                        <a:cxn ang="0">
                          <a:pos x="100" y="4"/>
                        </a:cxn>
                        <a:cxn ang="0">
                          <a:pos x="112" y="20"/>
                        </a:cxn>
                        <a:cxn ang="0">
                          <a:pos x="98" y="28"/>
                        </a:cxn>
                        <a:cxn ang="0">
                          <a:pos x="66" y="32"/>
                        </a:cxn>
                        <a:cxn ang="0">
                          <a:pos x="54" y="54"/>
                        </a:cxn>
                        <a:cxn ang="0">
                          <a:pos x="26" y="76"/>
                        </a:cxn>
                        <a:cxn ang="0">
                          <a:pos x="18" y="92"/>
                        </a:cxn>
                        <a:cxn ang="0">
                          <a:pos x="50" y="100"/>
                        </a:cxn>
                        <a:cxn ang="0">
                          <a:pos x="90" y="104"/>
                        </a:cxn>
                        <a:cxn ang="0">
                          <a:pos x="72" y="112"/>
                        </a:cxn>
                        <a:cxn ang="0">
                          <a:pos x="4" y="106"/>
                        </a:cxn>
                        <a:cxn ang="0">
                          <a:pos x="2" y="116"/>
                        </a:cxn>
                        <a:cxn ang="0">
                          <a:pos x="32" y="148"/>
                        </a:cxn>
                      </a:cxnLst>
                      <a:rect l="0" t="0" r="r" b="b"/>
                      <a:pathLst>
                        <a:path w="480" h="270">
                          <a:moveTo>
                            <a:pt x="54" y="164"/>
                          </a:moveTo>
                          <a:lnTo>
                            <a:pt x="54" y="164"/>
                          </a:lnTo>
                          <a:lnTo>
                            <a:pt x="66" y="172"/>
                          </a:lnTo>
                          <a:lnTo>
                            <a:pt x="78" y="174"/>
                          </a:lnTo>
                          <a:lnTo>
                            <a:pt x="88" y="172"/>
                          </a:lnTo>
                          <a:lnTo>
                            <a:pt x="98" y="170"/>
                          </a:lnTo>
                          <a:lnTo>
                            <a:pt x="108" y="164"/>
                          </a:lnTo>
                          <a:lnTo>
                            <a:pt x="110" y="166"/>
                          </a:lnTo>
                          <a:lnTo>
                            <a:pt x="108" y="170"/>
                          </a:lnTo>
                          <a:lnTo>
                            <a:pt x="108" y="170"/>
                          </a:lnTo>
                          <a:lnTo>
                            <a:pt x="108" y="172"/>
                          </a:lnTo>
                          <a:lnTo>
                            <a:pt x="110" y="174"/>
                          </a:lnTo>
                          <a:lnTo>
                            <a:pt x="116" y="176"/>
                          </a:lnTo>
                          <a:lnTo>
                            <a:pt x="142" y="168"/>
                          </a:lnTo>
                          <a:lnTo>
                            <a:pt x="168" y="162"/>
                          </a:lnTo>
                          <a:lnTo>
                            <a:pt x="176" y="164"/>
                          </a:lnTo>
                          <a:lnTo>
                            <a:pt x="176" y="164"/>
                          </a:lnTo>
                          <a:lnTo>
                            <a:pt x="176" y="168"/>
                          </a:lnTo>
                          <a:lnTo>
                            <a:pt x="176" y="168"/>
                          </a:lnTo>
                          <a:lnTo>
                            <a:pt x="174" y="172"/>
                          </a:lnTo>
                          <a:lnTo>
                            <a:pt x="170" y="174"/>
                          </a:lnTo>
                          <a:lnTo>
                            <a:pt x="158" y="180"/>
                          </a:lnTo>
                          <a:lnTo>
                            <a:pt x="130" y="188"/>
                          </a:lnTo>
                          <a:lnTo>
                            <a:pt x="118" y="192"/>
                          </a:lnTo>
                          <a:lnTo>
                            <a:pt x="108" y="196"/>
                          </a:lnTo>
                          <a:lnTo>
                            <a:pt x="104" y="200"/>
                          </a:lnTo>
                          <a:lnTo>
                            <a:pt x="106" y="202"/>
                          </a:lnTo>
                          <a:lnTo>
                            <a:pt x="108" y="204"/>
                          </a:lnTo>
                          <a:lnTo>
                            <a:pt x="108" y="204"/>
                          </a:lnTo>
                          <a:lnTo>
                            <a:pt x="122" y="214"/>
                          </a:lnTo>
                          <a:lnTo>
                            <a:pt x="134" y="226"/>
                          </a:lnTo>
                          <a:lnTo>
                            <a:pt x="148" y="238"/>
                          </a:lnTo>
                          <a:lnTo>
                            <a:pt x="166" y="250"/>
                          </a:lnTo>
                          <a:lnTo>
                            <a:pt x="166" y="250"/>
                          </a:lnTo>
                          <a:lnTo>
                            <a:pt x="194" y="260"/>
                          </a:lnTo>
                          <a:lnTo>
                            <a:pt x="224" y="268"/>
                          </a:lnTo>
                          <a:lnTo>
                            <a:pt x="238" y="270"/>
                          </a:lnTo>
                          <a:lnTo>
                            <a:pt x="250" y="270"/>
                          </a:lnTo>
                          <a:lnTo>
                            <a:pt x="258" y="266"/>
                          </a:lnTo>
                          <a:lnTo>
                            <a:pt x="260" y="262"/>
                          </a:lnTo>
                          <a:lnTo>
                            <a:pt x="262" y="260"/>
                          </a:lnTo>
                          <a:lnTo>
                            <a:pt x="262" y="260"/>
                          </a:lnTo>
                          <a:lnTo>
                            <a:pt x="262" y="254"/>
                          </a:lnTo>
                          <a:lnTo>
                            <a:pt x="268" y="252"/>
                          </a:lnTo>
                          <a:lnTo>
                            <a:pt x="274" y="254"/>
                          </a:lnTo>
                          <a:lnTo>
                            <a:pt x="280" y="256"/>
                          </a:lnTo>
                          <a:lnTo>
                            <a:pt x="284" y="258"/>
                          </a:lnTo>
                          <a:lnTo>
                            <a:pt x="288" y="260"/>
                          </a:lnTo>
                          <a:lnTo>
                            <a:pt x="290" y="258"/>
                          </a:lnTo>
                          <a:lnTo>
                            <a:pt x="286" y="250"/>
                          </a:lnTo>
                          <a:lnTo>
                            <a:pt x="286" y="250"/>
                          </a:lnTo>
                          <a:lnTo>
                            <a:pt x="282" y="242"/>
                          </a:lnTo>
                          <a:lnTo>
                            <a:pt x="280" y="236"/>
                          </a:lnTo>
                          <a:lnTo>
                            <a:pt x="282" y="236"/>
                          </a:lnTo>
                          <a:lnTo>
                            <a:pt x="284" y="236"/>
                          </a:lnTo>
                          <a:lnTo>
                            <a:pt x="296" y="246"/>
                          </a:lnTo>
                          <a:lnTo>
                            <a:pt x="314" y="260"/>
                          </a:lnTo>
                          <a:lnTo>
                            <a:pt x="314" y="260"/>
                          </a:lnTo>
                          <a:lnTo>
                            <a:pt x="320" y="266"/>
                          </a:lnTo>
                          <a:lnTo>
                            <a:pt x="322" y="266"/>
                          </a:lnTo>
                          <a:lnTo>
                            <a:pt x="324" y="266"/>
                          </a:lnTo>
                          <a:lnTo>
                            <a:pt x="326" y="262"/>
                          </a:lnTo>
                          <a:lnTo>
                            <a:pt x="328" y="254"/>
                          </a:lnTo>
                          <a:lnTo>
                            <a:pt x="328" y="246"/>
                          </a:lnTo>
                          <a:lnTo>
                            <a:pt x="330" y="240"/>
                          </a:lnTo>
                          <a:lnTo>
                            <a:pt x="334" y="236"/>
                          </a:lnTo>
                          <a:lnTo>
                            <a:pt x="336" y="234"/>
                          </a:lnTo>
                          <a:lnTo>
                            <a:pt x="340" y="234"/>
                          </a:lnTo>
                          <a:lnTo>
                            <a:pt x="340" y="234"/>
                          </a:lnTo>
                          <a:lnTo>
                            <a:pt x="348" y="236"/>
                          </a:lnTo>
                          <a:lnTo>
                            <a:pt x="356" y="234"/>
                          </a:lnTo>
                          <a:lnTo>
                            <a:pt x="364" y="230"/>
                          </a:lnTo>
                          <a:lnTo>
                            <a:pt x="374" y="226"/>
                          </a:lnTo>
                          <a:lnTo>
                            <a:pt x="414" y="198"/>
                          </a:lnTo>
                          <a:lnTo>
                            <a:pt x="414" y="198"/>
                          </a:lnTo>
                          <a:lnTo>
                            <a:pt x="426" y="192"/>
                          </a:lnTo>
                          <a:lnTo>
                            <a:pt x="440" y="186"/>
                          </a:lnTo>
                          <a:lnTo>
                            <a:pt x="466" y="180"/>
                          </a:lnTo>
                          <a:lnTo>
                            <a:pt x="474" y="176"/>
                          </a:lnTo>
                          <a:lnTo>
                            <a:pt x="480" y="174"/>
                          </a:lnTo>
                          <a:lnTo>
                            <a:pt x="480" y="172"/>
                          </a:lnTo>
                          <a:lnTo>
                            <a:pt x="480" y="170"/>
                          </a:lnTo>
                          <a:lnTo>
                            <a:pt x="472" y="166"/>
                          </a:lnTo>
                          <a:lnTo>
                            <a:pt x="472" y="166"/>
                          </a:lnTo>
                          <a:lnTo>
                            <a:pt x="464" y="162"/>
                          </a:lnTo>
                          <a:lnTo>
                            <a:pt x="456" y="156"/>
                          </a:lnTo>
                          <a:lnTo>
                            <a:pt x="444" y="148"/>
                          </a:lnTo>
                          <a:lnTo>
                            <a:pt x="438" y="146"/>
                          </a:lnTo>
                          <a:lnTo>
                            <a:pt x="430" y="144"/>
                          </a:lnTo>
                          <a:lnTo>
                            <a:pt x="418" y="144"/>
                          </a:lnTo>
                          <a:lnTo>
                            <a:pt x="400" y="146"/>
                          </a:lnTo>
                          <a:lnTo>
                            <a:pt x="400" y="146"/>
                          </a:lnTo>
                          <a:lnTo>
                            <a:pt x="388" y="148"/>
                          </a:lnTo>
                          <a:lnTo>
                            <a:pt x="384" y="148"/>
                          </a:lnTo>
                          <a:lnTo>
                            <a:pt x="386" y="146"/>
                          </a:lnTo>
                          <a:lnTo>
                            <a:pt x="390" y="142"/>
                          </a:lnTo>
                          <a:lnTo>
                            <a:pt x="396" y="136"/>
                          </a:lnTo>
                          <a:lnTo>
                            <a:pt x="400" y="130"/>
                          </a:lnTo>
                          <a:lnTo>
                            <a:pt x="400" y="126"/>
                          </a:lnTo>
                          <a:lnTo>
                            <a:pt x="400" y="122"/>
                          </a:lnTo>
                          <a:lnTo>
                            <a:pt x="396" y="118"/>
                          </a:lnTo>
                          <a:lnTo>
                            <a:pt x="392" y="114"/>
                          </a:lnTo>
                          <a:lnTo>
                            <a:pt x="392" y="114"/>
                          </a:lnTo>
                          <a:lnTo>
                            <a:pt x="382" y="108"/>
                          </a:lnTo>
                          <a:lnTo>
                            <a:pt x="376" y="100"/>
                          </a:lnTo>
                          <a:lnTo>
                            <a:pt x="376" y="96"/>
                          </a:lnTo>
                          <a:lnTo>
                            <a:pt x="376" y="90"/>
                          </a:lnTo>
                          <a:lnTo>
                            <a:pt x="376" y="86"/>
                          </a:lnTo>
                          <a:lnTo>
                            <a:pt x="372" y="82"/>
                          </a:lnTo>
                          <a:lnTo>
                            <a:pt x="366" y="80"/>
                          </a:lnTo>
                          <a:lnTo>
                            <a:pt x="352" y="78"/>
                          </a:lnTo>
                          <a:lnTo>
                            <a:pt x="352" y="78"/>
                          </a:lnTo>
                          <a:lnTo>
                            <a:pt x="338" y="76"/>
                          </a:lnTo>
                          <a:lnTo>
                            <a:pt x="330" y="80"/>
                          </a:lnTo>
                          <a:lnTo>
                            <a:pt x="328" y="84"/>
                          </a:lnTo>
                          <a:lnTo>
                            <a:pt x="328" y="90"/>
                          </a:lnTo>
                          <a:lnTo>
                            <a:pt x="330" y="96"/>
                          </a:lnTo>
                          <a:lnTo>
                            <a:pt x="328" y="100"/>
                          </a:lnTo>
                          <a:lnTo>
                            <a:pt x="328" y="102"/>
                          </a:lnTo>
                          <a:lnTo>
                            <a:pt x="326" y="102"/>
                          </a:lnTo>
                          <a:lnTo>
                            <a:pt x="318" y="100"/>
                          </a:lnTo>
                          <a:lnTo>
                            <a:pt x="318" y="100"/>
                          </a:lnTo>
                          <a:lnTo>
                            <a:pt x="310" y="96"/>
                          </a:lnTo>
                          <a:lnTo>
                            <a:pt x="306" y="92"/>
                          </a:lnTo>
                          <a:lnTo>
                            <a:pt x="306" y="86"/>
                          </a:lnTo>
                          <a:lnTo>
                            <a:pt x="308" y="82"/>
                          </a:lnTo>
                          <a:lnTo>
                            <a:pt x="308" y="78"/>
                          </a:lnTo>
                          <a:lnTo>
                            <a:pt x="306" y="74"/>
                          </a:lnTo>
                          <a:lnTo>
                            <a:pt x="298" y="70"/>
                          </a:lnTo>
                          <a:lnTo>
                            <a:pt x="284" y="70"/>
                          </a:lnTo>
                          <a:lnTo>
                            <a:pt x="284" y="70"/>
                          </a:lnTo>
                          <a:lnTo>
                            <a:pt x="274" y="68"/>
                          </a:lnTo>
                          <a:lnTo>
                            <a:pt x="266" y="66"/>
                          </a:lnTo>
                          <a:lnTo>
                            <a:pt x="248" y="56"/>
                          </a:lnTo>
                          <a:lnTo>
                            <a:pt x="212" y="32"/>
                          </a:lnTo>
                          <a:lnTo>
                            <a:pt x="192" y="20"/>
                          </a:lnTo>
                          <a:lnTo>
                            <a:pt x="170" y="10"/>
                          </a:lnTo>
                          <a:lnTo>
                            <a:pt x="158" y="6"/>
                          </a:lnTo>
                          <a:lnTo>
                            <a:pt x="146" y="2"/>
                          </a:lnTo>
                          <a:lnTo>
                            <a:pt x="134" y="0"/>
                          </a:lnTo>
                          <a:lnTo>
                            <a:pt x="118" y="0"/>
                          </a:lnTo>
                          <a:lnTo>
                            <a:pt x="118" y="0"/>
                          </a:lnTo>
                          <a:lnTo>
                            <a:pt x="104" y="2"/>
                          </a:lnTo>
                          <a:lnTo>
                            <a:pt x="100" y="4"/>
                          </a:lnTo>
                          <a:lnTo>
                            <a:pt x="100" y="6"/>
                          </a:lnTo>
                          <a:lnTo>
                            <a:pt x="102" y="10"/>
                          </a:lnTo>
                          <a:lnTo>
                            <a:pt x="108" y="14"/>
                          </a:lnTo>
                          <a:lnTo>
                            <a:pt x="112" y="20"/>
                          </a:lnTo>
                          <a:lnTo>
                            <a:pt x="114" y="24"/>
                          </a:lnTo>
                          <a:lnTo>
                            <a:pt x="114" y="24"/>
                          </a:lnTo>
                          <a:lnTo>
                            <a:pt x="110" y="26"/>
                          </a:lnTo>
                          <a:lnTo>
                            <a:pt x="98" y="28"/>
                          </a:lnTo>
                          <a:lnTo>
                            <a:pt x="98" y="28"/>
                          </a:lnTo>
                          <a:lnTo>
                            <a:pt x="82" y="28"/>
                          </a:lnTo>
                          <a:lnTo>
                            <a:pt x="70" y="30"/>
                          </a:lnTo>
                          <a:lnTo>
                            <a:pt x="66" y="32"/>
                          </a:lnTo>
                          <a:lnTo>
                            <a:pt x="64" y="36"/>
                          </a:lnTo>
                          <a:lnTo>
                            <a:pt x="58" y="48"/>
                          </a:lnTo>
                          <a:lnTo>
                            <a:pt x="58" y="48"/>
                          </a:lnTo>
                          <a:lnTo>
                            <a:pt x="54" y="54"/>
                          </a:lnTo>
                          <a:lnTo>
                            <a:pt x="52" y="58"/>
                          </a:lnTo>
                          <a:lnTo>
                            <a:pt x="42" y="64"/>
                          </a:lnTo>
                          <a:lnTo>
                            <a:pt x="32" y="72"/>
                          </a:lnTo>
                          <a:lnTo>
                            <a:pt x="26" y="76"/>
                          </a:lnTo>
                          <a:lnTo>
                            <a:pt x="20" y="84"/>
                          </a:lnTo>
                          <a:lnTo>
                            <a:pt x="20" y="84"/>
                          </a:lnTo>
                          <a:lnTo>
                            <a:pt x="18" y="88"/>
                          </a:lnTo>
                          <a:lnTo>
                            <a:pt x="18" y="92"/>
                          </a:lnTo>
                          <a:lnTo>
                            <a:pt x="20" y="94"/>
                          </a:lnTo>
                          <a:lnTo>
                            <a:pt x="24" y="96"/>
                          </a:lnTo>
                          <a:lnTo>
                            <a:pt x="34" y="98"/>
                          </a:lnTo>
                          <a:lnTo>
                            <a:pt x="50" y="100"/>
                          </a:lnTo>
                          <a:lnTo>
                            <a:pt x="78" y="102"/>
                          </a:lnTo>
                          <a:lnTo>
                            <a:pt x="86" y="102"/>
                          </a:lnTo>
                          <a:lnTo>
                            <a:pt x="88" y="102"/>
                          </a:lnTo>
                          <a:lnTo>
                            <a:pt x="90" y="104"/>
                          </a:lnTo>
                          <a:lnTo>
                            <a:pt x="90" y="104"/>
                          </a:lnTo>
                          <a:lnTo>
                            <a:pt x="86" y="108"/>
                          </a:lnTo>
                          <a:lnTo>
                            <a:pt x="82" y="110"/>
                          </a:lnTo>
                          <a:lnTo>
                            <a:pt x="72" y="112"/>
                          </a:lnTo>
                          <a:lnTo>
                            <a:pt x="58" y="112"/>
                          </a:lnTo>
                          <a:lnTo>
                            <a:pt x="42" y="110"/>
                          </a:lnTo>
                          <a:lnTo>
                            <a:pt x="14" y="106"/>
                          </a:lnTo>
                          <a:lnTo>
                            <a:pt x="4" y="106"/>
                          </a:lnTo>
                          <a:lnTo>
                            <a:pt x="2" y="108"/>
                          </a:lnTo>
                          <a:lnTo>
                            <a:pt x="0" y="110"/>
                          </a:lnTo>
                          <a:lnTo>
                            <a:pt x="0" y="110"/>
                          </a:lnTo>
                          <a:lnTo>
                            <a:pt x="2" y="116"/>
                          </a:lnTo>
                          <a:lnTo>
                            <a:pt x="4" y="122"/>
                          </a:lnTo>
                          <a:lnTo>
                            <a:pt x="8" y="128"/>
                          </a:lnTo>
                          <a:lnTo>
                            <a:pt x="14" y="134"/>
                          </a:lnTo>
                          <a:lnTo>
                            <a:pt x="32" y="148"/>
                          </a:lnTo>
                          <a:lnTo>
                            <a:pt x="54" y="164"/>
                          </a:lnTo>
                          <a:lnTo>
                            <a:pt x="54" y="164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60" name="Freeform 6088">
                      <a:extLst>
                        <a:ext uri="{FF2B5EF4-FFF2-40B4-BE49-F238E27FC236}">
                          <a16:creationId xmlns:a16="http://schemas.microsoft.com/office/drawing/2014/main" id="{4575C479-1CDA-40AE-B8CC-EA6FAD83142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00580" y="1206183"/>
                      <a:ext cx="734060" cy="539750"/>
                    </a:xfrm>
                    <a:custGeom>
                      <a:avLst/>
                      <a:gdLst/>
                      <a:ahLst/>
                      <a:cxnLst>
                        <a:cxn ang="0">
                          <a:pos x="1088" y="504"/>
                        </a:cxn>
                        <a:cxn ang="0">
                          <a:pos x="1060" y="480"/>
                        </a:cxn>
                        <a:cxn ang="0">
                          <a:pos x="960" y="426"/>
                        </a:cxn>
                        <a:cxn ang="0">
                          <a:pos x="890" y="396"/>
                        </a:cxn>
                        <a:cxn ang="0">
                          <a:pos x="890" y="348"/>
                        </a:cxn>
                        <a:cxn ang="0">
                          <a:pos x="926" y="328"/>
                        </a:cxn>
                        <a:cxn ang="0">
                          <a:pos x="926" y="298"/>
                        </a:cxn>
                        <a:cxn ang="0">
                          <a:pos x="846" y="276"/>
                        </a:cxn>
                        <a:cxn ang="0">
                          <a:pos x="844" y="232"/>
                        </a:cxn>
                        <a:cxn ang="0">
                          <a:pos x="782" y="204"/>
                        </a:cxn>
                        <a:cxn ang="0">
                          <a:pos x="706" y="174"/>
                        </a:cxn>
                        <a:cxn ang="0">
                          <a:pos x="642" y="134"/>
                        </a:cxn>
                        <a:cxn ang="0">
                          <a:pos x="560" y="98"/>
                        </a:cxn>
                        <a:cxn ang="0">
                          <a:pos x="462" y="112"/>
                        </a:cxn>
                        <a:cxn ang="0">
                          <a:pos x="404" y="110"/>
                        </a:cxn>
                        <a:cxn ang="0">
                          <a:pos x="388" y="90"/>
                        </a:cxn>
                        <a:cxn ang="0">
                          <a:pos x="352" y="18"/>
                        </a:cxn>
                        <a:cxn ang="0">
                          <a:pos x="200" y="50"/>
                        </a:cxn>
                        <a:cxn ang="0">
                          <a:pos x="174" y="84"/>
                        </a:cxn>
                        <a:cxn ang="0">
                          <a:pos x="168" y="138"/>
                        </a:cxn>
                        <a:cxn ang="0">
                          <a:pos x="222" y="180"/>
                        </a:cxn>
                        <a:cxn ang="0">
                          <a:pos x="150" y="122"/>
                        </a:cxn>
                        <a:cxn ang="0">
                          <a:pos x="188" y="26"/>
                        </a:cxn>
                        <a:cxn ang="0">
                          <a:pos x="116" y="8"/>
                        </a:cxn>
                        <a:cxn ang="0">
                          <a:pos x="18" y="90"/>
                        </a:cxn>
                        <a:cxn ang="0">
                          <a:pos x="58" y="196"/>
                        </a:cxn>
                        <a:cxn ang="0">
                          <a:pos x="40" y="216"/>
                        </a:cxn>
                        <a:cxn ang="0">
                          <a:pos x="118" y="270"/>
                        </a:cxn>
                        <a:cxn ang="0">
                          <a:pos x="234" y="288"/>
                        </a:cxn>
                        <a:cxn ang="0">
                          <a:pos x="336" y="290"/>
                        </a:cxn>
                        <a:cxn ang="0">
                          <a:pos x="358" y="284"/>
                        </a:cxn>
                        <a:cxn ang="0">
                          <a:pos x="462" y="284"/>
                        </a:cxn>
                        <a:cxn ang="0">
                          <a:pos x="498" y="274"/>
                        </a:cxn>
                        <a:cxn ang="0">
                          <a:pos x="580" y="338"/>
                        </a:cxn>
                        <a:cxn ang="0">
                          <a:pos x="538" y="376"/>
                        </a:cxn>
                        <a:cxn ang="0">
                          <a:pos x="654" y="402"/>
                        </a:cxn>
                        <a:cxn ang="0">
                          <a:pos x="712" y="474"/>
                        </a:cxn>
                        <a:cxn ang="0">
                          <a:pos x="640" y="558"/>
                        </a:cxn>
                        <a:cxn ang="0">
                          <a:pos x="628" y="608"/>
                        </a:cxn>
                        <a:cxn ang="0">
                          <a:pos x="510" y="624"/>
                        </a:cxn>
                        <a:cxn ang="0">
                          <a:pos x="514" y="688"/>
                        </a:cxn>
                        <a:cxn ang="0">
                          <a:pos x="616" y="688"/>
                        </a:cxn>
                        <a:cxn ang="0">
                          <a:pos x="656" y="674"/>
                        </a:cxn>
                        <a:cxn ang="0">
                          <a:pos x="736" y="724"/>
                        </a:cxn>
                        <a:cxn ang="0">
                          <a:pos x="732" y="752"/>
                        </a:cxn>
                        <a:cxn ang="0">
                          <a:pos x="854" y="818"/>
                        </a:cxn>
                        <a:cxn ang="0">
                          <a:pos x="966" y="822"/>
                        </a:cxn>
                        <a:cxn ang="0">
                          <a:pos x="854" y="724"/>
                        </a:cxn>
                        <a:cxn ang="0">
                          <a:pos x="908" y="744"/>
                        </a:cxn>
                        <a:cxn ang="0">
                          <a:pos x="1012" y="814"/>
                        </a:cxn>
                        <a:cxn ang="0">
                          <a:pos x="1018" y="766"/>
                        </a:cxn>
                        <a:cxn ang="0">
                          <a:pos x="1022" y="724"/>
                        </a:cxn>
                        <a:cxn ang="0">
                          <a:pos x="1000" y="694"/>
                        </a:cxn>
                        <a:cxn ang="0">
                          <a:pos x="942" y="632"/>
                        </a:cxn>
                        <a:cxn ang="0">
                          <a:pos x="890" y="586"/>
                        </a:cxn>
                        <a:cxn ang="0">
                          <a:pos x="902" y="544"/>
                        </a:cxn>
                        <a:cxn ang="0">
                          <a:pos x="942" y="544"/>
                        </a:cxn>
                        <a:cxn ang="0">
                          <a:pos x="990" y="580"/>
                        </a:cxn>
                        <a:cxn ang="0">
                          <a:pos x="1070" y="648"/>
                        </a:cxn>
                        <a:cxn ang="0">
                          <a:pos x="1102" y="596"/>
                        </a:cxn>
                        <a:cxn ang="0">
                          <a:pos x="1128" y="568"/>
                        </a:cxn>
                        <a:cxn ang="0">
                          <a:pos x="1148" y="514"/>
                        </a:cxn>
                      </a:cxnLst>
                      <a:rect l="0" t="0" r="r" b="b"/>
                      <a:pathLst>
                        <a:path w="1156" h="850">
                          <a:moveTo>
                            <a:pt x="1148" y="514"/>
                          </a:moveTo>
                          <a:lnTo>
                            <a:pt x="1148" y="514"/>
                          </a:lnTo>
                          <a:lnTo>
                            <a:pt x="1144" y="506"/>
                          </a:lnTo>
                          <a:lnTo>
                            <a:pt x="1138" y="502"/>
                          </a:lnTo>
                          <a:lnTo>
                            <a:pt x="1134" y="500"/>
                          </a:lnTo>
                          <a:lnTo>
                            <a:pt x="1128" y="498"/>
                          </a:lnTo>
                          <a:lnTo>
                            <a:pt x="1116" y="498"/>
                          </a:lnTo>
                          <a:lnTo>
                            <a:pt x="1106" y="502"/>
                          </a:lnTo>
                          <a:lnTo>
                            <a:pt x="1096" y="506"/>
                          </a:lnTo>
                          <a:lnTo>
                            <a:pt x="1090" y="508"/>
                          </a:lnTo>
                          <a:lnTo>
                            <a:pt x="1088" y="506"/>
                          </a:lnTo>
                          <a:lnTo>
                            <a:pt x="1088" y="504"/>
                          </a:lnTo>
                          <a:lnTo>
                            <a:pt x="1090" y="496"/>
                          </a:lnTo>
                          <a:lnTo>
                            <a:pt x="1090" y="496"/>
                          </a:lnTo>
                          <a:lnTo>
                            <a:pt x="1092" y="486"/>
                          </a:lnTo>
                          <a:lnTo>
                            <a:pt x="1090" y="482"/>
                          </a:lnTo>
                          <a:lnTo>
                            <a:pt x="1088" y="480"/>
                          </a:lnTo>
                          <a:lnTo>
                            <a:pt x="1084" y="480"/>
                          </a:lnTo>
                          <a:lnTo>
                            <a:pt x="1076" y="482"/>
                          </a:lnTo>
                          <a:lnTo>
                            <a:pt x="1062" y="486"/>
                          </a:lnTo>
                          <a:lnTo>
                            <a:pt x="1060" y="486"/>
                          </a:lnTo>
                          <a:lnTo>
                            <a:pt x="1058" y="486"/>
                          </a:lnTo>
                          <a:lnTo>
                            <a:pt x="1060" y="480"/>
                          </a:lnTo>
                          <a:lnTo>
                            <a:pt x="1060" y="480"/>
                          </a:lnTo>
                          <a:lnTo>
                            <a:pt x="1062" y="472"/>
                          </a:lnTo>
                          <a:lnTo>
                            <a:pt x="1062" y="466"/>
                          </a:lnTo>
                          <a:lnTo>
                            <a:pt x="1060" y="462"/>
                          </a:lnTo>
                          <a:lnTo>
                            <a:pt x="1056" y="458"/>
                          </a:lnTo>
                          <a:lnTo>
                            <a:pt x="1042" y="450"/>
                          </a:lnTo>
                          <a:lnTo>
                            <a:pt x="1022" y="436"/>
                          </a:lnTo>
                          <a:lnTo>
                            <a:pt x="1022" y="436"/>
                          </a:lnTo>
                          <a:lnTo>
                            <a:pt x="1010" y="430"/>
                          </a:lnTo>
                          <a:lnTo>
                            <a:pt x="996" y="428"/>
                          </a:lnTo>
                          <a:lnTo>
                            <a:pt x="984" y="426"/>
                          </a:lnTo>
                          <a:lnTo>
                            <a:pt x="970" y="426"/>
                          </a:lnTo>
                          <a:lnTo>
                            <a:pt x="960" y="426"/>
                          </a:lnTo>
                          <a:lnTo>
                            <a:pt x="950" y="424"/>
                          </a:lnTo>
                          <a:lnTo>
                            <a:pt x="944" y="420"/>
                          </a:lnTo>
                          <a:lnTo>
                            <a:pt x="942" y="416"/>
                          </a:lnTo>
                          <a:lnTo>
                            <a:pt x="940" y="410"/>
                          </a:lnTo>
                          <a:lnTo>
                            <a:pt x="940" y="410"/>
                          </a:lnTo>
                          <a:lnTo>
                            <a:pt x="938" y="406"/>
                          </a:lnTo>
                          <a:lnTo>
                            <a:pt x="936" y="402"/>
                          </a:lnTo>
                          <a:lnTo>
                            <a:pt x="930" y="400"/>
                          </a:lnTo>
                          <a:lnTo>
                            <a:pt x="926" y="398"/>
                          </a:lnTo>
                          <a:lnTo>
                            <a:pt x="914" y="396"/>
                          </a:lnTo>
                          <a:lnTo>
                            <a:pt x="900" y="396"/>
                          </a:lnTo>
                          <a:lnTo>
                            <a:pt x="890" y="396"/>
                          </a:lnTo>
                          <a:lnTo>
                            <a:pt x="882" y="394"/>
                          </a:lnTo>
                          <a:lnTo>
                            <a:pt x="882" y="394"/>
                          </a:lnTo>
                          <a:lnTo>
                            <a:pt x="882" y="392"/>
                          </a:lnTo>
                          <a:lnTo>
                            <a:pt x="890" y="384"/>
                          </a:lnTo>
                          <a:lnTo>
                            <a:pt x="890" y="384"/>
                          </a:lnTo>
                          <a:lnTo>
                            <a:pt x="896" y="380"/>
                          </a:lnTo>
                          <a:lnTo>
                            <a:pt x="900" y="376"/>
                          </a:lnTo>
                          <a:lnTo>
                            <a:pt x="902" y="372"/>
                          </a:lnTo>
                          <a:lnTo>
                            <a:pt x="902" y="366"/>
                          </a:lnTo>
                          <a:lnTo>
                            <a:pt x="900" y="360"/>
                          </a:lnTo>
                          <a:lnTo>
                            <a:pt x="894" y="352"/>
                          </a:lnTo>
                          <a:lnTo>
                            <a:pt x="890" y="348"/>
                          </a:lnTo>
                          <a:lnTo>
                            <a:pt x="888" y="344"/>
                          </a:lnTo>
                          <a:lnTo>
                            <a:pt x="890" y="344"/>
                          </a:lnTo>
                          <a:lnTo>
                            <a:pt x="902" y="346"/>
                          </a:lnTo>
                          <a:lnTo>
                            <a:pt x="902" y="346"/>
                          </a:lnTo>
                          <a:lnTo>
                            <a:pt x="916" y="348"/>
                          </a:lnTo>
                          <a:lnTo>
                            <a:pt x="928" y="348"/>
                          </a:lnTo>
                          <a:lnTo>
                            <a:pt x="938" y="346"/>
                          </a:lnTo>
                          <a:lnTo>
                            <a:pt x="942" y="342"/>
                          </a:lnTo>
                          <a:lnTo>
                            <a:pt x="944" y="340"/>
                          </a:lnTo>
                          <a:lnTo>
                            <a:pt x="944" y="338"/>
                          </a:lnTo>
                          <a:lnTo>
                            <a:pt x="938" y="334"/>
                          </a:lnTo>
                          <a:lnTo>
                            <a:pt x="926" y="328"/>
                          </a:lnTo>
                          <a:lnTo>
                            <a:pt x="906" y="324"/>
                          </a:lnTo>
                          <a:lnTo>
                            <a:pt x="906" y="324"/>
                          </a:lnTo>
                          <a:lnTo>
                            <a:pt x="876" y="318"/>
                          </a:lnTo>
                          <a:lnTo>
                            <a:pt x="876" y="318"/>
                          </a:lnTo>
                          <a:lnTo>
                            <a:pt x="876" y="318"/>
                          </a:lnTo>
                          <a:lnTo>
                            <a:pt x="880" y="316"/>
                          </a:lnTo>
                          <a:lnTo>
                            <a:pt x="900" y="312"/>
                          </a:lnTo>
                          <a:lnTo>
                            <a:pt x="910" y="308"/>
                          </a:lnTo>
                          <a:lnTo>
                            <a:pt x="920" y="304"/>
                          </a:lnTo>
                          <a:lnTo>
                            <a:pt x="920" y="304"/>
                          </a:lnTo>
                          <a:lnTo>
                            <a:pt x="924" y="300"/>
                          </a:lnTo>
                          <a:lnTo>
                            <a:pt x="926" y="298"/>
                          </a:lnTo>
                          <a:lnTo>
                            <a:pt x="926" y="294"/>
                          </a:lnTo>
                          <a:lnTo>
                            <a:pt x="926" y="290"/>
                          </a:lnTo>
                          <a:lnTo>
                            <a:pt x="922" y="284"/>
                          </a:lnTo>
                          <a:lnTo>
                            <a:pt x="914" y="278"/>
                          </a:lnTo>
                          <a:lnTo>
                            <a:pt x="904" y="272"/>
                          </a:lnTo>
                          <a:lnTo>
                            <a:pt x="894" y="268"/>
                          </a:lnTo>
                          <a:lnTo>
                            <a:pt x="886" y="268"/>
                          </a:lnTo>
                          <a:lnTo>
                            <a:pt x="880" y="270"/>
                          </a:lnTo>
                          <a:lnTo>
                            <a:pt x="880" y="270"/>
                          </a:lnTo>
                          <a:lnTo>
                            <a:pt x="872" y="274"/>
                          </a:lnTo>
                          <a:lnTo>
                            <a:pt x="864" y="276"/>
                          </a:lnTo>
                          <a:lnTo>
                            <a:pt x="846" y="276"/>
                          </a:lnTo>
                          <a:lnTo>
                            <a:pt x="842" y="276"/>
                          </a:lnTo>
                          <a:lnTo>
                            <a:pt x="840" y="274"/>
                          </a:lnTo>
                          <a:lnTo>
                            <a:pt x="842" y="270"/>
                          </a:lnTo>
                          <a:lnTo>
                            <a:pt x="852" y="266"/>
                          </a:lnTo>
                          <a:lnTo>
                            <a:pt x="852" y="266"/>
                          </a:lnTo>
                          <a:lnTo>
                            <a:pt x="874" y="258"/>
                          </a:lnTo>
                          <a:lnTo>
                            <a:pt x="880" y="254"/>
                          </a:lnTo>
                          <a:lnTo>
                            <a:pt x="882" y="252"/>
                          </a:lnTo>
                          <a:lnTo>
                            <a:pt x="878" y="248"/>
                          </a:lnTo>
                          <a:lnTo>
                            <a:pt x="872" y="244"/>
                          </a:lnTo>
                          <a:lnTo>
                            <a:pt x="844" y="232"/>
                          </a:lnTo>
                          <a:lnTo>
                            <a:pt x="844" y="232"/>
                          </a:lnTo>
                          <a:lnTo>
                            <a:pt x="826" y="226"/>
                          </a:lnTo>
                          <a:lnTo>
                            <a:pt x="812" y="226"/>
                          </a:lnTo>
                          <a:lnTo>
                            <a:pt x="802" y="228"/>
                          </a:lnTo>
                          <a:lnTo>
                            <a:pt x="794" y="230"/>
                          </a:lnTo>
                          <a:lnTo>
                            <a:pt x="790" y="232"/>
                          </a:lnTo>
                          <a:lnTo>
                            <a:pt x="786" y="232"/>
                          </a:lnTo>
                          <a:lnTo>
                            <a:pt x="786" y="230"/>
                          </a:lnTo>
                          <a:lnTo>
                            <a:pt x="786" y="220"/>
                          </a:lnTo>
                          <a:lnTo>
                            <a:pt x="786" y="220"/>
                          </a:lnTo>
                          <a:lnTo>
                            <a:pt x="788" y="210"/>
                          </a:lnTo>
                          <a:lnTo>
                            <a:pt x="784" y="206"/>
                          </a:lnTo>
                          <a:lnTo>
                            <a:pt x="782" y="204"/>
                          </a:lnTo>
                          <a:lnTo>
                            <a:pt x="776" y="204"/>
                          </a:lnTo>
                          <a:lnTo>
                            <a:pt x="768" y="206"/>
                          </a:lnTo>
                          <a:lnTo>
                            <a:pt x="764" y="204"/>
                          </a:lnTo>
                          <a:lnTo>
                            <a:pt x="762" y="198"/>
                          </a:lnTo>
                          <a:lnTo>
                            <a:pt x="762" y="198"/>
                          </a:lnTo>
                          <a:lnTo>
                            <a:pt x="762" y="190"/>
                          </a:lnTo>
                          <a:lnTo>
                            <a:pt x="756" y="184"/>
                          </a:lnTo>
                          <a:lnTo>
                            <a:pt x="748" y="178"/>
                          </a:lnTo>
                          <a:lnTo>
                            <a:pt x="738" y="174"/>
                          </a:lnTo>
                          <a:lnTo>
                            <a:pt x="728" y="170"/>
                          </a:lnTo>
                          <a:lnTo>
                            <a:pt x="716" y="170"/>
                          </a:lnTo>
                          <a:lnTo>
                            <a:pt x="706" y="174"/>
                          </a:lnTo>
                          <a:lnTo>
                            <a:pt x="696" y="182"/>
                          </a:lnTo>
                          <a:lnTo>
                            <a:pt x="696" y="182"/>
                          </a:lnTo>
                          <a:lnTo>
                            <a:pt x="686" y="190"/>
                          </a:lnTo>
                          <a:lnTo>
                            <a:pt x="680" y="192"/>
                          </a:lnTo>
                          <a:lnTo>
                            <a:pt x="674" y="190"/>
                          </a:lnTo>
                          <a:lnTo>
                            <a:pt x="670" y="186"/>
                          </a:lnTo>
                          <a:lnTo>
                            <a:pt x="666" y="178"/>
                          </a:lnTo>
                          <a:lnTo>
                            <a:pt x="662" y="168"/>
                          </a:lnTo>
                          <a:lnTo>
                            <a:pt x="652" y="148"/>
                          </a:lnTo>
                          <a:lnTo>
                            <a:pt x="652" y="148"/>
                          </a:lnTo>
                          <a:lnTo>
                            <a:pt x="648" y="138"/>
                          </a:lnTo>
                          <a:lnTo>
                            <a:pt x="642" y="134"/>
                          </a:lnTo>
                          <a:lnTo>
                            <a:pt x="638" y="134"/>
                          </a:lnTo>
                          <a:lnTo>
                            <a:pt x="632" y="134"/>
                          </a:lnTo>
                          <a:lnTo>
                            <a:pt x="628" y="134"/>
                          </a:lnTo>
                          <a:lnTo>
                            <a:pt x="622" y="134"/>
                          </a:lnTo>
                          <a:lnTo>
                            <a:pt x="616" y="128"/>
                          </a:lnTo>
                          <a:lnTo>
                            <a:pt x="610" y="120"/>
                          </a:lnTo>
                          <a:lnTo>
                            <a:pt x="610" y="120"/>
                          </a:lnTo>
                          <a:lnTo>
                            <a:pt x="602" y="110"/>
                          </a:lnTo>
                          <a:lnTo>
                            <a:pt x="594" y="104"/>
                          </a:lnTo>
                          <a:lnTo>
                            <a:pt x="586" y="100"/>
                          </a:lnTo>
                          <a:lnTo>
                            <a:pt x="578" y="100"/>
                          </a:lnTo>
                          <a:lnTo>
                            <a:pt x="560" y="98"/>
                          </a:lnTo>
                          <a:lnTo>
                            <a:pt x="552" y="98"/>
                          </a:lnTo>
                          <a:lnTo>
                            <a:pt x="546" y="94"/>
                          </a:lnTo>
                          <a:lnTo>
                            <a:pt x="546" y="94"/>
                          </a:lnTo>
                          <a:lnTo>
                            <a:pt x="528" y="88"/>
                          </a:lnTo>
                          <a:lnTo>
                            <a:pt x="518" y="84"/>
                          </a:lnTo>
                          <a:lnTo>
                            <a:pt x="506" y="82"/>
                          </a:lnTo>
                          <a:lnTo>
                            <a:pt x="494" y="84"/>
                          </a:lnTo>
                          <a:lnTo>
                            <a:pt x="484" y="88"/>
                          </a:lnTo>
                          <a:lnTo>
                            <a:pt x="474" y="94"/>
                          </a:lnTo>
                          <a:lnTo>
                            <a:pt x="466" y="106"/>
                          </a:lnTo>
                          <a:lnTo>
                            <a:pt x="466" y="106"/>
                          </a:lnTo>
                          <a:lnTo>
                            <a:pt x="462" y="112"/>
                          </a:lnTo>
                          <a:lnTo>
                            <a:pt x="460" y="116"/>
                          </a:lnTo>
                          <a:lnTo>
                            <a:pt x="456" y="118"/>
                          </a:lnTo>
                          <a:lnTo>
                            <a:pt x="452" y="118"/>
                          </a:lnTo>
                          <a:lnTo>
                            <a:pt x="444" y="116"/>
                          </a:lnTo>
                          <a:lnTo>
                            <a:pt x="436" y="112"/>
                          </a:lnTo>
                          <a:lnTo>
                            <a:pt x="428" y="106"/>
                          </a:lnTo>
                          <a:lnTo>
                            <a:pt x="420" y="104"/>
                          </a:lnTo>
                          <a:lnTo>
                            <a:pt x="416" y="102"/>
                          </a:lnTo>
                          <a:lnTo>
                            <a:pt x="412" y="104"/>
                          </a:lnTo>
                          <a:lnTo>
                            <a:pt x="408" y="106"/>
                          </a:lnTo>
                          <a:lnTo>
                            <a:pt x="404" y="110"/>
                          </a:lnTo>
                          <a:lnTo>
                            <a:pt x="404" y="110"/>
                          </a:lnTo>
                          <a:lnTo>
                            <a:pt x="396" y="118"/>
                          </a:lnTo>
                          <a:lnTo>
                            <a:pt x="388" y="124"/>
                          </a:lnTo>
                          <a:lnTo>
                            <a:pt x="380" y="130"/>
                          </a:lnTo>
                          <a:lnTo>
                            <a:pt x="376" y="132"/>
                          </a:lnTo>
                          <a:lnTo>
                            <a:pt x="372" y="132"/>
                          </a:lnTo>
                          <a:lnTo>
                            <a:pt x="370" y="130"/>
                          </a:lnTo>
                          <a:lnTo>
                            <a:pt x="372" y="126"/>
                          </a:lnTo>
                          <a:lnTo>
                            <a:pt x="376" y="118"/>
                          </a:lnTo>
                          <a:lnTo>
                            <a:pt x="376" y="118"/>
                          </a:lnTo>
                          <a:lnTo>
                            <a:pt x="382" y="110"/>
                          </a:lnTo>
                          <a:lnTo>
                            <a:pt x="386" y="100"/>
                          </a:lnTo>
                          <a:lnTo>
                            <a:pt x="388" y="90"/>
                          </a:lnTo>
                          <a:lnTo>
                            <a:pt x="388" y="82"/>
                          </a:lnTo>
                          <a:lnTo>
                            <a:pt x="386" y="72"/>
                          </a:lnTo>
                          <a:lnTo>
                            <a:pt x="382" y="64"/>
                          </a:lnTo>
                          <a:lnTo>
                            <a:pt x="376" y="58"/>
                          </a:lnTo>
                          <a:lnTo>
                            <a:pt x="368" y="54"/>
                          </a:lnTo>
                          <a:lnTo>
                            <a:pt x="368" y="54"/>
                          </a:lnTo>
                          <a:lnTo>
                            <a:pt x="360" y="50"/>
                          </a:lnTo>
                          <a:lnTo>
                            <a:pt x="356" y="44"/>
                          </a:lnTo>
                          <a:lnTo>
                            <a:pt x="356" y="38"/>
                          </a:lnTo>
                          <a:lnTo>
                            <a:pt x="354" y="32"/>
                          </a:lnTo>
                          <a:lnTo>
                            <a:pt x="354" y="24"/>
                          </a:lnTo>
                          <a:lnTo>
                            <a:pt x="352" y="18"/>
                          </a:lnTo>
                          <a:lnTo>
                            <a:pt x="346" y="14"/>
                          </a:lnTo>
                          <a:lnTo>
                            <a:pt x="338" y="12"/>
                          </a:lnTo>
                          <a:lnTo>
                            <a:pt x="338" y="12"/>
                          </a:lnTo>
                          <a:lnTo>
                            <a:pt x="326" y="10"/>
                          </a:lnTo>
                          <a:lnTo>
                            <a:pt x="306" y="12"/>
                          </a:lnTo>
                          <a:lnTo>
                            <a:pt x="282" y="14"/>
                          </a:lnTo>
                          <a:lnTo>
                            <a:pt x="260" y="18"/>
                          </a:lnTo>
                          <a:lnTo>
                            <a:pt x="236" y="24"/>
                          </a:lnTo>
                          <a:lnTo>
                            <a:pt x="218" y="32"/>
                          </a:lnTo>
                          <a:lnTo>
                            <a:pt x="210" y="38"/>
                          </a:lnTo>
                          <a:lnTo>
                            <a:pt x="204" y="44"/>
                          </a:lnTo>
                          <a:lnTo>
                            <a:pt x="200" y="50"/>
                          </a:lnTo>
                          <a:lnTo>
                            <a:pt x="198" y="56"/>
                          </a:lnTo>
                          <a:lnTo>
                            <a:pt x="198" y="56"/>
                          </a:lnTo>
                          <a:lnTo>
                            <a:pt x="198" y="62"/>
                          </a:lnTo>
                          <a:lnTo>
                            <a:pt x="196" y="66"/>
                          </a:lnTo>
                          <a:lnTo>
                            <a:pt x="194" y="68"/>
                          </a:lnTo>
                          <a:lnTo>
                            <a:pt x="192" y="70"/>
                          </a:lnTo>
                          <a:lnTo>
                            <a:pt x="186" y="72"/>
                          </a:lnTo>
                          <a:lnTo>
                            <a:pt x="178" y="70"/>
                          </a:lnTo>
                          <a:lnTo>
                            <a:pt x="174" y="72"/>
                          </a:lnTo>
                          <a:lnTo>
                            <a:pt x="172" y="72"/>
                          </a:lnTo>
                          <a:lnTo>
                            <a:pt x="172" y="74"/>
                          </a:lnTo>
                          <a:lnTo>
                            <a:pt x="174" y="84"/>
                          </a:lnTo>
                          <a:lnTo>
                            <a:pt x="182" y="100"/>
                          </a:lnTo>
                          <a:lnTo>
                            <a:pt x="182" y="100"/>
                          </a:lnTo>
                          <a:lnTo>
                            <a:pt x="188" y="116"/>
                          </a:lnTo>
                          <a:lnTo>
                            <a:pt x="188" y="122"/>
                          </a:lnTo>
                          <a:lnTo>
                            <a:pt x="188" y="126"/>
                          </a:lnTo>
                          <a:lnTo>
                            <a:pt x="188" y="130"/>
                          </a:lnTo>
                          <a:lnTo>
                            <a:pt x="184" y="130"/>
                          </a:lnTo>
                          <a:lnTo>
                            <a:pt x="180" y="132"/>
                          </a:lnTo>
                          <a:lnTo>
                            <a:pt x="174" y="132"/>
                          </a:lnTo>
                          <a:lnTo>
                            <a:pt x="168" y="134"/>
                          </a:lnTo>
                          <a:lnTo>
                            <a:pt x="168" y="136"/>
                          </a:lnTo>
                          <a:lnTo>
                            <a:pt x="168" y="138"/>
                          </a:lnTo>
                          <a:lnTo>
                            <a:pt x="174" y="148"/>
                          </a:lnTo>
                          <a:lnTo>
                            <a:pt x="174" y="148"/>
                          </a:lnTo>
                          <a:lnTo>
                            <a:pt x="184" y="158"/>
                          </a:lnTo>
                          <a:lnTo>
                            <a:pt x="192" y="164"/>
                          </a:lnTo>
                          <a:lnTo>
                            <a:pt x="200" y="166"/>
                          </a:lnTo>
                          <a:lnTo>
                            <a:pt x="208" y="166"/>
                          </a:lnTo>
                          <a:lnTo>
                            <a:pt x="212" y="164"/>
                          </a:lnTo>
                          <a:lnTo>
                            <a:pt x="218" y="166"/>
                          </a:lnTo>
                          <a:lnTo>
                            <a:pt x="220" y="168"/>
                          </a:lnTo>
                          <a:lnTo>
                            <a:pt x="222" y="176"/>
                          </a:lnTo>
                          <a:lnTo>
                            <a:pt x="222" y="176"/>
                          </a:lnTo>
                          <a:lnTo>
                            <a:pt x="222" y="180"/>
                          </a:lnTo>
                          <a:lnTo>
                            <a:pt x="220" y="182"/>
                          </a:lnTo>
                          <a:lnTo>
                            <a:pt x="216" y="184"/>
                          </a:lnTo>
                          <a:lnTo>
                            <a:pt x="210" y="184"/>
                          </a:lnTo>
                          <a:lnTo>
                            <a:pt x="196" y="180"/>
                          </a:lnTo>
                          <a:lnTo>
                            <a:pt x="180" y="174"/>
                          </a:lnTo>
                          <a:lnTo>
                            <a:pt x="164" y="164"/>
                          </a:lnTo>
                          <a:lnTo>
                            <a:pt x="152" y="150"/>
                          </a:lnTo>
                          <a:lnTo>
                            <a:pt x="148" y="144"/>
                          </a:lnTo>
                          <a:lnTo>
                            <a:pt x="146" y="136"/>
                          </a:lnTo>
                          <a:lnTo>
                            <a:pt x="146" y="130"/>
                          </a:lnTo>
                          <a:lnTo>
                            <a:pt x="150" y="122"/>
                          </a:lnTo>
                          <a:lnTo>
                            <a:pt x="150" y="122"/>
                          </a:lnTo>
                          <a:lnTo>
                            <a:pt x="154" y="110"/>
                          </a:lnTo>
                          <a:lnTo>
                            <a:pt x="152" y="102"/>
                          </a:lnTo>
                          <a:lnTo>
                            <a:pt x="150" y="98"/>
                          </a:lnTo>
                          <a:lnTo>
                            <a:pt x="144" y="94"/>
                          </a:lnTo>
                          <a:lnTo>
                            <a:pt x="142" y="90"/>
                          </a:lnTo>
                          <a:lnTo>
                            <a:pt x="140" y="84"/>
                          </a:lnTo>
                          <a:lnTo>
                            <a:pt x="144" y="74"/>
                          </a:lnTo>
                          <a:lnTo>
                            <a:pt x="154" y="60"/>
                          </a:lnTo>
                          <a:lnTo>
                            <a:pt x="154" y="60"/>
                          </a:lnTo>
                          <a:lnTo>
                            <a:pt x="168" y="44"/>
                          </a:lnTo>
                          <a:lnTo>
                            <a:pt x="180" y="34"/>
                          </a:lnTo>
                          <a:lnTo>
                            <a:pt x="188" y="26"/>
                          </a:lnTo>
                          <a:lnTo>
                            <a:pt x="198" y="22"/>
                          </a:lnTo>
                          <a:lnTo>
                            <a:pt x="208" y="16"/>
                          </a:lnTo>
                          <a:lnTo>
                            <a:pt x="212" y="14"/>
                          </a:lnTo>
                          <a:lnTo>
                            <a:pt x="212" y="10"/>
                          </a:lnTo>
                          <a:lnTo>
                            <a:pt x="212" y="10"/>
                          </a:lnTo>
                          <a:lnTo>
                            <a:pt x="212" y="8"/>
                          </a:lnTo>
                          <a:lnTo>
                            <a:pt x="210" y="6"/>
                          </a:lnTo>
                          <a:lnTo>
                            <a:pt x="200" y="2"/>
                          </a:lnTo>
                          <a:lnTo>
                            <a:pt x="184" y="0"/>
                          </a:lnTo>
                          <a:lnTo>
                            <a:pt x="164" y="0"/>
                          </a:lnTo>
                          <a:lnTo>
                            <a:pt x="140" y="2"/>
                          </a:lnTo>
                          <a:lnTo>
                            <a:pt x="116" y="8"/>
                          </a:lnTo>
                          <a:lnTo>
                            <a:pt x="92" y="16"/>
                          </a:lnTo>
                          <a:lnTo>
                            <a:pt x="70" y="26"/>
                          </a:lnTo>
                          <a:lnTo>
                            <a:pt x="70" y="26"/>
                          </a:lnTo>
                          <a:lnTo>
                            <a:pt x="52" y="38"/>
                          </a:lnTo>
                          <a:lnTo>
                            <a:pt x="40" y="48"/>
                          </a:lnTo>
                          <a:lnTo>
                            <a:pt x="34" y="56"/>
                          </a:lnTo>
                          <a:lnTo>
                            <a:pt x="32" y="62"/>
                          </a:lnTo>
                          <a:lnTo>
                            <a:pt x="30" y="72"/>
                          </a:lnTo>
                          <a:lnTo>
                            <a:pt x="28" y="76"/>
                          </a:lnTo>
                          <a:lnTo>
                            <a:pt x="24" y="82"/>
                          </a:lnTo>
                          <a:lnTo>
                            <a:pt x="24" y="82"/>
                          </a:lnTo>
                          <a:lnTo>
                            <a:pt x="18" y="90"/>
                          </a:lnTo>
                          <a:lnTo>
                            <a:pt x="14" y="96"/>
                          </a:lnTo>
                          <a:lnTo>
                            <a:pt x="8" y="112"/>
                          </a:lnTo>
                          <a:lnTo>
                            <a:pt x="4" y="132"/>
                          </a:lnTo>
                          <a:lnTo>
                            <a:pt x="2" y="156"/>
                          </a:lnTo>
                          <a:lnTo>
                            <a:pt x="2" y="156"/>
                          </a:lnTo>
                          <a:lnTo>
                            <a:pt x="0" y="168"/>
                          </a:lnTo>
                          <a:lnTo>
                            <a:pt x="0" y="178"/>
                          </a:lnTo>
                          <a:lnTo>
                            <a:pt x="2" y="184"/>
                          </a:lnTo>
                          <a:lnTo>
                            <a:pt x="8" y="188"/>
                          </a:lnTo>
                          <a:lnTo>
                            <a:pt x="14" y="192"/>
                          </a:lnTo>
                          <a:lnTo>
                            <a:pt x="26" y="194"/>
                          </a:lnTo>
                          <a:lnTo>
                            <a:pt x="58" y="196"/>
                          </a:lnTo>
                          <a:lnTo>
                            <a:pt x="58" y="196"/>
                          </a:lnTo>
                          <a:lnTo>
                            <a:pt x="76" y="200"/>
                          </a:lnTo>
                          <a:lnTo>
                            <a:pt x="90" y="202"/>
                          </a:lnTo>
                          <a:lnTo>
                            <a:pt x="100" y="208"/>
                          </a:lnTo>
                          <a:lnTo>
                            <a:pt x="106" y="212"/>
                          </a:lnTo>
                          <a:lnTo>
                            <a:pt x="106" y="216"/>
                          </a:lnTo>
                          <a:lnTo>
                            <a:pt x="102" y="218"/>
                          </a:lnTo>
                          <a:lnTo>
                            <a:pt x="94" y="220"/>
                          </a:lnTo>
                          <a:lnTo>
                            <a:pt x="78" y="218"/>
                          </a:lnTo>
                          <a:lnTo>
                            <a:pt x="78" y="218"/>
                          </a:lnTo>
                          <a:lnTo>
                            <a:pt x="50" y="216"/>
                          </a:lnTo>
                          <a:lnTo>
                            <a:pt x="40" y="216"/>
                          </a:lnTo>
                          <a:lnTo>
                            <a:pt x="32" y="218"/>
                          </a:lnTo>
                          <a:lnTo>
                            <a:pt x="32" y="220"/>
                          </a:lnTo>
                          <a:lnTo>
                            <a:pt x="30" y="222"/>
                          </a:lnTo>
                          <a:lnTo>
                            <a:pt x="32" y="228"/>
                          </a:lnTo>
                          <a:lnTo>
                            <a:pt x="40" y="238"/>
                          </a:lnTo>
                          <a:lnTo>
                            <a:pt x="52" y="250"/>
                          </a:lnTo>
                          <a:lnTo>
                            <a:pt x="52" y="250"/>
                          </a:lnTo>
                          <a:lnTo>
                            <a:pt x="68" y="262"/>
                          </a:lnTo>
                          <a:lnTo>
                            <a:pt x="82" y="268"/>
                          </a:lnTo>
                          <a:lnTo>
                            <a:pt x="94" y="270"/>
                          </a:lnTo>
                          <a:lnTo>
                            <a:pt x="106" y="270"/>
                          </a:lnTo>
                          <a:lnTo>
                            <a:pt x="118" y="270"/>
                          </a:lnTo>
                          <a:lnTo>
                            <a:pt x="130" y="270"/>
                          </a:lnTo>
                          <a:lnTo>
                            <a:pt x="142" y="272"/>
                          </a:lnTo>
                          <a:lnTo>
                            <a:pt x="152" y="278"/>
                          </a:lnTo>
                          <a:lnTo>
                            <a:pt x="152" y="278"/>
                          </a:lnTo>
                          <a:lnTo>
                            <a:pt x="162" y="284"/>
                          </a:lnTo>
                          <a:lnTo>
                            <a:pt x="174" y="288"/>
                          </a:lnTo>
                          <a:lnTo>
                            <a:pt x="184" y="290"/>
                          </a:lnTo>
                          <a:lnTo>
                            <a:pt x="194" y="288"/>
                          </a:lnTo>
                          <a:lnTo>
                            <a:pt x="208" y="286"/>
                          </a:lnTo>
                          <a:lnTo>
                            <a:pt x="218" y="286"/>
                          </a:lnTo>
                          <a:lnTo>
                            <a:pt x="218" y="286"/>
                          </a:lnTo>
                          <a:lnTo>
                            <a:pt x="234" y="288"/>
                          </a:lnTo>
                          <a:lnTo>
                            <a:pt x="244" y="290"/>
                          </a:lnTo>
                          <a:lnTo>
                            <a:pt x="260" y="290"/>
                          </a:lnTo>
                          <a:lnTo>
                            <a:pt x="268" y="290"/>
                          </a:lnTo>
                          <a:lnTo>
                            <a:pt x="276" y="290"/>
                          </a:lnTo>
                          <a:lnTo>
                            <a:pt x="288" y="292"/>
                          </a:lnTo>
                          <a:lnTo>
                            <a:pt x="304" y="296"/>
                          </a:lnTo>
                          <a:lnTo>
                            <a:pt x="304" y="296"/>
                          </a:lnTo>
                          <a:lnTo>
                            <a:pt x="316" y="300"/>
                          </a:lnTo>
                          <a:lnTo>
                            <a:pt x="324" y="298"/>
                          </a:lnTo>
                          <a:lnTo>
                            <a:pt x="328" y="296"/>
                          </a:lnTo>
                          <a:lnTo>
                            <a:pt x="332" y="292"/>
                          </a:lnTo>
                          <a:lnTo>
                            <a:pt x="336" y="290"/>
                          </a:lnTo>
                          <a:lnTo>
                            <a:pt x="340" y="290"/>
                          </a:lnTo>
                          <a:lnTo>
                            <a:pt x="346" y="292"/>
                          </a:lnTo>
                          <a:lnTo>
                            <a:pt x="356" y="298"/>
                          </a:lnTo>
                          <a:lnTo>
                            <a:pt x="356" y="298"/>
                          </a:lnTo>
                          <a:lnTo>
                            <a:pt x="374" y="312"/>
                          </a:lnTo>
                          <a:lnTo>
                            <a:pt x="378" y="314"/>
                          </a:lnTo>
                          <a:lnTo>
                            <a:pt x="380" y="312"/>
                          </a:lnTo>
                          <a:lnTo>
                            <a:pt x="378" y="310"/>
                          </a:lnTo>
                          <a:lnTo>
                            <a:pt x="376" y="306"/>
                          </a:lnTo>
                          <a:lnTo>
                            <a:pt x="362" y="292"/>
                          </a:lnTo>
                          <a:lnTo>
                            <a:pt x="362" y="292"/>
                          </a:lnTo>
                          <a:lnTo>
                            <a:pt x="358" y="284"/>
                          </a:lnTo>
                          <a:lnTo>
                            <a:pt x="358" y="282"/>
                          </a:lnTo>
                          <a:lnTo>
                            <a:pt x="360" y="282"/>
                          </a:lnTo>
                          <a:lnTo>
                            <a:pt x="368" y="282"/>
                          </a:lnTo>
                          <a:lnTo>
                            <a:pt x="380" y="284"/>
                          </a:lnTo>
                          <a:lnTo>
                            <a:pt x="410" y="290"/>
                          </a:lnTo>
                          <a:lnTo>
                            <a:pt x="444" y="296"/>
                          </a:lnTo>
                          <a:lnTo>
                            <a:pt x="444" y="296"/>
                          </a:lnTo>
                          <a:lnTo>
                            <a:pt x="450" y="296"/>
                          </a:lnTo>
                          <a:lnTo>
                            <a:pt x="454" y="296"/>
                          </a:lnTo>
                          <a:lnTo>
                            <a:pt x="458" y="294"/>
                          </a:lnTo>
                          <a:lnTo>
                            <a:pt x="460" y="290"/>
                          </a:lnTo>
                          <a:lnTo>
                            <a:pt x="462" y="284"/>
                          </a:lnTo>
                          <a:lnTo>
                            <a:pt x="460" y="274"/>
                          </a:lnTo>
                          <a:lnTo>
                            <a:pt x="456" y="260"/>
                          </a:lnTo>
                          <a:lnTo>
                            <a:pt x="456" y="260"/>
                          </a:lnTo>
                          <a:lnTo>
                            <a:pt x="458" y="260"/>
                          </a:lnTo>
                          <a:lnTo>
                            <a:pt x="464" y="264"/>
                          </a:lnTo>
                          <a:lnTo>
                            <a:pt x="464" y="264"/>
                          </a:lnTo>
                          <a:lnTo>
                            <a:pt x="472" y="270"/>
                          </a:lnTo>
                          <a:lnTo>
                            <a:pt x="478" y="272"/>
                          </a:lnTo>
                          <a:lnTo>
                            <a:pt x="484" y="272"/>
                          </a:lnTo>
                          <a:lnTo>
                            <a:pt x="490" y="272"/>
                          </a:lnTo>
                          <a:lnTo>
                            <a:pt x="494" y="272"/>
                          </a:lnTo>
                          <a:lnTo>
                            <a:pt x="498" y="274"/>
                          </a:lnTo>
                          <a:lnTo>
                            <a:pt x="500" y="278"/>
                          </a:lnTo>
                          <a:lnTo>
                            <a:pt x="502" y="286"/>
                          </a:lnTo>
                          <a:lnTo>
                            <a:pt x="502" y="286"/>
                          </a:lnTo>
                          <a:lnTo>
                            <a:pt x="502" y="294"/>
                          </a:lnTo>
                          <a:lnTo>
                            <a:pt x="504" y="302"/>
                          </a:lnTo>
                          <a:lnTo>
                            <a:pt x="508" y="306"/>
                          </a:lnTo>
                          <a:lnTo>
                            <a:pt x="512" y="310"/>
                          </a:lnTo>
                          <a:lnTo>
                            <a:pt x="528" y="318"/>
                          </a:lnTo>
                          <a:lnTo>
                            <a:pt x="556" y="326"/>
                          </a:lnTo>
                          <a:lnTo>
                            <a:pt x="556" y="326"/>
                          </a:lnTo>
                          <a:lnTo>
                            <a:pt x="570" y="332"/>
                          </a:lnTo>
                          <a:lnTo>
                            <a:pt x="580" y="338"/>
                          </a:lnTo>
                          <a:lnTo>
                            <a:pt x="584" y="344"/>
                          </a:lnTo>
                          <a:lnTo>
                            <a:pt x="584" y="348"/>
                          </a:lnTo>
                          <a:lnTo>
                            <a:pt x="580" y="352"/>
                          </a:lnTo>
                          <a:lnTo>
                            <a:pt x="574" y="356"/>
                          </a:lnTo>
                          <a:lnTo>
                            <a:pt x="568" y="356"/>
                          </a:lnTo>
                          <a:lnTo>
                            <a:pt x="558" y="356"/>
                          </a:lnTo>
                          <a:lnTo>
                            <a:pt x="558" y="356"/>
                          </a:lnTo>
                          <a:lnTo>
                            <a:pt x="550" y="358"/>
                          </a:lnTo>
                          <a:lnTo>
                            <a:pt x="542" y="360"/>
                          </a:lnTo>
                          <a:lnTo>
                            <a:pt x="538" y="366"/>
                          </a:lnTo>
                          <a:lnTo>
                            <a:pt x="538" y="370"/>
                          </a:lnTo>
                          <a:lnTo>
                            <a:pt x="538" y="376"/>
                          </a:lnTo>
                          <a:lnTo>
                            <a:pt x="544" y="378"/>
                          </a:lnTo>
                          <a:lnTo>
                            <a:pt x="550" y="380"/>
                          </a:lnTo>
                          <a:lnTo>
                            <a:pt x="562" y="378"/>
                          </a:lnTo>
                          <a:lnTo>
                            <a:pt x="562" y="378"/>
                          </a:lnTo>
                          <a:lnTo>
                            <a:pt x="576" y="374"/>
                          </a:lnTo>
                          <a:lnTo>
                            <a:pt x="590" y="374"/>
                          </a:lnTo>
                          <a:lnTo>
                            <a:pt x="606" y="376"/>
                          </a:lnTo>
                          <a:lnTo>
                            <a:pt x="618" y="380"/>
                          </a:lnTo>
                          <a:lnTo>
                            <a:pt x="630" y="384"/>
                          </a:lnTo>
                          <a:lnTo>
                            <a:pt x="640" y="390"/>
                          </a:lnTo>
                          <a:lnTo>
                            <a:pt x="648" y="396"/>
                          </a:lnTo>
                          <a:lnTo>
                            <a:pt x="654" y="402"/>
                          </a:lnTo>
                          <a:lnTo>
                            <a:pt x="654" y="402"/>
                          </a:lnTo>
                          <a:lnTo>
                            <a:pt x="656" y="406"/>
                          </a:lnTo>
                          <a:lnTo>
                            <a:pt x="662" y="408"/>
                          </a:lnTo>
                          <a:lnTo>
                            <a:pt x="674" y="414"/>
                          </a:lnTo>
                          <a:lnTo>
                            <a:pt x="682" y="416"/>
                          </a:lnTo>
                          <a:lnTo>
                            <a:pt x="688" y="420"/>
                          </a:lnTo>
                          <a:lnTo>
                            <a:pt x="692" y="428"/>
                          </a:lnTo>
                          <a:lnTo>
                            <a:pt x="696" y="438"/>
                          </a:lnTo>
                          <a:lnTo>
                            <a:pt x="696" y="438"/>
                          </a:lnTo>
                          <a:lnTo>
                            <a:pt x="698" y="450"/>
                          </a:lnTo>
                          <a:lnTo>
                            <a:pt x="704" y="460"/>
                          </a:lnTo>
                          <a:lnTo>
                            <a:pt x="712" y="474"/>
                          </a:lnTo>
                          <a:lnTo>
                            <a:pt x="716" y="480"/>
                          </a:lnTo>
                          <a:lnTo>
                            <a:pt x="718" y="486"/>
                          </a:lnTo>
                          <a:lnTo>
                            <a:pt x="716" y="490"/>
                          </a:lnTo>
                          <a:lnTo>
                            <a:pt x="710" y="494"/>
                          </a:lnTo>
                          <a:lnTo>
                            <a:pt x="710" y="494"/>
                          </a:lnTo>
                          <a:lnTo>
                            <a:pt x="696" y="504"/>
                          </a:lnTo>
                          <a:lnTo>
                            <a:pt x="682" y="518"/>
                          </a:lnTo>
                          <a:lnTo>
                            <a:pt x="668" y="532"/>
                          </a:lnTo>
                          <a:lnTo>
                            <a:pt x="648" y="548"/>
                          </a:lnTo>
                          <a:lnTo>
                            <a:pt x="648" y="548"/>
                          </a:lnTo>
                          <a:lnTo>
                            <a:pt x="644" y="554"/>
                          </a:lnTo>
                          <a:lnTo>
                            <a:pt x="640" y="558"/>
                          </a:lnTo>
                          <a:lnTo>
                            <a:pt x="640" y="564"/>
                          </a:lnTo>
                          <a:lnTo>
                            <a:pt x="642" y="570"/>
                          </a:lnTo>
                          <a:lnTo>
                            <a:pt x="646" y="580"/>
                          </a:lnTo>
                          <a:lnTo>
                            <a:pt x="654" y="590"/>
                          </a:lnTo>
                          <a:lnTo>
                            <a:pt x="666" y="604"/>
                          </a:lnTo>
                          <a:lnTo>
                            <a:pt x="666" y="606"/>
                          </a:lnTo>
                          <a:lnTo>
                            <a:pt x="666" y="608"/>
                          </a:lnTo>
                          <a:lnTo>
                            <a:pt x="656" y="606"/>
                          </a:lnTo>
                          <a:lnTo>
                            <a:pt x="656" y="606"/>
                          </a:lnTo>
                          <a:lnTo>
                            <a:pt x="646" y="602"/>
                          </a:lnTo>
                          <a:lnTo>
                            <a:pt x="636" y="604"/>
                          </a:lnTo>
                          <a:lnTo>
                            <a:pt x="628" y="608"/>
                          </a:lnTo>
                          <a:lnTo>
                            <a:pt x="620" y="612"/>
                          </a:lnTo>
                          <a:lnTo>
                            <a:pt x="608" y="616"/>
                          </a:lnTo>
                          <a:lnTo>
                            <a:pt x="594" y="620"/>
                          </a:lnTo>
                          <a:lnTo>
                            <a:pt x="576" y="620"/>
                          </a:lnTo>
                          <a:lnTo>
                            <a:pt x="552" y="614"/>
                          </a:lnTo>
                          <a:lnTo>
                            <a:pt x="552" y="614"/>
                          </a:lnTo>
                          <a:lnTo>
                            <a:pt x="528" y="610"/>
                          </a:lnTo>
                          <a:lnTo>
                            <a:pt x="516" y="608"/>
                          </a:lnTo>
                          <a:lnTo>
                            <a:pt x="510" y="608"/>
                          </a:lnTo>
                          <a:lnTo>
                            <a:pt x="510" y="612"/>
                          </a:lnTo>
                          <a:lnTo>
                            <a:pt x="510" y="616"/>
                          </a:lnTo>
                          <a:lnTo>
                            <a:pt x="510" y="624"/>
                          </a:lnTo>
                          <a:lnTo>
                            <a:pt x="504" y="630"/>
                          </a:lnTo>
                          <a:lnTo>
                            <a:pt x="494" y="638"/>
                          </a:lnTo>
                          <a:lnTo>
                            <a:pt x="494" y="638"/>
                          </a:lnTo>
                          <a:lnTo>
                            <a:pt x="488" y="642"/>
                          </a:lnTo>
                          <a:lnTo>
                            <a:pt x="484" y="648"/>
                          </a:lnTo>
                          <a:lnTo>
                            <a:pt x="482" y="652"/>
                          </a:lnTo>
                          <a:lnTo>
                            <a:pt x="480" y="658"/>
                          </a:lnTo>
                          <a:lnTo>
                            <a:pt x="482" y="664"/>
                          </a:lnTo>
                          <a:lnTo>
                            <a:pt x="484" y="668"/>
                          </a:lnTo>
                          <a:lnTo>
                            <a:pt x="494" y="678"/>
                          </a:lnTo>
                          <a:lnTo>
                            <a:pt x="506" y="686"/>
                          </a:lnTo>
                          <a:lnTo>
                            <a:pt x="514" y="688"/>
                          </a:lnTo>
                          <a:lnTo>
                            <a:pt x="522" y="690"/>
                          </a:lnTo>
                          <a:lnTo>
                            <a:pt x="532" y="690"/>
                          </a:lnTo>
                          <a:lnTo>
                            <a:pt x="542" y="690"/>
                          </a:lnTo>
                          <a:lnTo>
                            <a:pt x="552" y="686"/>
                          </a:lnTo>
                          <a:lnTo>
                            <a:pt x="562" y="682"/>
                          </a:lnTo>
                          <a:lnTo>
                            <a:pt x="562" y="682"/>
                          </a:lnTo>
                          <a:lnTo>
                            <a:pt x="580" y="676"/>
                          </a:lnTo>
                          <a:lnTo>
                            <a:pt x="592" y="674"/>
                          </a:lnTo>
                          <a:lnTo>
                            <a:pt x="602" y="676"/>
                          </a:lnTo>
                          <a:lnTo>
                            <a:pt x="608" y="680"/>
                          </a:lnTo>
                          <a:lnTo>
                            <a:pt x="612" y="684"/>
                          </a:lnTo>
                          <a:lnTo>
                            <a:pt x="616" y="688"/>
                          </a:lnTo>
                          <a:lnTo>
                            <a:pt x="622" y="686"/>
                          </a:lnTo>
                          <a:lnTo>
                            <a:pt x="628" y="680"/>
                          </a:lnTo>
                          <a:lnTo>
                            <a:pt x="628" y="680"/>
                          </a:lnTo>
                          <a:lnTo>
                            <a:pt x="634" y="674"/>
                          </a:lnTo>
                          <a:lnTo>
                            <a:pt x="640" y="674"/>
                          </a:lnTo>
                          <a:lnTo>
                            <a:pt x="642" y="676"/>
                          </a:lnTo>
                          <a:lnTo>
                            <a:pt x="644" y="680"/>
                          </a:lnTo>
                          <a:lnTo>
                            <a:pt x="646" y="688"/>
                          </a:lnTo>
                          <a:lnTo>
                            <a:pt x="648" y="690"/>
                          </a:lnTo>
                          <a:lnTo>
                            <a:pt x="650" y="686"/>
                          </a:lnTo>
                          <a:lnTo>
                            <a:pt x="650" y="686"/>
                          </a:lnTo>
                          <a:lnTo>
                            <a:pt x="656" y="674"/>
                          </a:lnTo>
                          <a:lnTo>
                            <a:pt x="658" y="672"/>
                          </a:lnTo>
                          <a:lnTo>
                            <a:pt x="662" y="672"/>
                          </a:lnTo>
                          <a:lnTo>
                            <a:pt x="666" y="674"/>
                          </a:lnTo>
                          <a:lnTo>
                            <a:pt x="672" y="680"/>
                          </a:lnTo>
                          <a:lnTo>
                            <a:pt x="696" y="706"/>
                          </a:lnTo>
                          <a:lnTo>
                            <a:pt x="696" y="706"/>
                          </a:lnTo>
                          <a:lnTo>
                            <a:pt x="708" y="720"/>
                          </a:lnTo>
                          <a:lnTo>
                            <a:pt x="718" y="726"/>
                          </a:lnTo>
                          <a:lnTo>
                            <a:pt x="724" y="728"/>
                          </a:lnTo>
                          <a:lnTo>
                            <a:pt x="728" y="728"/>
                          </a:lnTo>
                          <a:lnTo>
                            <a:pt x="732" y="726"/>
                          </a:lnTo>
                          <a:lnTo>
                            <a:pt x="736" y="724"/>
                          </a:lnTo>
                          <a:lnTo>
                            <a:pt x="742" y="726"/>
                          </a:lnTo>
                          <a:lnTo>
                            <a:pt x="750" y="732"/>
                          </a:lnTo>
                          <a:lnTo>
                            <a:pt x="750" y="732"/>
                          </a:lnTo>
                          <a:lnTo>
                            <a:pt x="756" y="738"/>
                          </a:lnTo>
                          <a:lnTo>
                            <a:pt x="756" y="740"/>
                          </a:lnTo>
                          <a:lnTo>
                            <a:pt x="754" y="742"/>
                          </a:lnTo>
                          <a:lnTo>
                            <a:pt x="750" y="744"/>
                          </a:lnTo>
                          <a:lnTo>
                            <a:pt x="742" y="744"/>
                          </a:lnTo>
                          <a:lnTo>
                            <a:pt x="734" y="746"/>
                          </a:lnTo>
                          <a:lnTo>
                            <a:pt x="732" y="748"/>
                          </a:lnTo>
                          <a:lnTo>
                            <a:pt x="732" y="750"/>
                          </a:lnTo>
                          <a:lnTo>
                            <a:pt x="732" y="752"/>
                          </a:lnTo>
                          <a:lnTo>
                            <a:pt x="734" y="756"/>
                          </a:lnTo>
                          <a:lnTo>
                            <a:pt x="744" y="768"/>
                          </a:lnTo>
                          <a:lnTo>
                            <a:pt x="744" y="768"/>
                          </a:lnTo>
                          <a:lnTo>
                            <a:pt x="754" y="776"/>
                          </a:lnTo>
                          <a:lnTo>
                            <a:pt x="766" y="780"/>
                          </a:lnTo>
                          <a:lnTo>
                            <a:pt x="792" y="788"/>
                          </a:lnTo>
                          <a:lnTo>
                            <a:pt x="816" y="794"/>
                          </a:lnTo>
                          <a:lnTo>
                            <a:pt x="826" y="798"/>
                          </a:lnTo>
                          <a:lnTo>
                            <a:pt x="834" y="804"/>
                          </a:lnTo>
                          <a:lnTo>
                            <a:pt x="834" y="804"/>
                          </a:lnTo>
                          <a:lnTo>
                            <a:pt x="842" y="812"/>
                          </a:lnTo>
                          <a:lnTo>
                            <a:pt x="854" y="818"/>
                          </a:lnTo>
                          <a:lnTo>
                            <a:pt x="868" y="824"/>
                          </a:lnTo>
                          <a:lnTo>
                            <a:pt x="882" y="828"/>
                          </a:lnTo>
                          <a:lnTo>
                            <a:pt x="916" y="836"/>
                          </a:lnTo>
                          <a:lnTo>
                            <a:pt x="948" y="846"/>
                          </a:lnTo>
                          <a:lnTo>
                            <a:pt x="948" y="846"/>
                          </a:lnTo>
                          <a:lnTo>
                            <a:pt x="962" y="850"/>
                          </a:lnTo>
                          <a:lnTo>
                            <a:pt x="970" y="850"/>
                          </a:lnTo>
                          <a:lnTo>
                            <a:pt x="972" y="848"/>
                          </a:lnTo>
                          <a:lnTo>
                            <a:pt x="974" y="846"/>
                          </a:lnTo>
                          <a:lnTo>
                            <a:pt x="974" y="840"/>
                          </a:lnTo>
                          <a:lnTo>
                            <a:pt x="972" y="832"/>
                          </a:lnTo>
                          <a:lnTo>
                            <a:pt x="966" y="822"/>
                          </a:lnTo>
                          <a:lnTo>
                            <a:pt x="958" y="812"/>
                          </a:lnTo>
                          <a:lnTo>
                            <a:pt x="948" y="802"/>
                          </a:lnTo>
                          <a:lnTo>
                            <a:pt x="948" y="802"/>
                          </a:lnTo>
                          <a:lnTo>
                            <a:pt x="936" y="792"/>
                          </a:lnTo>
                          <a:lnTo>
                            <a:pt x="920" y="780"/>
                          </a:lnTo>
                          <a:lnTo>
                            <a:pt x="888" y="758"/>
                          </a:lnTo>
                          <a:lnTo>
                            <a:pt x="872" y="748"/>
                          </a:lnTo>
                          <a:lnTo>
                            <a:pt x="862" y="738"/>
                          </a:lnTo>
                          <a:lnTo>
                            <a:pt x="854" y="732"/>
                          </a:lnTo>
                          <a:lnTo>
                            <a:pt x="854" y="728"/>
                          </a:lnTo>
                          <a:lnTo>
                            <a:pt x="854" y="724"/>
                          </a:lnTo>
                          <a:lnTo>
                            <a:pt x="854" y="724"/>
                          </a:lnTo>
                          <a:lnTo>
                            <a:pt x="854" y="724"/>
                          </a:lnTo>
                          <a:lnTo>
                            <a:pt x="858" y="722"/>
                          </a:lnTo>
                          <a:lnTo>
                            <a:pt x="864" y="724"/>
                          </a:lnTo>
                          <a:lnTo>
                            <a:pt x="880" y="736"/>
                          </a:lnTo>
                          <a:lnTo>
                            <a:pt x="894" y="748"/>
                          </a:lnTo>
                          <a:lnTo>
                            <a:pt x="900" y="748"/>
                          </a:lnTo>
                          <a:lnTo>
                            <a:pt x="902" y="748"/>
                          </a:lnTo>
                          <a:lnTo>
                            <a:pt x="902" y="746"/>
                          </a:lnTo>
                          <a:lnTo>
                            <a:pt x="902" y="746"/>
                          </a:lnTo>
                          <a:lnTo>
                            <a:pt x="902" y="742"/>
                          </a:lnTo>
                          <a:lnTo>
                            <a:pt x="904" y="742"/>
                          </a:lnTo>
                          <a:lnTo>
                            <a:pt x="908" y="744"/>
                          </a:lnTo>
                          <a:lnTo>
                            <a:pt x="924" y="754"/>
                          </a:lnTo>
                          <a:lnTo>
                            <a:pt x="932" y="762"/>
                          </a:lnTo>
                          <a:lnTo>
                            <a:pt x="944" y="770"/>
                          </a:lnTo>
                          <a:lnTo>
                            <a:pt x="956" y="776"/>
                          </a:lnTo>
                          <a:lnTo>
                            <a:pt x="968" y="778"/>
                          </a:lnTo>
                          <a:lnTo>
                            <a:pt x="968" y="778"/>
                          </a:lnTo>
                          <a:lnTo>
                            <a:pt x="980" y="782"/>
                          </a:lnTo>
                          <a:lnTo>
                            <a:pt x="990" y="788"/>
                          </a:lnTo>
                          <a:lnTo>
                            <a:pt x="998" y="798"/>
                          </a:lnTo>
                          <a:lnTo>
                            <a:pt x="1004" y="806"/>
                          </a:lnTo>
                          <a:lnTo>
                            <a:pt x="1010" y="812"/>
                          </a:lnTo>
                          <a:lnTo>
                            <a:pt x="1012" y="814"/>
                          </a:lnTo>
                          <a:lnTo>
                            <a:pt x="1014" y="812"/>
                          </a:lnTo>
                          <a:lnTo>
                            <a:pt x="1012" y="802"/>
                          </a:lnTo>
                          <a:lnTo>
                            <a:pt x="1012" y="802"/>
                          </a:lnTo>
                          <a:lnTo>
                            <a:pt x="1012" y="792"/>
                          </a:lnTo>
                          <a:lnTo>
                            <a:pt x="1012" y="788"/>
                          </a:lnTo>
                          <a:lnTo>
                            <a:pt x="1014" y="788"/>
                          </a:lnTo>
                          <a:lnTo>
                            <a:pt x="1016" y="788"/>
                          </a:lnTo>
                          <a:lnTo>
                            <a:pt x="1018" y="788"/>
                          </a:lnTo>
                          <a:lnTo>
                            <a:pt x="1020" y="786"/>
                          </a:lnTo>
                          <a:lnTo>
                            <a:pt x="1020" y="780"/>
                          </a:lnTo>
                          <a:lnTo>
                            <a:pt x="1018" y="766"/>
                          </a:lnTo>
                          <a:lnTo>
                            <a:pt x="1018" y="766"/>
                          </a:lnTo>
                          <a:lnTo>
                            <a:pt x="1016" y="750"/>
                          </a:lnTo>
                          <a:lnTo>
                            <a:pt x="1018" y="752"/>
                          </a:lnTo>
                          <a:lnTo>
                            <a:pt x="1020" y="754"/>
                          </a:lnTo>
                          <a:lnTo>
                            <a:pt x="1022" y="758"/>
                          </a:lnTo>
                          <a:lnTo>
                            <a:pt x="1026" y="760"/>
                          </a:lnTo>
                          <a:lnTo>
                            <a:pt x="1028" y="756"/>
                          </a:lnTo>
                          <a:lnTo>
                            <a:pt x="1032" y="746"/>
                          </a:lnTo>
                          <a:lnTo>
                            <a:pt x="1032" y="746"/>
                          </a:lnTo>
                          <a:lnTo>
                            <a:pt x="1032" y="734"/>
                          </a:lnTo>
                          <a:lnTo>
                            <a:pt x="1030" y="728"/>
                          </a:lnTo>
                          <a:lnTo>
                            <a:pt x="1026" y="724"/>
                          </a:lnTo>
                          <a:lnTo>
                            <a:pt x="1022" y="724"/>
                          </a:lnTo>
                          <a:lnTo>
                            <a:pt x="1018" y="722"/>
                          </a:lnTo>
                          <a:lnTo>
                            <a:pt x="1014" y="722"/>
                          </a:lnTo>
                          <a:lnTo>
                            <a:pt x="1014" y="720"/>
                          </a:lnTo>
                          <a:lnTo>
                            <a:pt x="1018" y="714"/>
                          </a:lnTo>
                          <a:lnTo>
                            <a:pt x="1018" y="714"/>
                          </a:lnTo>
                          <a:lnTo>
                            <a:pt x="1022" y="708"/>
                          </a:lnTo>
                          <a:lnTo>
                            <a:pt x="1020" y="704"/>
                          </a:lnTo>
                          <a:lnTo>
                            <a:pt x="1016" y="702"/>
                          </a:lnTo>
                          <a:lnTo>
                            <a:pt x="1012" y="700"/>
                          </a:lnTo>
                          <a:lnTo>
                            <a:pt x="1006" y="700"/>
                          </a:lnTo>
                          <a:lnTo>
                            <a:pt x="1000" y="698"/>
                          </a:lnTo>
                          <a:lnTo>
                            <a:pt x="1000" y="694"/>
                          </a:lnTo>
                          <a:lnTo>
                            <a:pt x="1002" y="688"/>
                          </a:lnTo>
                          <a:lnTo>
                            <a:pt x="1002" y="688"/>
                          </a:lnTo>
                          <a:lnTo>
                            <a:pt x="1006" y="682"/>
                          </a:lnTo>
                          <a:lnTo>
                            <a:pt x="1010" y="676"/>
                          </a:lnTo>
                          <a:lnTo>
                            <a:pt x="1008" y="672"/>
                          </a:lnTo>
                          <a:lnTo>
                            <a:pt x="1006" y="668"/>
                          </a:lnTo>
                          <a:lnTo>
                            <a:pt x="1000" y="664"/>
                          </a:lnTo>
                          <a:lnTo>
                            <a:pt x="992" y="660"/>
                          </a:lnTo>
                          <a:lnTo>
                            <a:pt x="966" y="648"/>
                          </a:lnTo>
                          <a:lnTo>
                            <a:pt x="966" y="648"/>
                          </a:lnTo>
                          <a:lnTo>
                            <a:pt x="952" y="642"/>
                          </a:lnTo>
                          <a:lnTo>
                            <a:pt x="942" y="632"/>
                          </a:lnTo>
                          <a:lnTo>
                            <a:pt x="936" y="622"/>
                          </a:lnTo>
                          <a:lnTo>
                            <a:pt x="930" y="612"/>
                          </a:lnTo>
                          <a:lnTo>
                            <a:pt x="928" y="602"/>
                          </a:lnTo>
                          <a:lnTo>
                            <a:pt x="924" y="596"/>
                          </a:lnTo>
                          <a:lnTo>
                            <a:pt x="918" y="592"/>
                          </a:lnTo>
                          <a:lnTo>
                            <a:pt x="912" y="592"/>
                          </a:lnTo>
                          <a:lnTo>
                            <a:pt x="912" y="592"/>
                          </a:lnTo>
                          <a:lnTo>
                            <a:pt x="904" y="594"/>
                          </a:lnTo>
                          <a:lnTo>
                            <a:pt x="896" y="594"/>
                          </a:lnTo>
                          <a:lnTo>
                            <a:pt x="892" y="592"/>
                          </a:lnTo>
                          <a:lnTo>
                            <a:pt x="890" y="590"/>
                          </a:lnTo>
                          <a:lnTo>
                            <a:pt x="890" y="586"/>
                          </a:lnTo>
                          <a:lnTo>
                            <a:pt x="894" y="584"/>
                          </a:lnTo>
                          <a:lnTo>
                            <a:pt x="900" y="580"/>
                          </a:lnTo>
                          <a:lnTo>
                            <a:pt x="908" y="578"/>
                          </a:lnTo>
                          <a:lnTo>
                            <a:pt x="908" y="578"/>
                          </a:lnTo>
                          <a:lnTo>
                            <a:pt x="912" y="576"/>
                          </a:lnTo>
                          <a:lnTo>
                            <a:pt x="916" y="576"/>
                          </a:lnTo>
                          <a:lnTo>
                            <a:pt x="916" y="572"/>
                          </a:lnTo>
                          <a:lnTo>
                            <a:pt x="916" y="570"/>
                          </a:lnTo>
                          <a:lnTo>
                            <a:pt x="914" y="564"/>
                          </a:lnTo>
                          <a:lnTo>
                            <a:pt x="910" y="556"/>
                          </a:lnTo>
                          <a:lnTo>
                            <a:pt x="902" y="546"/>
                          </a:lnTo>
                          <a:lnTo>
                            <a:pt x="902" y="544"/>
                          </a:lnTo>
                          <a:lnTo>
                            <a:pt x="904" y="544"/>
                          </a:lnTo>
                          <a:lnTo>
                            <a:pt x="910" y="546"/>
                          </a:lnTo>
                          <a:lnTo>
                            <a:pt x="910" y="546"/>
                          </a:lnTo>
                          <a:lnTo>
                            <a:pt x="918" y="548"/>
                          </a:lnTo>
                          <a:lnTo>
                            <a:pt x="924" y="546"/>
                          </a:lnTo>
                          <a:lnTo>
                            <a:pt x="928" y="542"/>
                          </a:lnTo>
                          <a:lnTo>
                            <a:pt x="930" y="538"/>
                          </a:lnTo>
                          <a:lnTo>
                            <a:pt x="932" y="536"/>
                          </a:lnTo>
                          <a:lnTo>
                            <a:pt x="934" y="534"/>
                          </a:lnTo>
                          <a:lnTo>
                            <a:pt x="938" y="536"/>
                          </a:lnTo>
                          <a:lnTo>
                            <a:pt x="942" y="544"/>
                          </a:lnTo>
                          <a:lnTo>
                            <a:pt x="942" y="544"/>
                          </a:lnTo>
                          <a:lnTo>
                            <a:pt x="950" y="552"/>
                          </a:lnTo>
                          <a:lnTo>
                            <a:pt x="954" y="556"/>
                          </a:lnTo>
                          <a:lnTo>
                            <a:pt x="958" y="558"/>
                          </a:lnTo>
                          <a:lnTo>
                            <a:pt x="962" y="558"/>
                          </a:lnTo>
                          <a:lnTo>
                            <a:pt x="968" y="560"/>
                          </a:lnTo>
                          <a:lnTo>
                            <a:pt x="972" y="562"/>
                          </a:lnTo>
                          <a:lnTo>
                            <a:pt x="974" y="568"/>
                          </a:lnTo>
                          <a:lnTo>
                            <a:pt x="974" y="568"/>
                          </a:lnTo>
                          <a:lnTo>
                            <a:pt x="976" y="574"/>
                          </a:lnTo>
                          <a:lnTo>
                            <a:pt x="980" y="576"/>
                          </a:lnTo>
                          <a:lnTo>
                            <a:pt x="986" y="580"/>
                          </a:lnTo>
                          <a:lnTo>
                            <a:pt x="990" y="580"/>
                          </a:lnTo>
                          <a:lnTo>
                            <a:pt x="992" y="582"/>
                          </a:lnTo>
                          <a:lnTo>
                            <a:pt x="994" y="586"/>
                          </a:lnTo>
                          <a:lnTo>
                            <a:pt x="994" y="592"/>
                          </a:lnTo>
                          <a:lnTo>
                            <a:pt x="994" y="592"/>
                          </a:lnTo>
                          <a:lnTo>
                            <a:pt x="994" y="596"/>
                          </a:lnTo>
                          <a:lnTo>
                            <a:pt x="996" y="600"/>
                          </a:lnTo>
                          <a:lnTo>
                            <a:pt x="1008" y="614"/>
                          </a:lnTo>
                          <a:lnTo>
                            <a:pt x="1022" y="626"/>
                          </a:lnTo>
                          <a:lnTo>
                            <a:pt x="1040" y="638"/>
                          </a:lnTo>
                          <a:lnTo>
                            <a:pt x="1056" y="646"/>
                          </a:lnTo>
                          <a:lnTo>
                            <a:pt x="1064" y="648"/>
                          </a:lnTo>
                          <a:lnTo>
                            <a:pt x="1070" y="648"/>
                          </a:lnTo>
                          <a:lnTo>
                            <a:pt x="1074" y="646"/>
                          </a:lnTo>
                          <a:lnTo>
                            <a:pt x="1078" y="642"/>
                          </a:lnTo>
                          <a:lnTo>
                            <a:pt x="1080" y="636"/>
                          </a:lnTo>
                          <a:lnTo>
                            <a:pt x="1078" y="628"/>
                          </a:lnTo>
                          <a:lnTo>
                            <a:pt x="1078" y="628"/>
                          </a:lnTo>
                          <a:lnTo>
                            <a:pt x="1078" y="618"/>
                          </a:lnTo>
                          <a:lnTo>
                            <a:pt x="1078" y="612"/>
                          </a:lnTo>
                          <a:lnTo>
                            <a:pt x="1080" y="606"/>
                          </a:lnTo>
                          <a:lnTo>
                            <a:pt x="1082" y="602"/>
                          </a:lnTo>
                          <a:lnTo>
                            <a:pt x="1086" y="600"/>
                          </a:lnTo>
                          <a:lnTo>
                            <a:pt x="1092" y="598"/>
                          </a:lnTo>
                          <a:lnTo>
                            <a:pt x="1102" y="596"/>
                          </a:lnTo>
                          <a:lnTo>
                            <a:pt x="1118" y="598"/>
                          </a:lnTo>
                          <a:lnTo>
                            <a:pt x="1122" y="596"/>
                          </a:lnTo>
                          <a:lnTo>
                            <a:pt x="1122" y="596"/>
                          </a:lnTo>
                          <a:lnTo>
                            <a:pt x="1122" y="592"/>
                          </a:lnTo>
                          <a:lnTo>
                            <a:pt x="1122" y="588"/>
                          </a:lnTo>
                          <a:lnTo>
                            <a:pt x="1122" y="588"/>
                          </a:lnTo>
                          <a:lnTo>
                            <a:pt x="1118" y="582"/>
                          </a:lnTo>
                          <a:lnTo>
                            <a:pt x="1118" y="576"/>
                          </a:lnTo>
                          <a:lnTo>
                            <a:pt x="1120" y="574"/>
                          </a:lnTo>
                          <a:lnTo>
                            <a:pt x="1122" y="574"/>
                          </a:lnTo>
                          <a:lnTo>
                            <a:pt x="1128" y="570"/>
                          </a:lnTo>
                          <a:lnTo>
                            <a:pt x="1128" y="568"/>
                          </a:lnTo>
                          <a:lnTo>
                            <a:pt x="1126" y="564"/>
                          </a:lnTo>
                          <a:lnTo>
                            <a:pt x="1126" y="564"/>
                          </a:lnTo>
                          <a:lnTo>
                            <a:pt x="1126" y="560"/>
                          </a:lnTo>
                          <a:lnTo>
                            <a:pt x="1126" y="558"/>
                          </a:lnTo>
                          <a:lnTo>
                            <a:pt x="1130" y="554"/>
                          </a:lnTo>
                          <a:lnTo>
                            <a:pt x="1144" y="548"/>
                          </a:lnTo>
                          <a:lnTo>
                            <a:pt x="1150" y="544"/>
                          </a:lnTo>
                          <a:lnTo>
                            <a:pt x="1154" y="536"/>
                          </a:lnTo>
                          <a:lnTo>
                            <a:pt x="1156" y="532"/>
                          </a:lnTo>
                          <a:lnTo>
                            <a:pt x="1154" y="528"/>
                          </a:lnTo>
                          <a:lnTo>
                            <a:pt x="1148" y="514"/>
                          </a:lnTo>
                          <a:lnTo>
                            <a:pt x="1148" y="514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61" name="Freeform 6089">
                      <a:extLst>
                        <a:ext uri="{FF2B5EF4-FFF2-40B4-BE49-F238E27FC236}">
                          <a16:creationId xmlns:a16="http://schemas.microsoft.com/office/drawing/2014/main" id="{BB16AEE6-35F6-49CA-831A-0FAFA74E684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731770" y="1751013"/>
                      <a:ext cx="20320" cy="15240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6" y="0"/>
                        </a:cxn>
                        <a:cxn ang="0">
                          <a:pos x="2" y="4"/>
                        </a:cxn>
                        <a:cxn ang="0">
                          <a:pos x="0" y="8"/>
                        </a:cxn>
                        <a:cxn ang="0">
                          <a:pos x="2" y="12"/>
                        </a:cxn>
                        <a:cxn ang="0">
                          <a:pos x="8" y="18"/>
                        </a:cxn>
                        <a:cxn ang="0">
                          <a:pos x="14" y="22"/>
                        </a:cxn>
                        <a:cxn ang="0">
                          <a:pos x="20" y="24"/>
                        </a:cxn>
                        <a:cxn ang="0">
                          <a:pos x="26" y="24"/>
                        </a:cxn>
                        <a:cxn ang="0">
                          <a:pos x="30" y="22"/>
                        </a:cxn>
                        <a:cxn ang="0">
                          <a:pos x="30" y="22"/>
                        </a:cxn>
                        <a:cxn ang="0">
                          <a:pos x="32" y="16"/>
                        </a:cxn>
                        <a:cxn ang="0">
                          <a:pos x="32" y="12"/>
                        </a:cxn>
                        <a:cxn ang="0">
                          <a:pos x="32" y="8"/>
                        </a:cxn>
                        <a:cxn ang="0">
                          <a:pos x="28" y="4"/>
                        </a:cxn>
                        <a:cxn ang="0">
                          <a:pos x="24" y="2"/>
                        </a:cxn>
                        <a:cxn ang="0">
                          <a:pos x="20" y="0"/>
                        </a:cxn>
                        <a:cxn ang="0">
                          <a:pos x="14" y="0"/>
                        </a:cxn>
                        <a:cxn ang="0">
                          <a:pos x="6" y="0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32" h="24">
                          <a:moveTo>
                            <a:pt x="6" y="0"/>
                          </a:moveTo>
                          <a:lnTo>
                            <a:pt x="6" y="0"/>
                          </a:lnTo>
                          <a:lnTo>
                            <a:pt x="2" y="4"/>
                          </a:lnTo>
                          <a:lnTo>
                            <a:pt x="0" y="8"/>
                          </a:lnTo>
                          <a:lnTo>
                            <a:pt x="2" y="12"/>
                          </a:lnTo>
                          <a:lnTo>
                            <a:pt x="8" y="18"/>
                          </a:lnTo>
                          <a:lnTo>
                            <a:pt x="14" y="22"/>
                          </a:lnTo>
                          <a:lnTo>
                            <a:pt x="20" y="24"/>
                          </a:lnTo>
                          <a:lnTo>
                            <a:pt x="26" y="24"/>
                          </a:lnTo>
                          <a:lnTo>
                            <a:pt x="30" y="22"/>
                          </a:lnTo>
                          <a:lnTo>
                            <a:pt x="30" y="22"/>
                          </a:lnTo>
                          <a:lnTo>
                            <a:pt x="32" y="16"/>
                          </a:lnTo>
                          <a:lnTo>
                            <a:pt x="32" y="12"/>
                          </a:lnTo>
                          <a:lnTo>
                            <a:pt x="32" y="8"/>
                          </a:lnTo>
                          <a:lnTo>
                            <a:pt x="28" y="4"/>
                          </a:lnTo>
                          <a:lnTo>
                            <a:pt x="24" y="2"/>
                          </a:lnTo>
                          <a:lnTo>
                            <a:pt x="20" y="0"/>
                          </a:lnTo>
                          <a:lnTo>
                            <a:pt x="14" y="0"/>
                          </a:lnTo>
                          <a:lnTo>
                            <a:pt x="6" y="0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62" name="Freeform 6091">
                      <a:extLst>
                        <a:ext uri="{FF2B5EF4-FFF2-40B4-BE49-F238E27FC236}">
                          <a16:creationId xmlns:a16="http://schemas.microsoft.com/office/drawing/2014/main" id="{DCD616E1-4FA9-431C-B6CA-4D57A728154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656840" y="1799273"/>
                      <a:ext cx="13970" cy="15240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4"/>
                        </a:cxn>
                        <a:cxn ang="0">
                          <a:pos x="4" y="24"/>
                        </a:cxn>
                        <a:cxn ang="0">
                          <a:pos x="12" y="22"/>
                        </a:cxn>
                        <a:cxn ang="0">
                          <a:pos x="20" y="16"/>
                        </a:cxn>
                        <a:cxn ang="0">
                          <a:pos x="22" y="12"/>
                        </a:cxn>
                        <a:cxn ang="0">
                          <a:pos x="22" y="10"/>
                        </a:cxn>
                        <a:cxn ang="0">
                          <a:pos x="22" y="6"/>
                        </a:cxn>
                        <a:cxn ang="0">
                          <a:pos x="18" y="2"/>
                        </a:cxn>
                        <a:cxn ang="0">
                          <a:pos x="18" y="2"/>
                        </a:cxn>
                        <a:cxn ang="0">
                          <a:pos x="14" y="0"/>
                        </a:cxn>
                        <a:cxn ang="0">
                          <a:pos x="10" y="2"/>
                        </a:cxn>
                        <a:cxn ang="0">
                          <a:pos x="6" y="4"/>
                        </a:cxn>
                        <a:cxn ang="0">
                          <a:pos x="2" y="10"/>
                        </a:cxn>
                        <a:cxn ang="0">
                          <a:pos x="0" y="14"/>
                        </a:cxn>
                        <a:cxn ang="0">
                          <a:pos x="0" y="18"/>
                        </a:cxn>
                        <a:cxn ang="0">
                          <a:pos x="2" y="22"/>
                        </a:cxn>
                        <a:cxn ang="0">
                          <a:pos x="4" y="24"/>
                        </a:cxn>
                        <a:cxn ang="0">
                          <a:pos x="4" y="24"/>
                        </a:cxn>
                      </a:cxnLst>
                      <a:rect l="0" t="0" r="r" b="b"/>
                      <a:pathLst>
                        <a:path w="22" h="24">
                          <a:moveTo>
                            <a:pt x="4" y="24"/>
                          </a:moveTo>
                          <a:lnTo>
                            <a:pt x="4" y="24"/>
                          </a:lnTo>
                          <a:lnTo>
                            <a:pt x="12" y="22"/>
                          </a:lnTo>
                          <a:lnTo>
                            <a:pt x="20" y="16"/>
                          </a:lnTo>
                          <a:lnTo>
                            <a:pt x="22" y="12"/>
                          </a:lnTo>
                          <a:lnTo>
                            <a:pt x="22" y="10"/>
                          </a:lnTo>
                          <a:lnTo>
                            <a:pt x="22" y="6"/>
                          </a:lnTo>
                          <a:lnTo>
                            <a:pt x="18" y="2"/>
                          </a:lnTo>
                          <a:lnTo>
                            <a:pt x="18" y="2"/>
                          </a:lnTo>
                          <a:lnTo>
                            <a:pt x="14" y="0"/>
                          </a:lnTo>
                          <a:lnTo>
                            <a:pt x="10" y="2"/>
                          </a:lnTo>
                          <a:lnTo>
                            <a:pt x="6" y="4"/>
                          </a:lnTo>
                          <a:lnTo>
                            <a:pt x="2" y="10"/>
                          </a:lnTo>
                          <a:lnTo>
                            <a:pt x="0" y="14"/>
                          </a:lnTo>
                          <a:lnTo>
                            <a:pt x="0" y="18"/>
                          </a:lnTo>
                          <a:lnTo>
                            <a:pt x="2" y="22"/>
                          </a:lnTo>
                          <a:lnTo>
                            <a:pt x="4" y="24"/>
                          </a:lnTo>
                          <a:lnTo>
                            <a:pt x="4" y="24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63" name="Freeform 6092">
                      <a:extLst>
                        <a:ext uri="{FF2B5EF4-FFF2-40B4-BE49-F238E27FC236}">
                          <a16:creationId xmlns:a16="http://schemas.microsoft.com/office/drawing/2014/main" id="{64FC8D84-A451-4B20-98EB-58847D7E15F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52040" y="1724343"/>
                      <a:ext cx="22860" cy="34290"/>
                    </a:xfrm>
                    <a:custGeom>
                      <a:avLst/>
                      <a:gdLst/>
                      <a:ahLst/>
                      <a:cxnLst>
                        <a:cxn ang="0">
                          <a:pos x="20" y="54"/>
                        </a:cxn>
                        <a:cxn ang="0">
                          <a:pos x="20" y="54"/>
                        </a:cxn>
                        <a:cxn ang="0">
                          <a:pos x="26" y="50"/>
                        </a:cxn>
                        <a:cxn ang="0">
                          <a:pos x="30" y="42"/>
                        </a:cxn>
                        <a:cxn ang="0">
                          <a:pos x="34" y="32"/>
                        </a:cxn>
                        <a:cxn ang="0">
                          <a:pos x="36" y="22"/>
                        </a:cxn>
                        <a:cxn ang="0">
                          <a:pos x="36" y="12"/>
                        </a:cxn>
                        <a:cxn ang="0">
                          <a:pos x="34" y="4"/>
                        </a:cxn>
                        <a:cxn ang="0">
                          <a:pos x="32" y="2"/>
                        </a:cxn>
                        <a:cxn ang="0">
                          <a:pos x="28" y="0"/>
                        </a:cxn>
                        <a:cxn ang="0">
                          <a:pos x="24" y="0"/>
                        </a:cxn>
                        <a:cxn ang="0">
                          <a:pos x="18" y="0"/>
                        </a:cxn>
                        <a:cxn ang="0">
                          <a:pos x="18" y="0"/>
                        </a:cxn>
                        <a:cxn ang="0">
                          <a:pos x="14" y="2"/>
                        </a:cxn>
                        <a:cxn ang="0">
                          <a:pos x="8" y="6"/>
                        </a:cxn>
                        <a:cxn ang="0">
                          <a:pos x="4" y="12"/>
                        </a:cxn>
                        <a:cxn ang="0">
                          <a:pos x="0" y="22"/>
                        </a:cxn>
                        <a:cxn ang="0">
                          <a:pos x="2" y="32"/>
                        </a:cxn>
                        <a:cxn ang="0">
                          <a:pos x="4" y="40"/>
                        </a:cxn>
                        <a:cxn ang="0">
                          <a:pos x="8" y="48"/>
                        </a:cxn>
                        <a:cxn ang="0">
                          <a:pos x="14" y="52"/>
                        </a:cxn>
                        <a:cxn ang="0">
                          <a:pos x="20" y="54"/>
                        </a:cxn>
                        <a:cxn ang="0">
                          <a:pos x="20" y="54"/>
                        </a:cxn>
                      </a:cxnLst>
                      <a:rect l="0" t="0" r="r" b="b"/>
                      <a:pathLst>
                        <a:path w="36" h="54">
                          <a:moveTo>
                            <a:pt x="20" y="54"/>
                          </a:moveTo>
                          <a:lnTo>
                            <a:pt x="20" y="54"/>
                          </a:lnTo>
                          <a:lnTo>
                            <a:pt x="26" y="50"/>
                          </a:lnTo>
                          <a:lnTo>
                            <a:pt x="30" y="42"/>
                          </a:lnTo>
                          <a:lnTo>
                            <a:pt x="34" y="32"/>
                          </a:lnTo>
                          <a:lnTo>
                            <a:pt x="36" y="22"/>
                          </a:lnTo>
                          <a:lnTo>
                            <a:pt x="36" y="12"/>
                          </a:lnTo>
                          <a:lnTo>
                            <a:pt x="34" y="4"/>
                          </a:lnTo>
                          <a:lnTo>
                            <a:pt x="32" y="2"/>
                          </a:lnTo>
                          <a:lnTo>
                            <a:pt x="28" y="0"/>
                          </a:lnTo>
                          <a:lnTo>
                            <a:pt x="24" y="0"/>
                          </a:lnTo>
                          <a:lnTo>
                            <a:pt x="18" y="0"/>
                          </a:lnTo>
                          <a:lnTo>
                            <a:pt x="18" y="0"/>
                          </a:lnTo>
                          <a:lnTo>
                            <a:pt x="14" y="2"/>
                          </a:lnTo>
                          <a:lnTo>
                            <a:pt x="8" y="6"/>
                          </a:lnTo>
                          <a:lnTo>
                            <a:pt x="4" y="12"/>
                          </a:lnTo>
                          <a:lnTo>
                            <a:pt x="0" y="22"/>
                          </a:lnTo>
                          <a:lnTo>
                            <a:pt x="2" y="32"/>
                          </a:lnTo>
                          <a:lnTo>
                            <a:pt x="4" y="40"/>
                          </a:lnTo>
                          <a:lnTo>
                            <a:pt x="8" y="48"/>
                          </a:lnTo>
                          <a:lnTo>
                            <a:pt x="14" y="52"/>
                          </a:lnTo>
                          <a:lnTo>
                            <a:pt x="20" y="54"/>
                          </a:lnTo>
                          <a:lnTo>
                            <a:pt x="20" y="54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64" name="Freeform 6094">
                      <a:extLst>
                        <a:ext uri="{FF2B5EF4-FFF2-40B4-BE49-F238E27FC236}">
                          <a16:creationId xmlns:a16="http://schemas.microsoft.com/office/drawing/2014/main" id="{3725E967-842F-4BD5-9B91-BEDADA29189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428240" y="1463993"/>
                      <a:ext cx="59690" cy="48260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26"/>
                        </a:cxn>
                        <a:cxn ang="0">
                          <a:pos x="8" y="26"/>
                        </a:cxn>
                        <a:cxn ang="0">
                          <a:pos x="4" y="36"/>
                        </a:cxn>
                        <a:cxn ang="0">
                          <a:pos x="0" y="46"/>
                        </a:cxn>
                        <a:cxn ang="0">
                          <a:pos x="0" y="56"/>
                        </a:cxn>
                        <a:cxn ang="0">
                          <a:pos x="2" y="64"/>
                        </a:cxn>
                        <a:cxn ang="0">
                          <a:pos x="8" y="70"/>
                        </a:cxn>
                        <a:cxn ang="0">
                          <a:pos x="18" y="74"/>
                        </a:cxn>
                        <a:cxn ang="0">
                          <a:pos x="34" y="76"/>
                        </a:cxn>
                        <a:cxn ang="0">
                          <a:pos x="54" y="76"/>
                        </a:cxn>
                        <a:cxn ang="0">
                          <a:pos x="54" y="76"/>
                        </a:cxn>
                        <a:cxn ang="0">
                          <a:pos x="72" y="74"/>
                        </a:cxn>
                        <a:cxn ang="0">
                          <a:pos x="84" y="70"/>
                        </a:cxn>
                        <a:cxn ang="0">
                          <a:pos x="90" y="64"/>
                        </a:cxn>
                        <a:cxn ang="0">
                          <a:pos x="94" y="58"/>
                        </a:cxn>
                        <a:cxn ang="0">
                          <a:pos x="92" y="50"/>
                        </a:cxn>
                        <a:cxn ang="0">
                          <a:pos x="92" y="40"/>
                        </a:cxn>
                        <a:cxn ang="0">
                          <a:pos x="90" y="32"/>
                        </a:cxn>
                        <a:cxn ang="0">
                          <a:pos x="92" y="22"/>
                        </a:cxn>
                        <a:cxn ang="0">
                          <a:pos x="92" y="22"/>
                        </a:cxn>
                        <a:cxn ang="0">
                          <a:pos x="92" y="18"/>
                        </a:cxn>
                        <a:cxn ang="0">
                          <a:pos x="90" y="14"/>
                        </a:cxn>
                        <a:cxn ang="0">
                          <a:pos x="88" y="10"/>
                        </a:cxn>
                        <a:cxn ang="0">
                          <a:pos x="84" y="6"/>
                        </a:cxn>
                        <a:cxn ang="0">
                          <a:pos x="74" y="2"/>
                        </a:cxn>
                        <a:cxn ang="0">
                          <a:pos x="60" y="0"/>
                        </a:cxn>
                        <a:cxn ang="0">
                          <a:pos x="46" y="2"/>
                        </a:cxn>
                        <a:cxn ang="0">
                          <a:pos x="32" y="6"/>
                        </a:cxn>
                        <a:cxn ang="0">
                          <a:pos x="18" y="14"/>
                        </a:cxn>
                        <a:cxn ang="0">
                          <a:pos x="14" y="20"/>
                        </a:cxn>
                        <a:cxn ang="0">
                          <a:pos x="8" y="26"/>
                        </a:cxn>
                        <a:cxn ang="0">
                          <a:pos x="8" y="26"/>
                        </a:cxn>
                      </a:cxnLst>
                      <a:rect l="0" t="0" r="r" b="b"/>
                      <a:pathLst>
                        <a:path w="94" h="76">
                          <a:moveTo>
                            <a:pt x="8" y="26"/>
                          </a:moveTo>
                          <a:lnTo>
                            <a:pt x="8" y="26"/>
                          </a:lnTo>
                          <a:lnTo>
                            <a:pt x="4" y="36"/>
                          </a:lnTo>
                          <a:lnTo>
                            <a:pt x="0" y="46"/>
                          </a:lnTo>
                          <a:lnTo>
                            <a:pt x="0" y="56"/>
                          </a:lnTo>
                          <a:lnTo>
                            <a:pt x="2" y="64"/>
                          </a:lnTo>
                          <a:lnTo>
                            <a:pt x="8" y="70"/>
                          </a:lnTo>
                          <a:lnTo>
                            <a:pt x="18" y="74"/>
                          </a:lnTo>
                          <a:lnTo>
                            <a:pt x="34" y="76"/>
                          </a:lnTo>
                          <a:lnTo>
                            <a:pt x="54" y="76"/>
                          </a:lnTo>
                          <a:lnTo>
                            <a:pt x="54" y="76"/>
                          </a:lnTo>
                          <a:lnTo>
                            <a:pt x="72" y="74"/>
                          </a:lnTo>
                          <a:lnTo>
                            <a:pt x="84" y="70"/>
                          </a:lnTo>
                          <a:lnTo>
                            <a:pt x="90" y="64"/>
                          </a:lnTo>
                          <a:lnTo>
                            <a:pt x="94" y="58"/>
                          </a:lnTo>
                          <a:lnTo>
                            <a:pt x="92" y="50"/>
                          </a:lnTo>
                          <a:lnTo>
                            <a:pt x="92" y="40"/>
                          </a:lnTo>
                          <a:lnTo>
                            <a:pt x="90" y="32"/>
                          </a:lnTo>
                          <a:lnTo>
                            <a:pt x="92" y="22"/>
                          </a:lnTo>
                          <a:lnTo>
                            <a:pt x="92" y="22"/>
                          </a:lnTo>
                          <a:lnTo>
                            <a:pt x="92" y="18"/>
                          </a:lnTo>
                          <a:lnTo>
                            <a:pt x="90" y="14"/>
                          </a:lnTo>
                          <a:lnTo>
                            <a:pt x="88" y="10"/>
                          </a:lnTo>
                          <a:lnTo>
                            <a:pt x="84" y="6"/>
                          </a:lnTo>
                          <a:lnTo>
                            <a:pt x="74" y="2"/>
                          </a:lnTo>
                          <a:lnTo>
                            <a:pt x="60" y="0"/>
                          </a:lnTo>
                          <a:lnTo>
                            <a:pt x="46" y="2"/>
                          </a:lnTo>
                          <a:lnTo>
                            <a:pt x="32" y="6"/>
                          </a:lnTo>
                          <a:lnTo>
                            <a:pt x="18" y="14"/>
                          </a:lnTo>
                          <a:lnTo>
                            <a:pt x="14" y="20"/>
                          </a:lnTo>
                          <a:lnTo>
                            <a:pt x="8" y="26"/>
                          </a:lnTo>
                          <a:lnTo>
                            <a:pt x="8" y="26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65" name="Freeform 6098">
                      <a:extLst>
                        <a:ext uri="{FF2B5EF4-FFF2-40B4-BE49-F238E27FC236}">
                          <a16:creationId xmlns:a16="http://schemas.microsoft.com/office/drawing/2014/main" id="{DA43F0E9-CDE8-47E2-B4F4-C0FE75FFBCF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668780" y="1211263"/>
                      <a:ext cx="63500" cy="43180"/>
                    </a:xfrm>
                    <a:custGeom>
                      <a:avLst/>
                      <a:gdLst/>
                      <a:ahLst/>
                      <a:cxnLst>
                        <a:cxn ang="0">
                          <a:pos x="46" y="2"/>
                        </a:cxn>
                        <a:cxn ang="0">
                          <a:pos x="46" y="2"/>
                        </a:cxn>
                        <a:cxn ang="0">
                          <a:pos x="32" y="4"/>
                        </a:cxn>
                        <a:cxn ang="0">
                          <a:pos x="20" y="6"/>
                        </a:cxn>
                        <a:cxn ang="0">
                          <a:pos x="10" y="10"/>
                        </a:cxn>
                        <a:cxn ang="0">
                          <a:pos x="4" y="12"/>
                        </a:cxn>
                        <a:cxn ang="0">
                          <a:pos x="0" y="16"/>
                        </a:cxn>
                        <a:cxn ang="0">
                          <a:pos x="0" y="20"/>
                        </a:cxn>
                        <a:cxn ang="0">
                          <a:pos x="2" y="22"/>
                        </a:cxn>
                        <a:cxn ang="0">
                          <a:pos x="8" y="24"/>
                        </a:cxn>
                        <a:cxn ang="0">
                          <a:pos x="8" y="24"/>
                        </a:cxn>
                        <a:cxn ang="0">
                          <a:pos x="20" y="28"/>
                        </a:cxn>
                        <a:cxn ang="0">
                          <a:pos x="28" y="32"/>
                        </a:cxn>
                        <a:cxn ang="0">
                          <a:pos x="32" y="36"/>
                        </a:cxn>
                        <a:cxn ang="0">
                          <a:pos x="34" y="40"/>
                        </a:cxn>
                        <a:cxn ang="0">
                          <a:pos x="34" y="40"/>
                        </a:cxn>
                        <a:cxn ang="0">
                          <a:pos x="38" y="46"/>
                        </a:cxn>
                        <a:cxn ang="0">
                          <a:pos x="44" y="50"/>
                        </a:cxn>
                        <a:cxn ang="0">
                          <a:pos x="54" y="56"/>
                        </a:cxn>
                        <a:cxn ang="0">
                          <a:pos x="64" y="66"/>
                        </a:cxn>
                        <a:cxn ang="0">
                          <a:pos x="64" y="66"/>
                        </a:cxn>
                        <a:cxn ang="0">
                          <a:pos x="68" y="68"/>
                        </a:cxn>
                        <a:cxn ang="0">
                          <a:pos x="70" y="68"/>
                        </a:cxn>
                        <a:cxn ang="0">
                          <a:pos x="70" y="66"/>
                        </a:cxn>
                        <a:cxn ang="0">
                          <a:pos x="70" y="66"/>
                        </a:cxn>
                        <a:cxn ang="0">
                          <a:pos x="70" y="62"/>
                        </a:cxn>
                        <a:cxn ang="0">
                          <a:pos x="74" y="60"/>
                        </a:cxn>
                        <a:cxn ang="0">
                          <a:pos x="80" y="56"/>
                        </a:cxn>
                        <a:cxn ang="0">
                          <a:pos x="86" y="48"/>
                        </a:cxn>
                        <a:cxn ang="0">
                          <a:pos x="86" y="48"/>
                        </a:cxn>
                        <a:cxn ang="0">
                          <a:pos x="100" y="26"/>
                        </a:cxn>
                        <a:cxn ang="0">
                          <a:pos x="100" y="20"/>
                        </a:cxn>
                        <a:cxn ang="0">
                          <a:pos x="100" y="16"/>
                        </a:cxn>
                        <a:cxn ang="0">
                          <a:pos x="98" y="14"/>
                        </a:cxn>
                        <a:cxn ang="0">
                          <a:pos x="94" y="10"/>
                        </a:cxn>
                        <a:cxn ang="0">
                          <a:pos x="94" y="10"/>
                        </a:cxn>
                        <a:cxn ang="0">
                          <a:pos x="86" y="6"/>
                        </a:cxn>
                        <a:cxn ang="0">
                          <a:pos x="80" y="2"/>
                        </a:cxn>
                        <a:cxn ang="0">
                          <a:pos x="70" y="0"/>
                        </a:cxn>
                        <a:cxn ang="0">
                          <a:pos x="46" y="2"/>
                        </a:cxn>
                        <a:cxn ang="0">
                          <a:pos x="46" y="2"/>
                        </a:cxn>
                      </a:cxnLst>
                      <a:rect l="0" t="0" r="r" b="b"/>
                      <a:pathLst>
                        <a:path w="100" h="68">
                          <a:moveTo>
                            <a:pt x="46" y="2"/>
                          </a:moveTo>
                          <a:lnTo>
                            <a:pt x="46" y="2"/>
                          </a:lnTo>
                          <a:lnTo>
                            <a:pt x="32" y="4"/>
                          </a:lnTo>
                          <a:lnTo>
                            <a:pt x="20" y="6"/>
                          </a:lnTo>
                          <a:lnTo>
                            <a:pt x="10" y="10"/>
                          </a:lnTo>
                          <a:lnTo>
                            <a:pt x="4" y="12"/>
                          </a:lnTo>
                          <a:lnTo>
                            <a:pt x="0" y="16"/>
                          </a:lnTo>
                          <a:lnTo>
                            <a:pt x="0" y="20"/>
                          </a:lnTo>
                          <a:lnTo>
                            <a:pt x="2" y="22"/>
                          </a:lnTo>
                          <a:lnTo>
                            <a:pt x="8" y="24"/>
                          </a:lnTo>
                          <a:lnTo>
                            <a:pt x="8" y="24"/>
                          </a:lnTo>
                          <a:lnTo>
                            <a:pt x="20" y="28"/>
                          </a:lnTo>
                          <a:lnTo>
                            <a:pt x="28" y="32"/>
                          </a:lnTo>
                          <a:lnTo>
                            <a:pt x="32" y="36"/>
                          </a:lnTo>
                          <a:lnTo>
                            <a:pt x="34" y="40"/>
                          </a:lnTo>
                          <a:lnTo>
                            <a:pt x="34" y="40"/>
                          </a:lnTo>
                          <a:lnTo>
                            <a:pt x="38" y="46"/>
                          </a:lnTo>
                          <a:lnTo>
                            <a:pt x="44" y="50"/>
                          </a:lnTo>
                          <a:lnTo>
                            <a:pt x="54" y="56"/>
                          </a:lnTo>
                          <a:lnTo>
                            <a:pt x="64" y="66"/>
                          </a:lnTo>
                          <a:lnTo>
                            <a:pt x="64" y="66"/>
                          </a:lnTo>
                          <a:lnTo>
                            <a:pt x="68" y="68"/>
                          </a:lnTo>
                          <a:lnTo>
                            <a:pt x="70" y="68"/>
                          </a:lnTo>
                          <a:lnTo>
                            <a:pt x="70" y="66"/>
                          </a:lnTo>
                          <a:lnTo>
                            <a:pt x="70" y="66"/>
                          </a:lnTo>
                          <a:lnTo>
                            <a:pt x="70" y="62"/>
                          </a:lnTo>
                          <a:lnTo>
                            <a:pt x="74" y="60"/>
                          </a:lnTo>
                          <a:lnTo>
                            <a:pt x="80" y="56"/>
                          </a:lnTo>
                          <a:lnTo>
                            <a:pt x="86" y="48"/>
                          </a:lnTo>
                          <a:lnTo>
                            <a:pt x="86" y="48"/>
                          </a:lnTo>
                          <a:lnTo>
                            <a:pt x="100" y="26"/>
                          </a:lnTo>
                          <a:lnTo>
                            <a:pt x="100" y="20"/>
                          </a:lnTo>
                          <a:lnTo>
                            <a:pt x="100" y="16"/>
                          </a:lnTo>
                          <a:lnTo>
                            <a:pt x="98" y="14"/>
                          </a:lnTo>
                          <a:lnTo>
                            <a:pt x="94" y="10"/>
                          </a:lnTo>
                          <a:lnTo>
                            <a:pt x="94" y="10"/>
                          </a:lnTo>
                          <a:lnTo>
                            <a:pt x="86" y="6"/>
                          </a:lnTo>
                          <a:lnTo>
                            <a:pt x="80" y="2"/>
                          </a:lnTo>
                          <a:lnTo>
                            <a:pt x="70" y="0"/>
                          </a:lnTo>
                          <a:lnTo>
                            <a:pt x="46" y="2"/>
                          </a:lnTo>
                          <a:lnTo>
                            <a:pt x="46" y="2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66" name="Freeform 6099">
                      <a:extLst>
                        <a:ext uri="{FF2B5EF4-FFF2-40B4-BE49-F238E27FC236}">
                          <a16:creationId xmlns:a16="http://schemas.microsoft.com/office/drawing/2014/main" id="{B0F18209-19D9-4B81-98DB-D7903C4584D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33550" y="1088073"/>
                      <a:ext cx="48260" cy="10160"/>
                    </a:xfrm>
                    <a:custGeom>
                      <a:avLst/>
                      <a:gdLst/>
                      <a:ahLst/>
                      <a:cxnLst>
                        <a:cxn ang="0">
                          <a:pos x="76" y="2"/>
                        </a:cxn>
                        <a:cxn ang="0">
                          <a:pos x="76" y="2"/>
                        </a:cxn>
                        <a:cxn ang="0">
                          <a:pos x="68" y="0"/>
                        </a:cxn>
                        <a:cxn ang="0">
                          <a:pos x="56" y="0"/>
                        </a:cxn>
                        <a:cxn ang="0">
                          <a:pos x="30" y="2"/>
                        </a:cxn>
                        <a:cxn ang="0">
                          <a:pos x="16" y="6"/>
                        </a:cxn>
                        <a:cxn ang="0">
                          <a:pos x="6" y="8"/>
                        </a:cxn>
                        <a:cxn ang="0">
                          <a:pos x="0" y="12"/>
                        </a:cxn>
                        <a:cxn ang="0">
                          <a:pos x="0" y="14"/>
                        </a:cxn>
                        <a:cxn ang="0">
                          <a:pos x="2" y="16"/>
                        </a:cxn>
                        <a:cxn ang="0">
                          <a:pos x="2" y="16"/>
                        </a:cxn>
                        <a:cxn ang="0">
                          <a:pos x="8" y="16"/>
                        </a:cxn>
                        <a:cxn ang="0">
                          <a:pos x="20" y="16"/>
                        </a:cxn>
                        <a:cxn ang="0">
                          <a:pos x="48" y="14"/>
                        </a:cxn>
                        <a:cxn ang="0">
                          <a:pos x="70" y="8"/>
                        </a:cxn>
                        <a:cxn ang="0">
                          <a:pos x="76" y="4"/>
                        </a:cxn>
                        <a:cxn ang="0">
                          <a:pos x="76" y="2"/>
                        </a:cxn>
                        <a:cxn ang="0">
                          <a:pos x="76" y="2"/>
                        </a:cxn>
                        <a:cxn ang="0">
                          <a:pos x="76" y="2"/>
                        </a:cxn>
                      </a:cxnLst>
                      <a:rect l="0" t="0" r="r" b="b"/>
                      <a:pathLst>
                        <a:path w="76" h="16">
                          <a:moveTo>
                            <a:pt x="76" y="2"/>
                          </a:moveTo>
                          <a:lnTo>
                            <a:pt x="76" y="2"/>
                          </a:lnTo>
                          <a:lnTo>
                            <a:pt x="68" y="0"/>
                          </a:lnTo>
                          <a:lnTo>
                            <a:pt x="56" y="0"/>
                          </a:lnTo>
                          <a:lnTo>
                            <a:pt x="30" y="2"/>
                          </a:lnTo>
                          <a:lnTo>
                            <a:pt x="16" y="6"/>
                          </a:lnTo>
                          <a:lnTo>
                            <a:pt x="6" y="8"/>
                          </a:lnTo>
                          <a:lnTo>
                            <a:pt x="0" y="12"/>
                          </a:lnTo>
                          <a:lnTo>
                            <a:pt x="0" y="14"/>
                          </a:lnTo>
                          <a:lnTo>
                            <a:pt x="2" y="16"/>
                          </a:lnTo>
                          <a:lnTo>
                            <a:pt x="2" y="16"/>
                          </a:lnTo>
                          <a:lnTo>
                            <a:pt x="8" y="16"/>
                          </a:lnTo>
                          <a:lnTo>
                            <a:pt x="20" y="16"/>
                          </a:lnTo>
                          <a:lnTo>
                            <a:pt x="48" y="14"/>
                          </a:lnTo>
                          <a:lnTo>
                            <a:pt x="70" y="8"/>
                          </a:lnTo>
                          <a:lnTo>
                            <a:pt x="76" y="4"/>
                          </a:lnTo>
                          <a:lnTo>
                            <a:pt x="76" y="2"/>
                          </a:lnTo>
                          <a:lnTo>
                            <a:pt x="76" y="2"/>
                          </a:lnTo>
                          <a:lnTo>
                            <a:pt x="76" y="2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67" name="Freeform 6100">
                      <a:extLst>
                        <a:ext uri="{FF2B5EF4-FFF2-40B4-BE49-F238E27FC236}">
                          <a16:creationId xmlns:a16="http://schemas.microsoft.com/office/drawing/2014/main" id="{CBD18059-22D8-456A-83D8-C33F160C844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23390" y="1129983"/>
                      <a:ext cx="30480" cy="203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0" y="20"/>
                        </a:cxn>
                        <a:cxn ang="0">
                          <a:pos x="0" y="22"/>
                        </a:cxn>
                        <a:cxn ang="0">
                          <a:pos x="2" y="26"/>
                        </a:cxn>
                        <a:cxn ang="0">
                          <a:pos x="8" y="30"/>
                        </a:cxn>
                        <a:cxn ang="0">
                          <a:pos x="16" y="32"/>
                        </a:cxn>
                        <a:cxn ang="0">
                          <a:pos x="26" y="32"/>
                        </a:cxn>
                        <a:cxn ang="0">
                          <a:pos x="34" y="30"/>
                        </a:cxn>
                        <a:cxn ang="0">
                          <a:pos x="42" y="28"/>
                        </a:cxn>
                        <a:cxn ang="0">
                          <a:pos x="46" y="22"/>
                        </a:cxn>
                        <a:cxn ang="0">
                          <a:pos x="48" y="20"/>
                        </a:cxn>
                        <a:cxn ang="0">
                          <a:pos x="48" y="18"/>
                        </a:cxn>
                        <a:cxn ang="0">
                          <a:pos x="48" y="18"/>
                        </a:cxn>
                        <a:cxn ang="0">
                          <a:pos x="44" y="12"/>
                        </a:cxn>
                        <a:cxn ang="0">
                          <a:pos x="38" y="6"/>
                        </a:cxn>
                        <a:cxn ang="0">
                          <a:pos x="30" y="2"/>
                        </a:cxn>
                        <a:cxn ang="0">
                          <a:pos x="22" y="0"/>
                        </a:cxn>
                        <a:cxn ang="0">
                          <a:pos x="14" y="0"/>
                        </a:cxn>
                        <a:cxn ang="0">
                          <a:pos x="6" y="2"/>
                        </a:cxn>
                        <a:cxn ang="0">
                          <a:pos x="2" y="8"/>
                        </a:cxn>
                        <a:cxn ang="0">
                          <a:pos x="0" y="20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48" h="32">
                          <a:moveTo>
                            <a:pt x="0" y="20"/>
                          </a:moveTo>
                          <a:lnTo>
                            <a:pt x="0" y="20"/>
                          </a:lnTo>
                          <a:lnTo>
                            <a:pt x="0" y="22"/>
                          </a:lnTo>
                          <a:lnTo>
                            <a:pt x="2" y="26"/>
                          </a:lnTo>
                          <a:lnTo>
                            <a:pt x="8" y="30"/>
                          </a:lnTo>
                          <a:lnTo>
                            <a:pt x="16" y="32"/>
                          </a:lnTo>
                          <a:lnTo>
                            <a:pt x="26" y="32"/>
                          </a:lnTo>
                          <a:lnTo>
                            <a:pt x="34" y="30"/>
                          </a:lnTo>
                          <a:lnTo>
                            <a:pt x="42" y="28"/>
                          </a:lnTo>
                          <a:lnTo>
                            <a:pt x="46" y="22"/>
                          </a:lnTo>
                          <a:lnTo>
                            <a:pt x="48" y="20"/>
                          </a:lnTo>
                          <a:lnTo>
                            <a:pt x="48" y="18"/>
                          </a:lnTo>
                          <a:lnTo>
                            <a:pt x="48" y="18"/>
                          </a:lnTo>
                          <a:lnTo>
                            <a:pt x="44" y="12"/>
                          </a:lnTo>
                          <a:lnTo>
                            <a:pt x="38" y="6"/>
                          </a:lnTo>
                          <a:lnTo>
                            <a:pt x="30" y="2"/>
                          </a:lnTo>
                          <a:lnTo>
                            <a:pt x="22" y="0"/>
                          </a:lnTo>
                          <a:lnTo>
                            <a:pt x="14" y="0"/>
                          </a:lnTo>
                          <a:lnTo>
                            <a:pt x="6" y="2"/>
                          </a:lnTo>
                          <a:lnTo>
                            <a:pt x="2" y="8"/>
                          </a:lnTo>
                          <a:lnTo>
                            <a:pt x="0" y="20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68" name="Freeform 6101">
                      <a:extLst>
                        <a:ext uri="{FF2B5EF4-FFF2-40B4-BE49-F238E27FC236}">
                          <a16:creationId xmlns:a16="http://schemas.microsoft.com/office/drawing/2014/main" id="{A16EBA9E-F310-4AA3-B083-F49F8E7CF48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28470" y="1065213"/>
                      <a:ext cx="44450" cy="21590"/>
                    </a:xfrm>
                    <a:custGeom>
                      <a:avLst/>
                      <a:gdLst/>
                      <a:ahLst/>
                      <a:cxnLst>
                        <a:cxn ang="0">
                          <a:pos x="62" y="18"/>
                        </a:cxn>
                        <a:cxn ang="0">
                          <a:pos x="62" y="18"/>
                        </a:cxn>
                        <a:cxn ang="0">
                          <a:pos x="52" y="16"/>
                        </a:cxn>
                        <a:cxn ang="0">
                          <a:pos x="44" y="14"/>
                        </a:cxn>
                        <a:cxn ang="0">
                          <a:pos x="34" y="6"/>
                        </a:cxn>
                        <a:cxn ang="0">
                          <a:pos x="30" y="2"/>
                        </a:cxn>
                        <a:cxn ang="0">
                          <a:pos x="24" y="0"/>
                        </a:cxn>
                        <a:cxn ang="0">
                          <a:pos x="18" y="2"/>
                        </a:cxn>
                        <a:cxn ang="0">
                          <a:pos x="8" y="6"/>
                        </a:cxn>
                        <a:cxn ang="0">
                          <a:pos x="8" y="6"/>
                        </a:cxn>
                        <a:cxn ang="0">
                          <a:pos x="2" y="8"/>
                        </a:cxn>
                        <a:cxn ang="0">
                          <a:pos x="0" y="12"/>
                        </a:cxn>
                        <a:cxn ang="0">
                          <a:pos x="2" y="18"/>
                        </a:cxn>
                        <a:cxn ang="0">
                          <a:pos x="8" y="28"/>
                        </a:cxn>
                        <a:cxn ang="0">
                          <a:pos x="8" y="28"/>
                        </a:cxn>
                        <a:cxn ang="0">
                          <a:pos x="12" y="30"/>
                        </a:cxn>
                        <a:cxn ang="0">
                          <a:pos x="16" y="32"/>
                        </a:cxn>
                        <a:cxn ang="0">
                          <a:pos x="26" y="34"/>
                        </a:cxn>
                        <a:cxn ang="0">
                          <a:pos x="40" y="32"/>
                        </a:cxn>
                        <a:cxn ang="0">
                          <a:pos x="52" y="30"/>
                        </a:cxn>
                        <a:cxn ang="0">
                          <a:pos x="62" y="28"/>
                        </a:cxn>
                        <a:cxn ang="0">
                          <a:pos x="68" y="24"/>
                        </a:cxn>
                        <a:cxn ang="0">
                          <a:pos x="70" y="22"/>
                        </a:cxn>
                        <a:cxn ang="0">
                          <a:pos x="70" y="20"/>
                        </a:cxn>
                        <a:cxn ang="0">
                          <a:pos x="62" y="18"/>
                        </a:cxn>
                        <a:cxn ang="0">
                          <a:pos x="62" y="18"/>
                        </a:cxn>
                      </a:cxnLst>
                      <a:rect l="0" t="0" r="r" b="b"/>
                      <a:pathLst>
                        <a:path w="70" h="34">
                          <a:moveTo>
                            <a:pt x="62" y="18"/>
                          </a:moveTo>
                          <a:lnTo>
                            <a:pt x="62" y="18"/>
                          </a:lnTo>
                          <a:lnTo>
                            <a:pt x="52" y="16"/>
                          </a:lnTo>
                          <a:lnTo>
                            <a:pt x="44" y="14"/>
                          </a:lnTo>
                          <a:lnTo>
                            <a:pt x="34" y="6"/>
                          </a:lnTo>
                          <a:lnTo>
                            <a:pt x="30" y="2"/>
                          </a:lnTo>
                          <a:lnTo>
                            <a:pt x="24" y="0"/>
                          </a:lnTo>
                          <a:lnTo>
                            <a:pt x="18" y="2"/>
                          </a:lnTo>
                          <a:lnTo>
                            <a:pt x="8" y="6"/>
                          </a:lnTo>
                          <a:lnTo>
                            <a:pt x="8" y="6"/>
                          </a:lnTo>
                          <a:lnTo>
                            <a:pt x="2" y="8"/>
                          </a:lnTo>
                          <a:lnTo>
                            <a:pt x="0" y="12"/>
                          </a:lnTo>
                          <a:lnTo>
                            <a:pt x="2" y="18"/>
                          </a:lnTo>
                          <a:lnTo>
                            <a:pt x="8" y="28"/>
                          </a:lnTo>
                          <a:lnTo>
                            <a:pt x="8" y="28"/>
                          </a:lnTo>
                          <a:lnTo>
                            <a:pt x="12" y="30"/>
                          </a:lnTo>
                          <a:lnTo>
                            <a:pt x="16" y="32"/>
                          </a:lnTo>
                          <a:lnTo>
                            <a:pt x="26" y="34"/>
                          </a:lnTo>
                          <a:lnTo>
                            <a:pt x="40" y="32"/>
                          </a:lnTo>
                          <a:lnTo>
                            <a:pt x="52" y="30"/>
                          </a:lnTo>
                          <a:lnTo>
                            <a:pt x="62" y="28"/>
                          </a:lnTo>
                          <a:lnTo>
                            <a:pt x="68" y="24"/>
                          </a:lnTo>
                          <a:lnTo>
                            <a:pt x="70" y="22"/>
                          </a:lnTo>
                          <a:lnTo>
                            <a:pt x="70" y="20"/>
                          </a:lnTo>
                          <a:lnTo>
                            <a:pt x="62" y="18"/>
                          </a:lnTo>
                          <a:lnTo>
                            <a:pt x="62" y="18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69" name="Freeform 6102">
                      <a:extLst>
                        <a:ext uri="{FF2B5EF4-FFF2-40B4-BE49-F238E27FC236}">
                          <a16:creationId xmlns:a16="http://schemas.microsoft.com/office/drawing/2014/main" id="{28D60E3E-B248-48D1-94C0-9846DD81BCC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22780" y="1048703"/>
                      <a:ext cx="449580" cy="129540"/>
                    </a:xfrm>
                    <a:custGeom>
                      <a:avLst/>
                      <a:gdLst/>
                      <a:ahLst/>
                      <a:cxnLst>
                        <a:cxn ang="0">
                          <a:pos x="342" y="198"/>
                        </a:cxn>
                        <a:cxn ang="0">
                          <a:pos x="406" y="202"/>
                        </a:cxn>
                        <a:cxn ang="0">
                          <a:pos x="530" y="198"/>
                        </a:cxn>
                        <a:cxn ang="0">
                          <a:pos x="560" y="176"/>
                        </a:cxn>
                        <a:cxn ang="0">
                          <a:pos x="566" y="188"/>
                        </a:cxn>
                        <a:cxn ang="0">
                          <a:pos x="624" y="200"/>
                        </a:cxn>
                        <a:cxn ang="0">
                          <a:pos x="680" y="190"/>
                        </a:cxn>
                        <a:cxn ang="0">
                          <a:pos x="688" y="174"/>
                        </a:cxn>
                        <a:cxn ang="0">
                          <a:pos x="708" y="168"/>
                        </a:cxn>
                        <a:cxn ang="0">
                          <a:pos x="694" y="158"/>
                        </a:cxn>
                        <a:cxn ang="0">
                          <a:pos x="700" y="144"/>
                        </a:cxn>
                        <a:cxn ang="0">
                          <a:pos x="700" y="126"/>
                        </a:cxn>
                        <a:cxn ang="0">
                          <a:pos x="672" y="110"/>
                        </a:cxn>
                        <a:cxn ang="0">
                          <a:pos x="642" y="104"/>
                        </a:cxn>
                        <a:cxn ang="0">
                          <a:pos x="600" y="96"/>
                        </a:cxn>
                        <a:cxn ang="0">
                          <a:pos x="480" y="110"/>
                        </a:cxn>
                        <a:cxn ang="0">
                          <a:pos x="442" y="126"/>
                        </a:cxn>
                        <a:cxn ang="0">
                          <a:pos x="416" y="122"/>
                        </a:cxn>
                        <a:cxn ang="0">
                          <a:pos x="374" y="120"/>
                        </a:cxn>
                        <a:cxn ang="0">
                          <a:pos x="346" y="114"/>
                        </a:cxn>
                        <a:cxn ang="0">
                          <a:pos x="330" y="110"/>
                        </a:cxn>
                        <a:cxn ang="0">
                          <a:pos x="324" y="124"/>
                        </a:cxn>
                        <a:cxn ang="0">
                          <a:pos x="310" y="116"/>
                        </a:cxn>
                        <a:cxn ang="0">
                          <a:pos x="310" y="102"/>
                        </a:cxn>
                        <a:cxn ang="0">
                          <a:pos x="294" y="84"/>
                        </a:cxn>
                        <a:cxn ang="0">
                          <a:pos x="268" y="84"/>
                        </a:cxn>
                        <a:cxn ang="0">
                          <a:pos x="262" y="76"/>
                        </a:cxn>
                        <a:cxn ang="0">
                          <a:pos x="308" y="74"/>
                        </a:cxn>
                        <a:cxn ang="0">
                          <a:pos x="316" y="66"/>
                        </a:cxn>
                        <a:cxn ang="0">
                          <a:pos x="278" y="52"/>
                        </a:cxn>
                        <a:cxn ang="0">
                          <a:pos x="240" y="34"/>
                        </a:cxn>
                        <a:cxn ang="0">
                          <a:pos x="182" y="36"/>
                        </a:cxn>
                        <a:cxn ang="0">
                          <a:pos x="154" y="30"/>
                        </a:cxn>
                        <a:cxn ang="0">
                          <a:pos x="124" y="10"/>
                        </a:cxn>
                        <a:cxn ang="0">
                          <a:pos x="78" y="6"/>
                        </a:cxn>
                        <a:cxn ang="0">
                          <a:pos x="10" y="0"/>
                        </a:cxn>
                        <a:cxn ang="0">
                          <a:pos x="2" y="12"/>
                        </a:cxn>
                        <a:cxn ang="0">
                          <a:pos x="18" y="32"/>
                        </a:cxn>
                        <a:cxn ang="0">
                          <a:pos x="58" y="52"/>
                        </a:cxn>
                        <a:cxn ang="0">
                          <a:pos x="66" y="66"/>
                        </a:cxn>
                        <a:cxn ang="0">
                          <a:pos x="112" y="66"/>
                        </a:cxn>
                        <a:cxn ang="0">
                          <a:pos x="160" y="60"/>
                        </a:cxn>
                        <a:cxn ang="0">
                          <a:pos x="186" y="84"/>
                        </a:cxn>
                        <a:cxn ang="0">
                          <a:pos x="202" y="98"/>
                        </a:cxn>
                        <a:cxn ang="0">
                          <a:pos x="194" y="120"/>
                        </a:cxn>
                        <a:cxn ang="0">
                          <a:pos x="186" y="142"/>
                        </a:cxn>
                        <a:cxn ang="0">
                          <a:pos x="198" y="154"/>
                        </a:cxn>
                        <a:cxn ang="0">
                          <a:pos x="206" y="182"/>
                        </a:cxn>
                        <a:cxn ang="0">
                          <a:pos x="232" y="190"/>
                        </a:cxn>
                        <a:cxn ang="0">
                          <a:pos x="250" y="186"/>
                        </a:cxn>
                        <a:cxn ang="0">
                          <a:pos x="282" y="198"/>
                        </a:cxn>
                        <a:cxn ang="0">
                          <a:pos x="326" y="188"/>
                        </a:cxn>
                        <a:cxn ang="0">
                          <a:pos x="342" y="188"/>
                        </a:cxn>
                      </a:cxnLst>
                      <a:rect l="0" t="0" r="r" b="b"/>
                      <a:pathLst>
                        <a:path w="708" h="204">
                          <a:moveTo>
                            <a:pt x="342" y="188"/>
                          </a:moveTo>
                          <a:lnTo>
                            <a:pt x="342" y="188"/>
                          </a:lnTo>
                          <a:lnTo>
                            <a:pt x="342" y="196"/>
                          </a:lnTo>
                          <a:lnTo>
                            <a:pt x="342" y="198"/>
                          </a:lnTo>
                          <a:lnTo>
                            <a:pt x="344" y="200"/>
                          </a:lnTo>
                          <a:lnTo>
                            <a:pt x="352" y="202"/>
                          </a:lnTo>
                          <a:lnTo>
                            <a:pt x="364" y="204"/>
                          </a:lnTo>
                          <a:lnTo>
                            <a:pt x="406" y="202"/>
                          </a:lnTo>
                          <a:lnTo>
                            <a:pt x="472" y="202"/>
                          </a:lnTo>
                          <a:lnTo>
                            <a:pt x="472" y="202"/>
                          </a:lnTo>
                          <a:lnTo>
                            <a:pt x="506" y="202"/>
                          </a:lnTo>
                          <a:lnTo>
                            <a:pt x="530" y="198"/>
                          </a:lnTo>
                          <a:lnTo>
                            <a:pt x="546" y="192"/>
                          </a:lnTo>
                          <a:lnTo>
                            <a:pt x="554" y="186"/>
                          </a:lnTo>
                          <a:lnTo>
                            <a:pt x="558" y="180"/>
                          </a:lnTo>
                          <a:lnTo>
                            <a:pt x="560" y="176"/>
                          </a:lnTo>
                          <a:lnTo>
                            <a:pt x="562" y="178"/>
                          </a:lnTo>
                          <a:lnTo>
                            <a:pt x="562" y="184"/>
                          </a:lnTo>
                          <a:lnTo>
                            <a:pt x="562" y="184"/>
                          </a:lnTo>
                          <a:lnTo>
                            <a:pt x="566" y="188"/>
                          </a:lnTo>
                          <a:lnTo>
                            <a:pt x="570" y="190"/>
                          </a:lnTo>
                          <a:lnTo>
                            <a:pt x="584" y="196"/>
                          </a:lnTo>
                          <a:lnTo>
                            <a:pt x="604" y="200"/>
                          </a:lnTo>
                          <a:lnTo>
                            <a:pt x="624" y="200"/>
                          </a:lnTo>
                          <a:lnTo>
                            <a:pt x="646" y="200"/>
                          </a:lnTo>
                          <a:lnTo>
                            <a:pt x="664" y="198"/>
                          </a:lnTo>
                          <a:lnTo>
                            <a:pt x="676" y="192"/>
                          </a:lnTo>
                          <a:lnTo>
                            <a:pt x="680" y="190"/>
                          </a:lnTo>
                          <a:lnTo>
                            <a:pt x="682" y="186"/>
                          </a:lnTo>
                          <a:lnTo>
                            <a:pt x="682" y="186"/>
                          </a:lnTo>
                          <a:lnTo>
                            <a:pt x="684" y="178"/>
                          </a:lnTo>
                          <a:lnTo>
                            <a:pt x="688" y="174"/>
                          </a:lnTo>
                          <a:lnTo>
                            <a:pt x="694" y="172"/>
                          </a:lnTo>
                          <a:lnTo>
                            <a:pt x="700" y="170"/>
                          </a:lnTo>
                          <a:lnTo>
                            <a:pt x="706" y="168"/>
                          </a:lnTo>
                          <a:lnTo>
                            <a:pt x="708" y="168"/>
                          </a:lnTo>
                          <a:lnTo>
                            <a:pt x="708" y="166"/>
                          </a:lnTo>
                          <a:lnTo>
                            <a:pt x="700" y="162"/>
                          </a:lnTo>
                          <a:lnTo>
                            <a:pt x="700" y="162"/>
                          </a:lnTo>
                          <a:lnTo>
                            <a:pt x="694" y="158"/>
                          </a:lnTo>
                          <a:lnTo>
                            <a:pt x="690" y="154"/>
                          </a:lnTo>
                          <a:lnTo>
                            <a:pt x="692" y="152"/>
                          </a:lnTo>
                          <a:lnTo>
                            <a:pt x="696" y="148"/>
                          </a:lnTo>
                          <a:lnTo>
                            <a:pt x="700" y="144"/>
                          </a:lnTo>
                          <a:lnTo>
                            <a:pt x="702" y="140"/>
                          </a:lnTo>
                          <a:lnTo>
                            <a:pt x="704" y="134"/>
                          </a:lnTo>
                          <a:lnTo>
                            <a:pt x="700" y="126"/>
                          </a:lnTo>
                          <a:lnTo>
                            <a:pt x="700" y="126"/>
                          </a:lnTo>
                          <a:lnTo>
                            <a:pt x="694" y="118"/>
                          </a:lnTo>
                          <a:lnTo>
                            <a:pt x="688" y="114"/>
                          </a:lnTo>
                          <a:lnTo>
                            <a:pt x="680" y="112"/>
                          </a:lnTo>
                          <a:lnTo>
                            <a:pt x="672" y="110"/>
                          </a:lnTo>
                          <a:lnTo>
                            <a:pt x="654" y="110"/>
                          </a:lnTo>
                          <a:lnTo>
                            <a:pt x="648" y="108"/>
                          </a:lnTo>
                          <a:lnTo>
                            <a:pt x="642" y="104"/>
                          </a:lnTo>
                          <a:lnTo>
                            <a:pt x="642" y="104"/>
                          </a:lnTo>
                          <a:lnTo>
                            <a:pt x="636" y="98"/>
                          </a:lnTo>
                          <a:lnTo>
                            <a:pt x="626" y="96"/>
                          </a:lnTo>
                          <a:lnTo>
                            <a:pt x="614" y="94"/>
                          </a:lnTo>
                          <a:lnTo>
                            <a:pt x="600" y="96"/>
                          </a:lnTo>
                          <a:lnTo>
                            <a:pt x="560" y="98"/>
                          </a:lnTo>
                          <a:lnTo>
                            <a:pt x="506" y="106"/>
                          </a:lnTo>
                          <a:lnTo>
                            <a:pt x="506" y="106"/>
                          </a:lnTo>
                          <a:lnTo>
                            <a:pt x="480" y="110"/>
                          </a:lnTo>
                          <a:lnTo>
                            <a:pt x="464" y="114"/>
                          </a:lnTo>
                          <a:lnTo>
                            <a:pt x="454" y="120"/>
                          </a:lnTo>
                          <a:lnTo>
                            <a:pt x="446" y="124"/>
                          </a:lnTo>
                          <a:lnTo>
                            <a:pt x="442" y="126"/>
                          </a:lnTo>
                          <a:lnTo>
                            <a:pt x="438" y="128"/>
                          </a:lnTo>
                          <a:lnTo>
                            <a:pt x="430" y="126"/>
                          </a:lnTo>
                          <a:lnTo>
                            <a:pt x="416" y="122"/>
                          </a:lnTo>
                          <a:lnTo>
                            <a:pt x="416" y="122"/>
                          </a:lnTo>
                          <a:lnTo>
                            <a:pt x="402" y="118"/>
                          </a:lnTo>
                          <a:lnTo>
                            <a:pt x="390" y="118"/>
                          </a:lnTo>
                          <a:lnTo>
                            <a:pt x="382" y="118"/>
                          </a:lnTo>
                          <a:lnTo>
                            <a:pt x="374" y="120"/>
                          </a:lnTo>
                          <a:lnTo>
                            <a:pt x="368" y="122"/>
                          </a:lnTo>
                          <a:lnTo>
                            <a:pt x="362" y="122"/>
                          </a:lnTo>
                          <a:lnTo>
                            <a:pt x="354" y="120"/>
                          </a:lnTo>
                          <a:lnTo>
                            <a:pt x="346" y="114"/>
                          </a:lnTo>
                          <a:lnTo>
                            <a:pt x="346" y="114"/>
                          </a:lnTo>
                          <a:lnTo>
                            <a:pt x="338" y="110"/>
                          </a:lnTo>
                          <a:lnTo>
                            <a:pt x="332" y="108"/>
                          </a:lnTo>
                          <a:lnTo>
                            <a:pt x="330" y="110"/>
                          </a:lnTo>
                          <a:lnTo>
                            <a:pt x="328" y="114"/>
                          </a:lnTo>
                          <a:lnTo>
                            <a:pt x="328" y="118"/>
                          </a:lnTo>
                          <a:lnTo>
                            <a:pt x="326" y="122"/>
                          </a:lnTo>
                          <a:lnTo>
                            <a:pt x="324" y="124"/>
                          </a:lnTo>
                          <a:lnTo>
                            <a:pt x="318" y="122"/>
                          </a:lnTo>
                          <a:lnTo>
                            <a:pt x="318" y="122"/>
                          </a:lnTo>
                          <a:lnTo>
                            <a:pt x="312" y="118"/>
                          </a:lnTo>
                          <a:lnTo>
                            <a:pt x="310" y="116"/>
                          </a:lnTo>
                          <a:lnTo>
                            <a:pt x="310" y="112"/>
                          </a:lnTo>
                          <a:lnTo>
                            <a:pt x="310" y="110"/>
                          </a:lnTo>
                          <a:lnTo>
                            <a:pt x="312" y="106"/>
                          </a:lnTo>
                          <a:lnTo>
                            <a:pt x="310" y="102"/>
                          </a:lnTo>
                          <a:lnTo>
                            <a:pt x="308" y="96"/>
                          </a:lnTo>
                          <a:lnTo>
                            <a:pt x="300" y="90"/>
                          </a:lnTo>
                          <a:lnTo>
                            <a:pt x="300" y="90"/>
                          </a:lnTo>
                          <a:lnTo>
                            <a:pt x="294" y="84"/>
                          </a:lnTo>
                          <a:lnTo>
                            <a:pt x="286" y="82"/>
                          </a:lnTo>
                          <a:lnTo>
                            <a:pt x="280" y="82"/>
                          </a:lnTo>
                          <a:lnTo>
                            <a:pt x="276" y="82"/>
                          </a:lnTo>
                          <a:lnTo>
                            <a:pt x="268" y="84"/>
                          </a:lnTo>
                          <a:lnTo>
                            <a:pt x="266" y="82"/>
                          </a:lnTo>
                          <a:lnTo>
                            <a:pt x="264" y="78"/>
                          </a:lnTo>
                          <a:lnTo>
                            <a:pt x="264" y="78"/>
                          </a:lnTo>
                          <a:lnTo>
                            <a:pt x="262" y="76"/>
                          </a:lnTo>
                          <a:lnTo>
                            <a:pt x="264" y="74"/>
                          </a:lnTo>
                          <a:lnTo>
                            <a:pt x="270" y="72"/>
                          </a:lnTo>
                          <a:lnTo>
                            <a:pt x="290" y="72"/>
                          </a:lnTo>
                          <a:lnTo>
                            <a:pt x="308" y="74"/>
                          </a:lnTo>
                          <a:lnTo>
                            <a:pt x="314" y="72"/>
                          </a:lnTo>
                          <a:lnTo>
                            <a:pt x="316" y="70"/>
                          </a:lnTo>
                          <a:lnTo>
                            <a:pt x="316" y="66"/>
                          </a:lnTo>
                          <a:lnTo>
                            <a:pt x="316" y="66"/>
                          </a:lnTo>
                          <a:lnTo>
                            <a:pt x="314" y="62"/>
                          </a:lnTo>
                          <a:lnTo>
                            <a:pt x="308" y="58"/>
                          </a:lnTo>
                          <a:lnTo>
                            <a:pt x="296" y="56"/>
                          </a:lnTo>
                          <a:lnTo>
                            <a:pt x="278" y="52"/>
                          </a:lnTo>
                          <a:lnTo>
                            <a:pt x="268" y="48"/>
                          </a:lnTo>
                          <a:lnTo>
                            <a:pt x="258" y="44"/>
                          </a:lnTo>
                          <a:lnTo>
                            <a:pt x="258" y="44"/>
                          </a:lnTo>
                          <a:lnTo>
                            <a:pt x="240" y="34"/>
                          </a:lnTo>
                          <a:lnTo>
                            <a:pt x="232" y="32"/>
                          </a:lnTo>
                          <a:lnTo>
                            <a:pt x="224" y="30"/>
                          </a:lnTo>
                          <a:lnTo>
                            <a:pt x="204" y="32"/>
                          </a:lnTo>
                          <a:lnTo>
                            <a:pt x="182" y="36"/>
                          </a:lnTo>
                          <a:lnTo>
                            <a:pt x="182" y="36"/>
                          </a:lnTo>
                          <a:lnTo>
                            <a:pt x="170" y="36"/>
                          </a:lnTo>
                          <a:lnTo>
                            <a:pt x="162" y="34"/>
                          </a:lnTo>
                          <a:lnTo>
                            <a:pt x="154" y="30"/>
                          </a:lnTo>
                          <a:lnTo>
                            <a:pt x="148" y="24"/>
                          </a:lnTo>
                          <a:lnTo>
                            <a:pt x="136" y="14"/>
                          </a:lnTo>
                          <a:lnTo>
                            <a:pt x="130" y="10"/>
                          </a:lnTo>
                          <a:lnTo>
                            <a:pt x="124" y="10"/>
                          </a:lnTo>
                          <a:lnTo>
                            <a:pt x="124" y="10"/>
                          </a:lnTo>
                          <a:lnTo>
                            <a:pt x="114" y="10"/>
                          </a:lnTo>
                          <a:lnTo>
                            <a:pt x="104" y="10"/>
                          </a:lnTo>
                          <a:lnTo>
                            <a:pt x="78" y="6"/>
                          </a:lnTo>
                          <a:lnTo>
                            <a:pt x="48" y="2"/>
                          </a:lnTo>
                          <a:lnTo>
                            <a:pt x="14" y="0"/>
                          </a:lnTo>
                          <a:lnTo>
                            <a:pt x="14" y="0"/>
                          </a:lnTo>
                          <a:lnTo>
                            <a:pt x="10" y="0"/>
                          </a:lnTo>
                          <a:lnTo>
                            <a:pt x="4" y="2"/>
                          </a:lnTo>
                          <a:lnTo>
                            <a:pt x="2" y="4"/>
                          </a:lnTo>
                          <a:lnTo>
                            <a:pt x="0" y="8"/>
                          </a:lnTo>
                          <a:lnTo>
                            <a:pt x="2" y="12"/>
                          </a:lnTo>
                          <a:lnTo>
                            <a:pt x="4" y="18"/>
                          </a:lnTo>
                          <a:lnTo>
                            <a:pt x="10" y="24"/>
                          </a:lnTo>
                          <a:lnTo>
                            <a:pt x="18" y="32"/>
                          </a:lnTo>
                          <a:lnTo>
                            <a:pt x="18" y="32"/>
                          </a:lnTo>
                          <a:lnTo>
                            <a:pt x="26" y="38"/>
                          </a:lnTo>
                          <a:lnTo>
                            <a:pt x="36" y="42"/>
                          </a:lnTo>
                          <a:lnTo>
                            <a:pt x="50" y="48"/>
                          </a:lnTo>
                          <a:lnTo>
                            <a:pt x="58" y="52"/>
                          </a:lnTo>
                          <a:lnTo>
                            <a:pt x="62" y="56"/>
                          </a:lnTo>
                          <a:lnTo>
                            <a:pt x="62" y="60"/>
                          </a:lnTo>
                          <a:lnTo>
                            <a:pt x="62" y="60"/>
                          </a:lnTo>
                          <a:lnTo>
                            <a:pt x="66" y="66"/>
                          </a:lnTo>
                          <a:lnTo>
                            <a:pt x="70" y="68"/>
                          </a:lnTo>
                          <a:lnTo>
                            <a:pt x="78" y="70"/>
                          </a:lnTo>
                          <a:lnTo>
                            <a:pt x="88" y="70"/>
                          </a:lnTo>
                          <a:lnTo>
                            <a:pt x="112" y="66"/>
                          </a:lnTo>
                          <a:lnTo>
                            <a:pt x="138" y="60"/>
                          </a:lnTo>
                          <a:lnTo>
                            <a:pt x="138" y="60"/>
                          </a:lnTo>
                          <a:lnTo>
                            <a:pt x="150" y="60"/>
                          </a:lnTo>
                          <a:lnTo>
                            <a:pt x="160" y="60"/>
                          </a:lnTo>
                          <a:lnTo>
                            <a:pt x="166" y="62"/>
                          </a:lnTo>
                          <a:lnTo>
                            <a:pt x="170" y="66"/>
                          </a:lnTo>
                          <a:lnTo>
                            <a:pt x="180" y="78"/>
                          </a:lnTo>
                          <a:lnTo>
                            <a:pt x="186" y="84"/>
                          </a:lnTo>
                          <a:lnTo>
                            <a:pt x="194" y="90"/>
                          </a:lnTo>
                          <a:lnTo>
                            <a:pt x="194" y="90"/>
                          </a:lnTo>
                          <a:lnTo>
                            <a:pt x="198" y="94"/>
                          </a:lnTo>
                          <a:lnTo>
                            <a:pt x="202" y="98"/>
                          </a:lnTo>
                          <a:lnTo>
                            <a:pt x="202" y="102"/>
                          </a:lnTo>
                          <a:lnTo>
                            <a:pt x="202" y="106"/>
                          </a:lnTo>
                          <a:lnTo>
                            <a:pt x="200" y="114"/>
                          </a:lnTo>
                          <a:lnTo>
                            <a:pt x="194" y="120"/>
                          </a:lnTo>
                          <a:lnTo>
                            <a:pt x="190" y="128"/>
                          </a:lnTo>
                          <a:lnTo>
                            <a:pt x="186" y="134"/>
                          </a:lnTo>
                          <a:lnTo>
                            <a:pt x="184" y="140"/>
                          </a:lnTo>
                          <a:lnTo>
                            <a:pt x="186" y="142"/>
                          </a:lnTo>
                          <a:lnTo>
                            <a:pt x="190" y="144"/>
                          </a:lnTo>
                          <a:lnTo>
                            <a:pt x="190" y="144"/>
                          </a:lnTo>
                          <a:lnTo>
                            <a:pt x="196" y="150"/>
                          </a:lnTo>
                          <a:lnTo>
                            <a:pt x="198" y="154"/>
                          </a:lnTo>
                          <a:lnTo>
                            <a:pt x="200" y="164"/>
                          </a:lnTo>
                          <a:lnTo>
                            <a:pt x="200" y="170"/>
                          </a:lnTo>
                          <a:lnTo>
                            <a:pt x="202" y="176"/>
                          </a:lnTo>
                          <a:lnTo>
                            <a:pt x="206" y="182"/>
                          </a:lnTo>
                          <a:lnTo>
                            <a:pt x="216" y="186"/>
                          </a:lnTo>
                          <a:lnTo>
                            <a:pt x="216" y="186"/>
                          </a:lnTo>
                          <a:lnTo>
                            <a:pt x="224" y="190"/>
                          </a:lnTo>
                          <a:lnTo>
                            <a:pt x="232" y="190"/>
                          </a:lnTo>
                          <a:lnTo>
                            <a:pt x="236" y="190"/>
                          </a:lnTo>
                          <a:lnTo>
                            <a:pt x="240" y="188"/>
                          </a:lnTo>
                          <a:lnTo>
                            <a:pt x="244" y="186"/>
                          </a:lnTo>
                          <a:lnTo>
                            <a:pt x="250" y="186"/>
                          </a:lnTo>
                          <a:lnTo>
                            <a:pt x="260" y="188"/>
                          </a:lnTo>
                          <a:lnTo>
                            <a:pt x="274" y="194"/>
                          </a:lnTo>
                          <a:lnTo>
                            <a:pt x="274" y="194"/>
                          </a:lnTo>
                          <a:lnTo>
                            <a:pt x="282" y="198"/>
                          </a:lnTo>
                          <a:lnTo>
                            <a:pt x="290" y="198"/>
                          </a:lnTo>
                          <a:lnTo>
                            <a:pt x="304" y="198"/>
                          </a:lnTo>
                          <a:lnTo>
                            <a:pt x="316" y="194"/>
                          </a:lnTo>
                          <a:lnTo>
                            <a:pt x="326" y="188"/>
                          </a:lnTo>
                          <a:lnTo>
                            <a:pt x="340" y="180"/>
                          </a:lnTo>
                          <a:lnTo>
                            <a:pt x="342" y="180"/>
                          </a:lnTo>
                          <a:lnTo>
                            <a:pt x="342" y="180"/>
                          </a:lnTo>
                          <a:lnTo>
                            <a:pt x="342" y="188"/>
                          </a:lnTo>
                          <a:lnTo>
                            <a:pt x="342" y="188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70" name="Freeform 6103">
                      <a:extLst>
                        <a:ext uri="{FF2B5EF4-FFF2-40B4-BE49-F238E27FC236}">
                          <a16:creationId xmlns:a16="http://schemas.microsoft.com/office/drawing/2014/main" id="{52E011DC-0369-4E86-9FDE-0A1C0CE50B4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36750" y="1119823"/>
                      <a:ext cx="81280" cy="49530"/>
                    </a:xfrm>
                    <a:custGeom>
                      <a:avLst/>
                      <a:gdLst/>
                      <a:ahLst/>
                      <a:cxnLst>
                        <a:cxn ang="0">
                          <a:pos x="94" y="78"/>
                        </a:cxn>
                        <a:cxn ang="0">
                          <a:pos x="94" y="78"/>
                        </a:cxn>
                        <a:cxn ang="0">
                          <a:pos x="110" y="76"/>
                        </a:cxn>
                        <a:cxn ang="0">
                          <a:pos x="120" y="72"/>
                        </a:cxn>
                        <a:cxn ang="0">
                          <a:pos x="126" y="66"/>
                        </a:cxn>
                        <a:cxn ang="0">
                          <a:pos x="128" y="58"/>
                        </a:cxn>
                        <a:cxn ang="0">
                          <a:pos x="126" y="48"/>
                        </a:cxn>
                        <a:cxn ang="0">
                          <a:pos x="120" y="38"/>
                        </a:cxn>
                        <a:cxn ang="0">
                          <a:pos x="114" y="28"/>
                        </a:cxn>
                        <a:cxn ang="0">
                          <a:pos x="104" y="16"/>
                        </a:cxn>
                        <a:cxn ang="0">
                          <a:pos x="104" y="16"/>
                        </a:cxn>
                        <a:cxn ang="0">
                          <a:pos x="92" y="8"/>
                        </a:cxn>
                        <a:cxn ang="0">
                          <a:pos x="80" y="2"/>
                        </a:cxn>
                        <a:cxn ang="0">
                          <a:pos x="68" y="0"/>
                        </a:cxn>
                        <a:cxn ang="0">
                          <a:pos x="58" y="0"/>
                        </a:cxn>
                        <a:cxn ang="0">
                          <a:pos x="46" y="2"/>
                        </a:cxn>
                        <a:cxn ang="0">
                          <a:pos x="34" y="8"/>
                        </a:cxn>
                        <a:cxn ang="0">
                          <a:pos x="24" y="14"/>
                        </a:cxn>
                        <a:cxn ang="0">
                          <a:pos x="16" y="24"/>
                        </a:cxn>
                        <a:cxn ang="0">
                          <a:pos x="16" y="24"/>
                        </a:cxn>
                        <a:cxn ang="0">
                          <a:pos x="6" y="36"/>
                        </a:cxn>
                        <a:cxn ang="0">
                          <a:pos x="2" y="42"/>
                        </a:cxn>
                        <a:cxn ang="0">
                          <a:pos x="0" y="48"/>
                        </a:cxn>
                        <a:cxn ang="0">
                          <a:pos x="0" y="52"/>
                        </a:cxn>
                        <a:cxn ang="0">
                          <a:pos x="4" y="56"/>
                        </a:cxn>
                        <a:cxn ang="0">
                          <a:pos x="10" y="58"/>
                        </a:cxn>
                        <a:cxn ang="0">
                          <a:pos x="22" y="60"/>
                        </a:cxn>
                        <a:cxn ang="0">
                          <a:pos x="22" y="60"/>
                        </a:cxn>
                        <a:cxn ang="0">
                          <a:pos x="32" y="62"/>
                        </a:cxn>
                        <a:cxn ang="0">
                          <a:pos x="40" y="64"/>
                        </a:cxn>
                        <a:cxn ang="0">
                          <a:pos x="54" y="70"/>
                        </a:cxn>
                        <a:cxn ang="0">
                          <a:pos x="68" y="76"/>
                        </a:cxn>
                        <a:cxn ang="0">
                          <a:pos x="80" y="76"/>
                        </a:cxn>
                        <a:cxn ang="0">
                          <a:pos x="94" y="78"/>
                        </a:cxn>
                        <a:cxn ang="0">
                          <a:pos x="94" y="78"/>
                        </a:cxn>
                      </a:cxnLst>
                      <a:rect l="0" t="0" r="r" b="b"/>
                      <a:pathLst>
                        <a:path w="128" h="78">
                          <a:moveTo>
                            <a:pt x="94" y="78"/>
                          </a:moveTo>
                          <a:lnTo>
                            <a:pt x="94" y="78"/>
                          </a:lnTo>
                          <a:lnTo>
                            <a:pt x="110" y="76"/>
                          </a:lnTo>
                          <a:lnTo>
                            <a:pt x="120" y="72"/>
                          </a:lnTo>
                          <a:lnTo>
                            <a:pt x="126" y="66"/>
                          </a:lnTo>
                          <a:lnTo>
                            <a:pt x="128" y="58"/>
                          </a:lnTo>
                          <a:lnTo>
                            <a:pt x="126" y="48"/>
                          </a:lnTo>
                          <a:lnTo>
                            <a:pt x="120" y="38"/>
                          </a:lnTo>
                          <a:lnTo>
                            <a:pt x="114" y="28"/>
                          </a:lnTo>
                          <a:lnTo>
                            <a:pt x="104" y="16"/>
                          </a:lnTo>
                          <a:lnTo>
                            <a:pt x="104" y="16"/>
                          </a:lnTo>
                          <a:lnTo>
                            <a:pt x="92" y="8"/>
                          </a:lnTo>
                          <a:lnTo>
                            <a:pt x="80" y="2"/>
                          </a:lnTo>
                          <a:lnTo>
                            <a:pt x="68" y="0"/>
                          </a:lnTo>
                          <a:lnTo>
                            <a:pt x="58" y="0"/>
                          </a:lnTo>
                          <a:lnTo>
                            <a:pt x="46" y="2"/>
                          </a:lnTo>
                          <a:lnTo>
                            <a:pt x="34" y="8"/>
                          </a:lnTo>
                          <a:lnTo>
                            <a:pt x="24" y="14"/>
                          </a:lnTo>
                          <a:lnTo>
                            <a:pt x="16" y="24"/>
                          </a:lnTo>
                          <a:lnTo>
                            <a:pt x="16" y="24"/>
                          </a:lnTo>
                          <a:lnTo>
                            <a:pt x="6" y="36"/>
                          </a:lnTo>
                          <a:lnTo>
                            <a:pt x="2" y="42"/>
                          </a:lnTo>
                          <a:lnTo>
                            <a:pt x="0" y="48"/>
                          </a:lnTo>
                          <a:lnTo>
                            <a:pt x="0" y="52"/>
                          </a:lnTo>
                          <a:lnTo>
                            <a:pt x="4" y="56"/>
                          </a:lnTo>
                          <a:lnTo>
                            <a:pt x="10" y="58"/>
                          </a:lnTo>
                          <a:lnTo>
                            <a:pt x="22" y="60"/>
                          </a:lnTo>
                          <a:lnTo>
                            <a:pt x="22" y="60"/>
                          </a:lnTo>
                          <a:lnTo>
                            <a:pt x="32" y="62"/>
                          </a:lnTo>
                          <a:lnTo>
                            <a:pt x="40" y="64"/>
                          </a:lnTo>
                          <a:lnTo>
                            <a:pt x="54" y="70"/>
                          </a:lnTo>
                          <a:lnTo>
                            <a:pt x="68" y="76"/>
                          </a:lnTo>
                          <a:lnTo>
                            <a:pt x="80" y="76"/>
                          </a:lnTo>
                          <a:lnTo>
                            <a:pt x="94" y="78"/>
                          </a:lnTo>
                          <a:lnTo>
                            <a:pt x="94" y="78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71" name="Freeform 6104">
                      <a:extLst>
                        <a:ext uri="{FF2B5EF4-FFF2-40B4-BE49-F238E27FC236}">
                          <a16:creationId xmlns:a16="http://schemas.microsoft.com/office/drawing/2014/main" id="{B3E0A54B-B4D4-4929-A258-74B00743539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40560" y="1010603"/>
                      <a:ext cx="80010" cy="19050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28"/>
                        </a:cxn>
                        <a:cxn ang="0">
                          <a:pos x="92" y="28"/>
                        </a:cxn>
                        <a:cxn ang="0">
                          <a:pos x="108" y="28"/>
                        </a:cxn>
                        <a:cxn ang="0">
                          <a:pos x="120" y="26"/>
                        </a:cxn>
                        <a:cxn ang="0">
                          <a:pos x="124" y="22"/>
                        </a:cxn>
                        <a:cxn ang="0">
                          <a:pos x="126" y="20"/>
                        </a:cxn>
                        <a:cxn ang="0">
                          <a:pos x="126" y="16"/>
                        </a:cxn>
                        <a:cxn ang="0">
                          <a:pos x="122" y="12"/>
                        </a:cxn>
                        <a:cxn ang="0">
                          <a:pos x="112" y="8"/>
                        </a:cxn>
                        <a:cxn ang="0">
                          <a:pos x="100" y="4"/>
                        </a:cxn>
                        <a:cxn ang="0">
                          <a:pos x="82" y="2"/>
                        </a:cxn>
                        <a:cxn ang="0">
                          <a:pos x="82" y="2"/>
                        </a:cxn>
                        <a:cxn ang="0">
                          <a:pos x="48" y="0"/>
                        </a:cxn>
                        <a:cxn ang="0">
                          <a:pos x="22" y="4"/>
                        </a:cxn>
                        <a:cxn ang="0">
                          <a:pos x="14" y="6"/>
                        </a:cxn>
                        <a:cxn ang="0">
                          <a:pos x="6" y="8"/>
                        </a:cxn>
                        <a:cxn ang="0">
                          <a:pos x="2" y="12"/>
                        </a:cxn>
                        <a:cxn ang="0">
                          <a:pos x="0" y="18"/>
                        </a:cxn>
                        <a:cxn ang="0">
                          <a:pos x="0" y="18"/>
                        </a:cxn>
                        <a:cxn ang="0">
                          <a:pos x="2" y="24"/>
                        </a:cxn>
                        <a:cxn ang="0">
                          <a:pos x="6" y="26"/>
                        </a:cxn>
                        <a:cxn ang="0">
                          <a:pos x="16" y="28"/>
                        </a:cxn>
                        <a:cxn ang="0">
                          <a:pos x="26" y="30"/>
                        </a:cxn>
                        <a:cxn ang="0">
                          <a:pos x="56" y="28"/>
                        </a:cxn>
                        <a:cxn ang="0">
                          <a:pos x="92" y="28"/>
                        </a:cxn>
                        <a:cxn ang="0">
                          <a:pos x="92" y="28"/>
                        </a:cxn>
                      </a:cxnLst>
                      <a:rect l="0" t="0" r="r" b="b"/>
                      <a:pathLst>
                        <a:path w="126" h="30">
                          <a:moveTo>
                            <a:pt x="92" y="28"/>
                          </a:moveTo>
                          <a:lnTo>
                            <a:pt x="92" y="28"/>
                          </a:lnTo>
                          <a:lnTo>
                            <a:pt x="108" y="28"/>
                          </a:lnTo>
                          <a:lnTo>
                            <a:pt x="120" y="26"/>
                          </a:lnTo>
                          <a:lnTo>
                            <a:pt x="124" y="22"/>
                          </a:lnTo>
                          <a:lnTo>
                            <a:pt x="126" y="20"/>
                          </a:lnTo>
                          <a:lnTo>
                            <a:pt x="126" y="16"/>
                          </a:lnTo>
                          <a:lnTo>
                            <a:pt x="122" y="12"/>
                          </a:lnTo>
                          <a:lnTo>
                            <a:pt x="112" y="8"/>
                          </a:lnTo>
                          <a:lnTo>
                            <a:pt x="100" y="4"/>
                          </a:lnTo>
                          <a:lnTo>
                            <a:pt x="82" y="2"/>
                          </a:lnTo>
                          <a:lnTo>
                            <a:pt x="82" y="2"/>
                          </a:lnTo>
                          <a:lnTo>
                            <a:pt x="48" y="0"/>
                          </a:lnTo>
                          <a:lnTo>
                            <a:pt x="22" y="4"/>
                          </a:lnTo>
                          <a:lnTo>
                            <a:pt x="14" y="6"/>
                          </a:lnTo>
                          <a:lnTo>
                            <a:pt x="6" y="8"/>
                          </a:lnTo>
                          <a:lnTo>
                            <a:pt x="2" y="12"/>
                          </a:lnTo>
                          <a:lnTo>
                            <a:pt x="0" y="18"/>
                          </a:lnTo>
                          <a:lnTo>
                            <a:pt x="0" y="18"/>
                          </a:lnTo>
                          <a:lnTo>
                            <a:pt x="2" y="24"/>
                          </a:lnTo>
                          <a:lnTo>
                            <a:pt x="6" y="26"/>
                          </a:lnTo>
                          <a:lnTo>
                            <a:pt x="16" y="28"/>
                          </a:lnTo>
                          <a:lnTo>
                            <a:pt x="26" y="30"/>
                          </a:lnTo>
                          <a:lnTo>
                            <a:pt x="56" y="28"/>
                          </a:lnTo>
                          <a:lnTo>
                            <a:pt x="92" y="28"/>
                          </a:lnTo>
                          <a:lnTo>
                            <a:pt x="92" y="28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72" name="Freeform 6105">
                      <a:extLst>
                        <a:ext uri="{FF2B5EF4-FFF2-40B4-BE49-F238E27FC236}">
                          <a16:creationId xmlns:a16="http://schemas.microsoft.com/office/drawing/2014/main" id="{3A3EE18D-A342-4834-8B0F-2590377AADF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94560" y="944563"/>
                      <a:ext cx="34290" cy="12700"/>
                    </a:xfrm>
                    <a:custGeom>
                      <a:avLst/>
                      <a:gdLst/>
                      <a:ahLst/>
                      <a:cxnLst>
                        <a:cxn ang="0">
                          <a:pos x="54" y="4"/>
                        </a:cxn>
                        <a:cxn ang="0">
                          <a:pos x="54" y="4"/>
                        </a:cxn>
                        <a:cxn ang="0">
                          <a:pos x="54" y="2"/>
                        </a:cxn>
                        <a:cxn ang="0">
                          <a:pos x="50" y="0"/>
                        </a:cxn>
                        <a:cxn ang="0">
                          <a:pos x="36" y="0"/>
                        </a:cxn>
                        <a:cxn ang="0">
                          <a:pos x="18" y="6"/>
                        </a:cxn>
                        <a:cxn ang="0">
                          <a:pos x="8" y="10"/>
                        </a:cxn>
                        <a:cxn ang="0">
                          <a:pos x="2" y="14"/>
                        </a:cxn>
                        <a:cxn ang="0">
                          <a:pos x="2" y="14"/>
                        </a:cxn>
                        <a:cxn ang="0">
                          <a:pos x="0" y="18"/>
                        </a:cxn>
                        <a:cxn ang="0">
                          <a:pos x="4" y="20"/>
                        </a:cxn>
                        <a:cxn ang="0">
                          <a:pos x="20" y="18"/>
                        </a:cxn>
                        <a:cxn ang="0">
                          <a:pos x="42" y="12"/>
                        </a:cxn>
                        <a:cxn ang="0">
                          <a:pos x="50" y="8"/>
                        </a:cxn>
                        <a:cxn ang="0">
                          <a:pos x="54" y="4"/>
                        </a:cxn>
                        <a:cxn ang="0">
                          <a:pos x="54" y="4"/>
                        </a:cxn>
                      </a:cxnLst>
                      <a:rect l="0" t="0" r="r" b="b"/>
                      <a:pathLst>
                        <a:path w="54" h="20">
                          <a:moveTo>
                            <a:pt x="54" y="4"/>
                          </a:moveTo>
                          <a:lnTo>
                            <a:pt x="54" y="4"/>
                          </a:lnTo>
                          <a:lnTo>
                            <a:pt x="54" y="2"/>
                          </a:lnTo>
                          <a:lnTo>
                            <a:pt x="50" y="0"/>
                          </a:lnTo>
                          <a:lnTo>
                            <a:pt x="36" y="0"/>
                          </a:lnTo>
                          <a:lnTo>
                            <a:pt x="18" y="6"/>
                          </a:lnTo>
                          <a:lnTo>
                            <a:pt x="8" y="10"/>
                          </a:lnTo>
                          <a:lnTo>
                            <a:pt x="2" y="14"/>
                          </a:lnTo>
                          <a:lnTo>
                            <a:pt x="2" y="14"/>
                          </a:lnTo>
                          <a:lnTo>
                            <a:pt x="0" y="18"/>
                          </a:lnTo>
                          <a:lnTo>
                            <a:pt x="4" y="20"/>
                          </a:lnTo>
                          <a:lnTo>
                            <a:pt x="20" y="18"/>
                          </a:lnTo>
                          <a:lnTo>
                            <a:pt x="42" y="12"/>
                          </a:lnTo>
                          <a:lnTo>
                            <a:pt x="50" y="8"/>
                          </a:lnTo>
                          <a:lnTo>
                            <a:pt x="54" y="4"/>
                          </a:lnTo>
                          <a:lnTo>
                            <a:pt x="54" y="4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73" name="Freeform 6106">
                      <a:extLst>
                        <a:ext uri="{FF2B5EF4-FFF2-40B4-BE49-F238E27FC236}">
                          <a16:creationId xmlns:a16="http://schemas.microsoft.com/office/drawing/2014/main" id="{B2B24394-F94E-4E8C-B7A3-DF89ABEE5F8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057400" y="727393"/>
                      <a:ext cx="784860" cy="367030"/>
                    </a:xfrm>
                    <a:custGeom>
                      <a:avLst/>
                      <a:gdLst/>
                      <a:ahLst/>
                      <a:cxnLst>
                        <a:cxn ang="0">
                          <a:pos x="68" y="162"/>
                        </a:cxn>
                        <a:cxn ang="0">
                          <a:pos x="122" y="204"/>
                        </a:cxn>
                        <a:cxn ang="0">
                          <a:pos x="246" y="182"/>
                        </a:cxn>
                        <a:cxn ang="0">
                          <a:pos x="202" y="210"/>
                        </a:cxn>
                        <a:cxn ang="0">
                          <a:pos x="334" y="210"/>
                        </a:cxn>
                        <a:cxn ang="0">
                          <a:pos x="494" y="186"/>
                        </a:cxn>
                        <a:cxn ang="0">
                          <a:pos x="540" y="190"/>
                        </a:cxn>
                        <a:cxn ang="0">
                          <a:pos x="450" y="222"/>
                        </a:cxn>
                        <a:cxn ang="0">
                          <a:pos x="402" y="274"/>
                        </a:cxn>
                        <a:cxn ang="0">
                          <a:pos x="402" y="298"/>
                        </a:cxn>
                        <a:cxn ang="0">
                          <a:pos x="246" y="240"/>
                        </a:cxn>
                        <a:cxn ang="0">
                          <a:pos x="226" y="284"/>
                        </a:cxn>
                        <a:cxn ang="0">
                          <a:pos x="296" y="336"/>
                        </a:cxn>
                        <a:cxn ang="0">
                          <a:pos x="336" y="356"/>
                        </a:cxn>
                        <a:cxn ang="0">
                          <a:pos x="298" y="364"/>
                        </a:cxn>
                        <a:cxn ang="0">
                          <a:pos x="168" y="410"/>
                        </a:cxn>
                        <a:cxn ang="0">
                          <a:pos x="226" y="422"/>
                        </a:cxn>
                        <a:cxn ang="0">
                          <a:pos x="256" y="440"/>
                        </a:cxn>
                        <a:cxn ang="0">
                          <a:pos x="330" y="460"/>
                        </a:cxn>
                        <a:cxn ang="0">
                          <a:pos x="342" y="464"/>
                        </a:cxn>
                        <a:cxn ang="0">
                          <a:pos x="238" y="460"/>
                        </a:cxn>
                        <a:cxn ang="0">
                          <a:pos x="140" y="450"/>
                        </a:cxn>
                        <a:cxn ang="0">
                          <a:pos x="160" y="502"/>
                        </a:cxn>
                        <a:cxn ang="0">
                          <a:pos x="92" y="546"/>
                        </a:cxn>
                        <a:cxn ang="0">
                          <a:pos x="146" y="562"/>
                        </a:cxn>
                        <a:cxn ang="0">
                          <a:pos x="244" y="562"/>
                        </a:cxn>
                        <a:cxn ang="0">
                          <a:pos x="322" y="552"/>
                        </a:cxn>
                        <a:cxn ang="0">
                          <a:pos x="438" y="548"/>
                        </a:cxn>
                        <a:cxn ang="0">
                          <a:pos x="462" y="578"/>
                        </a:cxn>
                        <a:cxn ang="0">
                          <a:pos x="560" y="538"/>
                        </a:cxn>
                        <a:cxn ang="0">
                          <a:pos x="518" y="514"/>
                        </a:cxn>
                        <a:cxn ang="0">
                          <a:pos x="550" y="472"/>
                        </a:cxn>
                        <a:cxn ang="0">
                          <a:pos x="550" y="432"/>
                        </a:cxn>
                        <a:cxn ang="0">
                          <a:pos x="668" y="402"/>
                        </a:cxn>
                        <a:cxn ang="0">
                          <a:pos x="684" y="372"/>
                        </a:cxn>
                        <a:cxn ang="0">
                          <a:pos x="686" y="348"/>
                        </a:cxn>
                        <a:cxn ang="0">
                          <a:pos x="658" y="326"/>
                        </a:cxn>
                        <a:cxn ang="0">
                          <a:pos x="588" y="318"/>
                        </a:cxn>
                        <a:cxn ang="0">
                          <a:pos x="752" y="284"/>
                        </a:cxn>
                        <a:cxn ang="0">
                          <a:pos x="832" y="278"/>
                        </a:cxn>
                        <a:cxn ang="0">
                          <a:pos x="1076" y="154"/>
                        </a:cxn>
                        <a:cxn ang="0">
                          <a:pos x="1000" y="142"/>
                        </a:cxn>
                        <a:cxn ang="0">
                          <a:pos x="1232" y="76"/>
                        </a:cxn>
                        <a:cxn ang="0">
                          <a:pos x="1168" y="54"/>
                        </a:cxn>
                        <a:cxn ang="0">
                          <a:pos x="1094" y="20"/>
                        </a:cxn>
                        <a:cxn ang="0">
                          <a:pos x="962" y="40"/>
                        </a:cxn>
                        <a:cxn ang="0">
                          <a:pos x="1006" y="20"/>
                        </a:cxn>
                        <a:cxn ang="0">
                          <a:pos x="858" y="2"/>
                        </a:cxn>
                        <a:cxn ang="0">
                          <a:pos x="690" y="10"/>
                        </a:cxn>
                        <a:cxn ang="0">
                          <a:pos x="500" y="14"/>
                        </a:cxn>
                        <a:cxn ang="0">
                          <a:pos x="412" y="24"/>
                        </a:cxn>
                        <a:cxn ang="0">
                          <a:pos x="392" y="42"/>
                        </a:cxn>
                        <a:cxn ang="0">
                          <a:pos x="340" y="70"/>
                        </a:cxn>
                        <a:cxn ang="0">
                          <a:pos x="264" y="52"/>
                        </a:cxn>
                        <a:cxn ang="0">
                          <a:pos x="224" y="76"/>
                        </a:cxn>
                        <a:cxn ang="0">
                          <a:pos x="248" y="98"/>
                        </a:cxn>
                        <a:cxn ang="0">
                          <a:pos x="130" y="92"/>
                        </a:cxn>
                        <a:cxn ang="0">
                          <a:pos x="50" y="104"/>
                        </a:cxn>
                        <a:cxn ang="0">
                          <a:pos x="12" y="144"/>
                        </a:cxn>
                      </a:cxnLst>
                      <a:rect l="0" t="0" r="r" b="b"/>
                      <a:pathLst>
                        <a:path w="1236" h="578">
                          <a:moveTo>
                            <a:pt x="44" y="148"/>
                          </a:moveTo>
                          <a:lnTo>
                            <a:pt x="44" y="148"/>
                          </a:lnTo>
                          <a:lnTo>
                            <a:pt x="50" y="150"/>
                          </a:lnTo>
                          <a:lnTo>
                            <a:pt x="58" y="152"/>
                          </a:lnTo>
                          <a:lnTo>
                            <a:pt x="74" y="150"/>
                          </a:lnTo>
                          <a:lnTo>
                            <a:pt x="80" y="150"/>
                          </a:lnTo>
                          <a:lnTo>
                            <a:pt x="80" y="152"/>
                          </a:lnTo>
                          <a:lnTo>
                            <a:pt x="74" y="156"/>
                          </a:lnTo>
                          <a:lnTo>
                            <a:pt x="74" y="156"/>
                          </a:lnTo>
                          <a:lnTo>
                            <a:pt x="68" y="162"/>
                          </a:lnTo>
                          <a:lnTo>
                            <a:pt x="62" y="168"/>
                          </a:lnTo>
                          <a:lnTo>
                            <a:pt x="62" y="172"/>
                          </a:lnTo>
                          <a:lnTo>
                            <a:pt x="62" y="178"/>
                          </a:lnTo>
                          <a:lnTo>
                            <a:pt x="66" y="182"/>
                          </a:lnTo>
                          <a:lnTo>
                            <a:pt x="72" y="186"/>
                          </a:lnTo>
                          <a:lnTo>
                            <a:pt x="82" y="190"/>
                          </a:lnTo>
                          <a:lnTo>
                            <a:pt x="94" y="194"/>
                          </a:lnTo>
                          <a:lnTo>
                            <a:pt x="94" y="194"/>
                          </a:lnTo>
                          <a:lnTo>
                            <a:pt x="108" y="200"/>
                          </a:lnTo>
                          <a:lnTo>
                            <a:pt x="122" y="204"/>
                          </a:lnTo>
                          <a:lnTo>
                            <a:pt x="144" y="212"/>
                          </a:lnTo>
                          <a:lnTo>
                            <a:pt x="156" y="216"/>
                          </a:lnTo>
                          <a:lnTo>
                            <a:pt x="166" y="214"/>
                          </a:lnTo>
                          <a:lnTo>
                            <a:pt x="178" y="212"/>
                          </a:lnTo>
                          <a:lnTo>
                            <a:pt x="192" y="204"/>
                          </a:lnTo>
                          <a:lnTo>
                            <a:pt x="192" y="204"/>
                          </a:lnTo>
                          <a:lnTo>
                            <a:pt x="206" y="194"/>
                          </a:lnTo>
                          <a:lnTo>
                            <a:pt x="222" y="188"/>
                          </a:lnTo>
                          <a:lnTo>
                            <a:pt x="234" y="184"/>
                          </a:lnTo>
                          <a:lnTo>
                            <a:pt x="246" y="182"/>
                          </a:lnTo>
                          <a:lnTo>
                            <a:pt x="254" y="182"/>
                          </a:lnTo>
                          <a:lnTo>
                            <a:pt x="258" y="182"/>
                          </a:lnTo>
                          <a:lnTo>
                            <a:pt x="256" y="184"/>
                          </a:lnTo>
                          <a:lnTo>
                            <a:pt x="250" y="186"/>
                          </a:lnTo>
                          <a:lnTo>
                            <a:pt x="250" y="186"/>
                          </a:lnTo>
                          <a:lnTo>
                            <a:pt x="224" y="194"/>
                          </a:lnTo>
                          <a:lnTo>
                            <a:pt x="212" y="200"/>
                          </a:lnTo>
                          <a:lnTo>
                            <a:pt x="204" y="206"/>
                          </a:lnTo>
                          <a:lnTo>
                            <a:pt x="202" y="208"/>
                          </a:lnTo>
                          <a:lnTo>
                            <a:pt x="202" y="210"/>
                          </a:lnTo>
                          <a:lnTo>
                            <a:pt x="204" y="214"/>
                          </a:lnTo>
                          <a:lnTo>
                            <a:pt x="208" y="216"/>
                          </a:lnTo>
                          <a:lnTo>
                            <a:pt x="224" y="220"/>
                          </a:lnTo>
                          <a:lnTo>
                            <a:pt x="254" y="224"/>
                          </a:lnTo>
                          <a:lnTo>
                            <a:pt x="254" y="224"/>
                          </a:lnTo>
                          <a:lnTo>
                            <a:pt x="284" y="224"/>
                          </a:lnTo>
                          <a:lnTo>
                            <a:pt x="304" y="224"/>
                          </a:lnTo>
                          <a:lnTo>
                            <a:pt x="318" y="220"/>
                          </a:lnTo>
                          <a:lnTo>
                            <a:pt x="326" y="216"/>
                          </a:lnTo>
                          <a:lnTo>
                            <a:pt x="334" y="210"/>
                          </a:lnTo>
                          <a:lnTo>
                            <a:pt x="338" y="210"/>
                          </a:lnTo>
                          <a:lnTo>
                            <a:pt x="346" y="214"/>
                          </a:lnTo>
                          <a:lnTo>
                            <a:pt x="346" y="214"/>
                          </a:lnTo>
                          <a:lnTo>
                            <a:pt x="358" y="218"/>
                          </a:lnTo>
                          <a:lnTo>
                            <a:pt x="374" y="218"/>
                          </a:lnTo>
                          <a:lnTo>
                            <a:pt x="394" y="216"/>
                          </a:lnTo>
                          <a:lnTo>
                            <a:pt x="418" y="212"/>
                          </a:lnTo>
                          <a:lnTo>
                            <a:pt x="442" y="206"/>
                          </a:lnTo>
                          <a:lnTo>
                            <a:pt x="468" y="196"/>
                          </a:lnTo>
                          <a:lnTo>
                            <a:pt x="494" y="186"/>
                          </a:lnTo>
                          <a:lnTo>
                            <a:pt x="520" y="174"/>
                          </a:lnTo>
                          <a:lnTo>
                            <a:pt x="520" y="174"/>
                          </a:lnTo>
                          <a:lnTo>
                            <a:pt x="546" y="160"/>
                          </a:lnTo>
                          <a:lnTo>
                            <a:pt x="544" y="162"/>
                          </a:lnTo>
                          <a:lnTo>
                            <a:pt x="540" y="168"/>
                          </a:lnTo>
                          <a:lnTo>
                            <a:pt x="536" y="176"/>
                          </a:lnTo>
                          <a:lnTo>
                            <a:pt x="534" y="180"/>
                          </a:lnTo>
                          <a:lnTo>
                            <a:pt x="534" y="184"/>
                          </a:lnTo>
                          <a:lnTo>
                            <a:pt x="536" y="186"/>
                          </a:lnTo>
                          <a:lnTo>
                            <a:pt x="540" y="190"/>
                          </a:lnTo>
                          <a:lnTo>
                            <a:pt x="548" y="192"/>
                          </a:lnTo>
                          <a:lnTo>
                            <a:pt x="558" y="192"/>
                          </a:lnTo>
                          <a:lnTo>
                            <a:pt x="558" y="192"/>
                          </a:lnTo>
                          <a:lnTo>
                            <a:pt x="576" y="194"/>
                          </a:lnTo>
                          <a:lnTo>
                            <a:pt x="584" y="196"/>
                          </a:lnTo>
                          <a:lnTo>
                            <a:pt x="584" y="196"/>
                          </a:lnTo>
                          <a:lnTo>
                            <a:pt x="580" y="198"/>
                          </a:lnTo>
                          <a:lnTo>
                            <a:pt x="570" y="200"/>
                          </a:lnTo>
                          <a:lnTo>
                            <a:pt x="524" y="208"/>
                          </a:lnTo>
                          <a:lnTo>
                            <a:pt x="450" y="222"/>
                          </a:lnTo>
                          <a:lnTo>
                            <a:pt x="450" y="222"/>
                          </a:lnTo>
                          <a:lnTo>
                            <a:pt x="388" y="236"/>
                          </a:lnTo>
                          <a:lnTo>
                            <a:pt x="370" y="238"/>
                          </a:lnTo>
                          <a:lnTo>
                            <a:pt x="360" y="242"/>
                          </a:lnTo>
                          <a:lnTo>
                            <a:pt x="358" y="242"/>
                          </a:lnTo>
                          <a:lnTo>
                            <a:pt x="358" y="244"/>
                          </a:lnTo>
                          <a:lnTo>
                            <a:pt x="362" y="248"/>
                          </a:lnTo>
                          <a:lnTo>
                            <a:pt x="386" y="264"/>
                          </a:lnTo>
                          <a:lnTo>
                            <a:pt x="386" y="264"/>
                          </a:lnTo>
                          <a:lnTo>
                            <a:pt x="402" y="274"/>
                          </a:lnTo>
                          <a:lnTo>
                            <a:pt x="418" y="282"/>
                          </a:lnTo>
                          <a:lnTo>
                            <a:pt x="442" y="292"/>
                          </a:lnTo>
                          <a:lnTo>
                            <a:pt x="450" y="296"/>
                          </a:lnTo>
                          <a:lnTo>
                            <a:pt x="452" y="298"/>
                          </a:lnTo>
                          <a:lnTo>
                            <a:pt x="448" y="302"/>
                          </a:lnTo>
                          <a:lnTo>
                            <a:pt x="436" y="304"/>
                          </a:lnTo>
                          <a:lnTo>
                            <a:pt x="436" y="304"/>
                          </a:lnTo>
                          <a:lnTo>
                            <a:pt x="422" y="304"/>
                          </a:lnTo>
                          <a:lnTo>
                            <a:pt x="410" y="302"/>
                          </a:lnTo>
                          <a:lnTo>
                            <a:pt x="402" y="298"/>
                          </a:lnTo>
                          <a:lnTo>
                            <a:pt x="394" y="292"/>
                          </a:lnTo>
                          <a:lnTo>
                            <a:pt x="378" y="276"/>
                          </a:lnTo>
                          <a:lnTo>
                            <a:pt x="368" y="268"/>
                          </a:lnTo>
                          <a:lnTo>
                            <a:pt x="356" y="260"/>
                          </a:lnTo>
                          <a:lnTo>
                            <a:pt x="356" y="260"/>
                          </a:lnTo>
                          <a:lnTo>
                            <a:pt x="338" y="254"/>
                          </a:lnTo>
                          <a:lnTo>
                            <a:pt x="316" y="248"/>
                          </a:lnTo>
                          <a:lnTo>
                            <a:pt x="292" y="244"/>
                          </a:lnTo>
                          <a:lnTo>
                            <a:pt x="268" y="242"/>
                          </a:lnTo>
                          <a:lnTo>
                            <a:pt x="246" y="240"/>
                          </a:lnTo>
                          <a:lnTo>
                            <a:pt x="228" y="242"/>
                          </a:lnTo>
                          <a:lnTo>
                            <a:pt x="220" y="244"/>
                          </a:lnTo>
                          <a:lnTo>
                            <a:pt x="216" y="246"/>
                          </a:lnTo>
                          <a:lnTo>
                            <a:pt x="212" y="250"/>
                          </a:lnTo>
                          <a:lnTo>
                            <a:pt x="210" y="254"/>
                          </a:lnTo>
                          <a:lnTo>
                            <a:pt x="210" y="254"/>
                          </a:lnTo>
                          <a:lnTo>
                            <a:pt x="210" y="270"/>
                          </a:lnTo>
                          <a:lnTo>
                            <a:pt x="212" y="274"/>
                          </a:lnTo>
                          <a:lnTo>
                            <a:pt x="214" y="278"/>
                          </a:lnTo>
                          <a:lnTo>
                            <a:pt x="226" y="284"/>
                          </a:lnTo>
                          <a:lnTo>
                            <a:pt x="250" y="292"/>
                          </a:lnTo>
                          <a:lnTo>
                            <a:pt x="250" y="292"/>
                          </a:lnTo>
                          <a:lnTo>
                            <a:pt x="262" y="298"/>
                          </a:lnTo>
                          <a:lnTo>
                            <a:pt x="276" y="304"/>
                          </a:lnTo>
                          <a:lnTo>
                            <a:pt x="294" y="318"/>
                          </a:lnTo>
                          <a:lnTo>
                            <a:pt x="300" y="326"/>
                          </a:lnTo>
                          <a:lnTo>
                            <a:pt x="302" y="330"/>
                          </a:lnTo>
                          <a:lnTo>
                            <a:pt x="302" y="334"/>
                          </a:lnTo>
                          <a:lnTo>
                            <a:pt x="296" y="336"/>
                          </a:lnTo>
                          <a:lnTo>
                            <a:pt x="296" y="336"/>
                          </a:lnTo>
                          <a:lnTo>
                            <a:pt x="290" y="338"/>
                          </a:lnTo>
                          <a:lnTo>
                            <a:pt x="286" y="340"/>
                          </a:lnTo>
                          <a:lnTo>
                            <a:pt x="284" y="344"/>
                          </a:lnTo>
                          <a:lnTo>
                            <a:pt x="286" y="346"/>
                          </a:lnTo>
                          <a:lnTo>
                            <a:pt x="290" y="348"/>
                          </a:lnTo>
                          <a:lnTo>
                            <a:pt x="296" y="352"/>
                          </a:lnTo>
                          <a:lnTo>
                            <a:pt x="308" y="354"/>
                          </a:lnTo>
                          <a:lnTo>
                            <a:pt x="320" y="356"/>
                          </a:lnTo>
                          <a:lnTo>
                            <a:pt x="320" y="356"/>
                          </a:lnTo>
                          <a:lnTo>
                            <a:pt x="336" y="356"/>
                          </a:lnTo>
                          <a:lnTo>
                            <a:pt x="348" y="360"/>
                          </a:lnTo>
                          <a:lnTo>
                            <a:pt x="356" y="362"/>
                          </a:lnTo>
                          <a:lnTo>
                            <a:pt x="362" y="366"/>
                          </a:lnTo>
                          <a:lnTo>
                            <a:pt x="364" y="368"/>
                          </a:lnTo>
                          <a:lnTo>
                            <a:pt x="360" y="368"/>
                          </a:lnTo>
                          <a:lnTo>
                            <a:pt x="352" y="368"/>
                          </a:lnTo>
                          <a:lnTo>
                            <a:pt x="340" y="368"/>
                          </a:lnTo>
                          <a:lnTo>
                            <a:pt x="340" y="368"/>
                          </a:lnTo>
                          <a:lnTo>
                            <a:pt x="320" y="366"/>
                          </a:lnTo>
                          <a:lnTo>
                            <a:pt x="298" y="364"/>
                          </a:lnTo>
                          <a:lnTo>
                            <a:pt x="250" y="366"/>
                          </a:lnTo>
                          <a:lnTo>
                            <a:pt x="228" y="368"/>
                          </a:lnTo>
                          <a:lnTo>
                            <a:pt x="208" y="372"/>
                          </a:lnTo>
                          <a:lnTo>
                            <a:pt x="192" y="376"/>
                          </a:lnTo>
                          <a:lnTo>
                            <a:pt x="182" y="382"/>
                          </a:lnTo>
                          <a:lnTo>
                            <a:pt x="182" y="382"/>
                          </a:lnTo>
                          <a:lnTo>
                            <a:pt x="176" y="388"/>
                          </a:lnTo>
                          <a:lnTo>
                            <a:pt x="172" y="394"/>
                          </a:lnTo>
                          <a:lnTo>
                            <a:pt x="170" y="402"/>
                          </a:lnTo>
                          <a:lnTo>
                            <a:pt x="168" y="410"/>
                          </a:lnTo>
                          <a:lnTo>
                            <a:pt x="170" y="416"/>
                          </a:lnTo>
                          <a:lnTo>
                            <a:pt x="176" y="420"/>
                          </a:lnTo>
                          <a:lnTo>
                            <a:pt x="184" y="422"/>
                          </a:lnTo>
                          <a:lnTo>
                            <a:pt x="196" y="420"/>
                          </a:lnTo>
                          <a:lnTo>
                            <a:pt x="196" y="420"/>
                          </a:lnTo>
                          <a:lnTo>
                            <a:pt x="208" y="418"/>
                          </a:lnTo>
                          <a:lnTo>
                            <a:pt x="216" y="418"/>
                          </a:lnTo>
                          <a:lnTo>
                            <a:pt x="220" y="418"/>
                          </a:lnTo>
                          <a:lnTo>
                            <a:pt x="224" y="420"/>
                          </a:lnTo>
                          <a:lnTo>
                            <a:pt x="226" y="422"/>
                          </a:lnTo>
                          <a:lnTo>
                            <a:pt x="230" y="424"/>
                          </a:lnTo>
                          <a:lnTo>
                            <a:pt x="236" y="424"/>
                          </a:lnTo>
                          <a:lnTo>
                            <a:pt x="246" y="424"/>
                          </a:lnTo>
                          <a:lnTo>
                            <a:pt x="246" y="424"/>
                          </a:lnTo>
                          <a:lnTo>
                            <a:pt x="256" y="422"/>
                          </a:lnTo>
                          <a:lnTo>
                            <a:pt x="260" y="422"/>
                          </a:lnTo>
                          <a:lnTo>
                            <a:pt x="260" y="424"/>
                          </a:lnTo>
                          <a:lnTo>
                            <a:pt x="260" y="428"/>
                          </a:lnTo>
                          <a:lnTo>
                            <a:pt x="258" y="434"/>
                          </a:lnTo>
                          <a:lnTo>
                            <a:pt x="256" y="440"/>
                          </a:lnTo>
                          <a:lnTo>
                            <a:pt x="258" y="450"/>
                          </a:lnTo>
                          <a:lnTo>
                            <a:pt x="266" y="460"/>
                          </a:lnTo>
                          <a:lnTo>
                            <a:pt x="266" y="460"/>
                          </a:lnTo>
                          <a:lnTo>
                            <a:pt x="270" y="464"/>
                          </a:lnTo>
                          <a:lnTo>
                            <a:pt x="276" y="468"/>
                          </a:lnTo>
                          <a:lnTo>
                            <a:pt x="282" y="470"/>
                          </a:lnTo>
                          <a:lnTo>
                            <a:pt x="288" y="472"/>
                          </a:lnTo>
                          <a:lnTo>
                            <a:pt x="302" y="470"/>
                          </a:lnTo>
                          <a:lnTo>
                            <a:pt x="316" y="466"/>
                          </a:lnTo>
                          <a:lnTo>
                            <a:pt x="330" y="460"/>
                          </a:lnTo>
                          <a:lnTo>
                            <a:pt x="342" y="450"/>
                          </a:lnTo>
                          <a:lnTo>
                            <a:pt x="354" y="442"/>
                          </a:lnTo>
                          <a:lnTo>
                            <a:pt x="366" y="432"/>
                          </a:lnTo>
                          <a:lnTo>
                            <a:pt x="366" y="432"/>
                          </a:lnTo>
                          <a:lnTo>
                            <a:pt x="372" y="426"/>
                          </a:lnTo>
                          <a:lnTo>
                            <a:pt x="372" y="428"/>
                          </a:lnTo>
                          <a:lnTo>
                            <a:pt x="372" y="430"/>
                          </a:lnTo>
                          <a:lnTo>
                            <a:pt x="366" y="440"/>
                          </a:lnTo>
                          <a:lnTo>
                            <a:pt x="356" y="452"/>
                          </a:lnTo>
                          <a:lnTo>
                            <a:pt x="342" y="464"/>
                          </a:lnTo>
                          <a:lnTo>
                            <a:pt x="326" y="476"/>
                          </a:lnTo>
                          <a:lnTo>
                            <a:pt x="316" y="482"/>
                          </a:lnTo>
                          <a:lnTo>
                            <a:pt x="306" y="484"/>
                          </a:lnTo>
                          <a:lnTo>
                            <a:pt x="296" y="486"/>
                          </a:lnTo>
                          <a:lnTo>
                            <a:pt x="286" y="486"/>
                          </a:lnTo>
                          <a:lnTo>
                            <a:pt x="286" y="486"/>
                          </a:lnTo>
                          <a:lnTo>
                            <a:pt x="270" y="482"/>
                          </a:lnTo>
                          <a:lnTo>
                            <a:pt x="256" y="476"/>
                          </a:lnTo>
                          <a:lnTo>
                            <a:pt x="246" y="468"/>
                          </a:lnTo>
                          <a:lnTo>
                            <a:pt x="238" y="460"/>
                          </a:lnTo>
                          <a:lnTo>
                            <a:pt x="228" y="452"/>
                          </a:lnTo>
                          <a:lnTo>
                            <a:pt x="218" y="446"/>
                          </a:lnTo>
                          <a:lnTo>
                            <a:pt x="206" y="440"/>
                          </a:lnTo>
                          <a:lnTo>
                            <a:pt x="190" y="438"/>
                          </a:lnTo>
                          <a:lnTo>
                            <a:pt x="190" y="438"/>
                          </a:lnTo>
                          <a:lnTo>
                            <a:pt x="160" y="440"/>
                          </a:lnTo>
                          <a:lnTo>
                            <a:pt x="150" y="440"/>
                          </a:lnTo>
                          <a:lnTo>
                            <a:pt x="144" y="444"/>
                          </a:lnTo>
                          <a:lnTo>
                            <a:pt x="140" y="446"/>
                          </a:lnTo>
                          <a:lnTo>
                            <a:pt x="140" y="450"/>
                          </a:lnTo>
                          <a:lnTo>
                            <a:pt x="144" y="456"/>
                          </a:lnTo>
                          <a:lnTo>
                            <a:pt x="150" y="462"/>
                          </a:lnTo>
                          <a:lnTo>
                            <a:pt x="150" y="462"/>
                          </a:lnTo>
                          <a:lnTo>
                            <a:pt x="166" y="476"/>
                          </a:lnTo>
                          <a:lnTo>
                            <a:pt x="182" y="490"/>
                          </a:lnTo>
                          <a:lnTo>
                            <a:pt x="184" y="494"/>
                          </a:lnTo>
                          <a:lnTo>
                            <a:pt x="184" y="496"/>
                          </a:lnTo>
                          <a:lnTo>
                            <a:pt x="182" y="498"/>
                          </a:lnTo>
                          <a:lnTo>
                            <a:pt x="174" y="500"/>
                          </a:lnTo>
                          <a:lnTo>
                            <a:pt x="160" y="502"/>
                          </a:lnTo>
                          <a:lnTo>
                            <a:pt x="160" y="502"/>
                          </a:lnTo>
                          <a:lnTo>
                            <a:pt x="142" y="502"/>
                          </a:lnTo>
                          <a:lnTo>
                            <a:pt x="124" y="506"/>
                          </a:lnTo>
                          <a:lnTo>
                            <a:pt x="110" y="512"/>
                          </a:lnTo>
                          <a:lnTo>
                            <a:pt x="98" y="518"/>
                          </a:lnTo>
                          <a:lnTo>
                            <a:pt x="90" y="526"/>
                          </a:lnTo>
                          <a:lnTo>
                            <a:pt x="88" y="534"/>
                          </a:lnTo>
                          <a:lnTo>
                            <a:pt x="88" y="538"/>
                          </a:lnTo>
                          <a:lnTo>
                            <a:pt x="88" y="542"/>
                          </a:lnTo>
                          <a:lnTo>
                            <a:pt x="92" y="546"/>
                          </a:lnTo>
                          <a:lnTo>
                            <a:pt x="96" y="550"/>
                          </a:lnTo>
                          <a:lnTo>
                            <a:pt x="96" y="550"/>
                          </a:lnTo>
                          <a:lnTo>
                            <a:pt x="100" y="552"/>
                          </a:lnTo>
                          <a:lnTo>
                            <a:pt x="104" y="552"/>
                          </a:lnTo>
                          <a:lnTo>
                            <a:pt x="114" y="552"/>
                          </a:lnTo>
                          <a:lnTo>
                            <a:pt x="124" y="552"/>
                          </a:lnTo>
                          <a:lnTo>
                            <a:pt x="130" y="554"/>
                          </a:lnTo>
                          <a:lnTo>
                            <a:pt x="138" y="558"/>
                          </a:lnTo>
                          <a:lnTo>
                            <a:pt x="138" y="558"/>
                          </a:lnTo>
                          <a:lnTo>
                            <a:pt x="146" y="562"/>
                          </a:lnTo>
                          <a:lnTo>
                            <a:pt x="154" y="566"/>
                          </a:lnTo>
                          <a:lnTo>
                            <a:pt x="162" y="566"/>
                          </a:lnTo>
                          <a:lnTo>
                            <a:pt x="170" y="564"/>
                          </a:lnTo>
                          <a:lnTo>
                            <a:pt x="186" y="560"/>
                          </a:lnTo>
                          <a:lnTo>
                            <a:pt x="200" y="552"/>
                          </a:lnTo>
                          <a:lnTo>
                            <a:pt x="200" y="552"/>
                          </a:lnTo>
                          <a:lnTo>
                            <a:pt x="206" y="552"/>
                          </a:lnTo>
                          <a:lnTo>
                            <a:pt x="212" y="552"/>
                          </a:lnTo>
                          <a:lnTo>
                            <a:pt x="226" y="556"/>
                          </a:lnTo>
                          <a:lnTo>
                            <a:pt x="244" y="562"/>
                          </a:lnTo>
                          <a:lnTo>
                            <a:pt x="256" y="566"/>
                          </a:lnTo>
                          <a:lnTo>
                            <a:pt x="272" y="566"/>
                          </a:lnTo>
                          <a:lnTo>
                            <a:pt x="272" y="566"/>
                          </a:lnTo>
                          <a:lnTo>
                            <a:pt x="286" y="566"/>
                          </a:lnTo>
                          <a:lnTo>
                            <a:pt x="294" y="564"/>
                          </a:lnTo>
                          <a:lnTo>
                            <a:pt x="298" y="560"/>
                          </a:lnTo>
                          <a:lnTo>
                            <a:pt x="302" y="556"/>
                          </a:lnTo>
                          <a:lnTo>
                            <a:pt x="306" y="554"/>
                          </a:lnTo>
                          <a:lnTo>
                            <a:pt x="312" y="552"/>
                          </a:lnTo>
                          <a:lnTo>
                            <a:pt x="322" y="552"/>
                          </a:lnTo>
                          <a:lnTo>
                            <a:pt x="336" y="558"/>
                          </a:lnTo>
                          <a:lnTo>
                            <a:pt x="336" y="558"/>
                          </a:lnTo>
                          <a:lnTo>
                            <a:pt x="346" y="560"/>
                          </a:lnTo>
                          <a:lnTo>
                            <a:pt x="356" y="560"/>
                          </a:lnTo>
                          <a:lnTo>
                            <a:pt x="376" y="560"/>
                          </a:lnTo>
                          <a:lnTo>
                            <a:pt x="394" y="556"/>
                          </a:lnTo>
                          <a:lnTo>
                            <a:pt x="412" y="552"/>
                          </a:lnTo>
                          <a:lnTo>
                            <a:pt x="426" y="548"/>
                          </a:lnTo>
                          <a:lnTo>
                            <a:pt x="436" y="548"/>
                          </a:lnTo>
                          <a:lnTo>
                            <a:pt x="438" y="548"/>
                          </a:lnTo>
                          <a:lnTo>
                            <a:pt x="440" y="550"/>
                          </a:lnTo>
                          <a:lnTo>
                            <a:pt x="442" y="554"/>
                          </a:lnTo>
                          <a:lnTo>
                            <a:pt x="440" y="560"/>
                          </a:lnTo>
                          <a:lnTo>
                            <a:pt x="440" y="560"/>
                          </a:lnTo>
                          <a:lnTo>
                            <a:pt x="438" y="564"/>
                          </a:lnTo>
                          <a:lnTo>
                            <a:pt x="438" y="570"/>
                          </a:lnTo>
                          <a:lnTo>
                            <a:pt x="440" y="572"/>
                          </a:lnTo>
                          <a:lnTo>
                            <a:pt x="442" y="576"/>
                          </a:lnTo>
                          <a:lnTo>
                            <a:pt x="450" y="578"/>
                          </a:lnTo>
                          <a:lnTo>
                            <a:pt x="462" y="578"/>
                          </a:lnTo>
                          <a:lnTo>
                            <a:pt x="474" y="574"/>
                          </a:lnTo>
                          <a:lnTo>
                            <a:pt x="486" y="570"/>
                          </a:lnTo>
                          <a:lnTo>
                            <a:pt x="510" y="558"/>
                          </a:lnTo>
                          <a:lnTo>
                            <a:pt x="510" y="558"/>
                          </a:lnTo>
                          <a:lnTo>
                            <a:pt x="518" y="552"/>
                          </a:lnTo>
                          <a:lnTo>
                            <a:pt x="528" y="552"/>
                          </a:lnTo>
                          <a:lnTo>
                            <a:pt x="544" y="550"/>
                          </a:lnTo>
                          <a:lnTo>
                            <a:pt x="550" y="550"/>
                          </a:lnTo>
                          <a:lnTo>
                            <a:pt x="556" y="546"/>
                          </a:lnTo>
                          <a:lnTo>
                            <a:pt x="560" y="538"/>
                          </a:lnTo>
                          <a:lnTo>
                            <a:pt x="562" y="526"/>
                          </a:lnTo>
                          <a:lnTo>
                            <a:pt x="562" y="526"/>
                          </a:lnTo>
                          <a:lnTo>
                            <a:pt x="562" y="520"/>
                          </a:lnTo>
                          <a:lnTo>
                            <a:pt x="560" y="518"/>
                          </a:lnTo>
                          <a:lnTo>
                            <a:pt x="558" y="514"/>
                          </a:lnTo>
                          <a:lnTo>
                            <a:pt x="556" y="514"/>
                          </a:lnTo>
                          <a:lnTo>
                            <a:pt x="546" y="512"/>
                          </a:lnTo>
                          <a:lnTo>
                            <a:pt x="536" y="512"/>
                          </a:lnTo>
                          <a:lnTo>
                            <a:pt x="526" y="514"/>
                          </a:lnTo>
                          <a:lnTo>
                            <a:pt x="518" y="514"/>
                          </a:lnTo>
                          <a:lnTo>
                            <a:pt x="512" y="512"/>
                          </a:lnTo>
                          <a:lnTo>
                            <a:pt x="510" y="510"/>
                          </a:lnTo>
                          <a:lnTo>
                            <a:pt x="508" y="506"/>
                          </a:lnTo>
                          <a:lnTo>
                            <a:pt x="508" y="506"/>
                          </a:lnTo>
                          <a:lnTo>
                            <a:pt x="510" y="500"/>
                          </a:lnTo>
                          <a:lnTo>
                            <a:pt x="512" y="494"/>
                          </a:lnTo>
                          <a:lnTo>
                            <a:pt x="514" y="490"/>
                          </a:lnTo>
                          <a:lnTo>
                            <a:pt x="520" y="488"/>
                          </a:lnTo>
                          <a:lnTo>
                            <a:pt x="532" y="482"/>
                          </a:lnTo>
                          <a:lnTo>
                            <a:pt x="550" y="472"/>
                          </a:lnTo>
                          <a:lnTo>
                            <a:pt x="550" y="472"/>
                          </a:lnTo>
                          <a:lnTo>
                            <a:pt x="554" y="468"/>
                          </a:lnTo>
                          <a:lnTo>
                            <a:pt x="556" y="464"/>
                          </a:lnTo>
                          <a:lnTo>
                            <a:pt x="556" y="460"/>
                          </a:lnTo>
                          <a:lnTo>
                            <a:pt x="556" y="456"/>
                          </a:lnTo>
                          <a:lnTo>
                            <a:pt x="552" y="448"/>
                          </a:lnTo>
                          <a:lnTo>
                            <a:pt x="548" y="442"/>
                          </a:lnTo>
                          <a:lnTo>
                            <a:pt x="546" y="436"/>
                          </a:lnTo>
                          <a:lnTo>
                            <a:pt x="548" y="434"/>
                          </a:lnTo>
                          <a:lnTo>
                            <a:pt x="550" y="432"/>
                          </a:lnTo>
                          <a:lnTo>
                            <a:pt x="560" y="430"/>
                          </a:lnTo>
                          <a:lnTo>
                            <a:pt x="582" y="434"/>
                          </a:lnTo>
                          <a:lnTo>
                            <a:pt x="582" y="434"/>
                          </a:lnTo>
                          <a:lnTo>
                            <a:pt x="602" y="436"/>
                          </a:lnTo>
                          <a:lnTo>
                            <a:pt x="620" y="434"/>
                          </a:lnTo>
                          <a:lnTo>
                            <a:pt x="636" y="430"/>
                          </a:lnTo>
                          <a:lnTo>
                            <a:pt x="650" y="424"/>
                          </a:lnTo>
                          <a:lnTo>
                            <a:pt x="660" y="418"/>
                          </a:lnTo>
                          <a:lnTo>
                            <a:pt x="666" y="410"/>
                          </a:lnTo>
                          <a:lnTo>
                            <a:pt x="668" y="402"/>
                          </a:lnTo>
                          <a:lnTo>
                            <a:pt x="668" y="400"/>
                          </a:lnTo>
                          <a:lnTo>
                            <a:pt x="666" y="396"/>
                          </a:lnTo>
                          <a:lnTo>
                            <a:pt x="666" y="396"/>
                          </a:lnTo>
                          <a:lnTo>
                            <a:pt x="664" y="394"/>
                          </a:lnTo>
                          <a:lnTo>
                            <a:pt x="664" y="392"/>
                          </a:lnTo>
                          <a:lnTo>
                            <a:pt x="666" y="388"/>
                          </a:lnTo>
                          <a:lnTo>
                            <a:pt x="680" y="382"/>
                          </a:lnTo>
                          <a:lnTo>
                            <a:pt x="684" y="378"/>
                          </a:lnTo>
                          <a:lnTo>
                            <a:pt x="684" y="376"/>
                          </a:lnTo>
                          <a:lnTo>
                            <a:pt x="684" y="372"/>
                          </a:lnTo>
                          <a:lnTo>
                            <a:pt x="678" y="366"/>
                          </a:lnTo>
                          <a:lnTo>
                            <a:pt x="662" y="356"/>
                          </a:lnTo>
                          <a:lnTo>
                            <a:pt x="662" y="356"/>
                          </a:lnTo>
                          <a:lnTo>
                            <a:pt x="648" y="350"/>
                          </a:lnTo>
                          <a:lnTo>
                            <a:pt x="644" y="348"/>
                          </a:lnTo>
                          <a:lnTo>
                            <a:pt x="644" y="346"/>
                          </a:lnTo>
                          <a:lnTo>
                            <a:pt x="650" y="346"/>
                          </a:lnTo>
                          <a:lnTo>
                            <a:pt x="662" y="348"/>
                          </a:lnTo>
                          <a:lnTo>
                            <a:pt x="674" y="348"/>
                          </a:lnTo>
                          <a:lnTo>
                            <a:pt x="686" y="348"/>
                          </a:lnTo>
                          <a:lnTo>
                            <a:pt x="690" y="348"/>
                          </a:lnTo>
                          <a:lnTo>
                            <a:pt x="694" y="346"/>
                          </a:lnTo>
                          <a:lnTo>
                            <a:pt x="696" y="344"/>
                          </a:lnTo>
                          <a:lnTo>
                            <a:pt x="694" y="340"/>
                          </a:lnTo>
                          <a:lnTo>
                            <a:pt x="694" y="340"/>
                          </a:lnTo>
                          <a:lnTo>
                            <a:pt x="690" y="332"/>
                          </a:lnTo>
                          <a:lnTo>
                            <a:pt x="684" y="328"/>
                          </a:lnTo>
                          <a:lnTo>
                            <a:pt x="680" y="324"/>
                          </a:lnTo>
                          <a:lnTo>
                            <a:pt x="674" y="324"/>
                          </a:lnTo>
                          <a:lnTo>
                            <a:pt x="658" y="326"/>
                          </a:lnTo>
                          <a:lnTo>
                            <a:pt x="638" y="328"/>
                          </a:lnTo>
                          <a:lnTo>
                            <a:pt x="638" y="328"/>
                          </a:lnTo>
                          <a:lnTo>
                            <a:pt x="614" y="328"/>
                          </a:lnTo>
                          <a:lnTo>
                            <a:pt x="592" y="328"/>
                          </a:lnTo>
                          <a:lnTo>
                            <a:pt x="584" y="328"/>
                          </a:lnTo>
                          <a:lnTo>
                            <a:pt x="578" y="326"/>
                          </a:lnTo>
                          <a:lnTo>
                            <a:pt x="576" y="324"/>
                          </a:lnTo>
                          <a:lnTo>
                            <a:pt x="580" y="320"/>
                          </a:lnTo>
                          <a:lnTo>
                            <a:pt x="580" y="320"/>
                          </a:lnTo>
                          <a:lnTo>
                            <a:pt x="588" y="318"/>
                          </a:lnTo>
                          <a:lnTo>
                            <a:pt x="602" y="314"/>
                          </a:lnTo>
                          <a:lnTo>
                            <a:pt x="644" y="312"/>
                          </a:lnTo>
                          <a:lnTo>
                            <a:pt x="692" y="310"/>
                          </a:lnTo>
                          <a:lnTo>
                            <a:pt x="730" y="306"/>
                          </a:lnTo>
                          <a:lnTo>
                            <a:pt x="730" y="306"/>
                          </a:lnTo>
                          <a:lnTo>
                            <a:pt x="742" y="304"/>
                          </a:lnTo>
                          <a:lnTo>
                            <a:pt x="750" y="300"/>
                          </a:lnTo>
                          <a:lnTo>
                            <a:pt x="752" y="296"/>
                          </a:lnTo>
                          <a:lnTo>
                            <a:pt x="752" y="290"/>
                          </a:lnTo>
                          <a:lnTo>
                            <a:pt x="752" y="284"/>
                          </a:lnTo>
                          <a:lnTo>
                            <a:pt x="754" y="284"/>
                          </a:lnTo>
                          <a:lnTo>
                            <a:pt x="762" y="286"/>
                          </a:lnTo>
                          <a:lnTo>
                            <a:pt x="762" y="286"/>
                          </a:lnTo>
                          <a:lnTo>
                            <a:pt x="770" y="290"/>
                          </a:lnTo>
                          <a:lnTo>
                            <a:pt x="780" y="292"/>
                          </a:lnTo>
                          <a:lnTo>
                            <a:pt x="790" y="294"/>
                          </a:lnTo>
                          <a:lnTo>
                            <a:pt x="800" y="292"/>
                          </a:lnTo>
                          <a:lnTo>
                            <a:pt x="812" y="290"/>
                          </a:lnTo>
                          <a:lnTo>
                            <a:pt x="822" y="286"/>
                          </a:lnTo>
                          <a:lnTo>
                            <a:pt x="832" y="278"/>
                          </a:lnTo>
                          <a:lnTo>
                            <a:pt x="842" y="270"/>
                          </a:lnTo>
                          <a:lnTo>
                            <a:pt x="842" y="270"/>
                          </a:lnTo>
                          <a:lnTo>
                            <a:pt x="852" y="260"/>
                          </a:lnTo>
                          <a:lnTo>
                            <a:pt x="866" y="248"/>
                          </a:lnTo>
                          <a:lnTo>
                            <a:pt x="882" y="238"/>
                          </a:lnTo>
                          <a:lnTo>
                            <a:pt x="902" y="228"/>
                          </a:lnTo>
                          <a:lnTo>
                            <a:pt x="954" y="204"/>
                          </a:lnTo>
                          <a:lnTo>
                            <a:pt x="1020" y="178"/>
                          </a:lnTo>
                          <a:lnTo>
                            <a:pt x="1020" y="178"/>
                          </a:lnTo>
                          <a:lnTo>
                            <a:pt x="1076" y="154"/>
                          </a:lnTo>
                          <a:lnTo>
                            <a:pt x="1092" y="146"/>
                          </a:lnTo>
                          <a:lnTo>
                            <a:pt x="1098" y="142"/>
                          </a:lnTo>
                          <a:lnTo>
                            <a:pt x="1098" y="140"/>
                          </a:lnTo>
                          <a:lnTo>
                            <a:pt x="1094" y="140"/>
                          </a:lnTo>
                          <a:lnTo>
                            <a:pt x="1084" y="140"/>
                          </a:lnTo>
                          <a:lnTo>
                            <a:pt x="1038" y="142"/>
                          </a:lnTo>
                          <a:lnTo>
                            <a:pt x="1038" y="142"/>
                          </a:lnTo>
                          <a:lnTo>
                            <a:pt x="1014" y="144"/>
                          </a:lnTo>
                          <a:lnTo>
                            <a:pt x="1002" y="144"/>
                          </a:lnTo>
                          <a:lnTo>
                            <a:pt x="1000" y="142"/>
                          </a:lnTo>
                          <a:lnTo>
                            <a:pt x="1000" y="142"/>
                          </a:lnTo>
                          <a:lnTo>
                            <a:pt x="1006" y="138"/>
                          </a:lnTo>
                          <a:lnTo>
                            <a:pt x="1034" y="130"/>
                          </a:lnTo>
                          <a:lnTo>
                            <a:pt x="1072" y="122"/>
                          </a:lnTo>
                          <a:lnTo>
                            <a:pt x="1072" y="122"/>
                          </a:lnTo>
                          <a:lnTo>
                            <a:pt x="1118" y="112"/>
                          </a:lnTo>
                          <a:lnTo>
                            <a:pt x="1172" y="100"/>
                          </a:lnTo>
                          <a:lnTo>
                            <a:pt x="1198" y="92"/>
                          </a:lnTo>
                          <a:lnTo>
                            <a:pt x="1218" y="84"/>
                          </a:lnTo>
                          <a:lnTo>
                            <a:pt x="1232" y="76"/>
                          </a:lnTo>
                          <a:lnTo>
                            <a:pt x="1236" y="72"/>
                          </a:lnTo>
                          <a:lnTo>
                            <a:pt x="1236" y="68"/>
                          </a:lnTo>
                          <a:lnTo>
                            <a:pt x="1236" y="68"/>
                          </a:lnTo>
                          <a:lnTo>
                            <a:pt x="1236" y="64"/>
                          </a:lnTo>
                          <a:lnTo>
                            <a:pt x="1234" y="62"/>
                          </a:lnTo>
                          <a:lnTo>
                            <a:pt x="1224" y="58"/>
                          </a:lnTo>
                          <a:lnTo>
                            <a:pt x="1210" y="58"/>
                          </a:lnTo>
                          <a:lnTo>
                            <a:pt x="1196" y="56"/>
                          </a:lnTo>
                          <a:lnTo>
                            <a:pt x="1182" y="56"/>
                          </a:lnTo>
                          <a:lnTo>
                            <a:pt x="1168" y="54"/>
                          </a:lnTo>
                          <a:lnTo>
                            <a:pt x="1160" y="50"/>
                          </a:lnTo>
                          <a:lnTo>
                            <a:pt x="1158" y="48"/>
                          </a:lnTo>
                          <a:lnTo>
                            <a:pt x="1156" y="44"/>
                          </a:lnTo>
                          <a:lnTo>
                            <a:pt x="1156" y="44"/>
                          </a:lnTo>
                          <a:lnTo>
                            <a:pt x="1156" y="40"/>
                          </a:lnTo>
                          <a:lnTo>
                            <a:pt x="1154" y="36"/>
                          </a:lnTo>
                          <a:lnTo>
                            <a:pt x="1146" y="30"/>
                          </a:lnTo>
                          <a:lnTo>
                            <a:pt x="1136" y="26"/>
                          </a:lnTo>
                          <a:lnTo>
                            <a:pt x="1122" y="24"/>
                          </a:lnTo>
                          <a:lnTo>
                            <a:pt x="1094" y="20"/>
                          </a:lnTo>
                          <a:lnTo>
                            <a:pt x="1078" y="20"/>
                          </a:lnTo>
                          <a:lnTo>
                            <a:pt x="1078" y="20"/>
                          </a:lnTo>
                          <a:lnTo>
                            <a:pt x="1062" y="22"/>
                          </a:lnTo>
                          <a:lnTo>
                            <a:pt x="1050" y="22"/>
                          </a:lnTo>
                          <a:lnTo>
                            <a:pt x="1038" y="22"/>
                          </a:lnTo>
                          <a:lnTo>
                            <a:pt x="1018" y="30"/>
                          </a:lnTo>
                          <a:lnTo>
                            <a:pt x="1018" y="30"/>
                          </a:lnTo>
                          <a:lnTo>
                            <a:pt x="1004" y="34"/>
                          </a:lnTo>
                          <a:lnTo>
                            <a:pt x="990" y="38"/>
                          </a:lnTo>
                          <a:lnTo>
                            <a:pt x="962" y="40"/>
                          </a:lnTo>
                          <a:lnTo>
                            <a:pt x="948" y="40"/>
                          </a:lnTo>
                          <a:lnTo>
                            <a:pt x="948" y="40"/>
                          </a:lnTo>
                          <a:lnTo>
                            <a:pt x="948" y="38"/>
                          </a:lnTo>
                          <a:lnTo>
                            <a:pt x="958" y="36"/>
                          </a:lnTo>
                          <a:lnTo>
                            <a:pt x="958" y="36"/>
                          </a:lnTo>
                          <a:lnTo>
                            <a:pt x="986" y="30"/>
                          </a:lnTo>
                          <a:lnTo>
                            <a:pt x="1004" y="24"/>
                          </a:lnTo>
                          <a:lnTo>
                            <a:pt x="1008" y="22"/>
                          </a:lnTo>
                          <a:lnTo>
                            <a:pt x="1008" y="20"/>
                          </a:lnTo>
                          <a:lnTo>
                            <a:pt x="1006" y="20"/>
                          </a:lnTo>
                          <a:lnTo>
                            <a:pt x="998" y="18"/>
                          </a:lnTo>
                          <a:lnTo>
                            <a:pt x="980" y="16"/>
                          </a:lnTo>
                          <a:lnTo>
                            <a:pt x="980" y="16"/>
                          </a:lnTo>
                          <a:lnTo>
                            <a:pt x="958" y="16"/>
                          </a:lnTo>
                          <a:lnTo>
                            <a:pt x="942" y="14"/>
                          </a:lnTo>
                          <a:lnTo>
                            <a:pt x="912" y="6"/>
                          </a:lnTo>
                          <a:lnTo>
                            <a:pt x="900" y="2"/>
                          </a:lnTo>
                          <a:lnTo>
                            <a:pt x="888" y="0"/>
                          </a:lnTo>
                          <a:lnTo>
                            <a:pt x="874" y="0"/>
                          </a:lnTo>
                          <a:lnTo>
                            <a:pt x="858" y="2"/>
                          </a:lnTo>
                          <a:lnTo>
                            <a:pt x="858" y="2"/>
                          </a:lnTo>
                          <a:lnTo>
                            <a:pt x="830" y="4"/>
                          </a:lnTo>
                          <a:lnTo>
                            <a:pt x="808" y="4"/>
                          </a:lnTo>
                          <a:lnTo>
                            <a:pt x="788" y="4"/>
                          </a:lnTo>
                          <a:lnTo>
                            <a:pt x="776" y="6"/>
                          </a:lnTo>
                          <a:lnTo>
                            <a:pt x="762" y="10"/>
                          </a:lnTo>
                          <a:lnTo>
                            <a:pt x="762" y="10"/>
                          </a:lnTo>
                          <a:lnTo>
                            <a:pt x="746" y="14"/>
                          </a:lnTo>
                          <a:lnTo>
                            <a:pt x="728" y="14"/>
                          </a:lnTo>
                          <a:lnTo>
                            <a:pt x="690" y="10"/>
                          </a:lnTo>
                          <a:lnTo>
                            <a:pt x="666" y="10"/>
                          </a:lnTo>
                          <a:lnTo>
                            <a:pt x="640" y="10"/>
                          </a:lnTo>
                          <a:lnTo>
                            <a:pt x="608" y="12"/>
                          </a:lnTo>
                          <a:lnTo>
                            <a:pt x="574" y="20"/>
                          </a:lnTo>
                          <a:lnTo>
                            <a:pt x="574" y="20"/>
                          </a:lnTo>
                          <a:lnTo>
                            <a:pt x="556" y="22"/>
                          </a:lnTo>
                          <a:lnTo>
                            <a:pt x="540" y="22"/>
                          </a:lnTo>
                          <a:lnTo>
                            <a:pt x="526" y="20"/>
                          </a:lnTo>
                          <a:lnTo>
                            <a:pt x="514" y="16"/>
                          </a:lnTo>
                          <a:lnTo>
                            <a:pt x="500" y="14"/>
                          </a:lnTo>
                          <a:lnTo>
                            <a:pt x="490" y="12"/>
                          </a:lnTo>
                          <a:lnTo>
                            <a:pt x="478" y="14"/>
                          </a:lnTo>
                          <a:lnTo>
                            <a:pt x="466" y="18"/>
                          </a:lnTo>
                          <a:lnTo>
                            <a:pt x="466" y="18"/>
                          </a:lnTo>
                          <a:lnTo>
                            <a:pt x="454" y="22"/>
                          </a:lnTo>
                          <a:lnTo>
                            <a:pt x="442" y="24"/>
                          </a:lnTo>
                          <a:lnTo>
                            <a:pt x="432" y="24"/>
                          </a:lnTo>
                          <a:lnTo>
                            <a:pt x="422" y="24"/>
                          </a:lnTo>
                          <a:lnTo>
                            <a:pt x="416" y="22"/>
                          </a:lnTo>
                          <a:lnTo>
                            <a:pt x="412" y="24"/>
                          </a:lnTo>
                          <a:lnTo>
                            <a:pt x="416" y="28"/>
                          </a:lnTo>
                          <a:lnTo>
                            <a:pt x="424" y="36"/>
                          </a:lnTo>
                          <a:lnTo>
                            <a:pt x="424" y="36"/>
                          </a:lnTo>
                          <a:lnTo>
                            <a:pt x="430" y="44"/>
                          </a:lnTo>
                          <a:lnTo>
                            <a:pt x="430" y="46"/>
                          </a:lnTo>
                          <a:lnTo>
                            <a:pt x="430" y="48"/>
                          </a:lnTo>
                          <a:lnTo>
                            <a:pt x="424" y="48"/>
                          </a:lnTo>
                          <a:lnTo>
                            <a:pt x="414" y="46"/>
                          </a:lnTo>
                          <a:lnTo>
                            <a:pt x="404" y="44"/>
                          </a:lnTo>
                          <a:lnTo>
                            <a:pt x="392" y="42"/>
                          </a:lnTo>
                          <a:lnTo>
                            <a:pt x="384" y="44"/>
                          </a:lnTo>
                          <a:lnTo>
                            <a:pt x="380" y="46"/>
                          </a:lnTo>
                          <a:lnTo>
                            <a:pt x="378" y="50"/>
                          </a:lnTo>
                          <a:lnTo>
                            <a:pt x="378" y="50"/>
                          </a:lnTo>
                          <a:lnTo>
                            <a:pt x="376" y="58"/>
                          </a:lnTo>
                          <a:lnTo>
                            <a:pt x="372" y="62"/>
                          </a:lnTo>
                          <a:lnTo>
                            <a:pt x="366" y="66"/>
                          </a:lnTo>
                          <a:lnTo>
                            <a:pt x="360" y="68"/>
                          </a:lnTo>
                          <a:lnTo>
                            <a:pt x="352" y="70"/>
                          </a:lnTo>
                          <a:lnTo>
                            <a:pt x="340" y="70"/>
                          </a:lnTo>
                          <a:lnTo>
                            <a:pt x="312" y="68"/>
                          </a:lnTo>
                          <a:lnTo>
                            <a:pt x="312" y="68"/>
                          </a:lnTo>
                          <a:lnTo>
                            <a:pt x="300" y="66"/>
                          </a:lnTo>
                          <a:lnTo>
                            <a:pt x="292" y="64"/>
                          </a:lnTo>
                          <a:lnTo>
                            <a:pt x="290" y="60"/>
                          </a:lnTo>
                          <a:lnTo>
                            <a:pt x="290" y="58"/>
                          </a:lnTo>
                          <a:lnTo>
                            <a:pt x="290" y="56"/>
                          </a:lnTo>
                          <a:lnTo>
                            <a:pt x="288" y="54"/>
                          </a:lnTo>
                          <a:lnTo>
                            <a:pt x="280" y="52"/>
                          </a:lnTo>
                          <a:lnTo>
                            <a:pt x="264" y="52"/>
                          </a:lnTo>
                          <a:lnTo>
                            <a:pt x="264" y="52"/>
                          </a:lnTo>
                          <a:lnTo>
                            <a:pt x="250" y="52"/>
                          </a:lnTo>
                          <a:lnTo>
                            <a:pt x="244" y="52"/>
                          </a:lnTo>
                          <a:lnTo>
                            <a:pt x="244" y="56"/>
                          </a:lnTo>
                          <a:lnTo>
                            <a:pt x="246" y="60"/>
                          </a:lnTo>
                          <a:lnTo>
                            <a:pt x="248" y="64"/>
                          </a:lnTo>
                          <a:lnTo>
                            <a:pt x="248" y="66"/>
                          </a:lnTo>
                          <a:lnTo>
                            <a:pt x="248" y="68"/>
                          </a:lnTo>
                          <a:lnTo>
                            <a:pt x="240" y="72"/>
                          </a:lnTo>
                          <a:lnTo>
                            <a:pt x="224" y="76"/>
                          </a:lnTo>
                          <a:lnTo>
                            <a:pt x="224" y="76"/>
                          </a:lnTo>
                          <a:lnTo>
                            <a:pt x="208" y="78"/>
                          </a:lnTo>
                          <a:lnTo>
                            <a:pt x="206" y="78"/>
                          </a:lnTo>
                          <a:lnTo>
                            <a:pt x="206" y="80"/>
                          </a:lnTo>
                          <a:lnTo>
                            <a:pt x="212" y="82"/>
                          </a:lnTo>
                          <a:lnTo>
                            <a:pt x="224" y="86"/>
                          </a:lnTo>
                          <a:lnTo>
                            <a:pt x="248" y="92"/>
                          </a:lnTo>
                          <a:lnTo>
                            <a:pt x="254" y="94"/>
                          </a:lnTo>
                          <a:lnTo>
                            <a:pt x="252" y="96"/>
                          </a:lnTo>
                          <a:lnTo>
                            <a:pt x="248" y="98"/>
                          </a:lnTo>
                          <a:lnTo>
                            <a:pt x="248" y="98"/>
                          </a:lnTo>
                          <a:lnTo>
                            <a:pt x="238" y="98"/>
                          </a:lnTo>
                          <a:lnTo>
                            <a:pt x="228" y="98"/>
                          </a:lnTo>
                          <a:lnTo>
                            <a:pt x="206" y="92"/>
                          </a:lnTo>
                          <a:lnTo>
                            <a:pt x="194" y="90"/>
                          </a:lnTo>
                          <a:lnTo>
                            <a:pt x="180" y="88"/>
                          </a:lnTo>
                          <a:lnTo>
                            <a:pt x="166" y="86"/>
                          </a:lnTo>
                          <a:lnTo>
                            <a:pt x="146" y="88"/>
                          </a:lnTo>
                          <a:lnTo>
                            <a:pt x="146" y="88"/>
                          </a:lnTo>
                          <a:lnTo>
                            <a:pt x="130" y="92"/>
                          </a:lnTo>
                          <a:lnTo>
                            <a:pt x="120" y="94"/>
                          </a:lnTo>
                          <a:lnTo>
                            <a:pt x="112" y="98"/>
                          </a:lnTo>
                          <a:lnTo>
                            <a:pt x="108" y="102"/>
                          </a:lnTo>
                          <a:lnTo>
                            <a:pt x="104" y="106"/>
                          </a:lnTo>
                          <a:lnTo>
                            <a:pt x="100" y="106"/>
                          </a:lnTo>
                          <a:lnTo>
                            <a:pt x="92" y="108"/>
                          </a:lnTo>
                          <a:lnTo>
                            <a:pt x="80" y="106"/>
                          </a:lnTo>
                          <a:lnTo>
                            <a:pt x="80" y="106"/>
                          </a:lnTo>
                          <a:lnTo>
                            <a:pt x="66" y="104"/>
                          </a:lnTo>
                          <a:lnTo>
                            <a:pt x="50" y="104"/>
                          </a:lnTo>
                          <a:lnTo>
                            <a:pt x="36" y="108"/>
                          </a:lnTo>
                          <a:lnTo>
                            <a:pt x="22" y="112"/>
                          </a:lnTo>
                          <a:lnTo>
                            <a:pt x="12" y="118"/>
                          </a:lnTo>
                          <a:lnTo>
                            <a:pt x="4" y="124"/>
                          </a:lnTo>
                          <a:lnTo>
                            <a:pt x="0" y="130"/>
                          </a:lnTo>
                          <a:lnTo>
                            <a:pt x="2" y="134"/>
                          </a:lnTo>
                          <a:lnTo>
                            <a:pt x="4" y="138"/>
                          </a:lnTo>
                          <a:lnTo>
                            <a:pt x="4" y="138"/>
                          </a:lnTo>
                          <a:lnTo>
                            <a:pt x="8" y="142"/>
                          </a:lnTo>
                          <a:lnTo>
                            <a:pt x="12" y="144"/>
                          </a:lnTo>
                          <a:lnTo>
                            <a:pt x="16" y="144"/>
                          </a:lnTo>
                          <a:lnTo>
                            <a:pt x="22" y="144"/>
                          </a:lnTo>
                          <a:lnTo>
                            <a:pt x="32" y="144"/>
                          </a:lnTo>
                          <a:lnTo>
                            <a:pt x="36" y="144"/>
                          </a:lnTo>
                          <a:lnTo>
                            <a:pt x="44" y="148"/>
                          </a:lnTo>
                          <a:lnTo>
                            <a:pt x="44" y="148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74" name="Freeform 6107">
                      <a:extLst>
                        <a:ext uri="{FF2B5EF4-FFF2-40B4-BE49-F238E27FC236}">
                          <a16:creationId xmlns:a16="http://schemas.microsoft.com/office/drawing/2014/main" id="{D9F0D0A8-365E-4547-98FA-96478639F8A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335530" y="1211263"/>
                      <a:ext cx="121920" cy="48260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16"/>
                        </a:cxn>
                        <a:cxn ang="0">
                          <a:pos x="2" y="16"/>
                        </a:cxn>
                        <a:cxn ang="0">
                          <a:pos x="0" y="24"/>
                        </a:cxn>
                        <a:cxn ang="0">
                          <a:pos x="2" y="30"/>
                        </a:cxn>
                        <a:cxn ang="0">
                          <a:pos x="6" y="34"/>
                        </a:cxn>
                        <a:cxn ang="0">
                          <a:pos x="18" y="38"/>
                        </a:cxn>
                        <a:cxn ang="0">
                          <a:pos x="18" y="38"/>
                        </a:cxn>
                        <a:cxn ang="0">
                          <a:pos x="22" y="42"/>
                        </a:cxn>
                        <a:cxn ang="0">
                          <a:pos x="26" y="46"/>
                        </a:cxn>
                        <a:cxn ang="0">
                          <a:pos x="26" y="52"/>
                        </a:cxn>
                        <a:cxn ang="0">
                          <a:pos x="28" y="56"/>
                        </a:cxn>
                        <a:cxn ang="0">
                          <a:pos x="30" y="62"/>
                        </a:cxn>
                        <a:cxn ang="0">
                          <a:pos x="36" y="66"/>
                        </a:cxn>
                        <a:cxn ang="0">
                          <a:pos x="46" y="72"/>
                        </a:cxn>
                        <a:cxn ang="0">
                          <a:pos x="46" y="72"/>
                        </a:cxn>
                        <a:cxn ang="0">
                          <a:pos x="56" y="76"/>
                        </a:cxn>
                        <a:cxn ang="0">
                          <a:pos x="66" y="76"/>
                        </a:cxn>
                        <a:cxn ang="0">
                          <a:pos x="72" y="76"/>
                        </a:cxn>
                        <a:cxn ang="0">
                          <a:pos x="80" y="74"/>
                        </a:cxn>
                        <a:cxn ang="0">
                          <a:pos x="94" y="68"/>
                        </a:cxn>
                        <a:cxn ang="0">
                          <a:pos x="104" y="66"/>
                        </a:cxn>
                        <a:cxn ang="0">
                          <a:pos x="118" y="68"/>
                        </a:cxn>
                        <a:cxn ang="0">
                          <a:pos x="118" y="68"/>
                        </a:cxn>
                        <a:cxn ang="0">
                          <a:pos x="148" y="70"/>
                        </a:cxn>
                        <a:cxn ang="0">
                          <a:pos x="176" y="72"/>
                        </a:cxn>
                        <a:cxn ang="0">
                          <a:pos x="184" y="70"/>
                        </a:cxn>
                        <a:cxn ang="0">
                          <a:pos x="192" y="68"/>
                        </a:cxn>
                        <a:cxn ang="0">
                          <a:pos x="192" y="66"/>
                        </a:cxn>
                        <a:cxn ang="0">
                          <a:pos x="192" y="62"/>
                        </a:cxn>
                        <a:cxn ang="0">
                          <a:pos x="188" y="58"/>
                        </a:cxn>
                        <a:cxn ang="0">
                          <a:pos x="188" y="58"/>
                        </a:cxn>
                        <a:cxn ang="0">
                          <a:pos x="174" y="42"/>
                        </a:cxn>
                        <a:cxn ang="0">
                          <a:pos x="166" y="34"/>
                        </a:cxn>
                        <a:cxn ang="0">
                          <a:pos x="156" y="26"/>
                        </a:cxn>
                        <a:cxn ang="0">
                          <a:pos x="144" y="18"/>
                        </a:cxn>
                        <a:cxn ang="0">
                          <a:pos x="130" y="12"/>
                        </a:cxn>
                        <a:cxn ang="0">
                          <a:pos x="114" y="10"/>
                        </a:cxn>
                        <a:cxn ang="0">
                          <a:pos x="96" y="10"/>
                        </a:cxn>
                        <a:cxn ang="0">
                          <a:pos x="96" y="10"/>
                        </a:cxn>
                        <a:cxn ang="0">
                          <a:pos x="76" y="8"/>
                        </a:cxn>
                        <a:cxn ang="0">
                          <a:pos x="58" y="6"/>
                        </a:cxn>
                        <a:cxn ang="0">
                          <a:pos x="30" y="2"/>
                        </a:cxn>
                        <a:cxn ang="0">
                          <a:pos x="18" y="0"/>
                        </a:cxn>
                        <a:cxn ang="0">
                          <a:pos x="10" y="2"/>
                        </a:cxn>
                        <a:cxn ang="0">
                          <a:pos x="8" y="4"/>
                        </a:cxn>
                        <a:cxn ang="0">
                          <a:pos x="4" y="6"/>
                        </a:cxn>
                        <a:cxn ang="0">
                          <a:pos x="2" y="16"/>
                        </a:cxn>
                        <a:cxn ang="0">
                          <a:pos x="2" y="16"/>
                        </a:cxn>
                      </a:cxnLst>
                      <a:rect l="0" t="0" r="r" b="b"/>
                      <a:pathLst>
                        <a:path w="192" h="76">
                          <a:moveTo>
                            <a:pt x="2" y="16"/>
                          </a:moveTo>
                          <a:lnTo>
                            <a:pt x="2" y="16"/>
                          </a:lnTo>
                          <a:lnTo>
                            <a:pt x="0" y="24"/>
                          </a:lnTo>
                          <a:lnTo>
                            <a:pt x="2" y="30"/>
                          </a:lnTo>
                          <a:lnTo>
                            <a:pt x="6" y="34"/>
                          </a:lnTo>
                          <a:lnTo>
                            <a:pt x="18" y="38"/>
                          </a:lnTo>
                          <a:lnTo>
                            <a:pt x="18" y="38"/>
                          </a:lnTo>
                          <a:lnTo>
                            <a:pt x="22" y="42"/>
                          </a:lnTo>
                          <a:lnTo>
                            <a:pt x="26" y="46"/>
                          </a:lnTo>
                          <a:lnTo>
                            <a:pt x="26" y="52"/>
                          </a:lnTo>
                          <a:lnTo>
                            <a:pt x="28" y="56"/>
                          </a:lnTo>
                          <a:lnTo>
                            <a:pt x="30" y="62"/>
                          </a:lnTo>
                          <a:lnTo>
                            <a:pt x="36" y="66"/>
                          </a:lnTo>
                          <a:lnTo>
                            <a:pt x="46" y="72"/>
                          </a:lnTo>
                          <a:lnTo>
                            <a:pt x="46" y="72"/>
                          </a:lnTo>
                          <a:lnTo>
                            <a:pt x="56" y="76"/>
                          </a:lnTo>
                          <a:lnTo>
                            <a:pt x="66" y="76"/>
                          </a:lnTo>
                          <a:lnTo>
                            <a:pt x="72" y="76"/>
                          </a:lnTo>
                          <a:lnTo>
                            <a:pt x="80" y="74"/>
                          </a:lnTo>
                          <a:lnTo>
                            <a:pt x="94" y="68"/>
                          </a:lnTo>
                          <a:lnTo>
                            <a:pt x="104" y="66"/>
                          </a:lnTo>
                          <a:lnTo>
                            <a:pt x="118" y="68"/>
                          </a:lnTo>
                          <a:lnTo>
                            <a:pt x="118" y="68"/>
                          </a:lnTo>
                          <a:lnTo>
                            <a:pt x="148" y="70"/>
                          </a:lnTo>
                          <a:lnTo>
                            <a:pt x="176" y="72"/>
                          </a:lnTo>
                          <a:lnTo>
                            <a:pt x="184" y="70"/>
                          </a:lnTo>
                          <a:lnTo>
                            <a:pt x="192" y="68"/>
                          </a:lnTo>
                          <a:lnTo>
                            <a:pt x="192" y="66"/>
                          </a:lnTo>
                          <a:lnTo>
                            <a:pt x="192" y="62"/>
                          </a:lnTo>
                          <a:lnTo>
                            <a:pt x="188" y="58"/>
                          </a:lnTo>
                          <a:lnTo>
                            <a:pt x="188" y="58"/>
                          </a:lnTo>
                          <a:lnTo>
                            <a:pt x="174" y="42"/>
                          </a:lnTo>
                          <a:lnTo>
                            <a:pt x="166" y="34"/>
                          </a:lnTo>
                          <a:lnTo>
                            <a:pt x="156" y="26"/>
                          </a:lnTo>
                          <a:lnTo>
                            <a:pt x="144" y="18"/>
                          </a:lnTo>
                          <a:lnTo>
                            <a:pt x="130" y="12"/>
                          </a:lnTo>
                          <a:lnTo>
                            <a:pt x="114" y="10"/>
                          </a:lnTo>
                          <a:lnTo>
                            <a:pt x="96" y="10"/>
                          </a:lnTo>
                          <a:lnTo>
                            <a:pt x="96" y="10"/>
                          </a:lnTo>
                          <a:lnTo>
                            <a:pt x="76" y="8"/>
                          </a:lnTo>
                          <a:lnTo>
                            <a:pt x="58" y="6"/>
                          </a:lnTo>
                          <a:lnTo>
                            <a:pt x="30" y="2"/>
                          </a:lnTo>
                          <a:lnTo>
                            <a:pt x="18" y="0"/>
                          </a:lnTo>
                          <a:lnTo>
                            <a:pt x="10" y="2"/>
                          </a:lnTo>
                          <a:lnTo>
                            <a:pt x="8" y="4"/>
                          </a:lnTo>
                          <a:lnTo>
                            <a:pt x="4" y="6"/>
                          </a:lnTo>
                          <a:lnTo>
                            <a:pt x="2" y="16"/>
                          </a:lnTo>
                          <a:lnTo>
                            <a:pt x="2" y="16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75" name="Freeform 6108">
                      <a:extLst>
                        <a:ext uri="{FF2B5EF4-FFF2-40B4-BE49-F238E27FC236}">
                          <a16:creationId xmlns:a16="http://schemas.microsoft.com/office/drawing/2014/main" id="{787F61CE-C3B6-4322-8DE7-88046A3D167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62760" y="1103313"/>
                      <a:ext cx="29210" cy="11430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18"/>
                        </a:cxn>
                        <a:cxn ang="0">
                          <a:pos x="2" y="18"/>
                        </a:cxn>
                        <a:cxn ang="0">
                          <a:pos x="8" y="18"/>
                        </a:cxn>
                        <a:cxn ang="0">
                          <a:pos x="14" y="18"/>
                        </a:cxn>
                        <a:cxn ang="0">
                          <a:pos x="30" y="12"/>
                        </a:cxn>
                        <a:cxn ang="0">
                          <a:pos x="42" y="4"/>
                        </a:cxn>
                        <a:cxn ang="0">
                          <a:pos x="46" y="2"/>
                        </a:cxn>
                        <a:cxn ang="0">
                          <a:pos x="44" y="0"/>
                        </a:cxn>
                        <a:cxn ang="0">
                          <a:pos x="44" y="0"/>
                        </a:cxn>
                        <a:cxn ang="0">
                          <a:pos x="32" y="2"/>
                        </a:cxn>
                        <a:cxn ang="0">
                          <a:pos x="16" y="6"/>
                        </a:cxn>
                        <a:cxn ang="0">
                          <a:pos x="2" y="14"/>
                        </a:cxn>
                        <a:cxn ang="0">
                          <a:pos x="0" y="16"/>
                        </a:cxn>
                        <a:cxn ang="0">
                          <a:pos x="2" y="18"/>
                        </a:cxn>
                        <a:cxn ang="0">
                          <a:pos x="2" y="18"/>
                        </a:cxn>
                      </a:cxnLst>
                      <a:rect l="0" t="0" r="r" b="b"/>
                      <a:pathLst>
                        <a:path w="46" h="18">
                          <a:moveTo>
                            <a:pt x="2" y="18"/>
                          </a:moveTo>
                          <a:lnTo>
                            <a:pt x="2" y="18"/>
                          </a:lnTo>
                          <a:lnTo>
                            <a:pt x="8" y="18"/>
                          </a:lnTo>
                          <a:lnTo>
                            <a:pt x="14" y="18"/>
                          </a:lnTo>
                          <a:lnTo>
                            <a:pt x="30" y="12"/>
                          </a:lnTo>
                          <a:lnTo>
                            <a:pt x="42" y="4"/>
                          </a:lnTo>
                          <a:lnTo>
                            <a:pt x="46" y="2"/>
                          </a:lnTo>
                          <a:lnTo>
                            <a:pt x="44" y="0"/>
                          </a:lnTo>
                          <a:lnTo>
                            <a:pt x="44" y="0"/>
                          </a:lnTo>
                          <a:lnTo>
                            <a:pt x="32" y="2"/>
                          </a:lnTo>
                          <a:lnTo>
                            <a:pt x="16" y="6"/>
                          </a:lnTo>
                          <a:lnTo>
                            <a:pt x="2" y="14"/>
                          </a:lnTo>
                          <a:lnTo>
                            <a:pt x="0" y="16"/>
                          </a:lnTo>
                          <a:lnTo>
                            <a:pt x="2" y="18"/>
                          </a:lnTo>
                          <a:lnTo>
                            <a:pt x="2" y="18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76" name="Freeform 6109">
                      <a:extLst>
                        <a:ext uri="{FF2B5EF4-FFF2-40B4-BE49-F238E27FC236}">
                          <a16:creationId xmlns:a16="http://schemas.microsoft.com/office/drawing/2014/main" id="{2E0063FA-2B40-4281-8097-10351C0F080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954530" y="1190943"/>
                      <a:ext cx="138430" cy="102870"/>
                    </a:xfrm>
                    <a:custGeom>
                      <a:avLst/>
                      <a:gdLst/>
                      <a:ahLst/>
                      <a:cxnLst>
                        <a:cxn ang="0">
                          <a:pos x="166" y="92"/>
                        </a:cxn>
                        <a:cxn ang="0">
                          <a:pos x="186" y="66"/>
                        </a:cxn>
                        <a:cxn ang="0">
                          <a:pos x="216" y="36"/>
                        </a:cxn>
                        <a:cxn ang="0">
                          <a:pos x="218" y="28"/>
                        </a:cxn>
                        <a:cxn ang="0">
                          <a:pos x="216" y="22"/>
                        </a:cxn>
                        <a:cxn ang="0">
                          <a:pos x="204" y="16"/>
                        </a:cxn>
                        <a:cxn ang="0">
                          <a:pos x="190" y="12"/>
                        </a:cxn>
                        <a:cxn ang="0">
                          <a:pos x="172" y="12"/>
                        </a:cxn>
                        <a:cxn ang="0">
                          <a:pos x="156" y="16"/>
                        </a:cxn>
                        <a:cxn ang="0">
                          <a:pos x="140" y="12"/>
                        </a:cxn>
                        <a:cxn ang="0">
                          <a:pos x="122" y="4"/>
                        </a:cxn>
                        <a:cxn ang="0">
                          <a:pos x="106" y="0"/>
                        </a:cxn>
                        <a:cxn ang="0">
                          <a:pos x="84" y="0"/>
                        </a:cxn>
                        <a:cxn ang="0">
                          <a:pos x="48" y="6"/>
                        </a:cxn>
                        <a:cxn ang="0">
                          <a:pos x="20" y="16"/>
                        </a:cxn>
                        <a:cxn ang="0">
                          <a:pos x="16" y="24"/>
                        </a:cxn>
                        <a:cxn ang="0">
                          <a:pos x="22" y="30"/>
                        </a:cxn>
                        <a:cxn ang="0">
                          <a:pos x="18" y="32"/>
                        </a:cxn>
                        <a:cxn ang="0">
                          <a:pos x="6" y="32"/>
                        </a:cxn>
                        <a:cxn ang="0">
                          <a:pos x="0" y="48"/>
                        </a:cxn>
                        <a:cxn ang="0">
                          <a:pos x="0" y="74"/>
                        </a:cxn>
                        <a:cxn ang="0">
                          <a:pos x="2" y="98"/>
                        </a:cxn>
                        <a:cxn ang="0">
                          <a:pos x="10" y="114"/>
                        </a:cxn>
                        <a:cxn ang="0">
                          <a:pos x="20" y="134"/>
                        </a:cxn>
                        <a:cxn ang="0">
                          <a:pos x="20" y="142"/>
                        </a:cxn>
                        <a:cxn ang="0">
                          <a:pos x="22" y="154"/>
                        </a:cxn>
                        <a:cxn ang="0">
                          <a:pos x="30" y="156"/>
                        </a:cxn>
                        <a:cxn ang="0">
                          <a:pos x="54" y="156"/>
                        </a:cxn>
                        <a:cxn ang="0">
                          <a:pos x="62" y="160"/>
                        </a:cxn>
                        <a:cxn ang="0">
                          <a:pos x="70" y="160"/>
                        </a:cxn>
                        <a:cxn ang="0">
                          <a:pos x="76" y="146"/>
                        </a:cxn>
                        <a:cxn ang="0">
                          <a:pos x="82" y="138"/>
                        </a:cxn>
                        <a:cxn ang="0">
                          <a:pos x="90" y="132"/>
                        </a:cxn>
                        <a:cxn ang="0">
                          <a:pos x="90" y="122"/>
                        </a:cxn>
                        <a:cxn ang="0">
                          <a:pos x="86" y="114"/>
                        </a:cxn>
                        <a:cxn ang="0">
                          <a:pos x="84" y="106"/>
                        </a:cxn>
                        <a:cxn ang="0">
                          <a:pos x="88" y="104"/>
                        </a:cxn>
                        <a:cxn ang="0">
                          <a:pos x="112" y="106"/>
                        </a:cxn>
                        <a:cxn ang="0">
                          <a:pos x="142" y="106"/>
                        </a:cxn>
                        <a:cxn ang="0">
                          <a:pos x="156" y="102"/>
                        </a:cxn>
                        <a:cxn ang="0">
                          <a:pos x="166" y="92"/>
                        </a:cxn>
                      </a:cxnLst>
                      <a:rect l="0" t="0" r="r" b="b"/>
                      <a:pathLst>
                        <a:path w="218" h="162">
                          <a:moveTo>
                            <a:pt x="166" y="92"/>
                          </a:moveTo>
                          <a:lnTo>
                            <a:pt x="166" y="92"/>
                          </a:lnTo>
                          <a:lnTo>
                            <a:pt x="176" y="80"/>
                          </a:lnTo>
                          <a:lnTo>
                            <a:pt x="186" y="66"/>
                          </a:lnTo>
                          <a:lnTo>
                            <a:pt x="208" y="46"/>
                          </a:lnTo>
                          <a:lnTo>
                            <a:pt x="216" y="36"/>
                          </a:lnTo>
                          <a:lnTo>
                            <a:pt x="218" y="32"/>
                          </a:lnTo>
                          <a:lnTo>
                            <a:pt x="218" y="28"/>
                          </a:lnTo>
                          <a:lnTo>
                            <a:pt x="218" y="24"/>
                          </a:lnTo>
                          <a:lnTo>
                            <a:pt x="216" y="22"/>
                          </a:lnTo>
                          <a:lnTo>
                            <a:pt x="210" y="18"/>
                          </a:lnTo>
                          <a:lnTo>
                            <a:pt x="204" y="16"/>
                          </a:lnTo>
                          <a:lnTo>
                            <a:pt x="204" y="16"/>
                          </a:lnTo>
                          <a:lnTo>
                            <a:pt x="190" y="12"/>
                          </a:lnTo>
                          <a:lnTo>
                            <a:pt x="180" y="12"/>
                          </a:lnTo>
                          <a:lnTo>
                            <a:pt x="172" y="12"/>
                          </a:lnTo>
                          <a:lnTo>
                            <a:pt x="166" y="14"/>
                          </a:lnTo>
                          <a:lnTo>
                            <a:pt x="156" y="16"/>
                          </a:lnTo>
                          <a:lnTo>
                            <a:pt x="148" y="16"/>
                          </a:lnTo>
                          <a:lnTo>
                            <a:pt x="140" y="12"/>
                          </a:lnTo>
                          <a:lnTo>
                            <a:pt x="140" y="12"/>
                          </a:lnTo>
                          <a:lnTo>
                            <a:pt x="122" y="4"/>
                          </a:lnTo>
                          <a:lnTo>
                            <a:pt x="114" y="2"/>
                          </a:lnTo>
                          <a:lnTo>
                            <a:pt x="106" y="0"/>
                          </a:lnTo>
                          <a:lnTo>
                            <a:pt x="96" y="0"/>
                          </a:lnTo>
                          <a:lnTo>
                            <a:pt x="84" y="0"/>
                          </a:lnTo>
                          <a:lnTo>
                            <a:pt x="48" y="6"/>
                          </a:lnTo>
                          <a:lnTo>
                            <a:pt x="48" y="6"/>
                          </a:lnTo>
                          <a:lnTo>
                            <a:pt x="30" y="10"/>
                          </a:lnTo>
                          <a:lnTo>
                            <a:pt x="20" y="16"/>
                          </a:lnTo>
                          <a:lnTo>
                            <a:pt x="16" y="20"/>
                          </a:lnTo>
                          <a:lnTo>
                            <a:pt x="16" y="24"/>
                          </a:lnTo>
                          <a:lnTo>
                            <a:pt x="22" y="30"/>
                          </a:lnTo>
                          <a:lnTo>
                            <a:pt x="22" y="30"/>
                          </a:lnTo>
                          <a:lnTo>
                            <a:pt x="18" y="32"/>
                          </a:lnTo>
                          <a:lnTo>
                            <a:pt x="18" y="32"/>
                          </a:lnTo>
                          <a:lnTo>
                            <a:pt x="8" y="30"/>
                          </a:lnTo>
                          <a:lnTo>
                            <a:pt x="6" y="32"/>
                          </a:lnTo>
                          <a:lnTo>
                            <a:pt x="4" y="36"/>
                          </a:lnTo>
                          <a:lnTo>
                            <a:pt x="0" y="48"/>
                          </a:lnTo>
                          <a:lnTo>
                            <a:pt x="0" y="74"/>
                          </a:lnTo>
                          <a:lnTo>
                            <a:pt x="0" y="74"/>
                          </a:lnTo>
                          <a:lnTo>
                            <a:pt x="0" y="88"/>
                          </a:lnTo>
                          <a:lnTo>
                            <a:pt x="2" y="98"/>
                          </a:lnTo>
                          <a:lnTo>
                            <a:pt x="6" y="108"/>
                          </a:lnTo>
                          <a:lnTo>
                            <a:pt x="10" y="114"/>
                          </a:lnTo>
                          <a:lnTo>
                            <a:pt x="18" y="126"/>
                          </a:lnTo>
                          <a:lnTo>
                            <a:pt x="20" y="134"/>
                          </a:lnTo>
                          <a:lnTo>
                            <a:pt x="20" y="142"/>
                          </a:lnTo>
                          <a:lnTo>
                            <a:pt x="20" y="142"/>
                          </a:lnTo>
                          <a:lnTo>
                            <a:pt x="20" y="150"/>
                          </a:lnTo>
                          <a:lnTo>
                            <a:pt x="22" y="154"/>
                          </a:lnTo>
                          <a:lnTo>
                            <a:pt x="26" y="156"/>
                          </a:lnTo>
                          <a:lnTo>
                            <a:pt x="30" y="156"/>
                          </a:lnTo>
                          <a:lnTo>
                            <a:pt x="46" y="156"/>
                          </a:lnTo>
                          <a:lnTo>
                            <a:pt x="54" y="156"/>
                          </a:lnTo>
                          <a:lnTo>
                            <a:pt x="62" y="160"/>
                          </a:lnTo>
                          <a:lnTo>
                            <a:pt x="62" y="160"/>
                          </a:lnTo>
                          <a:lnTo>
                            <a:pt x="68" y="162"/>
                          </a:lnTo>
                          <a:lnTo>
                            <a:pt x="70" y="160"/>
                          </a:lnTo>
                          <a:lnTo>
                            <a:pt x="76" y="146"/>
                          </a:lnTo>
                          <a:lnTo>
                            <a:pt x="76" y="146"/>
                          </a:lnTo>
                          <a:lnTo>
                            <a:pt x="78" y="140"/>
                          </a:lnTo>
                          <a:lnTo>
                            <a:pt x="82" y="138"/>
                          </a:lnTo>
                          <a:lnTo>
                            <a:pt x="88" y="134"/>
                          </a:lnTo>
                          <a:lnTo>
                            <a:pt x="90" y="132"/>
                          </a:lnTo>
                          <a:lnTo>
                            <a:pt x="90" y="128"/>
                          </a:lnTo>
                          <a:lnTo>
                            <a:pt x="90" y="122"/>
                          </a:lnTo>
                          <a:lnTo>
                            <a:pt x="86" y="114"/>
                          </a:lnTo>
                          <a:lnTo>
                            <a:pt x="86" y="114"/>
                          </a:lnTo>
                          <a:lnTo>
                            <a:pt x="84" y="110"/>
                          </a:lnTo>
                          <a:lnTo>
                            <a:pt x="84" y="106"/>
                          </a:lnTo>
                          <a:lnTo>
                            <a:pt x="86" y="104"/>
                          </a:lnTo>
                          <a:lnTo>
                            <a:pt x="88" y="104"/>
                          </a:lnTo>
                          <a:lnTo>
                            <a:pt x="98" y="104"/>
                          </a:lnTo>
                          <a:lnTo>
                            <a:pt x="112" y="106"/>
                          </a:lnTo>
                          <a:lnTo>
                            <a:pt x="128" y="108"/>
                          </a:lnTo>
                          <a:lnTo>
                            <a:pt x="142" y="106"/>
                          </a:lnTo>
                          <a:lnTo>
                            <a:pt x="150" y="106"/>
                          </a:lnTo>
                          <a:lnTo>
                            <a:pt x="156" y="102"/>
                          </a:lnTo>
                          <a:lnTo>
                            <a:pt x="162" y="98"/>
                          </a:lnTo>
                          <a:lnTo>
                            <a:pt x="166" y="92"/>
                          </a:lnTo>
                          <a:lnTo>
                            <a:pt x="166" y="92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77" name="Freeform 6110">
                      <a:extLst>
                        <a:ext uri="{FF2B5EF4-FFF2-40B4-BE49-F238E27FC236}">
                          <a16:creationId xmlns:a16="http://schemas.microsoft.com/office/drawing/2014/main" id="{58917FA4-7155-4573-89C8-31CE5BFF553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72970" y="1573213"/>
                      <a:ext cx="176530" cy="121920"/>
                    </a:xfrm>
                    <a:custGeom>
                      <a:avLst/>
                      <a:gdLst/>
                      <a:ahLst/>
                      <a:cxnLst>
                        <a:cxn ang="0">
                          <a:pos x="272" y="132"/>
                        </a:cxn>
                        <a:cxn ang="0">
                          <a:pos x="258" y="122"/>
                        </a:cxn>
                        <a:cxn ang="0">
                          <a:pos x="250" y="126"/>
                        </a:cxn>
                        <a:cxn ang="0">
                          <a:pos x="236" y="124"/>
                        </a:cxn>
                        <a:cxn ang="0">
                          <a:pos x="228" y="120"/>
                        </a:cxn>
                        <a:cxn ang="0">
                          <a:pos x="220" y="102"/>
                        </a:cxn>
                        <a:cxn ang="0">
                          <a:pos x="212" y="88"/>
                        </a:cxn>
                        <a:cxn ang="0">
                          <a:pos x="192" y="78"/>
                        </a:cxn>
                        <a:cxn ang="0">
                          <a:pos x="178" y="72"/>
                        </a:cxn>
                        <a:cxn ang="0">
                          <a:pos x="140" y="46"/>
                        </a:cxn>
                        <a:cxn ang="0">
                          <a:pos x="122" y="34"/>
                        </a:cxn>
                        <a:cxn ang="0">
                          <a:pos x="110" y="34"/>
                        </a:cxn>
                        <a:cxn ang="0">
                          <a:pos x="106" y="36"/>
                        </a:cxn>
                        <a:cxn ang="0">
                          <a:pos x="100" y="40"/>
                        </a:cxn>
                        <a:cxn ang="0">
                          <a:pos x="96" y="38"/>
                        </a:cxn>
                        <a:cxn ang="0">
                          <a:pos x="86" y="24"/>
                        </a:cxn>
                        <a:cxn ang="0">
                          <a:pos x="76" y="8"/>
                        </a:cxn>
                        <a:cxn ang="0">
                          <a:pos x="66" y="0"/>
                        </a:cxn>
                        <a:cxn ang="0">
                          <a:pos x="62" y="2"/>
                        </a:cxn>
                        <a:cxn ang="0">
                          <a:pos x="54" y="6"/>
                        </a:cxn>
                        <a:cxn ang="0">
                          <a:pos x="42" y="26"/>
                        </a:cxn>
                        <a:cxn ang="0">
                          <a:pos x="36" y="58"/>
                        </a:cxn>
                        <a:cxn ang="0">
                          <a:pos x="34" y="90"/>
                        </a:cxn>
                        <a:cxn ang="0">
                          <a:pos x="38" y="106"/>
                        </a:cxn>
                        <a:cxn ang="0">
                          <a:pos x="38" y="116"/>
                        </a:cxn>
                        <a:cxn ang="0">
                          <a:pos x="34" y="124"/>
                        </a:cxn>
                        <a:cxn ang="0">
                          <a:pos x="18" y="134"/>
                        </a:cxn>
                        <a:cxn ang="0">
                          <a:pos x="4" y="142"/>
                        </a:cxn>
                        <a:cxn ang="0">
                          <a:pos x="0" y="150"/>
                        </a:cxn>
                        <a:cxn ang="0">
                          <a:pos x="4" y="158"/>
                        </a:cxn>
                        <a:cxn ang="0">
                          <a:pos x="4" y="160"/>
                        </a:cxn>
                        <a:cxn ang="0">
                          <a:pos x="16" y="162"/>
                        </a:cxn>
                        <a:cxn ang="0">
                          <a:pos x="50" y="156"/>
                        </a:cxn>
                        <a:cxn ang="0">
                          <a:pos x="64" y="156"/>
                        </a:cxn>
                        <a:cxn ang="0">
                          <a:pos x="66" y="162"/>
                        </a:cxn>
                        <a:cxn ang="0">
                          <a:pos x="66" y="166"/>
                        </a:cxn>
                        <a:cxn ang="0">
                          <a:pos x="70" y="182"/>
                        </a:cxn>
                        <a:cxn ang="0">
                          <a:pos x="82" y="190"/>
                        </a:cxn>
                        <a:cxn ang="0">
                          <a:pos x="96" y="190"/>
                        </a:cxn>
                        <a:cxn ang="0">
                          <a:pos x="110" y="176"/>
                        </a:cxn>
                        <a:cxn ang="0">
                          <a:pos x="114" y="166"/>
                        </a:cxn>
                        <a:cxn ang="0">
                          <a:pos x="124" y="160"/>
                        </a:cxn>
                        <a:cxn ang="0">
                          <a:pos x="134" y="158"/>
                        </a:cxn>
                        <a:cxn ang="0">
                          <a:pos x="142" y="150"/>
                        </a:cxn>
                        <a:cxn ang="0">
                          <a:pos x="144" y="142"/>
                        </a:cxn>
                        <a:cxn ang="0">
                          <a:pos x="154" y="128"/>
                        </a:cxn>
                        <a:cxn ang="0">
                          <a:pos x="170" y="124"/>
                        </a:cxn>
                        <a:cxn ang="0">
                          <a:pos x="184" y="130"/>
                        </a:cxn>
                        <a:cxn ang="0">
                          <a:pos x="192" y="142"/>
                        </a:cxn>
                        <a:cxn ang="0">
                          <a:pos x="194" y="148"/>
                        </a:cxn>
                        <a:cxn ang="0">
                          <a:pos x="198" y="154"/>
                        </a:cxn>
                        <a:cxn ang="0">
                          <a:pos x="214" y="156"/>
                        </a:cxn>
                        <a:cxn ang="0">
                          <a:pos x="232" y="160"/>
                        </a:cxn>
                        <a:cxn ang="0">
                          <a:pos x="254" y="162"/>
                        </a:cxn>
                        <a:cxn ang="0">
                          <a:pos x="272" y="158"/>
                        </a:cxn>
                        <a:cxn ang="0">
                          <a:pos x="278" y="148"/>
                        </a:cxn>
                        <a:cxn ang="0">
                          <a:pos x="272" y="132"/>
                        </a:cxn>
                      </a:cxnLst>
                      <a:rect l="0" t="0" r="r" b="b"/>
                      <a:pathLst>
                        <a:path w="278" h="192">
                          <a:moveTo>
                            <a:pt x="272" y="132"/>
                          </a:moveTo>
                          <a:lnTo>
                            <a:pt x="272" y="132"/>
                          </a:lnTo>
                          <a:lnTo>
                            <a:pt x="262" y="122"/>
                          </a:lnTo>
                          <a:lnTo>
                            <a:pt x="258" y="122"/>
                          </a:lnTo>
                          <a:lnTo>
                            <a:pt x="256" y="122"/>
                          </a:lnTo>
                          <a:lnTo>
                            <a:pt x="250" y="126"/>
                          </a:lnTo>
                          <a:lnTo>
                            <a:pt x="244" y="126"/>
                          </a:lnTo>
                          <a:lnTo>
                            <a:pt x="236" y="124"/>
                          </a:lnTo>
                          <a:lnTo>
                            <a:pt x="236" y="124"/>
                          </a:lnTo>
                          <a:lnTo>
                            <a:pt x="228" y="120"/>
                          </a:lnTo>
                          <a:lnTo>
                            <a:pt x="224" y="114"/>
                          </a:lnTo>
                          <a:lnTo>
                            <a:pt x="220" y="102"/>
                          </a:lnTo>
                          <a:lnTo>
                            <a:pt x="218" y="96"/>
                          </a:lnTo>
                          <a:lnTo>
                            <a:pt x="212" y="88"/>
                          </a:lnTo>
                          <a:lnTo>
                            <a:pt x="204" y="82"/>
                          </a:lnTo>
                          <a:lnTo>
                            <a:pt x="192" y="78"/>
                          </a:lnTo>
                          <a:lnTo>
                            <a:pt x="192" y="78"/>
                          </a:lnTo>
                          <a:lnTo>
                            <a:pt x="178" y="72"/>
                          </a:lnTo>
                          <a:lnTo>
                            <a:pt x="164" y="64"/>
                          </a:lnTo>
                          <a:lnTo>
                            <a:pt x="140" y="46"/>
                          </a:lnTo>
                          <a:lnTo>
                            <a:pt x="130" y="38"/>
                          </a:lnTo>
                          <a:lnTo>
                            <a:pt x="122" y="34"/>
                          </a:lnTo>
                          <a:lnTo>
                            <a:pt x="114" y="32"/>
                          </a:lnTo>
                          <a:lnTo>
                            <a:pt x="110" y="34"/>
                          </a:lnTo>
                          <a:lnTo>
                            <a:pt x="106" y="36"/>
                          </a:lnTo>
                          <a:lnTo>
                            <a:pt x="106" y="36"/>
                          </a:lnTo>
                          <a:lnTo>
                            <a:pt x="104" y="38"/>
                          </a:lnTo>
                          <a:lnTo>
                            <a:pt x="100" y="40"/>
                          </a:lnTo>
                          <a:lnTo>
                            <a:pt x="98" y="40"/>
                          </a:lnTo>
                          <a:lnTo>
                            <a:pt x="96" y="38"/>
                          </a:lnTo>
                          <a:lnTo>
                            <a:pt x="90" y="32"/>
                          </a:lnTo>
                          <a:lnTo>
                            <a:pt x="86" y="24"/>
                          </a:lnTo>
                          <a:lnTo>
                            <a:pt x="82" y="14"/>
                          </a:lnTo>
                          <a:lnTo>
                            <a:pt x="76" y="8"/>
                          </a:lnTo>
                          <a:lnTo>
                            <a:pt x="70" y="2"/>
                          </a:lnTo>
                          <a:lnTo>
                            <a:pt x="66" y="0"/>
                          </a:lnTo>
                          <a:lnTo>
                            <a:pt x="62" y="2"/>
                          </a:lnTo>
                          <a:lnTo>
                            <a:pt x="62" y="2"/>
                          </a:lnTo>
                          <a:lnTo>
                            <a:pt x="58" y="2"/>
                          </a:lnTo>
                          <a:lnTo>
                            <a:pt x="54" y="6"/>
                          </a:lnTo>
                          <a:lnTo>
                            <a:pt x="48" y="14"/>
                          </a:lnTo>
                          <a:lnTo>
                            <a:pt x="42" y="26"/>
                          </a:lnTo>
                          <a:lnTo>
                            <a:pt x="38" y="42"/>
                          </a:lnTo>
                          <a:lnTo>
                            <a:pt x="36" y="58"/>
                          </a:lnTo>
                          <a:lnTo>
                            <a:pt x="34" y="74"/>
                          </a:lnTo>
                          <a:lnTo>
                            <a:pt x="34" y="90"/>
                          </a:lnTo>
                          <a:lnTo>
                            <a:pt x="38" y="106"/>
                          </a:lnTo>
                          <a:lnTo>
                            <a:pt x="38" y="106"/>
                          </a:lnTo>
                          <a:lnTo>
                            <a:pt x="38" y="112"/>
                          </a:lnTo>
                          <a:lnTo>
                            <a:pt x="38" y="116"/>
                          </a:lnTo>
                          <a:lnTo>
                            <a:pt x="36" y="122"/>
                          </a:lnTo>
                          <a:lnTo>
                            <a:pt x="34" y="124"/>
                          </a:lnTo>
                          <a:lnTo>
                            <a:pt x="26" y="130"/>
                          </a:lnTo>
                          <a:lnTo>
                            <a:pt x="18" y="134"/>
                          </a:lnTo>
                          <a:lnTo>
                            <a:pt x="10" y="138"/>
                          </a:lnTo>
                          <a:lnTo>
                            <a:pt x="4" y="142"/>
                          </a:lnTo>
                          <a:lnTo>
                            <a:pt x="2" y="146"/>
                          </a:lnTo>
                          <a:lnTo>
                            <a:pt x="0" y="150"/>
                          </a:lnTo>
                          <a:lnTo>
                            <a:pt x="2" y="154"/>
                          </a:lnTo>
                          <a:lnTo>
                            <a:pt x="4" y="158"/>
                          </a:lnTo>
                          <a:lnTo>
                            <a:pt x="4" y="158"/>
                          </a:lnTo>
                          <a:lnTo>
                            <a:pt x="4" y="160"/>
                          </a:lnTo>
                          <a:lnTo>
                            <a:pt x="8" y="162"/>
                          </a:lnTo>
                          <a:lnTo>
                            <a:pt x="16" y="162"/>
                          </a:lnTo>
                          <a:lnTo>
                            <a:pt x="38" y="158"/>
                          </a:lnTo>
                          <a:lnTo>
                            <a:pt x="50" y="156"/>
                          </a:lnTo>
                          <a:lnTo>
                            <a:pt x="60" y="156"/>
                          </a:lnTo>
                          <a:lnTo>
                            <a:pt x="64" y="156"/>
                          </a:lnTo>
                          <a:lnTo>
                            <a:pt x="66" y="158"/>
                          </a:lnTo>
                          <a:lnTo>
                            <a:pt x="66" y="162"/>
                          </a:lnTo>
                          <a:lnTo>
                            <a:pt x="66" y="166"/>
                          </a:lnTo>
                          <a:lnTo>
                            <a:pt x="66" y="166"/>
                          </a:lnTo>
                          <a:lnTo>
                            <a:pt x="66" y="174"/>
                          </a:lnTo>
                          <a:lnTo>
                            <a:pt x="70" y="182"/>
                          </a:lnTo>
                          <a:lnTo>
                            <a:pt x="74" y="188"/>
                          </a:lnTo>
                          <a:lnTo>
                            <a:pt x="82" y="190"/>
                          </a:lnTo>
                          <a:lnTo>
                            <a:pt x="88" y="192"/>
                          </a:lnTo>
                          <a:lnTo>
                            <a:pt x="96" y="190"/>
                          </a:lnTo>
                          <a:lnTo>
                            <a:pt x="104" y="184"/>
                          </a:lnTo>
                          <a:lnTo>
                            <a:pt x="110" y="176"/>
                          </a:lnTo>
                          <a:lnTo>
                            <a:pt x="110" y="176"/>
                          </a:lnTo>
                          <a:lnTo>
                            <a:pt x="114" y="166"/>
                          </a:lnTo>
                          <a:lnTo>
                            <a:pt x="120" y="162"/>
                          </a:lnTo>
                          <a:lnTo>
                            <a:pt x="124" y="160"/>
                          </a:lnTo>
                          <a:lnTo>
                            <a:pt x="130" y="158"/>
                          </a:lnTo>
                          <a:lnTo>
                            <a:pt x="134" y="158"/>
                          </a:lnTo>
                          <a:lnTo>
                            <a:pt x="138" y="156"/>
                          </a:lnTo>
                          <a:lnTo>
                            <a:pt x="142" y="150"/>
                          </a:lnTo>
                          <a:lnTo>
                            <a:pt x="144" y="142"/>
                          </a:lnTo>
                          <a:lnTo>
                            <a:pt x="144" y="142"/>
                          </a:lnTo>
                          <a:lnTo>
                            <a:pt x="148" y="134"/>
                          </a:lnTo>
                          <a:lnTo>
                            <a:pt x="154" y="128"/>
                          </a:lnTo>
                          <a:lnTo>
                            <a:pt x="162" y="124"/>
                          </a:lnTo>
                          <a:lnTo>
                            <a:pt x="170" y="124"/>
                          </a:lnTo>
                          <a:lnTo>
                            <a:pt x="178" y="126"/>
                          </a:lnTo>
                          <a:lnTo>
                            <a:pt x="184" y="130"/>
                          </a:lnTo>
                          <a:lnTo>
                            <a:pt x="190" y="136"/>
                          </a:lnTo>
                          <a:lnTo>
                            <a:pt x="192" y="142"/>
                          </a:lnTo>
                          <a:lnTo>
                            <a:pt x="192" y="142"/>
                          </a:lnTo>
                          <a:lnTo>
                            <a:pt x="194" y="148"/>
                          </a:lnTo>
                          <a:lnTo>
                            <a:pt x="196" y="152"/>
                          </a:lnTo>
                          <a:lnTo>
                            <a:pt x="198" y="154"/>
                          </a:lnTo>
                          <a:lnTo>
                            <a:pt x="202" y="156"/>
                          </a:lnTo>
                          <a:lnTo>
                            <a:pt x="214" y="156"/>
                          </a:lnTo>
                          <a:lnTo>
                            <a:pt x="232" y="160"/>
                          </a:lnTo>
                          <a:lnTo>
                            <a:pt x="232" y="160"/>
                          </a:lnTo>
                          <a:lnTo>
                            <a:pt x="244" y="162"/>
                          </a:lnTo>
                          <a:lnTo>
                            <a:pt x="254" y="162"/>
                          </a:lnTo>
                          <a:lnTo>
                            <a:pt x="264" y="160"/>
                          </a:lnTo>
                          <a:lnTo>
                            <a:pt x="272" y="158"/>
                          </a:lnTo>
                          <a:lnTo>
                            <a:pt x="276" y="154"/>
                          </a:lnTo>
                          <a:lnTo>
                            <a:pt x="278" y="148"/>
                          </a:lnTo>
                          <a:lnTo>
                            <a:pt x="278" y="140"/>
                          </a:lnTo>
                          <a:lnTo>
                            <a:pt x="272" y="132"/>
                          </a:lnTo>
                          <a:lnTo>
                            <a:pt x="272" y="132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78" name="Freeform 6111">
                      <a:extLst>
                        <a:ext uri="{FF2B5EF4-FFF2-40B4-BE49-F238E27FC236}">
                          <a16:creationId xmlns:a16="http://schemas.microsoft.com/office/drawing/2014/main" id="{C653AC43-A10B-47D7-9469-6F25E62FEA3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178050" y="1465263"/>
                      <a:ext cx="15240" cy="24130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8"/>
                        </a:cxn>
                        <a:cxn ang="0">
                          <a:pos x="4" y="28"/>
                        </a:cxn>
                        <a:cxn ang="0">
                          <a:pos x="12" y="36"/>
                        </a:cxn>
                        <a:cxn ang="0">
                          <a:pos x="16" y="38"/>
                        </a:cxn>
                        <a:cxn ang="0">
                          <a:pos x="18" y="38"/>
                        </a:cxn>
                        <a:cxn ang="0">
                          <a:pos x="22" y="36"/>
                        </a:cxn>
                        <a:cxn ang="0">
                          <a:pos x="24" y="30"/>
                        </a:cxn>
                        <a:cxn ang="0">
                          <a:pos x="24" y="12"/>
                        </a:cxn>
                        <a:cxn ang="0">
                          <a:pos x="20" y="0"/>
                        </a:cxn>
                        <a:cxn ang="0">
                          <a:pos x="20" y="0"/>
                        </a:cxn>
                        <a:cxn ang="0">
                          <a:pos x="18" y="0"/>
                        </a:cxn>
                        <a:cxn ang="0">
                          <a:pos x="14" y="0"/>
                        </a:cxn>
                        <a:cxn ang="0">
                          <a:pos x="10" y="2"/>
                        </a:cxn>
                        <a:cxn ang="0">
                          <a:pos x="6" y="6"/>
                        </a:cxn>
                        <a:cxn ang="0">
                          <a:pos x="2" y="10"/>
                        </a:cxn>
                        <a:cxn ang="0">
                          <a:pos x="0" y="16"/>
                        </a:cxn>
                        <a:cxn ang="0">
                          <a:pos x="0" y="22"/>
                        </a:cxn>
                        <a:cxn ang="0">
                          <a:pos x="4" y="28"/>
                        </a:cxn>
                        <a:cxn ang="0">
                          <a:pos x="4" y="28"/>
                        </a:cxn>
                      </a:cxnLst>
                      <a:rect l="0" t="0" r="r" b="b"/>
                      <a:pathLst>
                        <a:path w="24" h="38">
                          <a:moveTo>
                            <a:pt x="4" y="28"/>
                          </a:moveTo>
                          <a:lnTo>
                            <a:pt x="4" y="28"/>
                          </a:lnTo>
                          <a:lnTo>
                            <a:pt x="12" y="36"/>
                          </a:lnTo>
                          <a:lnTo>
                            <a:pt x="16" y="38"/>
                          </a:lnTo>
                          <a:lnTo>
                            <a:pt x="18" y="38"/>
                          </a:lnTo>
                          <a:lnTo>
                            <a:pt x="22" y="36"/>
                          </a:lnTo>
                          <a:lnTo>
                            <a:pt x="24" y="30"/>
                          </a:lnTo>
                          <a:lnTo>
                            <a:pt x="24" y="12"/>
                          </a:lnTo>
                          <a:lnTo>
                            <a:pt x="20" y="0"/>
                          </a:lnTo>
                          <a:lnTo>
                            <a:pt x="20" y="0"/>
                          </a:lnTo>
                          <a:lnTo>
                            <a:pt x="18" y="0"/>
                          </a:lnTo>
                          <a:lnTo>
                            <a:pt x="14" y="0"/>
                          </a:lnTo>
                          <a:lnTo>
                            <a:pt x="10" y="2"/>
                          </a:lnTo>
                          <a:lnTo>
                            <a:pt x="6" y="6"/>
                          </a:lnTo>
                          <a:lnTo>
                            <a:pt x="2" y="10"/>
                          </a:lnTo>
                          <a:lnTo>
                            <a:pt x="0" y="16"/>
                          </a:lnTo>
                          <a:lnTo>
                            <a:pt x="0" y="22"/>
                          </a:lnTo>
                          <a:lnTo>
                            <a:pt x="4" y="28"/>
                          </a:lnTo>
                          <a:lnTo>
                            <a:pt x="4" y="28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79" name="Freeform 6112">
                      <a:extLst>
                        <a:ext uri="{FF2B5EF4-FFF2-40B4-BE49-F238E27FC236}">
                          <a16:creationId xmlns:a16="http://schemas.microsoft.com/office/drawing/2014/main" id="{E0467543-CBB7-4D20-85B2-611541C62BD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258060" y="1697673"/>
                      <a:ext cx="52070" cy="36830"/>
                    </a:xfrm>
                    <a:custGeom>
                      <a:avLst/>
                      <a:gdLst/>
                      <a:ahLst/>
                      <a:cxnLst>
                        <a:cxn ang="0">
                          <a:pos x="78" y="4"/>
                        </a:cxn>
                        <a:cxn ang="0">
                          <a:pos x="78" y="4"/>
                        </a:cxn>
                        <a:cxn ang="0">
                          <a:pos x="72" y="2"/>
                        </a:cxn>
                        <a:cxn ang="0">
                          <a:pos x="68" y="0"/>
                        </a:cxn>
                        <a:cxn ang="0">
                          <a:pos x="54" y="2"/>
                        </a:cxn>
                        <a:cxn ang="0">
                          <a:pos x="38" y="6"/>
                        </a:cxn>
                        <a:cxn ang="0">
                          <a:pos x="24" y="14"/>
                        </a:cxn>
                        <a:cxn ang="0">
                          <a:pos x="12" y="22"/>
                        </a:cxn>
                        <a:cxn ang="0">
                          <a:pos x="4" y="32"/>
                        </a:cxn>
                        <a:cxn ang="0">
                          <a:pos x="0" y="38"/>
                        </a:cxn>
                        <a:cxn ang="0">
                          <a:pos x="0" y="42"/>
                        </a:cxn>
                        <a:cxn ang="0">
                          <a:pos x="2" y="48"/>
                        </a:cxn>
                        <a:cxn ang="0">
                          <a:pos x="6" y="52"/>
                        </a:cxn>
                        <a:cxn ang="0">
                          <a:pos x="6" y="52"/>
                        </a:cxn>
                        <a:cxn ang="0">
                          <a:pos x="10" y="56"/>
                        </a:cxn>
                        <a:cxn ang="0">
                          <a:pos x="16" y="58"/>
                        </a:cxn>
                        <a:cxn ang="0">
                          <a:pos x="22" y="58"/>
                        </a:cxn>
                        <a:cxn ang="0">
                          <a:pos x="28" y="56"/>
                        </a:cxn>
                        <a:cxn ang="0">
                          <a:pos x="42" y="50"/>
                        </a:cxn>
                        <a:cxn ang="0">
                          <a:pos x="58" y="42"/>
                        </a:cxn>
                        <a:cxn ang="0">
                          <a:pos x="70" y="32"/>
                        </a:cxn>
                        <a:cxn ang="0">
                          <a:pos x="78" y="20"/>
                        </a:cxn>
                        <a:cxn ang="0">
                          <a:pos x="80" y="16"/>
                        </a:cxn>
                        <a:cxn ang="0">
                          <a:pos x="82" y="10"/>
                        </a:cxn>
                        <a:cxn ang="0">
                          <a:pos x="80" y="6"/>
                        </a:cxn>
                        <a:cxn ang="0">
                          <a:pos x="78" y="4"/>
                        </a:cxn>
                        <a:cxn ang="0">
                          <a:pos x="78" y="4"/>
                        </a:cxn>
                      </a:cxnLst>
                      <a:rect l="0" t="0" r="r" b="b"/>
                      <a:pathLst>
                        <a:path w="82" h="58">
                          <a:moveTo>
                            <a:pt x="78" y="4"/>
                          </a:moveTo>
                          <a:lnTo>
                            <a:pt x="78" y="4"/>
                          </a:lnTo>
                          <a:lnTo>
                            <a:pt x="72" y="2"/>
                          </a:lnTo>
                          <a:lnTo>
                            <a:pt x="68" y="0"/>
                          </a:lnTo>
                          <a:lnTo>
                            <a:pt x="54" y="2"/>
                          </a:lnTo>
                          <a:lnTo>
                            <a:pt x="38" y="6"/>
                          </a:lnTo>
                          <a:lnTo>
                            <a:pt x="24" y="14"/>
                          </a:lnTo>
                          <a:lnTo>
                            <a:pt x="12" y="22"/>
                          </a:lnTo>
                          <a:lnTo>
                            <a:pt x="4" y="32"/>
                          </a:lnTo>
                          <a:lnTo>
                            <a:pt x="0" y="38"/>
                          </a:lnTo>
                          <a:lnTo>
                            <a:pt x="0" y="42"/>
                          </a:lnTo>
                          <a:lnTo>
                            <a:pt x="2" y="48"/>
                          </a:lnTo>
                          <a:lnTo>
                            <a:pt x="6" y="52"/>
                          </a:lnTo>
                          <a:lnTo>
                            <a:pt x="6" y="52"/>
                          </a:lnTo>
                          <a:lnTo>
                            <a:pt x="10" y="56"/>
                          </a:lnTo>
                          <a:lnTo>
                            <a:pt x="16" y="58"/>
                          </a:lnTo>
                          <a:lnTo>
                            <a:pt x="22" y="58"/>
                          </a:lnTo>
                          <a:lnTo>
                            <a:pt x="28" y="56"/>
                          </a:lnTo>
                          <a:lnTo>
                            <a:pt x="42" y="50"/>
                          </a:lnTo>
                          <a:lnTo>
                            <a:pt x="58" y="42"/>
                          </a:lnTo>
                          <a:lnTo>
                            <a:pt x="70" y="32"/>
                          </a:lnTo>
                          <a:lnTo>
                            <a:pt x="78" y="20"/>
                          </a:lnTo>
                          <a:lnTo>
                            <a:pt x="80" y="16"/>
                          </a:lnTo>
                          <a:lnTo>
                            <a:pt x="82" y="10"/>
                          </a:lnTo>
                          <a:lnTo>
                            <a:pt x="80" y="6"/>
                          </a:lnTo>
                          <a:lnTo>
                            <a:pt x="78" y="4"/>
                          </a:lnTo>
                          <a:lnTo>
                            <a:pt x="78" y="4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80" name="Freeform 6113">
                      <a:extLst>
                        <a:ext uri="{FF2B5EF4-FFF2-40B4-BE49-F238E27FC236}">
                          <a16:creationId xmlns:a16="http://schemas.microsoft.com/office/drawing/2014/main" id="{22A4686F-B5EE-4738-A68E-6ACD59C57A8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357630" y="1230313"/>
                      <a:ext cx="467360" cy="227330"/>
                    </a:xfrm>
                    <a:custGeom>
                      <a:avLst/>
                      <a:gdLst/>
                      <a:ahLst/>
                      <a:cxnLst>
                        <a:cxn ang="0">
                          <a:pos x="700" y="272"/>
                        </a:cxn>
                        <a:cxn ang="0">
                          <a:pos x="720" y="274"/>
                        </a:cxn>
                        <a:cxn ang="0">
                          <a:pos x="736" y="254"/>
                        </a:cxn>
                        <a:cxn ang="0">
                          <a:pos x="708" y="238"/>
                        </a:cxn>
                        <a:cxn ang="0">
                          <a:pos x="684" y="224"/>
                        </a:cxn>
                        <a:cxn ang="0">
                          <a:pos x="646" y="206"/>
                        </a:cxn>
                        <a:cxn ang="0">
                          <a:pos x="608" y="190"/>
                        </a:cxn>
                        <a:cxn ang="0">
                          <a:pos x="586" y="166"/>
                        </a:cxn>
                        <a:cxn ang="0">
                          <a:pos x="592" y="128"/>
                        </a:cxn>
                        <a:cxn ang="0">
                          <a:pos x="560" y="58"/>
                        </a:cxn>
                        <a:cxn ang="0">
                          <a:pos x="506" y="10"/>
                        </a:cxn>
                        <a:cxn ang="0">
                          <a:pos x="482" y="10"/>
                        </a:cxn>
                        <a:cxn ang="0">
                          <a:pos x="438" y="8"/>
                        </a:cxn>
                        <a:cxn ang="0">
                          <a:pos x="450" y="68"/>
                        </a:cxn>
                        <a:cxn ang="0">
                          <a:pos x="478" y="114"/>
                        </a:cxn>
                        <a:cxn ang="0">
                          <a:pos x="456" y="132"/>
                        </a:cxn>
                        <a:cxn ang="0">
                          <a:pos x="420" y="68"/>
                        </a:cxn>
                        <a:cxn ang="0">
                          <a:pos x="382" y="40"/>
                        </a:cxn>
                        <a:cxn ang="0">
                          <a:pos x="354" y="26"/>
                        </a:cxn>
                        <a:cxn ang="0">
                          <a:pos x="352" y="40"/>
                        </a:cxn>
                        <a:cxn ang="0">
                          <a:pos x="372" y="58"/>
                        </a:cxn>
                        <a:cxn ang="0">
                          <a:pos x="336" y="62"/>
                        </a:cxn>
                        <a:cxn ang="0">
                          <a:pos x="318" y="74"/>
                        </a:cxn>
                        <a:cxn ang="0">
                          <a:pos x="296" y="40"/>
                        </a:cxn>
                        <a:cxn ang="0">
                          <a:pos x="224" y="38"/>
                        </a:cxn>
                        <a:cxn ang="0">
                          <a:pos x="190" y="60"/>
                        </a:cxn>
                        <a:cxn ang="0">
                          <a:pos x="206" y="32"/>
                        </a:cxn>
                        <a:cxn ang="0">
                          <a:pos x="196" y="2"/>
                        </a:cxn>
                        <a:cxn ang="0">
                          <a:pos x="100" y="26"/>
                        </a:cxn>
                        <a:cxn ang="0">
                          <a:pos x="22" y="72"/>
                        </a:cxn>
                        <a:cxn ang="0">
                          <a:pos x="40" y="86"/>
                        </a:cxn>
                        <a:cxn ang="0">
                          <a:pos x="2" y="116"/>
                        </a:cxn>
                        <a:cxn ang="0">
                          <a:pos x="14" y="130"/>
                        </a:cxn>
                        <a:cxn ang="0">
                          <a:pos x="34" y="146"/>
                        </a:cxn>
                        <a:cxn ang="0">
                          <a:pos x="116" y="140"/>
                        </a:cxn>
                        <a:cxn ang="0">
                          <a:pos x="76" y="160"/>
                        </a:cxn>
                        <a:cxn ang="0">
                          <a:pos x="44" y="192"/>
                        </a:cxn>
                        <a:cxn ang="0">
                          <a:pos x="110" y="204"/>
                        </a:cxn>
                        <a:cxn ang="0">
                          <a:pos x="210" y="202"/>
                        </a:cxn>
                        <a:cxn ang="0">
                          <a:pos x="276" y="214"/>
                        </a:cxn>
                        <a:cxn ang="0">
                          <a:pos x="294" y="230"/>
                        </a:cxn>
                        <a:cxn ang="0">
                          <a:pos x="168" y="230"/>
                        </a:cxn>
                        <a:cxn ang="0">
                          <a:pos x="70" y="254"/>
                        </a:cxn>
                        <a:cxn ang="0">
                          <a:pos x="122" y="300"/>
                        </a:cxn>
                        <a:cxn ang="0">
                          <a:pos x="222" y="308"/>
                        </a:cxn>
                        <a:cxn ang="0">
                          <a:pos x="232" y="350"/>
                        </a:cxn>
                        <a:cxn ang="0">
                          <a:pos x="314" y="358"/>
                        </a:cxn>
                        <a:cxn ang="0">
                          <a:pos x="420" y="332"/>
                        </a:cxn>
                        <a:cxn ang="0">
                          <a:pos x="478" y="318"/>
                        </a:cxn>
                        <a:cxn ang="0">
                          <a:pos x="490" y="296"/>
                        </a:cxn>
                        <a:cxn ang="0">
                          <a:pos x="516" y="294"/>
                        </a:cxn>
                        <a:cxn ang="0">
                          <a:pos x="540" y="312"/>
                        </a:cxn>
                        <a:cxn ang="0">
                          <a:pos x="560" y="324"/>
                        </a:cxn>
                        <a:cxn ang="0">
                          <a:pos x="592" y="328"/>
                        </a:cxn>
                        <a:cxn ang="0">
                          <a:pos x="640" y="334"/>
                        </a:cxn>
                        <a:cxn ang="0">
                          <a:pos x="680" y="324"/>
                        </a:cxn>
                        <a:cxn ang="0">
                          <a:pos x="700" y="306"/>
                        </a:cxn>
                        <a:cxn ang="0">
                          <a:pos x="692" y="288"/>
                        </a:cxn>
                        <a:cxn ang="0">
                          <a:pos x="648" y="300"/>
                        </a:cxn>
                        <a:cxn ang="0">
                          <a:pos x="632" y="278"/>
                        </a:cxn>
                        <a:cxn ang="0">
                          <a:pos x="660" y="282"/>
                        </a:cxn>
                        <a:cxn ang="0">
                          <a:pos x="668" y="272"/>
                        </a:cxn>
                      </a:cxnLst>
                      <a:rect l="0" t="0" r="r" b="b"/>
                      <a:pathLst>
                        <a:path w="736" h="358">
                          <a:moveTo>
                            <a:pt x="674" y="264"/>
                          </a:moveTo>
                          <a:lnTo>
                            <a:pt x="674" y="264"/>
                          </a:lnTo>
                          <a:lnTo>
                            <a:pt x="682" y="262"/>
                          </a:lnTo>
                          <a:lnTo>
                            <a:pt x="686" y="262"/>
                          </a:lnTo>
                          <a:lnTo>
                            <a:pt x="690" y="264"/>
                          </a:lnTo>
                          <a:lnTo>
                            <a:pt x="694" y="268"/>
                          </a:lnTo>
                          <a:lnTo>
                            <a:pt x="700" y="272"/>
                          </a:lnTo>
                          <a:lnTo>
                            <a:pt x="702" y="274"/>
                          </a:lnTo>
                          <a:lnTo>
                            <a:pt x="704" y="272"/>
                          </a:lnTo>
                          <a:lnTo>
                            <a:pt x="704" y="272"/>
                          </a:lnTo>
                          <a:lnTo>
                            <a:pt x="710" y="268"/>
                          </a:lnTo>
                          <a:lnTo>
                            <a:pt x="714" y="268"/>
                          </a:lnTo>
                          <a:lnTo>
                            <a:pt x="718" y="272"/>
                          </a:lnTo>
                          <a:lnTo>
                            <a:pt x="720" y="274"/>
                          </a:lnTo>
                          <a:lnTo>
                            <a:pt x="726" y="274"/>
                          </a:lnTo>
                          <a:lnTo>
                            <a:pt x="726" y="274"/>
                          </a:lnTo>
                          <a:lnTo>
                            <a:pt x="730" y="274"/>
                          </a:lnTo>
                          <a:lnTo>
                            <a:pt x="734" y="272"/>
                          </a:lnTo>
                          <a:lnTo>
                            <a:pt x="736" y="268"/>
                          </a:lnTo>
                          <a:lnTo>
                            <a:pt x="736" y="264"/>
                          </a:lnTo>
                          <a:lnTo>
                            <a:pt x="736" y="254"/>
                          </a:lnTo>
                          <a:lnTo>
                            <a:pt x="734" y="244"/>
                          </a:lnTo>
                          <a:lnTo>
                            <a:pt x="734" y="244"/>
                          </a:lnTo>
                          <a:lnTo>
                            <a:pt x="732" y="240"/>
                          </a:lnTo>
                          <a:lnTo>
                            <a:pt x="728" y="238"/>
                          </a:lnTo>
                          <a:lnTo>
                            <a:pt x="720" y="238"/>
                          </a:lnTo>
                          <a:lnTo>
                            <a:pt x="712" y="238"/>
                          </a:lnTo>
                          <a:lnTo>
                            <a:pt x="708" y="238"/>
                          </a:lnTo>
                          <a:lnTo>
                            <a:pt x="708" y="234"/>
                          </a:lnTo>
                          <a:lnTo>
                            <a:pt x="708" y="234"/>
                          </a:lnTo>
                          <a:lnTo>
                            <a:pt x="706" y="230"/>
                          </a:lnTo>
                          <a:lnTo>
                            <a:pt x="704" y="230"/>
                          </a:lnTo>
                          <a:lnTo>
                            <a:pt x="698" y="228"/>
                          </a:lnTo>
                          <a:lnTo>
                            <a:pt x="692" y="228"/>
                          </a:lnTo>
                          <a:lnTo>
                            <a:pt x="684" y="224"/>
                          </a:lnTo>
                          <a:lnTo>
                            <a:pt x="674" y="218"/>
                          </a:lnTo>
                          <a:lnTo>
                            <a:pt x="660" y="210"/>
                          </a:lnTo>
                          <a:lnTo>
                            <a:pt x="660" y="210"/>
                          </a:lnTo>
                          <a:lnTo>
                            <a:pt x="652" y="204"/>
                          </a:lnTo>
                          <a:lnTo>
                            <a:pt x="648" y="200"/>
                          </a:lnTo>
                          <a:lnTo>
                            <a:pt x="644" y="202"/>
                          </a:lnTo>
                          <a:lnTo>
                            <a:pt x="646" y="206"/>
                          </a:lnTo>
                          <a:lnTo>
                            <a:pt x="646" y="206"/>
                          </a:lnTo>
                          <a:lnTo>
                            <a:pt x="646" y="208"/>
                          </a:lnTo>
                          <a:lnTo>
                            <a:pt x="642" y="210"/>
                          </a:lnTo>
                          <a:lnTo>
                            <a:pt x="632" y="208"/>
                          </a:lnTo>
                          <a:lnTo>
                            <a:pt x="618" y="200"/>
                          </a:lnTo>
                          <a:lnTo>
                            <a:pt x="612" y="196"/>
                          </a:lnTo>
                          <a:lnTo>
                            <a:pt x="608" y="190"/>
                          </a:lnTo>
                          <a:lnTo>
                            <a:pt x="608" y="190"/>
                          </a:lnTo>
                          <a:lnTo>
                            <a:pt x="602" y="184"/>
                          </a:lnTo>
                          <a:lnTo>
                            <a:pt x="598" y="180"/>
                          </a:lnTo>
                          <a:lnTo>
                            <a:pt x="590" y="174"/>
                          </a:lnTo>
                          <a:lnTo>
                            <a:pt x="586" y="172"/>
                          </a:lnTo>
                          <a:lnTo>
                            <a:pt x="584" y="168"/>
                          </a:lnTo>
                          <a:lnTo>
                            <a:pt x="586" y="166"/>
                          </a:lnTo>
                          <a:lnTo>
                            <a:pt x="588" y="162"/>
                          </a:lnTo>
                          <a:lnTo>
                            <a:pt x="588" y="162"/>
                          </a:lnTo>
                          <a:lnTo>
                            <a:pt x="594" y="152"/>
                          </a:lnTo>
                          <a:lnTo>
                            <a:pt x="596" y="146"/>
                          </a:lnTo>
                          <a:lnTo>
                            <a:pt x="596" y="140"/>
                          </a:lnTo>
                          <a:lnTo>
                            <a:pt x="594" y="134"/>
                          </a:lnTo>
                          <a:lnTo>
                            <a:pt x="592" y="128"/>
                          </a:lnTo>
                          <a:lnTo>
                            <a:pt x="588" y="124"/>
                          </a:lnTo>
                          <a:lnTo>
                            <a:pt x="582" y="118"/>
                          </a:lnTo>
                          <a:lnTo>
                            <a:pt x="582" y="118"/>
                          </a:lnTo>
                          <a:lnTo>
                            <a:pt x="576" y="112"/>
                          </a:lnTo>
                          <a:lnTo>
                            <a:pt x="572" y="102"/>
                          </a:lnTo>
                          <a:lnTo>
                            <a:pt x="566" y="82"/>
                          </a:lnTo>
                          <a:lnTo>
                            <a:pt x="560" y="58"/>
                          </a:lnTo>
                          <a:lnTo>
                            <a:pt x="554" y="48"/>
                          </a:lnTo>
                          <a:lnTo>
                            <a:pt x="548" y="38"/>
                          </a:lnTo>
                          <a:lnTo>
                            <a:pt x="548" y="38"/>
                          </a:lnTo>
                          <a:lnTo>
                            <a:pt x="540" y="28"/>
                          </a:lnTo>
                          <a:lnTo>
                            <a:pt x="532" y="24"/>
                          </a:lnTo>
                          <a:lnTo>
                            <a:pt x="522" y="20"/>
                          </a:lnTo>
                          <a:lnTo>
                            <a:pt x="506" y="10"/>
                          </a:lnTo>
                          <a:lnTo>
                            <a:pt x="506" y="10"/>
                          </a:lnTo>
                          <a:lnTo>
                            <a:pt x="498" y="6"/>
                          </a:lnTo>
                          <a:lnTo>
                            <a:pt x="492" y="4"/>
                          </a:lnTo>
                          <a:lnTo>
                            <a:pt x="490" y="4"/>
                          </a:lnTo>
                          <a:lnTo>
                            <a:pt x="488" y="6"/>
                          </a:lnTo>
                          <a:lnTo>
                            <a:pt x="486" y="8"/>
                          </a:lnTo>
                          <a:lnTo>
                            <a:pt x="482" y="10"/>
                          </a:lnTo>
                          <a:lnTo>
                            <a:pt x="476" y="10"/>
                          </a:lnTo>
                          <a:lnTo>
                            <a:pt x="464" y="6"/>
                          </a:lnTo>
                          <a:lnTo>
                            <a:pt x="464" y="6"/>
                          </a:lnTo>
                          <a:lnTo>
                            <a:pt x="450" y="2"/>
                          </a:lnTo>
                          <a:lnTo>
                            <a:pt x="446" y="2"/>
                          </a:lnTo>
                          <a:lnTo>
                            <a:pt x="440" y="4"/>
                          </a:lnTo>
                          <a:lnTo>
                            <a:pt x="438" y="8"/>
                          </a:lnTo>
                          <a:lnTo>
                            <a:pt x="436" y="12"/>
                          </a:lnTo>
                          <a:lnTo>
                            <a:pt x="436" y="20"/>
                          </a:lnTo>
                          <a:lnTo>
                            <a:pt x="440" y="28"/>
                          </a:lnTo>
                          <a:lnTo>
                            <a:pt x="440" y="28"/>
                          </a:lnTo>
                          <a:lnTo>
                            <a:pt x="444" y="38"/>
                          </a:lnTo>
                          <a:lnTo>
                            <a:pt x="446" y="48"/>
                          </a:lnTo>
                          <a:lnTo>
                            <a:pt x="450" y="68"/>
                          </a:lnTo>
                          <a:lnTo>
                            <a:pt x="454" y="78"/>
                          </a:lnTo>
                          <a:lnTo>
                            <a:pt x="458" y="88"/>
                          </a:lnTo>
                          <a:lnTo>
                            <a:pt x="464" y="98"/>
                          </a:lnTo>
                          <a:lnTo>
                            <a:pt x="472" y="106"/>
                          </a:lnTo>
                          <a:lnTo>
                            <a:pt x="472" y="106"/>
                          </a:lnTo>
                          <a:lnTo>
                            <a:pt x="476" y="110"/>
                          </a:lnTo>
                          <a:lnTo>
                            <a:pt x="478" y="114"/>
                          </a:lnTo>
                          <a:lnTo>
                            <a:pt x="478" y="116"/>
                          </a:lnTo>
                          <a:lnTo>
                            <a:pt x="474" y="118"/>
                          </a:lnTo>
                          <a:lnTo>
                            <a:pt x="468" y="122"/>
                          </a:lnTo>
                          <a:lnTo>
                            <a:pt x="462" y="128"/>
                          </a:lnTo>
                          <a:lnTo>
                            <a:pt x="462" y="128"/>
                          </a:lnTo>
                          <a:lnTo>
                            <a:pt x="458" y="130"/>
                          </a:lnTo>
                          <a:lnTo>
                            <a:pt x="456" y="132"/>
                          </a:lnTo>
                          <a:lnTo>
                            <a:pt x="452" y="130"/>
                          </a:lnTo>
                          <a:lnTo>
                            <a:pt x="446" y="122"/>
                          </a:lnTo>
                          <a:lnTo>
                            <a:pt x="434" y="104"/>
                          </a:lnTo>
                          <a:lnTo>
                            <a:pt x="434" y="104"/>
                          </a:lnTo>
                          <a:lnTo>
                            <a:pt x="430" y="94"/>
                          </a:lnTo>
                          <a:lnTo>
                            <a:pt x="426" y="84"/>
                          </a:lnTo>
                          <a:lnTo>
                            <a:pt x="420" y="68"/>
                          </a:lnTo>
                          <a:lnTo>
                            <a:pt x="418" y="62"/>
                          </a:lnTo>
                          <a:lnTo>
                            <a:pt x="412" y="56"/>
                          </a:lnTo>
                          <a:lnTo>
                            <a:pt x="406" y="50"/>
                          </a:lnTo>
                          <a:lnTo>
                            <a:pt x="396" y="46"/>
                          </a:lnTo>
                          <a:lnTo>
                            <a:pt x="396" y="46"/>
                          </a:lnTo>
                          <a:lnTo>
                            <a:pt x="384" y="42"/>
                          </a:lnTo>
                          <a:lnTo>
                            <a:pt x="382" y="40"/>
                          </a:lnTo>
                          <a:lnTo>
                            <a:pt x="384" y="38"/>
                          </a:lnTo>
                          <a:lnTo>
                            <a:pt x="384" y="36"/>
                          </a:lnTo>
                          <a:lnTo>
                            <a:pt x="384" y="34"/>
                          </a:lnTo>
                          <a:lnTo>
                            <a:pt x="380" y="32"/>
                          </a:lnTo>
                          <a:lnTo>
                            <a:pt x="372" y="30"/>
                          </a:lnTo>
                          <a:lnTo>
                            <a:pt x="372" y="30"/>
                          </a:lnTo>
                          <a:lnTo>
                            <a:pt x="354" y="26"/>
                          </a:lnTo>
                          <a:lnTo>
                            <a:pt x="340" y="26"/>
                          </a:lnTo>
                          <a:lnTo>
                            <a:pt x="338" y="28"/>
                          </a:lnTo>
                          <a:lnTo>
                            <a:pt x="338" y="30"/>
                          </a:lnTo>
                          <a:lnTo>
                            <a:pt x="340" y="32"/>
                          </a:lnTo>
                          <a:lnTo>
                            <a:pt x="346" y="36"/>
                          </a:lnTo>
                          <a:lnTo>
                            <a:pt x="346" y="36"/>
                          </a:lnTo>
                          <a:lnTo>
                            <a:pt x="352" y="40"/>
                          </a:lnTo>
                          <a:lnTo>
                            <a:pt x="356" y="44"/>
                          </a:lnTo>
                          <a:lnTo>
                            <a:pt x="358" y="46"/>
                          </a:lnTo>
                          <a:lnTo>
                            <a:pt x="356" y="48"/>
                          </a:lnTo>
                          <a:lnTo>
                            <a:pt x="356" y="52"/>
                          </a:lnTo>
                          <a:lnTo>
                            <a:pt x="362" y="54"/>
                          </a:lnTo>
                          <a:lnTo>
                            <a:pt x="362" y="54"/>
                          </a:lnTo>
                          <a:lnTo>
                            <a:pt x="372" y="58"/>
                          </a:lnTo>
                          <a:lnTo>
                            <a:pt x="376" y="62"/>
                          </a:lnTo>
                          <a:lnTo>
                            <a:pt x="376" y="64"/>
                          </a:lnTo>
                          <a:lnTo>
                            <a:pt x="372" y="64"/>
                          </a:lnTo>
                          <a:lnTo>
                            <a:pt x="354" y="60"/>
                          </a:lnTo>
                          <a:lnTo>
                            <a:pt x="354" y="60"/>
                          </a:lnTo>
                          <a:lnTo>
                            <a:pt x="344" y="60"/>
                          </a:lnTo>
                          <a:lnTo>
                            <a:pt x="336" y="62"/>
                          </a:lnTo>
                          <a:lnTo>
                            <a:pt x="332" y="66"/>
                          </a:lnTo>
                          <a:lnTo>
                            <a:pt x="330" y="70"/>
                          </a:lnTo>
                          <a:lnTo>
                            <a:pt x="328" y="76"/>
                          </a:lnTo>
                          <a:lnTo>
                            <a:pt x="326" y="78"/>
                          </a:lnTo>
                          <a:lnTo>
                            <a:pt x="322" y="78"/>
                          </a:lnTo>
                          <a:lnTo>
                            <a:pt x="318" y="74"/>
                          </a:lnTo>
                          <a:lnTo>
                            <a:pt x="318" y="74"/>
                          </a:lnTo>
                          <a:lnTo>
                            <a:pt x="314" y="68"/>
                          </a:lnTo>
                          <a:lnTo>
                            <a:pt x="314" y="64"/>
                          </a:lnTo>
                          <a:lnTo>
                            <a:pt x="318" y="56"/>
                          </a:lnTo>
                          <a:lnTo>
                            <a:pt x="318" y="52"/>
                          </a:lnTo>
                          <a:lnTo>
                            <a:pt x="316" y="48"/>
                          </a:lnTo>
                          <a:lnTo>
                            <a:pt x="310" y="44"/>
                          </a:lnTo>
                          <a:lnTo>
                            <a:pt x="296" y="40"/>
                          </a:lnTo>
                          <a:lnTo>
                            <a:pt x="296" y="40"/>
                          </a:lnTo>
                          <a:lnTo>
                            <a:pt x="268" y="34"/>
                          </a:lnTo>
                          <a:lnTo>
                            <a:pt x="250" y="30"/>
                          </a:lnTo>
                          <a:lnTo>
                            <a:pt x="238" y="32"/>
                          </a:lnTo>
                          <a:lnTo>
                            <a:pt x="230" y="36"/>
                          </a:lnTo>
                          <a:lnTo>
                            <a:pt x="230" y="36"/>
                          </a:lnTo>
                          <a:lnTo>
                            <a:pt x="224" y="38"/>
                          </a:lnTo>
                          <a:lnTo>
                            <a:pt x="224" y="42"/>
                          </a:lnTo>
                          <a:lnTo>
                            <a:pt x="226" y="46"/>
                          </a:lnTo>
                          <a:lnTo>
                            <a:pt x="224" y="48"/>
                          </a:lnTo>
                          <a:lnTo>
                            <a:pt x="220" y="50"/>
                          </a:lnTo>
                          <a:lnTo>
                            <a:pt x="198" y="58"/>
                          </a:lnTo>
                          <a:lnTo>
                            <a:pt x="198" y="58"/>
                          </a:lnTo>
                          <a:lnTo>
                            <a:pt x="190" y="60"/>
                          </a:lnTo>
                          <a:lnTo>
                            <a:pt x="186" y="60"/>
                          </a:lnTo>
                          <a:lnTo>
                            <a:pt x="192" y="54"/>
                          </a:lnTo>
                          <a:lnTo>
                            <a:pt x="204" y="44"/>
                          </a:lnTo>
                          <a:lnTo>
                            <a:pt x="206" y="40"/>
                          </a:lnTo>
                          <a:lnTo>
                            <a:pt x="206" y="36"/>
                          </a:lnTo>
                          <a:lnTo>
                            <a:pt x="206" y="36"/>
                          </a:lnTo>
                          <a:lnTo>
                            <a:pt x="206" y="32"/>
                          </a:lnTo>
                          <a:lnTo>
                            <a:pt x="206" y="28"/>
                          </a:lnTo>
                          <a:lnTo>
                            <a:pt x="208" y="20"/>
                          </a:lnTo>
                          <a:lnTo>
                            <a:pt x="208" y="16"/>
                          </a:lnTo>
                          <a:lnTo>
                            <a:pt x="208" y="12"/>
                          </a:lnTo>
                          <a:lnTo>
                            <a:pt x="204" y="8"/>
                          </a:lnTo>
                          <a:lnTo>
                            <a:pt x="196" y="2"/>
                          </a:lnTo>
                          <a:lnTo>
                            <a:pt x="196" y="2"/>
                          </a:lnTo>
                          <a:lnTo>
                            <a:pt x="186" y="0"/>
                          </a:lnTo>
                          <a:lnTo>
                            <a:pt x="176" y="0"/>
                          </a:lnTo>
                          <a:lnTo>
                            <a:pt x="162" y="4"/>
                          </a:lnTo>
                          <a:lnTo>
                            <a:pt x="150" y="8"/>
                          </a:lnTo>
                          <a:lnTo>
                            <a:pt x="122" y="18"/>
                          </a:lnTo>
                          <a:lnTo>
                            <a:pt x="100" y="26"/>
                          </a:lnTo>
                          <a:lnTo>
                            <a:pt x="100" y="26"/>
                          </a:lnTo>
                          <a:lnTo>
                            <a:pt x="82" y="32"/>
                          </a:lnTo>
                          <a:lnTo>
                            <a:pt x="66" y="40"/>
                          </a:lnTo>
                          <a:lnTo>
                            <a:pt x="32" y="60"/>
                          </a:lnTo>
                          <a:lnTo>
                            <a:pt x="32" y="60"/>
                          </a:lnTo>
                          <a:lnTo>
                            <a:pt x="24" y="66"/>
                          </a:lnTo>
                          <a:lnTo>
                            <a:pt x="22" y="70"/>
                          </a:lnTo>
                          <a:lnTo>
                            <a:pt x="22" y="72"/>
                          </a:lnTo>
                          <a:lnTo>
                            <a:pt x="26" y="74"/>
                          </a:lnTo>
                          <a:lnTo>
                            <a:pt x="36" y="78"/>
                          </a:lnTo>
                          <a:lnTo>
                            <a:pt x="40" y="80"/>
                          </a:lnTo>
                          <a:lnTo>
                            <a:pt x="42" y="82"/>
                          </a:lnTo>
                          <a:lnTo>
                            <a:pt x="42" y="82"/>
                          </a:lnTo>
                          <a:lnTo>
                            <a:pt x="42" y="86"/>
                          </a:lnTo>
                          <a:lnTo>
                            <a:pt x="40" y="86"/>
                          </a:lnTo>
                          <a:lnTo>
                            <a:pt x="32" y="90"/>
                          </a:lnTo>
                          <a:lnTo>
                            <a:pt x="20" y="94"/>
                          </a:lnTo>
                          <a:lnTo>
                            <a:pt x="16" y="98"/>
                          </a:lnTo>
                          <a:lnTo>
                            <a:pt x="10" y="104"/>
                          </a:lnTo>
                          <a:lnTo>
                            <a:pt x="10" y="104"/>
                          </a:lnTo>
                          <a:lnTo>
                            <a:pt x="4" y="110"/>
                          </a:lnTo>
                          <a:lnTo>
                            <a:pt x="2" y="116"/>
                          </a:lnTo>
                          <a:lnTo>
                            <a:pt x="0" y="122"/>
                          </a:lnTo>
                          <a:lnTo>
                            <a:pt x="0" y="126"/>
                          </a:lnTo>
                          <a:lnTo>
                            <a:pt x="2" y="130"/>
                          </a:lnTo>
                          <a:lnTo>
                            <a:pt x="6" y="132"/>
                          </a:lnTo>
                          <a:lnTo>
                            <a:pt x="10" y="132"/>
                          </a:lnTo>
                          <a:lnTo>
                            <a:pt x="14" y="130"/>
                          </a:lnTo>
                          <a:lnTo>
                            <a:pt x="14" y="130"/>
                          </a:lnTo>
                          <a:lnTo>
                            <a:pt x="20" y="128"/>
                          </a:lnTo>
                          <a:lnTo>
                            <a:pt x="24" y="126"/>
                          </a:lnTo>
                          <a:lnTo>
                            <a:pt x="26" y="128"/>
                          </a:lnTo>
                          <a:lnTo>
                            <a:pt x="28" y="130"/>
                          </a:lnTo>
                          <a:lnTo>
                            <a:pt x="30" y="138"/>
                          </a:lnTo>
                          <a:lnTo>
                            <a:pt x="34" y="146"/>
                          </a:lnTo>
                          <a:lnTo>
                            <a:pt x="34" y="146"/>
                          </a:lnTo>
                          <a:lnTo>
                            <a:pt x="38" y="150"/>
                          </a:lnTo>
                          <a:lnTo>
                            <a:pt x="44" y="150"/>
                          </a:lnTo>
                          <a:lnTo>
                            <a:pt x="64" y="150"/>
                          </a:lnTo>
                          <a:lnTo>
                            <a:pt x="88" y="144"/>
                          </a:lnTo>
                          <a:lnTo>
                            <a:pt x="104" y="140"/>
                          </a:lnTo>
                          <a:lnTo>
                            <a:pt x="104" y="140"/>
                          </a:lnTo>
                          <a:lnTo>
                            <a:pt x="116" y="140"/>
                          </a:lnTo>
                          <a:lnTo>
                            <a:pt x="120" y="142"/>
                          </a:lnTo>
                          <a:lnTo>
                            <a:pt x="122" y="144"/>
                          </a:lnTo>
                          <a:lnTo>
                            <a:pt x="120" y="146"/>
                          </a:lnTo>
                          <a:lnTo>
                            <a:pt x="114" y="150"/>
                          </a:lnTo>
                          <a:lnTo>
                            <a:pt x="98" y="156"/>
                          </a:lnTo>
                          <a:lnTo>
                            <a:pt x="76" y="160"/>
                          </a:lnTo>
                          <a:lnTo>
                            <a:pt x="76" y="160"/>
                          </a:lnTo>
                          <a:lnTo>
                            <a:pt x="46" y="168"/>
                          </a:lnTo>
                          <a:lnTo>
                            <a:pt x="38" y="170"/>
                          </a:lnTo>
                          <a:lnTo>
                            <a:pt x="34" y="174"/>
                          </a:lnTo>
                          <a:lnTo>
                            <a:pt x="32" y="178"/>
                          </a:lnTo>
                          <a:lnTo>
                            <a:pt x="34" y="182"/>
                          </a:lnTo>
                          <a:lnTo>
                            <a:pt x="38" y="188"/>
                          </a:lnTo>
                          <a:lnTo>
                            <a:pt x="44" y="192"/>
                          </a:lnTo>
                          <a:lnTo>
                            <a:pt x="44" y="192"/>
                          </a:lnTo>
                          <a:lnTo>
                            <a:pt x="56" y="202"/>
                          </a:lnTo>
                          <a:lnTo>
                            <a:pt x="66" y="206"/>
                          </a:lnTo>
                          <a:lnTo>
                            <a:pt x="76" y="206"/>
                          </a:lnTo>
                          <a:lnTo>
                            <a:pt x="94" y="204"/>
                          </a:lnTo>
                          <a:lnTo>
                            <a:pt x="94" y="204"/>
                          </a:lnTo>
                          <a:lnTo>
                            <a:pt x="110" y="204"/>
                          </a:lnTo>
                          <a:lnTo>
                            <a:pt x="120" y="206"/>
                          </a:lnTo>
                          <a:lnTo>
                            <a:pt x="132" y="208"/>
                          </a:lnTo>
                          <a:lnTo>
                            <a:pt x="152" y="208"/>
                          </a:lnTo>
                          <a:lnTo>
                            <a:pt x="152" y="208"/>
                          </a:lnTo>
                          <a:lnTo>
                            <a:pt x="176" y="206"/>
                          </a:lnTo>
                          <a:lnTo>
                            <a:pt x="194" y="202"/>
                          </a:lnTo>
                          <a:lnTo>
                            <a:pt x="210" y="202"/>
                          </a:lnTo>
                          <a:lnTo>
                            <a:pt x="220" y="202"/>
                          </a:lnTo>
                          <a:lnTo>
                            <a:pt x="232" y="204"/>
                          </a:lnTo>
                          <a:lnTo>
                            <a:pt x="232" y="204"/>
                          </a:lnTo>
                          <a:lnTo>
                            <a:pt x="250" y="208"/>
                          </a:lnTo>
                          <a:lnTo>
                            <a:pt x="262" y="210"/>
                          </a:lnTo>
                          <a:lnTo>
                            <a:pt x="268" y="210"/>
                          </a:lnTo>
                          <a:lnTo>
                            <a:pt x="276" y="214"/>
                          </a:lnTo>
                          <a:lnTo>
                            <a:pt x="276" y="214"/>
                          </a:lnTo>
                          <a:lnTo>
                            <a:pt x="290" y="220"/>
                          </a:lnTo>
                          <a:lnTo>
                            <a:pt x="302" y="226"/>
                          </a:lnTo>
                          <a:lnTo>
                            <a:pt x="306" y="228"/>
                          </a:lnTo>
                          <a:lnTo>
                            <a:pt x="306" y="230"/>
                          </a:lnTo>
                          <a:lnTo>
                            <a:pt x="294" y="230"/>
                          </a:lnTo>
                          <a:lnTo>
                            <a:pt x="294" y="230"/>
                          </a:lnTo>
                          <a:lnTo>
                            <a:pt x="280" y="230"/>
                          </a:lnTo>
                          <a:lnTo>
                            <a:pt x="276" y="232"/>
                          </a:lnTo>
                          <a:lnTo>
                            <a:pt x="268" y="232"/>
                          </a:lnTo>
                          <a:lnTo>
                            <a:pt x="246" y="230"/>
                          </a:lnTo>
                          <a:lnTo>
                            <a:pt x="246" y="230"/>
                          </a:lnTo>
                          <a:lnTo>
                            <a:pt x="210" y="228"/>
                          </a:lnTo>
                          <a:lnTo>
                            <a:pt x="168" y="230"/>
                          </a:lnTo>
                          <a:lnTo>
                            <a:pt x="126" y="234"/>
                          </a:lnTo>
                          <a:lnTo>
                            <a:pt x="90" y="240"/>
                          </a:lnTo>
                          <a:lnTo>
                            <a:pt x="90" y="240"/>
                          </a:lnTo>
                          <a:lnTo>
                            <a:pt x="76" y="244"/>
                          </a:lnTo>
                          <a:lnTo>
                            <a:pt x="70" y="250"/>
                          </a:lnTo>
                          <a:lnTo>
                            <a:pt x="70" y="252"/>
                          </a:lnTo>
                          <a:lnTo>
                            <a:pt x="70" y="254"/>
                          </a:lnTo>
                          <a:lnTo>
                            <a:pt x="72" y="262"/>
                          </a:lnTo>
                          <a:lnTo>
                            <a:pt x="78" y="268"/>
                          </a:lnTo>
                          <a:lnTo>
                            <a:pt x="86" y="274"/>
                          </a:lnTo>
                          <a:lnTo>
                            <a:pt x="100" y="290"/>
                          </a:lnTo>
                          <a:lnTo>
                            <a:pt x="100" y="290"/>
                          </a:lnTo>
                          <a:lnTo>
                            <a:pt x="110" y="296"/>
                          </a:lnTo>
                          <a:lnTo>
                            <a:pt x="122" y="300"/>
                          </a:lnTo>
                          <a:lnTo>
                            <a:pt x="138" y="302"/>
                          </a:lnTo>
                          <a:lnTo>
                            <a:pt x="156" y="304"/>
                          </a:lnTo>
                          <a:lnTo>
                            <a:pt x="190" y="304"/>
                          </a:lnTo>
                          <a:lnTo>
                            <a:pt x="214" y="304"/>
                          </a:lnTo>
                          <a:lnTo>
                            <a:pt x="214" y="304"/>
                          </a:lnTo>
                          <a:lnTo>
                            <a:pt x="220" y="306"/>
                          </a:lnTo>
                          <a:lnTo>
                            <a:pt x="222" y="308"/>
                          </a:lnTo>
                          <a:lnTo>
                            <a:pt x="224" y="314"/>
                          </a:lnTo>
                          <a:lnTo>
                            <a:pt x="224" y="320"/>
                          </a:lnTo>
                          <a:lnTo>
                            <a:pt x="222" y="332"/>
                          </a:lnTo>
                          <a:lnTo>
                            <a:pt x="222" y="338"/>
                          </a:lnTo>
                          <a:lnTo>
                            <a:pt x="224" y="342"/>
                          </a:lnTo>
                          <a:lnTo>
                            <a:pt x="224" y="342"/>
                          </a:lnTo>
                          <a:lnTo>
                            <a:pt x="232" y="350"/>
                          </a:lnTo>
                          <a:lnTo>
                            <a:pt x="238" y="356"/>
                          </a:lnTo>
                          <a:lnTo>
                            <a:pt x="246" y="358"/>
                          </a:lnTo>
                          <a:lnTo>
                            <a:pt x="260" y="358"/>
                          </a:lnTo>
                          <a:lnTo>
                            <a:pt x="260" y="358"/>
                          </a:lnTo>
                          <a:lnTo>
                            <a:pt x="282" y="358"/>
                          </a:lnTo>
                          <a:lnTo>
                            <a:pt x="300" y="358"/>
                          </a:lnTo>
                          <a:lnTo>
                            <a:pt x="314" y="358"/>
                          </a:lnTo>
                          <a:lnTo>
                            <a:pt x="324" y="356"/>
                          </a:lnTo>
                          <a:lnTo>
                            <a:pt x="324" y="356"/>
                          </a:lnTo>
                          <a:lnTo>
                            <a:pt x="342" y="352"/>
                          </a:lnTo>
                          <a:lnTo>
                            <a:pt x="370" y="348"/>
                          </a:lnTo>
                          <a:lnTo>
                            <a:pt x="398" y="342"/>
                          </a:lnTo>
                          <a:lnTo>
                            <a:pt x="412" y="338"/>
                          </a:lnTo>
                          <a:lnTo>
                            <a:pt x="420" y="332"/>
                          </a:lnTo>
                          <a:lnTo>
                            <a:pt x="420" y="332"/>
                          </a:lnTo>
                          <a:lnTo>
                            <a:pt x="428" y="328"/>
                          </a:lnTo>
                          <a:lnTo>
                            <a:pt x="436" y="326"/>
                          </a:lnTo>
                          <a:lnTo>
                            <a:pt x="450" y="326"/>
                          </a:lnTo>
                          <a:lnTo>
                            <a:pt x="462" y="324"/>
                          </a:lnTo>
                          <a:lnTo>
                            <a:pt x="470" y="322"/>
                          </a:lnTo>
                          <a:lnTo>
                            <a:pt x="478" y="318"/>
                          </a:lnTo>
                          <a:lnTo>
                            <a:pt x="478" y="318"/>
                          </a:lnTo>
                          <a:lnTo>
                            <a:pt x="486" y="312"/>
                          </a:lnTo>
                          <a:lnTo>
                            <a:pt x="488" y="308"/>
                          </a:lnTo>
                          <a:lnTo>
                            <a:pt x="490" y="304"/>
                          </a:lnTo>
                          <a:lnTo>
                            <a:pt x="490" y="302"/>
                          </a:lnTo>
                          <a:lnTo>
                            <a:pt x="490" y="300"/>
                          </a:lnTo>
                          <a:lnTo>
                            <a:pt x="490" y="296"/>
                          </a:lnTo>
                          <a:lnTo>
                            <a:pt x="494" y="294"/>
                          </a:lnTo>
                          <a:lnTo>
                            <a:pt x="500" y="290"/>
                          </a:lnTo>
                          <a:lnTo>
                            <a:pt x="500" y="290"/>
                          </a:lnTo>
                          <a:lnTo>
                            <a:pt x="506" y="288"/>
                          </a:lnTo>
                          <a:lnTo>
                            <a:pt x="512" y="290"/>
                          </a:lnTo>
                          <a:lnTo>
                            <a:pt x="514" y="292"/>
                          </a:lnTo>
                          <a:lnTo>
                            <a:pt x="516" y="294"/>
                          </a:lnTo>
                          <a:lnTo>
                            <a:pt x="514" y="304"/>
                          </a:lnTo>
                          <a:lnTo>
                            <a:pt x="514" y="304"/>
                          </a:lnTo>
                          <a:lnTo>
                            <a:pt x="514" y="312"/>
                          </a:lnTo>
                          <a:lnTo>
                            <a:pt x="514" y="312"/>
                          </a:lnTo>
                          <a:lnTo>
                            <a:pt x="518" y="312"/>
                          </a:lnTo>
                          <a:lnTo>
                            <a:pt x="530" y="310"/>
                          </a:lnTo>
                          <a:lnTo>
                            <a:pt x="540" y="312"/>
                          </a:lnTo>
                          <a:lnTo>
                            <a:pt x="554" y="314"/>
                          </a:lnTo>
                          <a:lnTo>
                            <a:pt x="554" y="314"/>
                          </a:lnTo>
                          <a:lnTo>
                            <a:pt x="564" y="318"/>
                          </a:lnTo>
                          <a:lnTo>
                            <a:pt x="568" y="320"/>
                          </a:lnTo>
                          <a:lnTo>
                            <a:pt x="568" y="322"/>
                          </a:lnTo>
                          <a:lnTo>
                            <a:pt x="566" y="322"/>
                          </a:lnTo>
                          <a:lnTo>
                            <a:pt x="560" y="324"/>
                          </a:lnTo>
                          <a:lnTo>
                            <a:pt x="562" y="326"/>
                          </a:lnTo>
                          <a:lnTo>
                            <a:pt x="568" y="330"/>
                          </a:lnTo>
                          <a:lnTo>
                            <a:pt x="568" y="330"/>
                          </a:lnTo>
                          <a:lnTo>
                            <a:pt x="576" y="332"/>
                          </a:lnTo>
                          <a:lnTo>
                            <a:pt x="582" y="332"/>
                          </a:lnTo>
                          <a:lnTo>
                            <a:pt x="588" y="330"/>
                          </a:lnTo>
                          <a:lnTo>
                            <a:pt x="592" y="328"/>
                          </a:lnTo>
                          <a:lnTo>
                            <a:pt x="596" y="328"/>
                          </a:lnTo>
                          <a:lnTo>
                            <a:pt x="602" y="328"/>
                          </a:lnTo>
                          <a:lnTo>
                            <a:pt x="612" y="332"/>
                          </a:lnTo>
                          <a:lnTo>
                            <a:pt x="612" y="332"/>
                          </a:lnTo>
                          <a:lnTo>
                            <a:pt x="628" y="336"/>
                          </a:lnTo>
                          <a:lnTo>
                            <a:pt x="636" y="336"/>
                          </a:lnTo>
                          <a:lnTo>
                            <a:pt x="640" y="334"/>
                          </a:lnTo>
                          <a:lnTo>
                            <a:pt x="648" y="336"/>
                          </a:lnTo>
                          <a:lnTo>
                            <a:pt x="648" y="336"/>
                          </a:lnTo>
                          <a:lnTo>
                            <a:pt x="654" y="336"/>
                          </a:lnTo>
                          <a:lnTo>
                            <a:pt x="658" y="336"/>
                          </a:lnTo>
                          <a:lnTo>
                            <a:pt x="668" y="332"/>
                          </a:lnTo>
                          <a:lnTo>
                            <a:pt x="676" y="326"/>
                          </a:lnTo>
                          <a:lnTo>
                            <a:pt x="680" y="324"/>
                          </a:lnTo>
                          <a:lnTo>
                            <a:pt x="686" y="324"/>
                          </a:lnTo>
                          <a:lnTo>
                            <a:pt x="686" y="324"/>
                          </a:lnTo>
                          <a:lnTo>
                            <a:pt x="694" y="322"/>
                          </a:lnTo>
                          <a:lnTo>
                            <a:pt x="700" y="316"/>
                          </a:lnTo>
                          <a:lnTo>
                            <a:pt x="702" y="314"/>
                          </a:lnTo>
                          <a:lnTo>
                            <a:pt x="702" y="310"/>
                          </a:lnTo>
                          <a:lnTo>
                            <a:pt x="700" y="306"/>
                          </a:lnTo>
                          <a:lnTo>
                            <a:pt x="696" y="304"/>
                          </a:lnTo>
                          <a:lnTo>
                            <a:pt x="696" y="304"/>
                          </a:lnTo>
                          <a:lnTo>
                            <a:pt x="692" y="300"/>
                          </a:lnTo>
                          <a:lnTo>
                            <a:pt x="690" y="298"/>
                          </a:lnTo>
                          <a:lnTo>
                            <a:pt x="692" y="294"/>
                          </a:lnTo>
                          <a:lnTo>
                            <a:pt x="694" y="290"/>
                          </a:lnTo>
                          <a:lnTo>
                            <a:pt x="692" y="288"/>
                          </a:lnTo>
                          <a:lnTo>
                            <a:pt x="688" y="286"/>
                          </a:lnTo>
                          <a:lnTo>
                            <a:pt x="688" y="286"/>
                          </a:lnTo>
                          <a:lnTo>
                            <a:pt x="682" y="286"/>
                          </a:lnTo>
                          <a:lnTo>
                            <a:pt x="674" y="288"/>
                          </a:lnTo>
                          <a:lnTo>
                            <a:pt x="660" y="296"/>
                          </a:lnTo>
                          <a:lnTo>
                            <a:pt x="648" y="300"/>
                          </a:lnTo>
                          <a:lnTo>
                            <a:pt x="648" y="300"/>
                          </a:lnTo>
                          <a:lnTo>
                            <a:pt x="650" y="296"/>
                          </a:lnTo>
                          <a:lnTo>
                            <a:pt x="650" y="296"/>
                          </a:lnTo>
                          <a:lnTo>
                            <a:pt x="652" y="290"/>
                          </a:lnTo>
                          <a:lnTo>
                            <a:pt x="650" y="286"/>
                          </a:lnTo>
                          <a:lnTo>
                            <a:pt x="646" y="284"/>
                          </a:lnTo>
                          <a:lnTo>
                            <a:pt x="642" y="280"/>
                          </a:lnTo>
                          <a:lnTo>
                            <a:pt x="632" y="278"/>
                          </a:lnTo>
                          <a:lnTo>
                            <a:pt x="630" y="276"/>
                          </a:lnTo>
                          <a:lnTo>
                            <a:pt x="632" y="274"/>
                          </a:lnTo>
                          <a:lnTo>
                            <a:pt x="632" y="274"/>
                          </a:lnTo>
                          <a:lnTo>
                            <a:pt x="634" y="272"/>
                          </a:lnTo>
                          <a:lnTo>
                            <a:pt x="638" y="272"/>
                          </a:lnTo>
                          <a:lnTo>
                            <a:pt x="650" y="278"/>
                          </a:lnTo>
                          <a:lnTo>
                            <a:pt x="660" y="282"/>
                          </a:lnTo>
                          <a:lnTo>
                            <a:pt x="666" y="282"/>
                          </a:lnTo>
                          <a:lnTo>
                            <a:pt x="670" y="280"/>
                          </a:lnTo>
                          <a:lnTo>
                            <a:pt x="670" y="280"/>
                          </a:lnTo>
                          <a:lnTo>
                            <a:pt x="672" y="278"/>
                          </a:lnTo>
                          <a:lnTo>
                            <a:pt x="672" y="276"/>
                          </a:lnTo>
                          <a:lnTo>
                            <a:pt x="670" y="272"/>
                          </a:lnTo>
                          <a:lnTo>
                            <a:pt x="668" y="272"/>
                          </a:lnTo>
                          <a:lnTo>
                            <a:pt x="668" y="270"/>
                          </a:lnTo>
                          <a:lnTo>
                            <a:pt x="670" y="266"/>
                          </a:lnTo>
                          <a:lnTo>
                            <a:pt x="674" y="264"/>
                          </a:lnTo>
                          <a:lnTo>
                            <a:pt x="674" y="264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81" name="Freeform 6115">
                      <a:extLst>
                        <a:ext uri="{FF2B5EF4-FFF2-40B4-BE49-F238E27FC236}">
                          <a16:creationId xmlns:a16="http://schemas.microsoft.com/office/drawing/2014/main" id="{DF3DCFB8-AA36-4C11-9E92-FFC6C95F1DB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76730" y="1203643"/>
                      <a:ext cx="165100" cy="125730"/>
                    </a:xfrm>
                    <a:custGeom>
                      <a:avLst/>
                      <a:gdLst/>
                      <a:ahLst/>
                      <a:cxnLst>
                        <a:cxn ang="0">
                          <a:pos x="256" y="98"/>
                        </a:cxn>
                        <a:cxn ang="0">
                          <a:pos x="250" y="90"/>
                        </a:cxn>
                        <a:cxn ang="0">
                          <a:pos x="242" y="92"/>
                        </a:cxn>
                        <a:cxn ang="0">
                          <a:pos x="234" y="94"/>
                        </a:cxn>
                        <a:cxn ang="0">
                          <a:pos x="222" y="84"/>
                        </a:cxn>
                        <a:cxn ang="0">
                          <a:pos x="216" y="74"/>
                        </a:cxn>
                        <a:cxn ang="0">
                          <a:pos x="192" y="60"/>
                        </a:cxn>
                        <a:cxn ang="0">
                          <a:pos x="188" y="56"/>
                        </a:cxn>
                        <a:cxn ang="0">
                          <a:pos x="196" y="52"/>
                        </a:cxn>
                        <a:cxn ang="0">
                          <a:pos x="208" y="48"/>
                        </a:cxn>
                        <a:cxn ang="0">
                          <a:pos x="226" y="42"/>
                        </a:cxn>
                        <a:cxn ang="0">
                          <a:pos x="222" y="38"/>
                        </a:cxn>
                        <a:cxn ang="0">
                          <a:pos x="216" y="32"/>
                        </a:cxn>
                        <a:cxn ang="0">
                          <a:pos x="222" y="24"/>
                        </a:cxn>
                        <a:cxn ang="0">
                          <a:pos x="230" y="20"/>
                        </a:cxn>
                        <a:cxn ang="0">
                          <a:pos x="230" y="10"/>
                        </a:cxn>
                        <a:cxn ang="0">
                          <a:pos x="218" y="4"/>
                        </a:cxn>
                        <a:cxn ang="0">
                          <a:pos x="194" y="4"/>
                        </a:cxn>
                        <a:cxn ang="0">
                          <a:pos x="180" y="8"/>
                        </a:cxn>
                        <a:cxn ang="0">
                          <a:pos x="152" y="12"/>
                        </a:cxn>
                        <a:cxn ang="0">
                          <a:pos x="130" y="6"/>
                        </a:cxn>
                        <a:cxn ang="0">
                          <a:pos x="110" y="0"/>
                        </a:cxn>
                        <a:cxn ang="0">
                          <a:pos x="86" y="4"/>
                        </a:cxn>
                        <a:cxn ang="0">
                          <a:pos x="64" y="14"/>
                        </a:cxn>
                        <a:cxn ang="0">
                          <a:pos x="50" y="24"/>
                        </a:cxn>
                        <a:cxn ang="0">
                          <a:pos x="48" y="34"/>
                        </a:cxn>
                        <a:cxn ang="0">
                          <a:pos x="62" y="44"/>
                        </a:cxn>
                        <a:cxn ang="0">
                          <a:pos x="70" y="48"/>
                        </a:cxn>
                        <a:cxn ang="0">
                          <a:pos x="88" y="58"/>
                        </a:cxn>
                        <a:cxn ang="0">
                          <a:pos x="96" y="68"/>
                        </a:cxn>
                        <a:cxn ang="0">
                          <a:pos x="92" y="78"/>
                        </a:cxn>
                        <a:cxn ang="0">
                          <a:pos x="78" y="88"/>
                        </a:cxn>
                        <a:cxn ang="0">
                          <a:pos x="74" y="88"/>
                        </a:cxn>
                        <a:cxn ang="0">
                          <a:pos x="58" y="86"/>
                        </a:cxn>
                        <a:cxn ang="0">
                          <a:pos x="38" y="74"/>
                        </a:cxn>
                        <a:cxn ang="0">
                          <a:pos x="20" y="64"/>
                        </a:cxn>
                        <a:cxn ang="0">
                          <a:pos x="10" y="64"/>
                        </a:cxn>
                        <a:cxn ang="0">
                          <a:pos x="2" y="72"/>
                        </a:cxn>
                        <a:cxn ang="0">
                          <a:pos x="0" y="78"/>
                        </a:cxn>
                        <a:cxn ang="0">
                          <a:pos x="6" y="94"/>
                        </a:cxn>
                        <a:cxn ang="0">
                          <a:pos x="26" y="110"/>
                        </a:cxn>
                        <a:cxn ang="0">
                          <a:pos x="56" y="124"/>
                        </a:cxn>
                        <a:cxn ang="0">
                          <a:pos x="74" y="132"/>
                        </a:cxn>
                        <a:cxn ang="0">
                          <a:pos x="104" y="148"/>
                        </a:cxn>
                        <a:cxn ang="0">
                          <a:pos x="124" y="168"/>
                        </a:cxn>
                        <a:cxn ang="0">
                          <a:pos x="150" y="194"/>
                        </a:cxn>
                        <a:cxn ang="0">
                          <a:pos x="162" y="198"/>
                        </a:cxn>
                        <a:cxn ang="0">
                          <a:pos x="176" y="194"/>
                        </a:cxn>
                        <a:cxn ang="0">
                          <a:pos x="180" y="184"/>
                        </a:cxn>
                        <a:cxn ang="0">
                          <a:pos x="182" y="174"/>
                        </a:cxn>
                        <a:cxn ang="0">
                          <a:pos x="192" y="170"/>
                        </a:cxn>
                        <a:cxn ang="0">
                          <a:pos x="200" y="172"/>
                        </a:cxn>
                        <a:cxn ang="0">
                          <a:pos x="220" y="170"/>
                        </a:cxn>
                        <a:cxn ang="0">
                          <a:pos x="238" y="162"/>
                        </a:cxn>
                        <a:cxn ang="0">
                          <a:pos x="250" y="148"/>
                        </a:cxn>
                        <a:cxn ang="0">
                          <a:pos x="252" y="138"/>
                        </a:cxn>
                        <a:cxn ang="0">
                          <a:pos x="252" y="124"/>
                        </a:cxn>
                        <a:cxn ang="0">
                          <a:pos x="258" y="114"/>
                        </a:cxn>
                        <a:cxn ang="0">
                          <a:pos x="258" y="106"/>
                        </a:cxn>
                        <a:cxn ang="0">
                          <a:pos x="256" y="98"/>
                        </a:cxn>
                      </a:cxnLst>
                      <a:rect l="0" t="0" r="r" b="b"/>
                      <a:pathLst>
                        <a:path w="260" h="198">
                          <a:moveTo>
                            <a:pt x="256" y="98"/>
                          </a:moveTo>
                          <a:lnTo>
                            <a:pt x="256" y="98"/>
                          </a:lnTo>
                          <a:lnTo>
                            <a:pt x="254" y="92"/>
                          </a:lnTo>
                          <a:lnTo>
                            <a:pt x="250" y="90"/>
                          </a:lnTo>
                          <a:lnTo>
                            <a:pt x="246" y="90"/>
                          </a:lnTo>
                          <a:lnTo>
                            <a:pt x="242" y="92"/>
                          </a:lnTo>
                          <a:lnTo>
                            <a:pt x="238" y="94"/>
                          </a:lnTo>
                          <a:lnTo>
                            <a:pt x="234" y="94"/>
                          </a:lnTo>
                          <a:lnTo>
                            <a:pt x="228" y="90"/>
                          </a:lnTo>
                          <a:lnTo>
                            <a:pt x="222" y="84"/>
                          </a:lnTo>
                          <a:lnTo>
                            <a:pt x="222" y="84"/>
                          </a:lnTo>
                          <a:lnTo>
                            <a:pt x="216" y="74"/>
                          </a:lnTo>
                          <a:lnTo>
                            <a:pt x="208" y="68"/>
                          </a:lnTo>
                          <a:lnTo>
                            <a:pt x="192" y="60"/>
                          </a:lnTo>
                          <a:lnTo>
                            <a:pt x="190" y="58"/>
                          </a:lnTo>
                          <a:lnTo>
                            <a:pt x="188" y="56"/>
                          </a:lnTo>
                          <a:lnTo>
                            <a:pt x="190" y="54"/>
                          </a:lnTo>
                          <a:lnTo>
                            <a:pt x="196" y="52"/>
                          </a:lnTo>
                          <a:lnTo>
                            <a:pt x="208" y="48"/>
                          </a:lnTo>
                          <a:lnTo>
                            <a:pt x="208" y="48"/>
                          </a:lnTo>
                          <a:lnTo>
                            <a:pt x="220" y="46"/>
                          </a:lnTo>
                          <a:lnTo>
                            <a:pt x="226" y="42"/>
                          </a:lnTo>
                          <a:lnTo>
                            <a:pt x="226" y="40"/>
                          </a:lnTo>
                          <a:lnTo>
                            <a:pt x="222" y="38"/>
                          </a:lnTo>
                          <a:lnTo>
                            <a:pt x="218" y="34"/>
                          </a:lnTo>
                          <a:lnTo>
                            <a:pt x="216" y="32"/>
                          </a:lnTo>
                          <a:lnTo>
                            <a:pt x="216" y="28"/>
                          </a:lnTo>
                          <a:lnTo>
                            <a:pt x="222" y="24"/>
                          </a:lnTo>
                          <a:lnTo>
                            <a:pt x="222" y="24"/>
                          </a:lnTo>
                          <a:lnTo>
                            <a:pt x="230" y="20"/>
                          </a:lnTo>
                          <a:lnTo>
                            <a:pt x="232" y="16"/>
                          </a:lnTo>
                          <a:lnTo>
                            <a:pt x="230" y="10"/>
                          </a:lnTo>
                          <a:lnTo>
                            <a:pt x="226" y="6"/>
                          </a:lnTo>
                          <a:lnTo>
                            <a:pt x="218" y="4"/>
                          </a:lnTo>
                          <a:lnTo>
                            <a:pt x="208" y="4"/>
                          </a:lnTo>
                          <a:lnTo>
                            <a:pt x="194" y="4"/>
                          </a:lnTo>
                          <a:lnTo>
                            <a:pt x="180" y="8"/>
                          </a:lnTo>
                          <a:lnTo>
                            <a:pt x="180" y="8"/>
                          </a:lnTo>
                          <a:lnTo>
                            <a:pt x="164" y="12"/>
                          </a:lnTo>
                          <a:lnTo>
                            <a:pt x="152" y="12"/>
                          </a:lnTo>
                          <a:lnTo>
                            <a:pt x="140" y="10"/>
                          </a:lnTo>
                          <a:lnTo>
                            <a:pt x="130" y="6"/>
                          </a:lnTo>
                          <a:lnTo>
                            <a:pt x="120" y="4"/>
                          </a:lnTo>
                          <a:lnTo>
                            <a:pt x="110" y="0"/>
                          </a:lnTo>
                          <a:lnTo>
                            <a:pt x="98" y="0"/>
                          </a:lnTo>
                          <a:lnTo>
                            <a:pt x="86" y="4"/>
                          </a:lnTo>
                          <a:lnTo>
                            <a:pt x="86" y="4"/>
                          </a:lnTo>
                          <a:lnTo>
                            <a:pt x="64" y="14"/>
                          </a:lnTo>
                          <a:lnTo>
                            <a:pt x="56" y="20"/>
                          </a:lnTo>
                          <a:lnTo>
                            <a:pt x="50" y="24"/>
                          </a:lnTo>
                          <a:lnTo>
                            <a:pt x="46" y="28"/>
                          </a:lnTo>
                          <a:lnTo>
                            <a:pt x="48" y="34"/>
                          </a:lnTo>
                          <a:lnTo>
                            <a:pt x="52" y="38"/>
                          </a:lnTo>
                          <a:lnTo>
                            <a:pt x="62" y="44"/>
                          </a:lnTo>
                          <a:lnTo>
                            <a:pt x="70" y="48"/>
                          </a:lnTo>
                          <a:lnTo>
                            <a:pt x="70" y="48"/>
                          </a:lnTo>
                          <a:lnTo>
                            <a:pt x="82" y="52"/>
                          </a:lnTo>
                          <a:lnTo>
                            <a:pt x="88" y="58"/>
                          </a:lnTo>
                          <a:lnTo>
                            <a:pt x="94" y="62"/>
                          </a:lnTo>
                          <a:lnTo>
                            <a:pt x="96" y="68"/>
                          </a:lnTo>
                          <a:lnTo>
                            <a:pt x="94" y="74"/>
                          </a:lnTo>
                          <a:lnTo>
                            <a:pt x="92" y="78"/>
                          </a:lnTo>
                          <a:lnTo>
                            <a:pt x="86" y="84"/>
                          </a:lnTo>
                          <a:lnTo>
                            <a:pt x="78" y="88"/>
                          </a:lnTo>
                          <a:lnTo>
                            <a:pt x="78" y="88"/>
                          </a:lnTo>
                          <a:lnTo>
                            <a:pt x="74" y="88"/>
                          </a:lnTo>
                          <a:lnTo>
                            <a:pt x="68" y="90"/>
                          </a:lnTo>
                          <a:lnTo>
                            <a:pt x="58" y="86"/>
                          </a:lnTo>
                          <a:lnTo>
                            <a:pt x="48" y="80"/>
                          </a:lnTo>
                          <a:lnTo>
                            <a:pt x="38" y="74"/>
                          </a:lnTo>
                          <a:lnTo>
                            <a:pt x="28" y="68"/>
                          </a:lnTo>
                          <a:lnTo>
                            <a:pt x="20" y="64"/>
                          </a:lnTo>
                          <a:lnTo>
                            <a:pt x="16" y="64"/>
                          </a:lnTo>
                          <a:lnTo>
                            <a:pt x="10" y="64"/>
                          </a:lnTo>
                          <a:lnTo>
                            <a:pt x="6" y="66"/>
                          </a:lnTo>
                          <a:lnTo>
                            <a:pt x="2" y="72"/>
                          </a:lnTo>
                          <a:lnTo>
                            <a:pt x="2" y="72"/>
                          </a:lnTo>
                          <a:lnTo>
                            <a:pt x="0" y="78"/>
                          </a:lnTo>
                          <a:lnTo>
                            <a:pt x="0" y="86"/>
                          </a:lnTo>
                          <a:lnTo>
                            <a:pt x="6" y="94"/>
                          </a:lnTo>
                          <a:lnTo>
                            <a:pt x="14" y="102"/>
                          </a:lnTo>
                          <a:lnTo>
                            <a:pt x="26" y="110"/>
                          </a:lnTo>
                          <a:lnTo>
                            <a:pt x="40" y="118"/>
                          </a:lnTo>
                          <a:lnTo>
                            <a:pt x="56" y="124"/>
                          </a:lnTo>
                          <a:lnTo>
                            <a:pt x="74" y="132"/>
                          </a:lnTo>
                          <a:lnTo>
                            <a:pt x="74" y="132"/>
                          </a:lnTo>
                          <a:lnTo>
                            <a:pt x="90" y="138"/>
                          </a:lnTo>
                          <a:lnTo>
                            <a:pt x="104" y="148"/>
                          </a:lnTo>
                          <a:lnTo>
                            <a:pt x="116" y="158"/>
                          </a:lnTo>
                          <a:lnTo>
                            <a:pt x="124" y="168"/>
                          </a:lnTo>
                          <a:lnTo>
                            <a:pt x="142" y="188"/>
                          </a:lnTo>
                          <a:lnTo>
                            <a:pt x="150" y="194"/>
                          </a:lnTo>
                          <a:lnTo>
                            <a:pt x="162" y="198"/>
                          </a:lnTo>
                          <a:lnTo>
                            <a:pt x="162" y="198"/>
                          </a:lnTo>
                          <a:lnTo>
                            <a:pt x="170" y="198"/>
                          </a:lnTo>
                          <a:lnTo>
                            <a:pt x="176" y="194"/>
                          </a:lnTo>
                          <a:lnTo>
                            <a:pt x="178" y="190"/>
                          </a:lnTo>
                          <a:lnTo>
                            <a:pt x="180" y="184"/>
                          </a:lnTo>
                          <a:lnTo>
                            <a:pt x="182" y="178"/>
                          </a:lnTo>
                          <a:lnTo>
                            <a:pt x="182" y="174"/>
                          </a:lnTo>
                          <a:lnTo>
                            <a:pt x="186" y="170"/>
                          </a:lnTo>
                          <a:lnTo>
                            <a:pt x="192" y="170"/>
                          </a:lnTo>
                          <a:lnTo>
                            <a:pt x="192" y="170"/>
                          </a:lnTo>
                          <a:lnTo>
                            <a:pt x="200" y="172"/>
                          </a:lnTo>
                          <a:lnTo>
                            <a:pt x="210" y="172"/>
                          </a:lnTo>
                          <a:lnTo>
                            <a:pt x="220" y="170"/>
                          </a:lnTo>
                          <a:lnTo>
                            <a:pt x="230" y="166"/>
                          </a:lnTo>
                          <a:lnTo>
                            <a:pt x="238" y="162"/>
                          </a:lnTo>
                          <a:lnTo>
                            <a:pt x="246" y="156"/>
                          </a:lnTo>
                          <a:lnTo>
                            <a:pt x="250" y="148"/>
                          </a:lnTo>
                          <a:lnTo>
                            <a:pt x="252" y="138"/>
                          </a:lnTo>
                          <a:lnTo>
                            <a:pt x="252" y="138"/>
                          </a:lnTo>
                          <a:lnTo>
                            <a:pt x="252" y="130"/>
                          </a:lnTo>
                          <a:lnTo>
                            <a:pt x="252" y="124"/>
                          </a:lnTo>
                          <a:lnTo>
                            <a:pt x="256" y="118"/>
                          </a:lnTo>
                          <a:lnTo>
                            <a:pt x="258" y="114"/>
                          </a:lnTo>
                          <a:lnTo>
                            <a:pt x="260" y="112"/>
                          </a:lnTo>
                          <a:lnTo>
                            <a:pt x="258" y="106"/>
                          </a:lnTo>
                          <a:lnTo>
                            <a:pt x="256" y="98"/>
                          </a:lnTo>
                          <a:lnTo>
                            <a:pt x="256" y="98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82" name="Freeform 6116">
                      <a:extLst>
                        <a:ext uri="{FF2B5EF4-FFF2-40B4-BE49-F238E27FC236}">
                          <a16:creationId xmlns:a16="http://schemas.microsoft.com/office/drawing/2014/main" id="{2CA56FD2-39D2-4C48-BEE3-40AD08EA5AB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750060" y="1098233"/>
                      <a:ext cx="34290" cy="8890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14"/>
                        </a:cxn>
                        <a:cxn ang="0">
                          <a:pos x="2" y="14"/>
                        </a:cxn>
                        <a:cxn ang="0">
                          <a:pos x="8" y="14"/>
                        </a:cxn>
                        <a:cxn ang="0">
                          <a:pos x="16" y="14"/>
                        </a:cxn>
                        <a:cxn ang="0">
                          <a:pos x="36" y="10"/>
                        </a:cxn>
                        <a:cxn ang="0">
                          <a:pos x="50" y="4"/>
                        </a:cxn>
                        <a:cxn ang="0">
                          <a:pos x="54" y="2"/>
                        </a:cxn>
                        <a:cxn ang="0">
                          <a:pos x="54" y="2"/>
                        </a:cxn>
                        <a:cxn ang="0">
                          <a:pos x="54" y="0"/>
                        </a:cxn>
                        <a:cxn ang="0">
                          <a:pos x="54" y="0"/>
                        </a:cxn>
                        <a:cxn ang="0">
                          <a:pos x="48" y="0"/>
                        </a:cxn>
                        <a:cxn ang="0">
                          <a:pos x="38" y="0"/>
                        </a:cxn>
                        <a:cxn ang="0">
                          <a:pos x="18" y="4"/>
                        </a:cxn>
                        <a:cxn ang="0">
                          <a:pos x="2" y="10"/>
                        </a:cxn>
                        <a:cxn ang="0">
                          <a:pos x="0" y="12"/>
                        </a:cxn>
                        <a:cxn ang="0">
                          <a:pos x="2" y="14"/>
                        </a:cxn>
                        <a:cxn ang="0">
                          <a:pos x="2" y="14"/>
                        </a:cxn>
                      </a:cxnLst>
                      <a:rect l="0" t="0" r="r" b="b"/>
                      <a:pathLst>
                        <a:path w="54" h="14">
                          <a:moveTo>
                            <a:pt x="2" y="14"/>
                          </a:moveTo>
                          <a:lnTo>
                            <a:pt x="2" y="14"/>
                          </a:lnTo>
                          <a:lnTo>
                            <a:pt x="8" y="14"/>
                          </a:lnTo>
                          <a:lnTo>
                            <a:pt x="16" y="14"/>
                          </a:lnTo>
                          <a:lnTo>
                            <a:pt x="36" y="10"/>
                          </a:lnTo>
                          <a:lnTo>
                            <a:pt x="50" y="4"/>
                          </a:lnTo>
                          <a:lnTo>
                            <a:pt x="54" y="2"/>
                          </a:lnTo>
                          <a:lnTo>
                            <a:pt x="54" y="2"/>
                          </a:lnTo>
                          <a:lnTo>
                            <a:pt x="54" y="0"/>
                          </a:lnTo>
                          <a:lnTo>
                            <a:pt x="54" y="0"/>
                          </a:lnTo>
                          <a:lnTo>
                            <a:pt x="48" y="0"/>
                          </a:lnTo>
                          <a:lnTo>
                            <a:pt x="38" y="0"/>
                          </a:lnTo>
                          <a:lnTo>
                            <a:pt x="18" y="4"/>
                          </a:lnTo>
                          <a:lnTo>
                            <a:pt x="2" y="10"/>
                          </a:lnTo>
                          <a:lnTo>
                            <a:pt x="0" y="12"/>
                          </a:lnTo>
                          <a:lnTo>
                            <a:pt x="2" y="14"/>
                          </a:lnTo>
                          <a:lnTo>
                            <a:pt x="2" y="14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83" name="Freeform 6117">
                      <a:extLst>
                        <a:ext uri="{FF2B5EF4-FFF2-40B4-BE49-F238E27FC236}">
                          <a16:creationId xmlns:a16="http://schemas.microsoft.com/office/drawing/2014/main" id="{DADB5543-5F28-49F3-A145-9CD391E39E1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1854200" y="1394143"/>
                      <a:ext cx="114300" cy="66040"/>
                    </a:xfrm>
                    <a:custGeom>
                      <a:avLst/>
                      <a:gdLst/>
                      <a:ahLst/>
                      <a:cxnLst>
                        <a:cxn ang="0">
                          <a:pos x="42" y="32"/>
                        </a:cxn>
                        <a:cxn ang="0">
                          <a:pos x="42" y="32"/>
                        </a:cxn>
                        <a:cxn ang="0">
                          <a:pos x="32" y="42"/>
                        </a:cxn>
                        <a:cxn ang="0">
                          <a:pos x="24" y="50"/>
                        </a:cxn>
                        <a:cxn ang="0">
                          <a:pos x="14" y="52"/>
                        </a:cxn>
                        <a:cxn ang="0">
                          <a:pos x="8" y="54"/>
                        </a:cxn>
                        <a:cxn ang="0">
                          <a:pos x="2" y="56"/>
                        </a:cxn>
                        <a:cxn ang="0">
                          <a:pos x="0" y="58"/>
                        </a:cxn>
                        <a:cxn ang="0">
                          <a:pos x="2" y="62"/>
                        </a:cxn>
                        <a:cxn ang="0">
                          <a:pos x="10" y="68"/>
                        </a:cxn>
                        <a:cxn ang="0">
                          <a:pos x="10" y="68"/>
                        </a:cxn>
                        <a:cxn ang="0">
                          <a:pos x="20" y="74"/>
                        </a:cxn>
                        <a:cxn ang="0">
                          <a:pos x="34" y="78"/>
                        </a:cxn>
                        <a:cxn ang="0">
                          <a:pos x="72" y="86"/>
                        </a:cxn>
                        <a:cxn ang="0">
                          <a:pos x="72" y="86"/>
                        </a:cxn>
                        <a:cxn ang="0">
                          <a:pos x="84" y="88"/>
                        </a:cxn>
                        <a:cxn ang="0">
                          <a:pos x="94" y="92"/>
                        </a:cxn>
                        <a:cxn ang="0">
                          <a:pos x="112" y="100"/>
                        </a:cxn>
                        <a:cxn ang="0">
                          <a:pos x="120" y="102"/>
                        </a:cxn>
                        <a:cxn ang="0">
                          <a:pos x="128" y="104"/>
                        </a:cxn>
                        <a:cxn ang="0">
                          <a:pos x="136" y="102"/>
                        </a:cxn>
                        <a:cxn ang="0">
                          <a:pos x="142" y="96"/>
                        </a:cxn>
                        <a:cxn ang="0">
                          <a:pos x="142" y="96"/>
                        </a:cxn>
                        <a:cxn ang="0">
                          <a:pos x="150" y="90"/>
                        </a:cxn>
                        <a:cxn ang="0">
                          <a:pos x="156" y="88"/>
                        </a:cxn>
                        <a:cxn ang="0">
                          <a:pos x="164" y="86"/>
                        </a:cxn>
                        <a:cxn ang="0">
                          <a:pos x="170" y="86"/>
                        </a:cxn>
                        <a:cxn ang="0">
                          <a:pos x="174" y="84"/>
                        </a:cxn>
                        <a:cxn ang="0">
                          <a:pos x="178" y="78"/>
                        </a:cxn>
                        <a:cxn ang="0">
                          <a:pos x="178" y="78"/>
                        </a:cxn>
                        <a:cxn ang="0">
                          <a:pos x="180" y="74"/>
                        </a:cxn>
                        <a:cxn ang="0">
                          <a:pos x="180" y="72"/>
                        </a:cxn>
                        <a:cxn ang="0">
                          <a:pos x="174" y="72"/>
                        </a:cxn>
                        <a:cxn ang="0">
                          <a:pos x="170" y="72"/>
                        </a:cxn>
                        <a:cxn ang="0">
                          <a:pos x="164" y="70"/>
                        </a:cxn>
                        <a:cxn ang="0">
                          <a:pos x="158" y="66"/>
                        </a:cxn>
                        <a:cxn ang="0">
                          <a:pos x="152" y="58"/>
                        </a:cxn>
                        <a:cxn ang="0">
                          <a:pos x="152" y="58"/>
                        </a:cxn>
                        <a:cxn ang="0">
                          <a:pos x="148" y="50"/>
                        </a:cxn>
                        <a:cxn ang="0">
                          <a:pos x="144" y="44"/>
                        </a:cxn>
                        <a:cxn ang="0">
                          <a:pos x="140" y="42"/>
                        </a:cxn>
                        <a:cxn ang="0">
                          <a:pos x="136" y="42"/>
                        </a:cxn>
                        <a:cxn ang="0">
                          <a:pos x="124" y="36"/>
                        </a:cxn>
                        <a:cxn ang="0">
                          <a:pos x="116" y="30"/>
                        </a:cxn>
                        <a:cxn ang="0">
                          <a:pos x="106" y="20"/>
                        </a:cxn>
                        <a:cxn ang="0">
                          <a:pos x="106" y="20"/>
                        </a:cxn>
                        <a:cxn ang="0">
                          <a:pos x="94" y="10"/>
                        </a:cxn>
                        <a:cxn ang="0">
                          <a:pos x="86" y="2"/>
                        </a:cxn>
                        <a:cxn ang="0">
                          <a:pos x="78" y="0"/>
                        </a:cxn>
                        <a:cxn ang="0">
                          <a:pos x="70" y="0"/>
                        </a:cxn>
                        <a:cxn ang="0">
                          <a:pos x="64" y="4"/>
                        </a:cxn>
                        <a:cxn ang="0">
                          <a:pos x="56" y="10"/>
                        </a:cxn>
                        <a:cxn ang="0">
                          <a:pos x="42" y="32"/>
                        </a:cxn>
                        <a:cxn ang="0">
                          <a:pos x="42" y="32"/>
                        </a:cxn>
                      </a:cxnLst>
                      <a:rect l="0" t="0" r="r" b="b"/>
                      <a:pathLst>
                        <a:path w="180" h="104">
                          <a:moveTo>
                            <a:pt x="42" y="32"/>
                          </a:moveTo>
                          <a:lnTo>
                            <a:pt x="42" y="32"/>
                          </a:lnTo>
                          <a:lnTo>
                            <a:pt x="32" y="42"/>
                          </a:lnTo>
                          <a:lnTo>
                            <a:pt x="24" y="50"/>
                          </a:lnTo>
                          <a:lnTo>
                            <a:pt x="14" y="52"/>
                          </a:lnTo>
                          <a:lnTo>
                            <a:pt x="8" y="54"/>
                          </a:lnTo>
                          <a:lnTo>
                            <a:pt x="2" y="56"/>
                          </a:lnTo>
                          <a:lnTo>
                            <a:pt x="0" y="58"/>
                          </a:lnTo>
                          <a:lnTo>
                            <a:pt x="2" y="62"/>
                          </a:lnTo>
                          <a:lnTo>
                            <a:pt x="10" y="68"/>
                          </a:lnTo>
                          <a:lnTo>
                            <a:pt x="10" y="68"/>
                          </a:lnTo>
                          <a:lnTo>
                            <a:pt x="20" y="74"/>
                          </a:lnTo>
                          <a:lnTo>
                            <a:pt x="34" y="78"/>
                          </a:lnTo>
                          <a:lnTo>
                            <a:pt x="72" y="86"/>
                          </a:lnTo>
                          <a:lnTo>
                            <a:pt x="72" y="86"/>
                          </a:lnTo>
                          <a:lnTo>
                            <a:pt x="84" y="88"/>
                          </a:lnTo>
                          <a:lnTo>
                            <a:pt x="94" y="92"/>
                          </a:lnTo>
                          <a:lnTo>
                            <a:pt x="112" y="100"/>
                          </a:lnTo>
                          <a:lnTo>
                            <a:pt x="120" y="102"/>
                          </a:lnTo>
                          <a:lnTo>
                            <a:pt x="128" y="104"/>
                          </a:lnTo>
                          <a:lnTo>
                            <a:pt x="136" y="102"/>
                          </a:lnTo>
                          <a:lnTo>
                            <a:pt x="142" y="96"/>
                          </a:lnTo>
                          <a:lnTo>
                            <a:pt x="142" y="96"/>
                          </a:lnTo>
                          <a:lnTo>
                            <a:pt x="150" y="90"/>
                          </a:lnTo>
                          <a:lnTo>
                            <a:pt x="156" y="88"/>
                          </a:lnTo>
                          <a:lnTo>
                            <a:pt x="164" y="86"/>
                          </a:lnTo>
                          <a:lnTo>
                            <a:pt x="170" y="86"/>
                          </a:lnTo>
                          <a:lnTo>
                            <a:pt x="174" y="84"/>
                          </a:lnTo>
                          <a:lnTo>
                            <a:pt x="178" y="78"/>
                          </a:lnTo>
                          <a:lnTo>
                            <a:pt x="178" y="78"/>
                          </a:lnTo>
                          <a:lnTo>
                            <a:pt x="180" y="74"/>
                          </a:lnTo>
                          <a:lnTo>
                            <a:pt x="180" y="72"/>
                          </a:lnTo>
                          <a:lnTo>
                            <a:pt x="174" y="72"/>
                          </a:lnTo>
                          <a:lnTo>
                            <a:pt x="170" y="72"/>
                          </a:lnTo>
                          <a:lnTo>
                            <a:pt x="164" y="70"/>
                          </a:lnTo>
                          <a:lnTo>
                            <a:pt x="158" y="66"/>
                          </a:lnTo>
                          <a:lnTo>
                            <a:pt x="152" y="58"/>
                          </a:lnTo>
                          <a:lnTo>
                            <a:pt x="152" y="58"/>
                          </a:lnTo>
                          <a:lnTo>
                            <a:pt x="148" y="50"/>
                          </a:lnTo>
                          <a:lnTo>
                            <a:pt x="144" y="44"/>
                          </a:lnTo>
                          <a:lnTo>
                            <a:pt x="140" y="42"/>
                          </a:lnTo>
                          <a:lnTo>
                            <a:pt x="136" y="42"/>
                          </a:lnTo>
                          <a:lnTo>
                            <a:pt x="124" y="36"/>
                          </a:lnTo>
                          <a:lnTo>
                            <a:pt x="116" y="30"/>
                          </a:lnTo>
                          <a:lnTo>
                            <a:pt x="106" y="20"/>
                          </a:lnTo>
                          <a:lnTo>
                            <a:pt x="106" y="20"/>
                          </a:lnTo>
                          <a:lnTo>
                            <a:pt x="94" y="10"/>
                          </a:lnTo>
                          <a:lnTo>
                            <a:pt x="86" y="2"/>
                          </a:lnTo>
                          <a:lnTo>
                            <a:pt x="78" y="0"/>
                          </a:lnTo>
                          <a:lnTo>
                            <a:pt x="70" y="0"/>
                          </a:lnTo>
                          <a:lnTo>
                            <a:pt x="64" y="4"/>
                          </a:lnTo>
                          <a:lnTo>
                            <a:pt x="56" y="10"/>
                          </a:lnTo>
                          <a:lnTo>
                            <a:pt x="42" y="32"/>
                          </a:lnTo>
                          <a:lnTo>
                            <a:pt x="42" y="32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  <p:sp>
                  <p:nvSpPr>
                    <p:cNvPr id="84" name="Freeform 6118">
                      <a:extLst>
                        <a:ext uri="{FF2B5EF4-FFF2-40B4-BE49-F238E27FC236}">
                          <a16:creationId xmlns:a16="http://schemas.microsoft.com/office/drawing/2014/main" id="{C5467015-7A41-42D6-B02F-501354B45DD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2529839" y="699453"/>
                      <a:ext cx="1550670" cy="1127760"/>
                    </a:xfrm>
                    <a:custGeom>
                      <a:avLst/>
                      <a:gdLst/>
                      <a:ahLst/>
                      <a:cxnLst>
                        <a:cxn ang="0">
                          <a:pos x="220" y="296"/>
                        </a:cxn>
                        <a:cxn ang="0">
                          <a:pos x="150" y="400"/>
                        </a:cxn>
                        <a:cxn ang="0">
                          <a:pos x="96" y="502"/>
                        </a:cxn>
                        <a:cxn ang="0">
                          <a:pos x="62" y="558"/>
                        </a:cxn>
                        <a:cxn ang="0">
                          <a:pos x="228" y="618"/>
                        </a:cxn>
                        <a:cxn ang="0">
                          <a:pos x="350" y="620"/>
                        </a:cxn>
                        <a:cxn ang="0">
                          <a:pos x="584" y="666"/>
                        </a:cxn>
                        <a:cxn ang="0">
                          <a:pos x="674" y="786"/>
                        </a:cxn>
                        <a:cxn ang="0">
                          <a:pos x="706" y="902"/>
                        </a:cxn>
                        <a:cxn ang="0">
                          <a:pos x="744" y="990"/>
                        </a:cxn>
                        <a:cxn ang="0">
                          <a:pos x="836" y="1010"/>
                        </a:cxn>
                        <a:cxn ang="0">
                          <a:pos x="750" y="1050"/>
                        </a:cxn>
                        <a:cxn ang="0">
                          <a:pos x="890" y="1110"/>
                        </a:cxn>
                        <a:cxn ang="0">
                          <a:pos x="788" y="1212"/>
                        </a:cxn>
                        <a:cxn ang="0">
                          <a:pos x="782" y="1328"/>
                        </a:cxn>
                        <a:cxn ang="0">
                          <a:pos x="834" y="1452"/>
                        </a:cxn>
                        <a:cxn ang="0">
                          <a:pos x="922" y="1474"/>
                        </a:cxn>
                        <a:cxn ang="0">
                          <a:pos x="860" y="1502"/>
                        </a:cxn>
                        <a:cxn ang="0">
                          <a:pos x="908" y="1598"/>
                        </a:cxn>
                        <a:cxn ang="0">
                          <a:pos x="966" y="1678"/>
                        </a:cxn>
                        <a:cxn ang="0">
                          <a:pos x="1032" y="1712"/>
                        </a:cxn>
                        <a:cxn ang="0">
                          <a:pos x="1090" y="1738"/>
                        </a:cxn>
                        <a:cxn ang="0">
                          <a:pos x="1196" y="1768"/>
                        </a:cxn>
                        <a:cxn ang="0">
                          <a:pos x="1232" y="1622"/>
                        </a:cxn>
                        <a:cxn ang="0">
                          <a:pos x="1262" y="1566"/>
                        </a:cxn>
                        <a:cxn ang="0">
                          <a:pos x="1262" y="1486"/>
                        </a:cxn>
                        <a:cxn ang="0">
                          <a:pos x="1332" y="1420"/>
                        </a:cxn>
                        <a:cxn ang="0">
                          <a:pos x="1402" y="1376"/>
                        </a:cxn>
                        <a:cxn ang="0">
                          <a:pos x="1412" y="1372"/>
                        </a:cxn>
                        <a:cxn ang="0">
                          <a:pos x="1468" y="1372"/>
                        </a:cxn>
                        <a:cxn ang="0">
                          <a:pos x="1628" y="1238"/>
                        </a:cxn>
                        <a:cxn ang="0">
                          <a:pos x="1748" y="1208"/>
                        </a:cxn>
                        <a:cxn ang="0">
                          <a:pos x="2012" y="1102"/>
                        </a:cxn>
                        <a:cxn ang="0">
                          <a:pos x="1846" y="1076"/>
                        </a:cxn>
                        <a:cxn ang="0">
                          <a:pos x="1800" y="1058"/>
                        </a:cxn>
                        <a:cxn ang="0">
                          <a:pos x="1842" y="970"/>
                        </a:cxn>
                        <a:cxn ang="0">
                          <a:pos x="2060" y="1056"/>
                        </a:cxn>
                        <a:cxn ang="0">
                          <a:pos x="2054" y="956"/>
                        </a:cxn>
                        <a:cxn ang="0">
                          <a:pos x="1916" y="858"/>
                        </a:cxn>
                        <a:cxn ang="0">
                          <a:pos x="2100" y="830"/>
                        </a:cxn>
                        <a:cxn ang="0">
                          <a:pos x="2142" y="768"/>
                        </a:cxn>
                        <a:cxn ang="0">
                          <a:pos x="2154" y="698"/>
                        </a:cxn>
                        <a:cxn ang="0">
                          <a:pos x="2066" y="608"/>
                        </a:cxn>
                        <a:cxn ang="0">
                          <a:pos x="2144" y="562"/>
                        </a:cxn>
                        <a:cxn ang="0">
                          <a:pos x="2144" y="504"/>
                        </a:cxn>
                        <a:cxn ang="0">
                          <a:pos x="2096" y="408"/>
                        </a:cxn>
                        <a:cxn ang="0">
                          <a:pos x="2228" y="310"/>
                        </a:cxn>
                        <a:cxn ang="0">
                          <a:pos x="2278" y="276"/>
                        </a:cxn>
                        <a:cxn ang="0">
                          <a:pos x="2298" y="244"/>
                        </a:cxn>
                        <a:cxn ang="0">
                          <a:pos x="2322" y="150"/>
                        </a:cxn>
                        <a:cxn ang="0">
                          <a:pos x="2050" y="210"/>
                        </a:cxn>
                        <a:cxn ang="0">
                          <a:pos x="1962" y="152"/>
                        </a:cxn>
                        <a:cxn ang="0">
                          <a:pos x="1616" y="174"/>
                        </a:cxn>
                        <a:cxn ang="0">
                          <a:pos x="2034" y="78"/>
                        </a:cxn>
                        <a:cxn ang="0">
                          <a:pos x="1724" y="52"/>
                        </a:cxn>
                        <a:cxn ang="0">
                          <a:pos x="1618" y="2"/>
                        </a:cxn>
                        <a:cxn ang="0">
                          <a:pos x="1402" y="44"/>
                        </a:cxn>
                        <a:cxn ang="0">
                          <a:pos x="1048" y="56"/>
                        </a:cxn>
                        <a:cxn ang="0">
                          <a:pos x="1110" y="74"/>
                        </a:cxn>
                        <a:cxn ang="0">
                          <a:pos x="1108" y="158"/>
                        </a:cxn>
                        <a:cxn ang="0">
                          <a:pos x="900" y="148"/>
                        </a:cxn>
                        <a:cxn ang="0">
                          <a:pos x="756" y="114"/>
                        </a:cxn>
                      </a:cxnLst>
                      <a:rect l="0" t="0" r="r" b="b"/>
                      <a:pathLst>
                        <a:path w="2442" h="1776">
                          <a:moveTo>
                            <a:pt x="470" y="176"/>
                          </a:moveTo>
                          <a:lnTo>
                            <a:pt x="470" y="176"/>
                          </a:lnTo>
                          <a:lnTo>
                            <a:pt x="476" y="186"/>
                          </a:lnTo>
                          <a:lnTo>
                            <a:pt x="478" y="194"/>
                          </a:lnTo>
                          <a:lnTo>
                            <a:pt x="480" y="202"/>
                          </a:lnTo>
                          <a:lnTo>
                            <a:pt x="478" y="210"/>
                          </a:lnTo>
                          <a:lnTo>
                            <a:pt x="474" y="216"/>
                          </a:lnTo>
                          <a:lnTo>
                            <a:pt x="466" y="218"/>
                          </a:lnTo>
                          <a:lnTo>
                            <a:pt x="458" y="220"/>
                          </a:lnTo>
                          <a:lnTo>
                            <a:pt x="446" y="218"/>
                          </a:lnTo>
                          <a:lnTo>
                            <a:pt x="446" y="218"/>
                          </a:lnTo>
                          <a:lnTo>
                            <a:pt x="426" y="212"/>
                          </a:lnTo>
                          <a:lnTo>
                            <a:pt x="406" y="210"/>
                          </a:lnTo>
                          <a:lnTo>
                            <a:pt x="386" y="210"/>
                          </a:lnTo>
                          <a:lnTo>
                            <a:pt x="368" y="212"/>
                          </a:lnTo>
                          <a:lnTo>
                            <a:pt x="350" y="216"/>
                          </a:lnTo>
                          <a:lnTo>
                            <a:pt x="334" y="222"/>
                          </a:lnTo>
                          <a:lnTo>
                            <a:pt x="318" y="230"/>
                          </a:lnTo>
                          <a:lnTo>
                            <a:pt x="304" y="238"/>
                          </a:lnTo>
                          <a:lnTo>
                            <a:pt x="304" y="238"/>
                          </a:lnTo>
                          <a:lnTo>
                            <a:pt x="272" y="256"/>
                          </a:lnTo>
                          <a:lnTo>
                            <a:pt x="244" y="270"/>
                          </a:lnTo>
                          <a:lnTo>
                            <a:pt x="232" y="276"/>
                          </a:lnTo>
                          <a:lnTo>
                            <a:pt x="222" y="284"/>
                          </a:lnTo>
                          <a:lnTo>
                            <a:pt x="218" y="290"/>
                          </a:lnTo>
                          <a:lnTo>
                            <a:pt x="218" y="292"/>
                          </a:lnTo>
                          <a:lnTo>
                            <a:pt x="220" y="296"/>
                          </a:lnTo>
                          <a:lnTo>
                            <a:pt x="220" y="296"/>
                          </a:lnTo>
                          <a:lnTo>
                            <a:pt x="226" y="300"/>
                          </a:lnTo>
                          <a:lnTo>
                            <a:pt x="234" y="304"/>
                          </a:lnTo>
                          <a:lnTo>
                            <a:pt x="244" y="308"/>
                          </a:lnTo>
                          <a:lnTo>
                            <a:pt x="256" y="308"/>
                          </a:lnTo>
                          <a:lnTo>
                            <a:pt x="280" y="308"/>
                          </a:lnTo>
                          <a:lnTo>
                            <a:pt x="302" y="306"/>
                          </a:lnTo>
                          <a:lnTo>
                            <a:pt x="302" y="306"/>
                          </a:lnTo>
                          <a:lnTo>
                            <a:pt x="310" y="306"/>
                          </a:lnTo>
                          <a:lnTo>
                            <a:pt x="316" y="310"/>
                          </a:lnTo>
                          <a:lnTo>
                            <a:pt x="318" y="318"/>
                          </a:lnTo>
                          <a:lnTo>
                            <a:pt x="320" y="326"/>
                          </a:lnTo>
                          <a:lnTo>
                            <a:pt x="318" y="338"/>
                          </a:lnTo>
                          <a:lnTo>
                            <a:pt x="314" y="348"/>
                          </a:lnTo>
                          <a:lnTo>
                            <a:pt x="308" y="360"/>
                          </a:lnTo>
                          <a:lnTo>
                            <a:pt x="300" y="370"/>
                          </a:lnTo>
                          <a:lnTo>
                            <a:pt x="300" y="370"/>
                          </a:lnTo>
                          <a:lnTo>
                            <a:pt x="290" y="380"/>
                          </a:lnTo>
                          <a:lnTo>
                            <a:pt x="280" y="384"/>
                          </a:lnTo>
                          <a:lnTo>
                            <a:pt x="268" y="386"/>
                          </a:lnTo>
                          <a:lnTo>
                            <a:pt x="254" y="386"/>
                          </a:lnTo>
                          <a:lnTo>
                            <a:pt x="224" y="382"/>
                          </a:lnTo>
                          <a:lnTo>
                            <a:pt x="206" y="382"/>
                          </a:lnTo>
                          <a:lnTo>
                            <a:pt x="188" y="384"/>
                          </a:lnTo>
                          <a:lnTo>
                            <a:pt x="188" y="384"/>
                          </a:lnTo>
                          <a:lnTo>
                            <a:pt x="172" y="388"/>
                          </a:lnTo>
                          <a:lnTo>
                            <a:pt x="162" y="392"/>
                          </a:lnTo>
                          <a:lnTo>
                            <a:pt x="154" y="396"/>
                          </a:lnTo>
                          <a:lnTo>
                            <a:pt x="150" y="400"/>
                          </a:lnTo>
                          <a:lnTo>
                            <a:pt x="142" y="404"/>
                          </a:lnTo>
                          <a:lnTo>
                            <a:pt x="130" y="408"/>
                          </a:lnTo>
                          <a:lnTo>
                            <a:pt x="112" y="412"/>
                          </a:lnTo>
                          <a:lnTo>
                            <a:pt x="84" y="418"/>
                          </a:lnTo>
                          <a:lnTo>
                            <a:pt x="84" y="418"/>
                          </a:lnTo>
                          <a:lnTo>
                            <a:pt x="54" y="422"/>
                          </a:lnTo>
                          <a:lnTo>
                            <a:pt x="32" y="428"/>
                          </a:lnTo>
                          <a:lnTo>
                            <a:pt x="16" y="434"/>
                          </a:lnTo>
                          <a:lnTo>
                            <a:pt x="4" y="440"/>
                          </a:lnTo>
                          <a:lnTo>
                            <a:pt x="0" y="448"/>
                          </a:lnTo>
                          <a:lnTo>
                            <a:pt x="0" y="456"/>
                          </a:lnTo>
                          <a:lnTo>
                            <a:pt x="4" y="464"/>
                          </a:lnTo>
                          <a:lnTo>
                            <a:pt x="12" y="472"/>
                          </a:lnTo>
                          <a:lnTo>
                            <a:pt x="12" y="472"/>
                          </a:lnTo>
                          <a:lnTo>
                            <a:pt x="20" y="478"/>
                          </a:lnTo>
                          <a:lnTo>
                            <a:pt x="28" y="482"/>
                          </a:lnTo>
                          <a:lnTo>
                            <a:pt x="38" y="484"/>
                          </a:lnTo>
                          <a:lnTo>
                            <a:pt x="48" y="484"/>
                          </a:lnTo>
                          <a:lnTo>
                            <a:pt x="52" y="486"/>
                          </a:lnTo>
                          <a:lnTo>
                            <a:pt x="56" y="490"/>
                          </a:lnTo>
                          <a:lnTo>
                            <a:pt x="56" y="490"/>
                          </a:lnTo>
                          <a:lnTo>
                            <a:pt x="62" y="494"/>
                          </a:lnTo>
                          <a:lnTo>
                            <a:pt x="68" y="496"/>
                          </a:lnTo>
                          <a:lnTo>
                            <a:pt x="78" y="496"/>
                          </a:lnTo>
                          <a:lnTo>
                            <a:pt x="88" y="496"/>
                          </a:lnTo>
                          <a:lnTo>
                            <a:pt x="92" y="498"/>
                          </a:lnTo>
                          <a:lnTo>
                            <a:pt x="96" y="502"/>
                          </a:lnTo>
                          <a:lnTo>
                            <a:pt x="96" y="502"/>
                          </a:lnTo>
                          <a:lnTo>
                            <a:pt x="102" y="506"/>
                          </a:lnTo>
                          <a:lnTo>
                            <a:pt x="108" y="510"/>
                          </a:lnTo>
                          <a:lnTo>
                            <a:pt x="116" y="514"/>
                          </a:lnTo>
                          <a:lnTo>
                            <a:pt x="124" y="514"/>
                          </a:lnTo>
                          <a:lnTo>
                            <a:pt x="144" y="516"/>
                          </a:lnTo>
                          <a:lnTo>
                            <a:pt x="174" y="516"/>
                          </a:lnTo>
                          <a:lnTo>
                            <a:pt x="174" y="516"/>
                          </a:lnTo>
                          <a:lnTo>
                            <a:pt x="192" y="516"/>
                          </a:lnTo>
                          <a:lnTo>
                            <a:pt x="208" y="514"/>
                          </a:lnTo>
                          <a:lnTo>
                            <a:pt x="238" y="508"/>
                          </a:lnTo>
                          <a:lnTo>
                            <a:pt x="250" y="506"/>
                          </a:lnTo>
                          <a:lnTo>
                            <a:pt x="260" y="506"/>
                          </a:lnTo>
                          <a:lnTo>
                            <a:pt x="268" y="506"/>
                          </a:lnTo>
                          <a:lnTo>
                            <a:pt x="272" y="512"/>
                          </a:lnTo>
                          <a:lnTo>
                            <a:pt x="272" y="512"/>
                          </a:lnTo>
                          <a:lnTo>
                            <a:pt x="272" y="516"/>
                          </a:lnTo>
                          <a:lnTo>
                            <a:pt x="268" y="520"/>
                          </a:lnTo>
                          <a:lnTo>
                            <a:pt x="260" y="524"/>
                          </a:lnTo>
                          <a:lnTo>
                            <a:pt x="248" y="524"/>
                          </a:lnTo>
                          <a:lnTo>
                            <a:pt x="174" y="528"/>
                          </a:lnTo>
                          <a:lnTo>
                            <a:pt x="174" y="528"/>
                          </a:lnTo>
                          <a:lnTo>
                            <a:pt x="128" y="534"/>
                          </a:lnTo>
                          <a:lnTo>
                            <a:pt x="106" y="538"/>
                          </a:lnTo>
                          <a:lnTo>
                            <a:pt x="86" y="542"/>
                          </a:lnTo>
                          <a:lnTo>
                            <a:pt x="72" y="546"/>
                          </a:lnTo>
                          <a:lnTo>
                            <a:pt x="62" y="552"/>
                          </a:lnTo>
                          <a:lnTo>
                            <a:pt x="60" y="554"/>
                          </a:lnTo>
                          <a:lnTo>
                            <a:pt x="62" y="558"/>
                          </a:lnTo>
                          <a:lnTo>
                            <a:pt x="64" y="562"/>
                          </a:lnTo>
                          <a:lnTo>
                            <a:pt x="68" y="564"/>
                          </a:lnTo>
                          <a:lnTo>
                            <a:pt x="68" y="564"/>
                          </a:lnTo>
                          <a:lnTo>
                            <a:pt x="84" y="570"/>
                          </a:lnTo>
                          <a:lnTo>
                            <a:pt x="102" y="574"/>
                          </a:lnTo>
                          <a:lnTo>
                            <a:pt x="140" y="580"/>
                          </a:lnTo>
                          <a:lnTo>
                            <a:pt x="154" y="584"/>
                          </a:lnTo>
                          <a:lnTo>
                            <a:pt x="162" y="586"/>
                          </a:lnTo>
                          <a:lnTo>
                            <a:pt x="162" y="588"/>
                          </a:lnTo>
                          <a:lnTo>
                            <a:pt x="160" y="590"/>
                          </a:lnTo>
                          <a:lnTo>
                            <a:pt x="148" y="594"/>
                          </a:lnTo>
                          <a:lnTo>
                            <a:pt x="148" y="594"/>
                          </a:lnTo>
                          <a:lnTo>
                            <a:pt x="136" y="598"/>
                          </a:lnTo>
                          <a:lnTo>
                            <a:pt x="132" y="602"/>
                          </a:lnTo>
                          <a:lnTo>
                            <a:pt x="132" y="604"/>
                          </a:lnTo>
                          <a:lnTo>
                            <a:pt x="132" y="606"/>
                          </a:lnTo>
                          <a:lnTo>
                            <a:pt x="136" y="608"/>
                          </a:lnTo>
                          <a:lnTo>
                            <a:pt x="146" y="614"/>
                          </a:lnTo>
                          <a:lnTo>
                            <a:pt x="182" y="624"/>
                          </a:lnTo>
                          <a:lnTo>
                            <a:pt x="224" y="636"/>
                          </a:lnTo>
                          <a:lnTo>
                            <a:pt x="224" y="636"/>
                          </a:lnTo>
                          <a:lnTo>
                            <a:pt x="242" y="642"/>
                          </a:lnTo>
                          <a:lnTo>
                            <a:pt x="248" y="642"/>
                          </a:lnTo>
                          <a:lnTo>
                            <a:pt x="248" y="642"/>
                          </a:lnTo>
                          <a:lnTo>
                            <a:pt x="248" y="640"/>
                          </a:lnTo>
                          <a:lnTo>
                            <a:pt x="242" y="634"/>
                          </a:lnTo>
                          <a:lnTo>
                            <a:pt x="230" y="622"/>
                          </a:lnTo>
                          <a:lnTo>
                            <a:pt x="228" y="618"/>
                          </a:lnTo>
                          <a:lnTo>
                            <a:pt x="228" y="616"/>
                          </a:lnTo>
                          <a:lnTo>
                            <a:pt x="232" y="614"/>
                          </a:lnTo>
                          <a:lnTo>
                            <a:pt x="232" y="614"/>
                          </a:lnTo>
                          <a:lnTo>
                            <a:pt x="238" y="612"/>
                          </a:lnTo>
                          <a:lnTo>
                            <a:pt x="242" y="614"/>
                          </a:lnTo>
                          <a:lnTo>
                            <a:pt x="246" y="620"/>
                          </a:lnTo>
                          <a:lnTo>
                            <a:pt x="250" y="622"/>
                          </a:lnTo>
                          <a:lnTo>
                            <a:pt x="254" y="622"/>
                          </a:lnTo>
                          <a:lnTo>
                            <a:pt x="262" y="622"/>
                          </a:lnTo>
                          <a:lnTo>
                            <a:pt x="272" y="618"/>
                          </a:lnTo>
                          <a:lnTo>
                            <a:pt x="272" y="618"/>
                          </a:lnTo>
                          <a:lnTo>
                            <a:pt x="282" y="614"/>
                          </a:lnTo>
                          <a:lnTo>
                            <a:pt x="286" y="614"/>
                          </a:lnTo>
                          <a:lnTo>
                            <a:pt x="286" y="616"/>
                          </a:lnTo>
                          <a:lnTo>
                            <a:pt x="286" y="618"/>
                          </a:lnTo>
                          <a:lnTo>
                            <a:pt x="284" y="622"/>
                          </a:lnTo>
                          <a:lnTo>
                            <a:pt x="286" y="626"/>
                          </a:lnTo>
                          <a:lnTo>
                            <a:pt x="290" y="630"/>
                          </a:lnTo>
                          <a:lnTo>
                            <a:pt x="300" y="630"/>
                          </a:lnTo>
                          <a:lnTo>
                            <a:pt x="300" y="630"/>
                          </a:lnTo>
                          <a:lnTo>
                            <a:pt x="312" y="630"/>
                          </a:lnTo>
                          <a:lnTo>
                            <a:pt x="320" y="626"/>
                          </a:lnTo>
                          <a:lnTo>
                            <a:pt x="326" y="622"/>
                          </a:lnTo>
                          <a:lnTo>
                            <a:pt x="330" y="618"/>
                          </a:lnTo>
                          <a:lnTo>
                            <a:pt x="334" y="616"/>
                          </a:lnTo>
                          <a:lnTo>
                            <a:pt x="338" y="614"/>
                          </a:lnTo>
                          <a:lnTo>
                            <a:pt x="344" y="614"/>
                          </a:lnTo>
                          <a:lnTo>
                            <a:pt x="350" y="620"/>
                          </a:lnTo>
                          <a:lnTo>
                            <a:pt x="350" y="620"/>
                          </a:lnTo>
                          <a:lnTo>
                            <a:pt x="358" y="624"/>
                          </a:lnTo>
                          <a:lnTo>
                            <a:pt x="364" y="624"/>
                          </a:lnTo>
                          <a:lnTo>
                            <a:pt x="368" y="622"/>
                          </a:lnTo>
                          <a:lnTo>
                            <a:pt x="370" y="618"/>
                          </a:lnTo>
                          <a:lnTo>
                            <a:pt x="374" y="614"/>
                          </a:lnTo>
                          <a:lnTo>
                            <a:pt x="380" y="610"/>
                          </a:lnTo>
                          <a:lnTo>
                            <a:pt x="386" y="610"/>
                          </a:lnTo>
                          <a:lnTo>
                            <a:pt x="396" y="612"/>
                          </a:lnTo>
                          <a:lnTo>
                            <a:pt x="396" y="612"/>
                          </a:lnTo>
                          <a:lnTo>
                            <a:pt x="408" y="616"/>
                          </a:lnTo>
                          <a:lnTo>
                            <a:pt x="420" y="618"/>
                          </a:lnTo>
                          <a:lnTo>
                            <a:pt x="446" y="618"/>
                          </a:lnTo>
                          <a:lnTo>
                            <a:pt x="468" y="620"/>
                          </a:lnTo>
                          <a:lnTo>
                            <a:pt x="476" y="622"/>
                          </a:lnTo>
                          <a:lnTo>
                            <a:pt x="484" y="628"/>
                          </a:lnTo>
                          <a:lnTo>
                            <a:pt x="484" y="628"/>
                          </a:lnTo>
                          <a:lnTo>
                            <a:pt x="488" y="632"/>
                          </a:lnTo>
                          <a:lnTo>
                            <a:pt x="492" y="634"/>
                          </a:lnTo>
                          <a:lnTo>
                            <a:pt x="500" y="634"/>
                          </a:lnTo>
                          <a:lnTo>
                            <a:pt x="506" y="634"/>
                          </a:lnTo>
                          <a:lnTo>
                            <a:pt x="512" y="634"/>
                          </a:lnTo>
                          <a:lnTo>
                            <a:pt x="522" y="638"/>
                          </a:lnTo>
                          <a:lnTo>
                            <a:pt x="534" y="642"/>
                          </a:lnTo>
                          <a:lnTo>
                            <a:pt x="534" y="642"/>
                          </a:lnTo>
                          <a:lnTo>
                            <a:pt x="560" y="654"/>
                          </a:lnTo>
                          <a:lnTo>
                            <a:pt x="578" y="664"/>
                          </a:lnTo>
                          <a:lnTo>
                            <a:pt x="584" y="666"/>
                          </a:lnTo>
                          <a:lnTo>
                            <a:pt x="584" y="670"/>
                          </a:lnTo>
                          <a:lnTo>
                            <a:pt x="584" y="674"/>
                          </a:lnTo>
                          <a:lnTo>
                            <a:pt x="578" y="680"/>
                          </a:lnTo>
                          <a:lnTo>
                            <a:pt x="578" y="680"/>
                          </a:lnTo>
                          <a:lnTo>
                            <a:pt x="576" y="684"/>
                          </a:lnTo>
                          <a:lnTo>
                            <a:pt x="576" y="688"/>
                          </a:lnTo>
                          <a:lnTo>
                            <a:pt x="578" y="692"/>
                          </a:lnTo>
                          <a:lnTo>
                            <a:pt x="582" y="696"/>
                          </a:lnTo>
                          <a:lnTo>
                            <a:pt x="596" y="704"/>
                          </a:lnTo>
                          <a:lnTo>
                            <a:pt x="612" y="714"/>
                          </a:lnTo>
                          <a:lnTo>
                            <a:pt x="642" y="734"/>
                          </a:lnTo>
                          <a:lnTo>
                            <a:pt x="652" y="742"/>
                          </a:lnTo>
                          <a:lnTo>
                            <a:pt x="654" y="746"/>
                          </a:lnTo>
                          <a:lnTo>
                            <a:pt x="654" y="750"/>
                          </a:lnTo>
                          <a:lnTo>
                            <a:pt x="654" y="750"/>
                          </a:lnTo>
                          <a:lnTo>
                            <a:pt x="650" y="756"/>
                          </a:lnTo>
                          <a:lnTo>
                            <a:pt x="644" y="764"/>
                          </a:lnTo>
                          <a:lnTo>
                            <a:pt x="632" y="776"/>
                          </a:lnTo>
                          <a:lnTo>
                            <a:pt x="628" y="780"/>
                          </a:lnTo>
                          <a:lnTo>
                            <a:pt x="628" y="782"/>
                          </a:lnTo>
                          <a:lnTo>
                            <a:pt x="632" y="784"/>
                          </a:lnTo>
                          <a:lnTo>
                            <a:pt x="642" y="780"/>
                          </a:lnTo>
                          <a:lnTo>
                            <a:pt x="642" y="780"/>
                          </a:lnTo>
                          <a:lnTo>
                            <a:pt x="660" y="776"/>
                          </a:lnTo>
                          <a:lnTo>
                            <a:pt x="666" y="776"/>
                          </a:lnTo>
                          <a:lnTo>
                            <a:pt x="668" y="776"/>
                          </a:lnTo>
                          <a:lnTo>
                            <a:pt x="670" y="782"/>
                          </a:lnTo>
                          <a:lnTo>
                            <a:pt x="674" y="786"/>
                          </a:lnTo>
                          <a:lnTo>
                            <a:pt x="678" y="790"/>
                          </a:lnTo>
                          <a:lnTo>
                            <a:pt x="678" y="790"/>
                          </a:lnTo>
                          <a:lnTo>
                            <a:pt x="684" y="794"/>
                          </a:lnTo>
                          <a:lnTo>
                            <a:pt x="686" y="798"/>
                          </a:lnTo>
                          <a:lnTo>
                            <a:pt x="684" y="802"/>
                          </a:lnTo>
                          <a:lnTo>
                            <a:pt x="682" y="806"/>
                          </a:lnTo>
                          <a:lnTo>
                            <a:pt x="680" y="810"/>
                          </a:lnTo>
                          <a:lnTo>
                            <a:pt x="680" y="814"/>
                          </a:lnTo>
                          <a:lnTo>
                            <a:pt x="686" y="818"/>
                          </a:lnTo>
                          <a:lnTo>
                            <a:pt x="696" y="824"/>
                          </a:lnTo>
                          <a:lnTo>
                            <a:pt x="696" y="824"/>
                          </a:lnTo>
                          <a:lnTo>
                            <a:pt x="704" y="828"/>
                          </a:lnTo>
                          <a:lnTo>
                            <a:pt x="708" y="834"/>
                          </a:lnTo>
                          <a:lnTo>
                            <a:pt x="706" y="838"/>
                          </a:lnTo>
                          <a:lnTo>
                            <a:pt x="702" y="844"/>
                          </a:lnTo>
                          <a:lnTo>
                            <a:pt x="700" y="850"/>
                          </a:lnTo>
                          <a:lnTo>
                            <a:pt x="698" y="854"/>
                          </a:lnTo>
                          <a:lnTo>
                            <a:pt x="702" y="858"/>
                          </a:lnTo>
                          <a:lnTo>
                            <a:pt x="710" y="862"/>
                          </a:lnTo>
                          <a:lnTo>
                            <a:pt x="710" y="862"/>
                          </a:lnTo>
                          <a:lnTo>
                            <a:pt x="720" y="864"/>
                          </a:lnTo>
                          <a:lnTo>
                            <a:pt x="726" y="870"/>
                          </a:lnTo>
                          <a:lnTo>
                            <a:pt x="730" y="876"/>
                          </a:lnTo>
                          <a:lnTo>
                            <a:pt x="730" y="882"/>
                          </a:lnTo>
                          <a:lnTo>
                            <a:pt x="728" y="888"/>
                          </a:lnTo>
                          <a:lnTo>
                            <a:pt x="722" y="894"/>
                          </a:lnTo>
                          <a:lnTo>
                            <a:pt x="716" y="898"/>
                          </a:lnTo>
                          <a:lnTo>
                            <a:pt x="706" y="902"/>
                          </a:lnTo>
                          <a:lnTo>
                            <a:pt x="706" y="902"/>
                          </a:lnTo>
                          <a:lnTo>
                            <a:pt x="698" y="904"/>
                          </a:lnTo>
                          <a:lnTo>
                            <a:pt x="694" y="906"/>
                          </a:lnTo>
                          <a:lnTo>
                            <a:pt x="690" y="910"/>
                          </a:lnTo>
                          <a:lnTo>
                            <a:pt x="690" y="916"/>
                          </a:lnTo>
                          <a:lnTo>
                            <a:pt x="690" y="922"/>
                          </a:lnTo>
                          <a:lnTo>
                            <a:pt x="694" y="928"/>
                          </a:lnTo>
                          <a:lnTo>
                            <a:pt x="704" y="942"/>
                          </a:lnTo>
                          <a:lnTo>
                            <a:pt x="704" y="942"/>
                          </a:lnTo>
                          <a:lnTo>
                            <a:pt x="708" y="948"/>
                          </a:lnTo>
                          <a:lnTo>
                            <a:pt x="708" y="952"/>
                          </a:lnTo>
                          <a:lnTo>
                            <a:pt x="704" y="956"/>
                          </a:lnTo>
                          <a:lnTo>
                            <a:pt x="698" y="956"/>
                          </a:lnTo>
                          <a:lnTo>
                            <a:pt x="686" y="960"/>
                          </a:lnTo>
                          <a:lnTo>
                            <a:pt x="682" y="960"/>
                          </a:lnTo>
                          <a:lnTo>
                            <a:pt x="684" y="964"/>
                          </a:lnTo>
                          <a:lnTo>
                            <a:pt x="684" y="964"/>
                          </a:lnTo>
                          <a:lnTo>
                            <a:pt x="690" y="972"/>
                          </a:lnTo>
                          <a:lnTo>
                            <a:pt x="696" y="980"/>
                          </a:lnTo>
                          <a:lnTo>
                            <a:pt x="698" y="984"/>
                          </a:lnTo>
                          <a:lnTo>
                            <a:pt x="702" y="986"/>
                          </a:lnTo>
                          <a:lnTo>
                            <a:pt x="706" y="986"/>
                          </a:lnTo>
                          <a:lnTo>
                            <a:pt x="710" y="984"/>
                          </a:lnTo>
                          <a:lnTo>
                            <a:pt x="710" y="984"/>
                          </a:lnTo>
                          <a:lnTo>
                            <a:pt x="716" y="984"/>
                          </a:lnTo>
                          <a:lnTo>
                            <a:pt x="722" y="984"/>
                          </a:lnTo>
                          <a:lnTo>
                            <a:pt x="738" y="988"/>
                          </a:lnTo>
                          <a:lnTo>
                            <a:pt x="744" y="990"/>
                          </a:lnTo>
                          <a:lnTo>
                            <a:pt x="752" y="988"/>
                          </a:lnTo>
                          <a:lnTo>
                            <a:pt x="758" y="984"/>
                          </a:lnTo>
                          <a:lnTo>
                            <a:pt x="764" y="974"/>
                          </a:lnTo>
                          <a:lnTo>
                            <a:pt x="764" y="974"/>
                          </a:lnTo>
                          <a:lnTo>
                            <a:pt x="768" y="970"/>
                          </a:lnTo>
                          <a:lnTo>
                            <a:pt x="770" y="966"/>
                          </a:lnTo>
                          <a:lnTo>
                            <a:pt x="780" y="960"/>
                          </a:lnTo>
                          <a:lnTo>
                            <a:pt x="790" y="960"/>
                          </a:lnTo>
                          <a:lnTo>
                            <a:pt x="800" y="960"/>
                          </a:lnTo>
                          <a:lnTo>
                            <a:pt x="808" y="962"/>
                          </a:lnTo>
                          <a:lnTo>
                            <a:pt x="816" y="966"/>
                          </a:lnTo>
                          <a:lnTo>
                            <a:pt x="818" y="970"/>
                          </a:lnTo>
                          <a:lnTo>
                            <a:pt x="818" y="972"/>
                          </a:lnTo>
                          <a:lnTo>
                            <a:pt x="818" y="972"/>
                          </a:lnTo>
                          <a:lnTo>
                            <a:pt x="818" y="972"/>
                          </a:lnTo>
                          <a:lnTo>
                            <a:pt x="812" y="978"/>
                          </a:lnTo>
                          <a:lnTo>
                            <a:pt x="810" y="980"/>
                          </a:lnTo>
                          <a:lnTo>
                            <a:pt x="812" y="982"/>
                          </a:lnTo>
                          <a:lnTo>
                            <a:pt x="818" y="982"/>
                          </a:lnTo>
                          <a:lnTo>
                            <a:pt x="822" y="984"/>
                          </a:lnTo>
                          <a:lnTo>
                            <a:pt x="828" y="986"/>
                          </a:lnTo>
                          <a:lnTo>
                            <a:pt x="828" y="990"/>
                          </a:lnTo>
                          <a:lnTo>
                            <a:pt x="826" y="994"/>
                          </a:lnTo>
                          <a:lnTo>
                            <a:pt x="826" y="994"/>
                          </a:lnTo>
                          <a:lnTo>
                            <a:pt x="824" y="998"/>
                          </a:lnTo>
                          <a:lnTo>
                            <a:pt x="824" y="1000"/>
                          </a:lnTo>
                          <a:lnTo>
                            <a:pt x="828" y="1006"/>
                          </a:lnTo>
                          <a:lnTo>
                            <a:pt x="836" y="1010"/>
                          </a:lnTo>
                          <a:lnTo>
                            <a:pt x="846" y="1014"/>
                          </a:lnTo>
                          <a:lnTo>
                            <a:pt x="866" y="1020"/>
                          </a:lnTo>
                          <a:lnTo>
                            <a:pt x="872" y="1022"/>
                          </a:lnTo>
                          <a:lnTo>
                            <a:pt x="874" y="1024"/>
                          </a:lnTo>
                          <a:lnTo>
                            <a:pt x="874" y="1024"/>
                          </a:lnTo>
                          <a:lnTo>
                            <a:pt x="874" y="1024"/>
                          </a:lnTo>
                          <a:lnTo>
                            <a:pt x="868" y="1034"/>
                          </a:lnTo>
                          <a:lnTo>
                            <a:pt x="866" y="1040"/>
                          </a:lnTo>
                          <a:lnTo>
                            <a:pt x="868" y="1044"/>
                          </a:lnTo>
                          <a:lnTo>
                            <a:pt x="874" y="1050"/>
                          </a:lnTo>
                          <a:lnTo>
                            <a:pt x="874" y="1050"/>
                          </a:lnTo>
                          <a:lnTo>
                            <a:pt x="874" y="1052"/>
                          </a:lnTo>
                          <a:lnTo>
                            <a:pt x="872" y="1054"/>
                          </a:lnTo>
                          <a:lnTo>
                            <a:pt x="862" y="1052"/>
                          </a:lnTo>
                          <a:lnTo>
                            <a:pt x="848" y="1048"/>
                          </a:lnTo>
                          <a:lnTo>
                            <a:pt x="832" y="1040"/>
                          </a:lnTo>
                          <a:lnTo>
                            <a:pt x="832" y="1040"/>
                          </a:lnTo>
                          <a:lnTo>
                            <a:pt x="822" y="1036"/>
                          </a:lnTo>
                          <a:lnTo>
                            <a:pt x="810" y="1032"/>
                          </a:lnTo>
                          <a:lnTo>
                            <a:pt x="784" y="1028"/>
                          </a:lnTo>
                          <a:lnTo>
                            <a:pt x="758" y="1028"/>
                          </a:lnTo>
                          <a:lnTo>
                            <a:pt x="748" y="1030"/>
                          </a:lnTo>
                          <a:lnTo>
                            <a:pt x="742" y="1032"/>
                          </a:lnTo>
                          <a:lnTo>
                            <a:pt x="742" y="1032"/>
                          </a:lnTo>
                          <a:lnTo>
                            <a:pt x="738" y="1036"/>
                          </a:lnTo>
                          <a:lnTo>
                            <a:pt x="740" y="1042"/>
                          </a:lnTo>
                          <a:lnTo>
                            <a:pt x="744" y="1046"/>
                          </a:lnTo>
                          <a:lnTo>
                            <a:pt x="750" y="1050"/>
                          </a:lnTo>
                          <a:lnTo>
                            <a:pt x="764" y="1056"/>
                          </a:lnTo>
                          <a:lnTo>
                            <a:pt x="782" y="1060"/>
                          </a:lnTo>
                          <a:lnTo>
                            <a:pt x="782" y="1060"/>
                          </a:lnTo>
                          <a:lnTo>
                            <a:pt x="796" y="1060"/>
                          </a:lnTo>
                          <a:lnTo>
                            <a:pt x="804" y="1064"/>
                          </a:lnTo>
                          <a:lnTo>
                            <a:pt x="810" y="1068"/>
                          </a:lnTo>
                          <a:lnTo>
                            <a:pt x="816" y="1072"/>
                          </a:lnTo>
                          <a:lnTo>
                            <a:pt x="820" y="1078"/>
                          </a:lnTo>
                          <a:lnTo>
                            <a:pt x="824" y="1082"/>
                          </a:lnTo>
                          <a:lnTo>
                            <a:pt x="832" y="1086"/>
                          </a:lnTo>
                          <a:lnTo>
                            <a:pt x="844" y="1088"/>
                          </a:lnTo>
                          <a:lnTo>
                            <a:pt x="844" y="1088"/>
                          </a:lnTo>
                          <a:lnTo>
                            <a:pt x="856" y="1090"/>
                          </a:lnTo>
                          <a:lnTo>
                            <a:pt x="864" y="1092"/>
                          </a:lnTo>
                          <a:lnTo>
                            <a:pt x="868" y="1096"/>
                          </a:lnTo>
                          <a:lnTo>
                            <a:pt x="870" y="1098"/>
                          </a:lnTo>
                          <a:lnTo>
                            <a:pt x="866" y="1108"/>
                          </a:lnTo>
                          <a:lnTo>
                            <a:pt x="866" y="1112"/>
                          </a:lnTo>
                          <a:lnTo>
                            <a:pt x="868" y="1118"/>
                          </a:lnTo>
                          <a:lnTo>
                            <a:pt x="868" y="1118"/>
                          </a:lnTo>
                          <a:lnTo>
                            <a:pt x="872" y="1122"/>
                          </a:lnTo>
                          <a:lnTo>
                            <a:pt x="876" y="1120"/>
                          </a:lnTo>
                          <a:lnTo>
                            <a:pt x="880" y="1118"/>
                          </a:lnTo>
                          <a:lnTo>
                            <a:pt x="882" y="1114"/>
                          </a:lnTo>
                          <a:lnTo>
                            <a:pt x="888" y="1106"/>
                          </a:lnTo>
                          <a:lnTo>
                            <a:pt x="888" y="1106"/>
                          </a:lnTo>
                          <a:lnTo>
                            <a:pt x="890" y="1110"/>
                          </a:lnTo>
                          <a:lnTo>
                            <a:pt x="890" y="1110"/>
                          </a:lnTo>
                          <a:lnTo>
                            <a:pt x="888" y="1116"/>
                          </a:lnTo>
                          <a:lnTo>
                            <a:pt x="888" y="1122"/>
                          </a:lnTo>
                          <a:lnTo>
                            <a:pt x="882" y="1134"/>
                          </a:lnTo>
                          <a:lnTo>
                            <a:pt x="876" y="1148"/>
                          </a:lnTo>
                          <a:lnTo>
                            <a:pt x="872" y="1164"/>
                          </a:lnTo>
                          <a:lnTo>
                            <a:pt x="872" y="1164"/>
                          </a:lnTo>
                          <a:lnTo>
                            <a:pt x="870" y="1170"/>
                          </a:lnTo>
                          <a:lnTo>
                            <a:pt x="872" y="1176"/>
                          </a:lnTo>
                          <a:lnTo>
                            <a:pt x="876" y="1182"/>
                          </a:lnTo>
                          <a:lnTo>
                            <a:pt x="876" y="1184"/>
                          </a:lnTo>
                          <a:lnTo>
                            <a:pt x="876" y="1186"/>
                          </a:lnTo>
                          <a:lnTo>
                            <a:pt x="866" y="1192"/>
                          </a:lnTo>
                          <a:lnTo>
                            <a:pt x="866" y="1192"/>
                          </a:lnTo>
                          <a:lnTo>
                            <a:pt x="858" y="1194"/>
                          </a:lnTo>
                          <a:lnTo>
                            <a:pt x="850" y="1196"/>
                          </a:lnTo>
                          <a:lnTo>
                            <a:pt x="838" y="1192"/>
                          </a:lnTo>
                          <a:lnTo>
                            <a:pt x="828" y="1190"/>
                          </a:lnTo>
                          <a:lnTo>
                            <a:pt x="822" y="1190"/>
                          </a:lnTo>
                          <a:lnTo>
                            <a:pt x="818" y="1194"/>
                          </a:lnTo>
                          <a:lnTo>
                            <a:pt x="818" y="1194"/>
                          </a:lnTo>
                          <a:lnTo>
                            <a:pt x="812" y="1196"/>
                          </a:lnTo>
                          <a:lnTo>
                            <a:pt x="806" y="1198"/>
                          </a:lnTo>
                          <a:lnTo>
                            <a:pt x="796" y="1202"/>
                          </a:lnTo>
                          <a:lnTo>
                            <a:pt x="788" y="1204"/>
                          </a:lnTo>
                          <a:lnTo>
                            <a:pt x="786" y="1206"/>
                          </a:lnTo>
                          <a:lnTo>
                            <a:pt x="788" y="1210"/>
                          </a:lnTo>
                          <a:lnTo>
                            <a:pt x="788" y="1210"/>
                          </a:lnTo>
                          <a:lnTo>
                            <a:pt x="788" y="1212"/>
                          </a:lnTo>
                          <a:lnTo>
                            <a:pt x="788" y="1214"/>
                          </a:lnTo>
                          <a:lnTo>
                            <a:pt x="784" y="1214"/>
                          </a:lnTo>
                          <a:lnTo>
                            <a:pt x="784" y="1216"/>
                          </a:lnTo>
                          <a:lnTo>
                            <a:pt x="784" y="1216"/>
                          </a:lnTo>
                          <a:lnTo>
                            <a:pt x="790" y="1222"/>
                          </a:lnTo>
                          <a:lnTo>
                            <a:pt x="790" y="1222"/>
                          </a:lnTo>
                          <a:lnTo>
                            <a:pt x="794" y="1226"/>
                          </a:lnTo>
                          <a:lnTo>
                            <a:pt x="794" y="1228"/>
                          </a:lnTo>
                          <a:lnTo>
                            <a:pt x="792" y="1232"/>
                          </a:lnTo>
                          <a:lnTo>
                            <a:pt x="788" y="1234"/>
                          </a:lnTo>
                          <a:lnTo>
                            <a:pt x="778" y="1240"/>
                          </a:lnTo>
                          <a:lnTo>
                            <a:pt x="774" y="1242"/>
                          </a:lnTo>
                          <a:lnTo>
                            <a:pt x="774" y="1246"/>
                          </a:lnTo>
                          <a:lnTo>
                            <a:pt x="774" y="1246"/>
                          </a:lnTo>
                          <a:lnTo>
                            <a:pt x="774" y="1252"/>
                          </a:lnTo>
                          <a:lnTo>
                            <a:pt x="772" y="1260"/>
                          </a:lnTo>
                          <a:lnTo>
                            <a:pt x="762" y="1284"/>
                          </a:lnTo>
                          <a:lnTo>
                            <a:pt x="762" y="1284"/>
                          </a:lnTo>
                          <a:lnTo>
                            <a:pt x="762" y="1292"/>
                          </a:lnTo>
                          <a:lnTo>
                            <a:pt x="762" y="1296"/>
                          </a:lnTo>
                          <a:lnTo>
                            <a:pt x="766" y="1300"/>
                          </a:lnTo>
                          <a:lnTo>
                            <a:pt x="772" y="1302"/>
                          </a:lnTo>
                          <a:lnTo>
                            <a:pt x="788" y="1306"/>
                          </a:lnTo>
                          <a:lnTo>
                            <a:pt x="810" y="1306"/>
                          </a:lnTo>
                          <a:lnTo>
                            <a:pt x="810" y="1306"/>
                          </a:lnTo>
                          <a:lnTo>
                            <a:pt x="800" y="1312"/>
                          </a:lnTo>
                          <a:lnTo>
                            <a:pt x="790" y="1320"/>
                          </a:lnTo>
                          <a:lnTo>
                            <a:pt x="782" y="1328"/>
                          </a:lnTo>
                          <a:lnTo>
                            <a:pt x="776" y="1338"/>
                          </a:lnTo>
                          <a:lnTo>
                            <a:pt x="772" y="1346"/>
                          </a:lnTo>
                          <a:lnTo>
                            <a:pt x="772" y="1354"/>
                          </a:lnTo>
                          <a:lnTo>
                            <a:pt x="774" y="1362"/>
                          </a:lnTo>
                          <a:lnTo>
                            <a:pt x="780" y="1368"/>
                          </a:lnTo>
                          <a:lnTo>
                            <a:pt x="780" y="1368"/>
                          </a:lnTo>
                          <a:lnTo>
                            <a:pt x="786" y="1374"/>
                          </a:lnTo>
                          <a:lnTo>
                            <a:pt x="790" y="1378"/>
                          </a:lnTo>
                          <a:lnTo>
                            <a:pt x="792" y="1384"/>
                          </a:lnTo>
                          <a:lnTo>
                            <a:pt x="792" y="1390"/>
                          </a:lnTo>
                          <a:lnTo>
                            <a:pt x="792" y="1392"/>
                          </a:lnTo>
                          <a:lnTo>
                            <a:pt x="796" y="1392"/>
                          </a:lnTo>
                          <a:lnTo>
                            <a:pt x="796" y="1392"/>
                          </a:lnTo>
                          <a:lnTo>
                            <a:pt x="806" y="1394"/>
                          </a:lnTo>
                          <a:lnTo>
                            <a:pt x="812" y="1400"/>
                          </a:lnTo>
                          <a:lnTo>
                            <a:pt x="818" y="1406"/>
                          </a:lnTo>
                          <a:lnTo>
                            <a:pt x="818" y="1410"/>
                          </a:lnTo>
                          <a:lnTo>
                            <a:pt x="818" y="1414"/>
                          </a:lnTo>
                          <a:lnTo>
                            <a:pt x="818" y="1414"/>
                          </a:lnTo>
                          <a:lnTo>
                            <a:pt x="818" y="1420"/>
                          </a:lnTo>
                          <a:lnTo>
                            <a:pt x="818" y="1422"/>
                          </a:lnTo>
                          <a:lnTo>
                            <a:pt x="824" y="1426"/>
                          </a:lnTo>
                          <a:lnTo>
                            <a:pt x="828" y="1430"/>
                          </a:lnTo>
                          <a:lnTo>
                            <a:pt x="830" y="1434"/>
                          </a:lnTo>
                          <a:lnTo>
                            <a:pt x="830" y="1440"/>
                          </a:lnTo>
                          <a:lnTo>
                            <a:pt x="830" y="1440"/>
                          </a:lnTo>
                          <a:lnTo>
                            <a:pt x="830" y="1450"/>
                          </a:lnTo>
                          <a:lnTo>
                            <a:pt x="834" y="1452"/>
                          </a:lnTo>
                          <a:lnTo>
                            <a:pt x="836" y="1454"/>
                          </a:lnTo>
                          <a:lnTo>
                            <a:pt x="836" y="1462"/>
                          </a:lnTo>
                          <a:lnTo>
                            <a:pt x="836" y="1462"/>
                          </a:lnTo>
                          <a:lnTo>
                            <a:pt x="836" y="1476"/>
                          </a:lnTo>
                          <a:lnTo>
                            <a:pt x="836" y="1482"/>
                          </a:lnTo>
                          <a:lnTo>
                            <a:pt x="840" y="1488"/>
                          </a:lnTo>
                          <a:lnTo>
                            <a:pt x="842" y="1490"/>
                          </a:lnTo>
                          <a:lnTo>
                            <a:pt x="848" y="1488"/>
                          </a:lnTo>
                          <a:lnTo>
                            <a:pt x="852" y="1482"/>
                          </a:lnTo>
                          <a:lnTo>
                            <a:pt x="860" y="1470"/>
                          </a:lnTo>
                          <a:lnTo>
                            <a:pt x="860" y="1470"/>
                          </a:lnTo>
                          <a:lnTo>
                            <a:pt x="870" y="1454"/>
                          </a:lnTo>
                          <a:lnTo>
                            <a:pt x="872" y="1454"/>
                          </a:lnTo>
                          <a:lnTo>
                            <a:pt x="874" y="1456"/>
                          </a:lnTo>
                          <a:lnTo>
                            <a:pt x="876" y="1462"/>
                          </a:lnTo>
                          <a:lnTo>
                            <a:pt x="878" y="1462"/>
                          </a:lnTo>
                          <a:lnTo>
                            <a:pt x="882" y="1460"/>
                          </a:lnTo>
                          <a:lnTo>
                            <a:pt x="882" y="1460"/>
                          </a:lnTo>
                          <a:lnTo>
                            <a:pt x="888" y="1456"/>
                          </a:lnTo>
                          <a:lnTo>
                            <a:pt x="894" y="1454"/>
                          </a:lnTo>
                          <a:lnTo>
                            <a:pt x="900" y="1452"/>
                          </a:lnTo>
                          <a:lnTo>
                            <a:pt x="906" y="1454"/>
                          </a:lnTo>
                          <a:lnTo>
                            <a:pt x="912" y="1456"/>
                          </a:lnTo>
                          <a:lnTo>
                            <a:pt x="916" y="1458"/>
                          </a:lnTo>
                          <a:lnTo>
                            <a:pt x="918" y="1464"/>
                          </a:lnTo>
                          <a:lnTo>
                            <a:pt x="920" y="1470"/>
                          </a:lnTo>
                          <a:lnTo>
                            <a:pt x="920" y="1470"/>
                          </a:lnTo>
                          <a:lnTo>
                            <a:pt x="922" y="1474"/>
                          </a:lnTo>
                          <a:lnTo>
                            <a:pt x="920" y="1474"/>
                          </a:lnTo>
                          <a:lnTo>
                            <a:pt x="912" y="1470"/>
                          </a:lnTo>
                          <a:lnTo>
                            <a:pt x="902" y="1464"/>
                          </a:lnTo>
                          <a:lnTo>
                            <a:pt x="896" y="1462"/>
                          </a:lnTo>
                          <a:lnTo>
                            <a:pt x="890" y="1464"/>
                          </a:lnTo>
                          <a:lnTo>
                            <a:pt x="890" y="1464"/>
                          </a:lnTo>
                          <a:lnTo>
                            <a:pt x="888" y="1466"/>
                          </a:lnTo>
                          <a:lnTo>
                            <a:pt x="888" y="1468"/>
                          </a:lnTo>
                          <a:lnTo>
                            <a:pt x="894" y="1474"/>
                          </a:lnTo>
                          <a:lnTo>
                            <a:pt x="898" y="1474"/>
                          </a:lnTo>
                          <a:lnTo>
                            <a:pt x="898" y="1476"/>
                          </a:lnTo>
                          <a:lnTo>
                            <a:pt x="896" y="1478"/>
                          </a:lnTo>
                          <a:lnTo>
                            <a:pt x="890" y="1478"/>
                          </a:lnTo>
                          <a:lnTo>
                            <a:pt x="890" y="1478"/>
                          </a:lnTo>
                          <a:lnTo>
                            <a:pt x="884" y="1480"/>
                          </a:lnTo>
                          <a:lnTo>
                            <a:pt x="880" y="1480"/>
                          </a:lnTo>
                          <a:lnTo>
                            <a:pt x="880" y="1484"/>
                          </a:lnTo>
                          <a:lnTo>
                            <a:pt x="880" y="1486"/>
                          </a:lnTo>
                          <a:lnTo>
                            <a:pt x="880" y="1488"/>
                          </a:lnTo>
                          <a:lnTo>
                            <a:pt x="880" y="1490"/>
                          </a:lnTo>
                          <a:lnTo>
                            <a:pt x="876" y="1492"/>
                          </a:lnTo>
                          <a:lnTo>
                            <a:pt x="868" y="1492"/>
                          </a:lnTo>
                          <a:lnTo>
                            <a:pt x="868" y="1492"/>
                          </a:lnTo>
                          <a:lnTo>
                            <a:pt x="856" y="1494"/>
                          </a:lnTo>
                          <a:lnTo>
                            <a:pt x="856" y="1496"/>
                          </a:lnTo>
                          <a:lnTo>
                            <a:pt x="856" y="1496"/>
                          </a:lnTo>
                          <a:lnTo>
                            <a:pt x="860" y="1500"/>
                          </a:lnTo>
                          <a:lnTo>
                            <a:pt x="860" y="1502"/>
                          </a:lnTo>
                          <a:lnTo>
                            <a:pt x="858" y="1504"/>
                          </a:lnTo>
                          <a:lnTo>
                            <a:pt x="858" y="1504"/>
                          </a:lnTo>
                          <a:lnTo>
                            <a:pt x="854" y="1506"/>
                          </a:lnTo>
                          <a:lnTo>
                            <a:pt x="854" y="1506"/>
                          </a:lnTo>
                          <a:lnTo>
                            <a:pt x="856" y="1510"/>
                          </a:lnTo>
                          <a:lnTo>
                            <a:pt x="860" y="1514"/>
                          </a:lnTo>
                          <a:lnTo>
                            <a:pt x="862" y="1516"/>
                          </a:lnTo>
                          <a:lnTo>
                            <a:pt x="860" y="1518"/>
                          </a:lnTo>
                          <a:lnTo>
                            <a:pt x="860" y="1518"/>
                          </a:lnTo>
                          <a:lnTo>
                            <a:pt x="860" y="1522"/>
                          </a:lnTo>
                          <a:lnTo>
                            <a:pt x="860" y="1526"/>
                          </a:lnTo>
                          <a:lnTo>
                            <a:pt x="862" y="1534"/>
                          </a:lnTo>
                          <a:lnTo>
                            <a:pt x="874" y="1554"/>
                          </a:lnTo>
                          <a:lnTo>
                            <a:pt x="874" y="1554"/>
                          </a:lnTo>
                          <a:lnTo>
                            <a:pt x="878" y="1558"/>
                          </a:lnTo>
                          <a:lnTo>
                            <a:pt x="882" y="1560"/>
                          </a:lnTo>
                          <a:lnTo>
                            <a:pt x="890" y="1562"/>
                          </a:lnTo>
                          <a:lnTo>
                            <a:pt x="898" y="1562"/>
                          </a:lnTo>
                          <a:lnTo>
                            <a:pt x="898" y="1564"/>
                          </a:lnTo>
                          <a:lnTo>
                            <a:pt x="898" y="1568"/>
                          </a:lnTo>
                          <a:lnTo>
                            <a:pt x="898" y="1568"/>
                          </a:lnTo>
                          <a:lnTo>
                            <a:pt x="896" y="1572"/>
                          </a:lnTo>
                          <a:lnTo>
                            <a:pt x="898" y="1576"/>
                          </a:lnTo>
                          <a:lnTo>
                            <a:pt x="902" y="1582"/>
                          </a:lnTo>
                          <a:lnTo>
                            <a:pt x="906" y="1590"/>
                          </a:lnTo>
                          <a:lnTo>
                            <a:pt x="908" y="1594"/>
                          </a:lnTo>
                          <a:lnTo>
                            <a:pt x="908" y="1598"/>
                          </a:lnTo>
                          <a:lnTo>
                            <a:pt x="908" y="1598"/>
                          </a:lnTo>
                          <a:lnTo>
                            <a:pt x="908" y="1606"/>
                          </a:lnTo>
                          <a:lnTo>
                            <a:pt x="910" y="1610"/>
                          </a:lnTo>
                          <a:lnTo>
                            <a:pt x="914" y="1614"/>
                          </a:lnTo>
                          <a:lnTo>
                            <a:pt x="926" y="1618"/>
                          </a:lnTo>
                          <a:lnTo>
                            <a:pt x="926" y="1618"/>
                          </a:lnTo>
                          <a:lnTo>
                            <a:pt x="932" y="1622"/>
                          </a:lnTo>
                          <a:lnTo>
                            <a:pt x="934" y="1626"/>
                          </a:lnTo>
                          <a:lnTo>
                            <a:pt x="936" y="1630"/>
                          </a:lnTo>
                          <a:lnTo>
                            <a:pt x="934" y="1634"/>
                          </a:lnTo>
                          <a:lnTo>
                            <a:pt x="934" y="1640"/>
                          </a:lnTo>
                          <a:lnTo>
                            <a:pt x="934" y="1640"/>
                          </a:lnTo>
                          <a:lnTo>
                            <a:pt x="938" y="1640"/>
                          </a:lnTo>
                          <a:lnTo>
                            <a:pt x="938" y="1640"/>
                          </a:lnTo>
                          <a:lnTo>
                            <a:pt x="942" y="1640"/>
                          </a:lnTo>
                          <a:lnTo>
                            <a:pt x="944" y="1640"/>
                          </a:lnTo>
                          <a:lnTo>
                            <a:pt x="946" y="1648"/>
                          </a:lnTo>
                          <a:lnTo>
                            <a:pt x="946" y="1654"/>
                          </a:lnTo>
                          <a:lnTo>
                            <a:pt x="948" y="1656"/>
                          </a:lnTo>
                          <a:lnTo>
                            <a:pt x="950" y="1656"/>
                          </a:lnTo>
                          <a:lnTo>
                            <a:pt x="950" y="1656"/>
                          </a:lnTo>
                          <a:lnTo>
                            <a:pt x="956" y="1656"/>
                          </a:lnTo>
                          <a:lnTo>
                            <a:pt x="958" y="1656"/>
                          </a:lnTo>
                          <a:lnTo>
                            <a:pt x="958" y="1662"/>
                          </a:lnTo>
                          <a:lnTo>
                            <a:pt x="954" y="1672"/>
                          </a:lnTo>
                          <a:lnTo>
                            <a:pt x="954" y="1672"/>
                          </a:lnTo>
                          <a:lnTo>
                            <a:pt x="952" y="1676"/>
                          </a:lnTo>
                          <a:lnTo>
                            <a:pt x="956" y="1678"/>
                          </a:lnTo>
                          <a:lnTo>
                            <a:pt x="966" y="1678"/>
                          </a:lnTo>
                          <a:lnTo>
                            <a:pt x="978" y="1678"/>
                          </a:lnTo>
                          <a:lnTo>
                            <a:pt x="980" y="1680"/>
                          </a:lnTo>
                          <a:lnTo>
                            <a:pt x="980" y="1684"/>
                          </a:lnTo>
                          <a:lnTo>
                            <a:pt x="980" y="1684"/>
                          </a:lnTo>
                          <a:lnTo>
                            <a:pt x="978" y="1690"/>
                          </a:lnTo>
                          <a:lnTo>
                            <a:pt x="978" y="1692"/>
                          </a:lnTo>
                          <a:lnTo>
                            <a:pt x="980" y="1694"/>
                          </a:lnTo>
                          <a:lnTo>
                            <a:pt x="982" y="1694"/>
                          </a:lnTo>
                          <a:lnTo>
                            <a:pt x="990" y="1694"/>
                          </a:lnTo>
                          <a:lnTo>
                            <a:pt x="994" y="1696"/>
                          </a:lnTo>
                          <a:lnTo>
                            <a:pt x="996" y="1698"/>
                          </a:lnTo>
                          <a:lnTo>
                            <a:pt x="996" y="1698"/>
                          </a:lnTo>
                          <a:lnTo>
                            <a:pt x="998" y="1700"/>
                          </a:lnTo>
                          <a:lnTo>
                            <a:pt x="996" y="1702"/>
                          </a:lnTo>
                          <a:lnTo>
                            <a:pt x="994" y="1704"/>
                          </a:lnTo>
                          <a:lnTo>
                            <a:pt x="990" y="1706"/>
                          </a:lnTo>
                          <a:lnTo>
                            <a:pt x="990" y="1708"/>
                          </a:lnTo>
                          <a:lnTo>
                            <a:pt x="990" y="1712"/>
                          </a:lnTo>
                          <a:lnTo>
                            <a:pt x="990" y="1712"/>
                          </a:lnTo>
                          <a:lnTo>
                            <a:pt x="992" y="1722"/>
                          </a:lnTo>
                          <a:lnTo>
                            <a:pt x="996" y="1724"/>
                          </a:lnTo>
                          <a:lnTo>
                            <a:pt x="1000" y="1726"/>
                          </a:lnTo>
                          <a:lnTo>
                            <a:pt x="1004" y="1726"/>
                          </a:lnTo>
                          <a:lnTo>
                            <a:pt x="1010" y="1726"/>
                          </a:lnTo>
                          <a:lnTo>
                            <a:pt x="1016" y="1722"/>
                          </a:lnTo>
                          <a:lnTo>
                            <a:pt x="1024" y="1718"/>
                          </a:lnTo>
                          <a:lnTo>
                            <a:pt x="1024" y="1718"/>
                          </a:lnTo>
                          <a:lnTo>
                            <a:pt x="1032" y="1712"/>
                          </a:lnTo>
                          <a:lnTo>
                            <a:pt x="1038" y="1712"/>
                          </a:lnTo>
                          <a:lnTo>
                            <a:pt x="1040" y="1712"/>
                          </a:lnTo>
                          <a:lnTo>
                            <a:pt x="1044" y="1714"/>
                          </a:lnTo>
                          <a:lnTo>
                            <a:pt x="1048" y="1716"/>
                          </a:lnTo>
                          <a:lnTo>
                            <a:pt x="1050" y="1716"/>
                          </a:lnTo>
                          <a:lnTo>
                            <a:pt x="1054" y="1714"/>
                          </a:lnTo>
                          <a:lnTo>
                            <a:pt x="1054" y="1714"/>
                          </a:lnTo>
                          <a:lnTo>
                            <a:pt x="1064" y="1708"/>
                          </a:lnTo>
                          <a:lnTo>
                            <a:pt x="1072" y="1704"/>
                          </a:lnTo>
                          <a:lnTo>
                            <a:pt x="1080" y="1700"/>
                          </a:lnTo>
                          <a:lnTo>
                            <a:pt x="1080" y="1696"/>
                          </a:lnTo>
                          <a:lnTo>
                            <a:pt x="1080" y="1692"/>
                          </a:lnTo>
                          <a:lnTo>
                            <a:pt x="1080" y="1692"/>
                          </a:lnTo>
                          <a:lnTo>
                            <a:pt x="1080" y="1688"/>
                          </a:lnTo>
                          <a:lnTo>
                            <a:pt x="1082" y="1686"/>
                          </a:lnTo>
                          <a:lnTo>
                            <a:pt x="1084" y="1688"/>
                          </a:lnTo>
                          <a:lnTo>
                            <a:pt x="1086" y="1690"/>
                          </a:lnTo>
                          <a:lnTo>
                            <a:pt x="1088" y="1694"/>
                          </a:lnTo>
                          <a:lnTo>
                            <a:pt x="1090" y="1698"/>
                          </a:lnTo>
                          <a:lnTo>
                            <a:pt x="1090" y="1704"/>
                          </a:lnTo>
                          <a:lnTo>
                            <a:pt x="1086" y="1710"/>
                          </a:lnTo>
                          <a:lnTo>
                            <a:pt x="1086" y="1710"/>
                          </a:lnTo>
                          <a:lnTo>
                            <a:pt x="1078" y="1718"/>
                          </a:lnTo>
                          <a:lnTo>
                            <a:pt x="1076" y="1726"/>
                          </a:lnTo>
                          <a:lnTo>
                            <a:pt x="1076" y="1728"/>
                          </a:lnTo>
                          <a:lnTo>
                            <a:pt x="1078" y="1732"/>
                          </a:lnTo>
                          <a:lnTo>
                            <a:pt x="1090" y="1738"/>
                          </a:lnTo>
                          <a:lnTo>
                            <a:pt x="1090" y="1738"/>
                          </a:lnTo>
                          <a:lnTo>
                            <a:pt x="1098" y="1740"/>
                          </a:lnTo>
                          <a:lnTo>
                            <a:pt x="1106" y="1740"/>
                          </a:lnTo>
                          <a:lnTo>
                            <a:pt x="1120" y="1738"/>
                          </a:lnTo>
                          <a:lnTo>
                            <a:pt x="1124" y="1738"/>
                          </a:lnTo>
                          <a:lnTo>
                            <a:pt x="1126" y="1740"/>
                          </a:lnTo>
                          <a:lnTo>
                            <a:pt x="1126" y="1744"/>
                          </a:lnTo>
                          <a:lnTo>
                            <a:pt x="1120" y="1752"/>
                          </a:lnTo>
                          <a:lnTo>
                            <a:pt x="1120" y="1752"/>
                          </a:lnTo>
                          <a:lnTo>
                            <a:pt x="1116" y="1758"/>
                          </a:lnTo>
                          <a:lnTo>
                            <a:pt x="1116" y="1762"/>
                          </a:lnTo>
                          <a:lnTo>
                            <a:pt x="1118" y="1766"/>
                          </a:lnTo>
                          <a:lnTo>
                            <a:pt x="1122" y="1768"/>
                          </a:lnTo>
                          <a:lnTo>
                            <a:pt x="1126" y="1770"/>
                          </a:lnTo>
                          <a:lnTo>
                            <a:pt x="1132" y="1770"/>
                          </a:lnTo>
                          <a:lnTo>
                            <a:pt x="1136" y="1768"/>
                          </a:lnTo>
                          <a:lnTo>
                            <a:pt x="1140" y="1766"/>
                          </a:lnTo>
                          <a:lnTo>
                            <a:pt x="1140" y="1766"/>
                          </a:lnTo>
                          <a:lnTo>
                            <a:pt x="1150" y="1760"/>
                          </a:lnTo>
                          <a:lnTo>
                            <a:pt x="1154" y="1758"/>
                          </a:lnTo>
                          <a:lnTo>
                            <a:pt x="1156" y="1758"/>
                          </a:lnTo>
                          <a:lnTo>
                            <a:pt x="1162" y="1762"/>
                          </a:lnTo>
                          <a:lnTo>
                            <a:pt x="1170" y="1770"/>
                          </a:lnTo>
                          <a:lnTo>
                            <a:pt x="1170" y="1770"/>
                          </a:lnTo>
                          <a:lnTo>
                            <a:pt x="1182" y="1776"/>
                          </a:lnTo>
                          <a:lnTo>
                            <a:pt x="1186" y="1776"/>
                          </a:lnTo>
                          <a:lnTo>
                            <a:pt x="1190" y="1776"/>
                          </a:lnTo>
                          <a:lnTo>
                            <a:pt x="1194" y="1774"/>
                          </a:lnTo>
                          <a:lnTo>
                            <a:pt x="1196" y="1768"/>
                          </a:lnTo>
                          <a:lnTo>
                            <a:pt x="1198" y="1764"/>
                          </a:lnTo>
                          <a:lnTo>
                            <a:pt x="1200" y="1756"/>
                          </a:lnTo>
                          <a:lnTo>
                            <a:pt x="1200" y="1756"/>
                          </a:lnTo>
                          <a:lnTo>
                            <a:pt x="1200" y="1750"/>
                          </a:lnTo>
                          <a:lnTo>
                            <a:pt x="1198" y="1746"/>
                          </a:lnTo>
                          <a:lnTo>
                            <a:pt x="1194" y="1746"/>
                          </a:lnTo>
                          <a:lnTo>
                            <a:pt x="1192" y="1746"/>
                          </a:lnTo>
                          <a:lnTo>
                            <a:pt x="1186" y="1746"/>
                          </a:lnTo>
                          <a:lnTo>
                            <a:pt x="1186" y="1746"/>
                          </a:lnTo>
                          <a:lnTo>
                            <a:pt x="1186" y="1744"/>
                          </a:lnTo>
                          <a:lnTo>
                            <a:pt x="1186" y="1744"/>
                          </a:lnTo>
                          <a:lnTo>
                            <a:pt x="1190" y="1740"/>
                          </a:lnTo>
                          <a:lnTo>
                            <a:pt x="1194" y="1738"/>
                          </a:lnTo>
                          <a:lnTo>
                            <a:pt x="1204" y="1734"/>
                          </a:lnTo>
                          <a:lnTo>
                            <a:pt x="1208" y="1732"/>
                          </a:lnTo>
                          <a:lnTo>
                            <a:pt x="1210" y="1728"/>
                          </a:lnTo>
                          <a:lnTo>
                            <a:pt x="1212" y="1724"/>
                          </a:lnTo>
                          <a:lnTo>
                            <a:pt x="1212" y="1718"/>
                          </a:lnTo>
                          <a:lnTo>
                            <a:pt x="1212" y="1718"/>
                          </a:lnTo>
                          <a:lnTo>
                            <a:pt x="1210" y="1712"/>
                          </a:lnTo>
                          <a:lnTo>
                            <a:pt x="1214" y="1702"/>
                          </a:lnTo>
                          <a:lnTo>
                            <a:pt x="1224" y="1676"/>
                          </a:lnTo>
                          <a:lnTo>
                            <a:pt x="1234" y="1652"/>
                          </a:lnTo>
                          <a:lnTo>
                            <a:pt x="1236" y="1640"/>
                          </a:lnTo>
                          <a:lnTo>
                            <a:pt x="1236" y="1630"/>
                          </a:lnTo>
                          <a:lnTo>
                            <a:pt x="1236" y="1630"/>
                          </a:lnTo>
                          <a:lnTo>
                            <a:pt x="1234" y="1624"/>
                          </a:lnTo>
                          <a:lnTo>
                            <a:pt x="1232" y="1622"/>
                          </a:lnTo>
                          <a:lnTo>
                            <a:pt x="1230" y="1622"/>
                          </a:lnTo>
                          <a:lnTo>
                            <a:pt x="1228" y="1622"/>
                          </a:lnTo>
                          <a:lnTo>
                            <a:pt x="1226" y="1622"/>
                          </a:lnTo>
                          <a:lnTo>
                            <a:pt x="1222" y="1622"/>
                          </a:lnTo>
                          <a:lnTo>
                            <a:pt x="1220" y="1620"/>
                          </a:lnTo>
                          <a:lnTo>
                            <a:pt x="1214" y="1616"/>
                          </a:lnTo>
                          <a:lnTo>
                            <a:pt x="1214" y="1616"/>
                          </a:lnTo>
                          <a:lnTo>
                            <a:pt x="1212" y="1610"/>
                          </a:lnTo>
                          <a:lnTo>
                            <a:pt x="1212" y="1610"/>
                          </a:lnTo>
                          <a:lnTo>
                            <a:pt x="1222" y="1612"/>
                          </a:lnTo>
                          <a:lnTo>
                            <a:pt x="1232" y="1614"/>
                          </a:lnTo>
                          <a:lnTo>
                            <a:pt x="1236" y="1614"/>
                          </a:lnTo>
                          <a:lnTo>
                            <a:pt x="1236" y="1610"/>
                          </a:lnTo>
                          <a:lnTo>
                            <a:pt x="1236" y="1610"/>
                          </a:lnTo>
                          <a:lnTo>
                            <a:pt x="1234" y="1604"/>
                          </a:lnTo>
                          <a:lnTo>
                            <a:pt x="1232" y="1602"/>
                          </a:lnTo>
                          <a:lnTo>
                            <a:pt x="1226" y="1600"/>
                          </a:lnTo>
                          <a:lnTo>
                            <a:pt x="1220" y="1598"/>
                          </a:lnTo>
                          <a:lnTo>
                            <a:pt x="1220" y="1596"/>
                          </a:lnTo>
                          <a:lnTo>
                            <a:pt x="1222" y="1592"/>
                          </a:lnTo>
                          <a:lnTo>
                            <a:pt x="1222" y="1592"/>
                          </a:lnTo>
                          <a:lnTo>
                            <a:pt x="1226" y="1590"/>
                          </a:lnTo>
                          <a:lnTo>
                            <a:pt x="1230" y="1588"/>
                          </a:lnTo>
                          <a:lnTo>
                            <a:pt x="1244" y="1584"/>
                          </a:lnTo>
                          <a:lnTo>
                            <a:pt x="1250" y="1582"/>
                          </a:lnTo>
                          <a:lnTo>
                            <a:pt x="1256" y="1580"/>
                          </a:lnTo>
                          <a:lnTo>
                            <a:pt x="1260" y="1574"/>
                          </a:lnTo>
                          <a:lnTo>
                            <a:pt x="1262" y="1566"/>
                          </a:lnTo>
                          <a:lnTo>
                            <a:pt x="1262" y="1566"/>
                          </a:lnTo>
                          <a:lnTo>
                            <a:pt x="1264" y="1560"/>
                          </a:lnTo>
                          <a:lnTo>
                            <a:pt x="1266" y="1558"/>
                          </a:lnTo>
                          <a:lnTo>
                            <a:pt x="1268" y="1558"/>
                          </a:lnTo>
                          <a:lnTo>
                            <a:pt x="1272" y="1560"/>
                          </a:lnTo>
                          <a:lnTo>
                            <a:pt x="1278" y="1562"/>
                          </a:lnTo>
                          <a:lnTo>
                            <a:pt x="1280" y="1560"/>
                          </a:lnTo>
                          <a:lnTo>
                            <a:pt x="1280" y="1556"/>
                          </a:lnTo>
                          <a:lnTo>
                            <a:pt x="1280" y="1556"/>
                          </a:lnTo>
                          <a:lnTo>
                            <a:pt x="1282" y="1550"/>
                          </a:lnTo>
                          <a:lnTo>
                            <a:pt x="1284" y="1546"/>
                          </a:lnTo>
                          <a:lnTo>
                            <a:pt x="1294" y="1538"/>
                          </a:lnTo>
                          <a:lnTo>
                            <a:pt x="1300" y="1530"/>
                          </a:lnTo>
                          <a:lnTo>
                            <a:pt x="1302" y="1526"/>
                          </a:lnTo>
                          <a:lnTo>
                            <a:pt x="1302" y="1520"/>
                          </a:lnTo>
                          <a:lnTo>
                            <a:pt x="1302" y="1520"/>
                          </a:lnTo>
                          <a:lnTo>
                            <a:pt x="1300" y="1510"/>
                          </a:lnTo>
                          <a:lnTo>
                            <a:pt x="1300" y="1502"/>
                          </a:lnTo>
                          <a:lnTo>
                            <a:pt x="1300" y="1500"/>
                          </a:lnTo>
                          <a:lnTo>
                            <a:pt x="1298" y="1500"/>
                          </a:lnTo>
                          <a:lnTo>
                            <a:pt x="1286" y="1498"/>
                          </a:lnTo>
                          <a:lnTo>
                            <a:pt x="1286" y="1498"/>
                          </a:lnTo>
                          <a:lnTo>
                            <a:pt x="1278" y="1498"/>
                          </a:lnTo>
                          <a:lnTo>
                            <a:pt x="1270" y="1496"/>
                          </a:lnTo>
                          <a:lnTo>
                            <a:pt x="1266" y="1492"/>
                          </a:lnTo>
                          <a:lnTo>
                            <a:pt x="1262" y="1490"/>
                          </a:lnTo>
                          <a:lnTo>
                            <a:pt x="1260" y="1486"/>
                          </a:lnTo>
                          <a:lnTo>
                            <a:pt x="1262" y="1486"/>
                          </a:lnTo>
                          <a:lnTo>
                            <a:pt x="1264" y="1484"/>
                          </a:lnTo>
                          <a:lnTo>
                            <a:pt x="1270" y="1486"/>
                          </a:lnTo>
                          <a:lnTo>
                            <a:pt x="1270" y="1486"/>
                          </a:lnTo>
                          <a:lnTo>
                            <a:pt x="1276" y="1486"/>
                          </a:lnTo>
                          <a:lnTo>
                            <a:pt x="1280" y="1486"/>
                          </a:lnTo>
                          <a:lnTo>
                            <a:pt x="1288" y="1484"/>
                          </a:lnTo>
                          <a:lnTo>
                            <a:pt x="1294" y="1482"/>
                          </a:lnTo>
                          <a:lnTo>
                            <a:pt x="1300" y="1482"/>
                          </a:lnTo>
                          <a:lnTo>
                            <a:pt x="1300" y="1482"/>
                          </a:lnTo>
                          <a:lnTo>
                            <a:pt x="1308" y="1482"/>
                          </a:lnTo>
                          <a:lnTo>
                            <a:pt x="1308" y="1482"/>
                          </a:lnTo>
                          <a:lnTo>
                            <a:pt x="1308" y="1478"/>
                          </a:lnTo>
                          <a:lnTo>
                            <a:pt x="1302" y="1470"/>
                          </a:lnTo>
                          <a:lnTo>
                            <a:pt x="1290" y="1454"/>
                          </a:lnTo>
                          <a:lnTo>
                            <a:pt x="1290" y="1454"/>
                          </a:lnTo>
                          <a:lnTo>
                            <a:pt x="1282" y="1448"/>
                          </a:lnTo>
                          <a:lnTo>
                            <a:pt x="1280" y="1442"/>
                          </a:lnTo>
                          <a:lnTo>
                            <a:pt x="1280" y="1438"/>
                          </a:lnTo>
                          <a:lnTo>
                            <a:pt x="1284" y="1434"/>
                          </a:lnTo>
                          <a:lnTo>
                            <a:pt x="1288" y="1434"/>
                          </a:lnTo>
                          <a:lnTo>
                            <a:pt x="1296" y="1434"/>
                          </a:lnTo>
                          <a:lnTo>
                            <a:pt x="1310" y="1438"/>
                          </a:lnTo>
                          <a:lnTo>
                            <a:pt x="1310" y="1438"/>
                          </a:lnTo>
                          <a:lnTo>
                            <a:pt x="1316" y="1438"/>
                          </a:lnTo>
                          <a:lnTo>
                            <a:pt x="1320" y="1436"/>
                          </a:lnTo>
                          <a:lnTo>
                            <a:pt x="1324" y="1434"/>
                          </a:lnTo>
                          <a:lnTo>
                            <a:pt x="1326" y="1430"/>
                          </a:lnTo>
                          <a:lnTo>
                            <a:pt x="1332" y="1420"/>
                          </a:lnTo>
                          <a:lnTo>
                            <a:pt x="1334" y="1418"/>
                          </a:lnTo>
                          <a:lnTo>
                            <a:pt x="1338" y="1418"/>
                          </a:lnTo>
                          <a:lnTo>
                            <a:pt x="1338" y="1418"/>
                          </a:lnTo>
                          <a:lnTo>
                            <a:pt x="1344" y="1420"/>
                          </a:lnTo>
                          <a:lnTo>
                            <a:pt x="1346" y="1418"/>
                          </a:lnTo>
                          <a:lnTo>
                            <a:pt x="1344" y="1414"/>
                          </a:lnTo>
                          <a:lnTo>
                            <a:pt x="1334" y="1408"/>
                          </a:lnTo>
                          <a:lnTo>
                            <a:pt x="1334" y="1408"/>
                          </a:lnTo>
                          <a:lnTo>
                            <a:pt x="1326" y="1404"/>
                          </a:lnTo>
                          <a:lnTo>
                            <a:pt x="1324" y="1404"/>
                          </a:lnTo>
                          <a:lnTo>
                            <a:pt x="1326" y="1402"/>
                          </a:lnTo>
                          <a:lnTo>
                            <a:pt x="1330" y="1402"/>
                          </a:lnTo>
                          <a:lnTo>
                            <a:pt x="1338" y="1400"/>
                          </a:lnTo>
                          <a:lnTo>
                            <a:pt x="1338" y="1400"/>
                          </a:lnTo>
                          <a:lnTo>
                            <a:pt x="1344" y="1398"/>
                          </a:lnTo>
                          <a:lnTo>
                            <a:pt x="1352" y="1398"/>
                          </a:lnTo>
                          <a:lnTo>
                            <a:pt x="1360" y="1400"/>
                          </a:lnTo>
                          <a:lnTo>
                            <a:pt x="1370" y="1398"/>
                          </a:lnTo>
                          <a:lnTo>
                            <a:pt x="1370" y="1398"/>
                          </a:lnTo>
                          <a:lnTo>
                            <a:pt x="1380" y="1396"/>
                          </a:lnTo>
                          <a:lnTo>
                            <a:pt x="1388" y="1396"/>
                          </a:lnTo>
                          <a:lnTo>
                            <a:pt x="1394" y="1396"/>
                          </a:lnTo>
                          <a:lnTo>
                            <a:pt x="1398" y="1390"/>
                          </a:lnTo>
                          <a:lnTo>
                            <a:pt x="1398" y="1390"/>
                          </a:lnTo>
                          <a:lnTo>
                            <a:pt x="1400" y="1386"/>
                          </a:lnTo>
                          <a:lnTo>
                            <a:pt x="1398" y="1384"/>
                          </a:lnTo>
                          <a:lnTo>
                            <a:pt x="1396" y="1380"/>
                          </a:lnTo>
                          <a:lnTo>
                            <a:pt x="1402" y="1376"/>
                          </a:lnTo>
                          <a:lnTo>
                            <a:pt x="1402" y="1376"/>
                          </a:lnTo>
                          <a:lnTo>
                            <a:pt x="1404" y="1372"/>
                          </a:lnTo>
                          <a:lnTo>
                            <a:pt x="1404" y="1368"/>
                          </a:lnTo>
                          <a:lnTo>
                            <a:pt x="1404" y="1364"/>
                          </a:lnTo>
                          <a:lnTo>
                            <a:pt x="1410" y="1360"/>
                          </a:lnTo>
                          <a:lnTo>
                            <a:pt x="1410" y="1360"/>
                          </a:lnTo>
                          <a:lnTo>
                            <a:pt x="1414" y="1356"/>
                          </a:lnTo>
                          <a:lnTo>
                            <a:pt x="1416" y="1354"/>
                          </a:lnTo>
                          <a:lnTo>
                            <a:pt x="1414" y="1352"/>
                          </a:lnTo>
                          <a:lnTo>
                            <a:pt x="1412" y="1350"/>
                          </a:lnTo>
                          <a:lnTo>
                            <a:pt x="1406" y="1346"/>
                          </a:lnTo>
                          <a:lnTo>
                            <a:pt x="1406" y="1344"/>
                          </a:lnTo>
                          <a:lnTo>
                            <a:pt x="1406" y="1344"/>
                          </a:lnTo>
                          <a:lnTo>
                            <a:pt x="1406" y="1344"/>
                          </a:lnTo>
                          <a:lnTo>
                            <a:pt x="1410" y="1342"/>
                          </a:lnTo>
                          <a:lnTo>
                            <a:pt x="1414" y="1344"/>
                          </a:lnTo>
                          <a:lnTo>
                            <a:pt x="1420" y="1344"/>
                          </a:lnTo>
                          <a:lnTo>
                            <a:pt x="1430" y="1344"/>
                          </a:lnTo>
                          <a:lnTo>
                            <a:pt x="1430" y="1344"/>
                          </a:lnTo>
                          <a:lnTo>
                            <a:pt x="1436" y="1344"/>
                          </a:lnTo>
                          <a:lnTo>
                            <a:pt x="1434" y="1348"/>
                          </a:lnTo>
                          <a:lnTo>
                            <a:pt x="1428" y="1352"/>
                          </a:lnTo>
                          <a:lnTo>
                            <a:pt x="1424" y="1358"/>
                          </a:lnTo>
                          <a:lnTo>
                            <a:pt x="1424" y="1358"/>
                          </a:lnTo>
                          <a:lnTo>
                            <a:pt x="1422" y="1362"/>
                          </a:lnTo>
                          <a:lnTo>
                            <a:pt x="1418" y="1364"/>
                          </a:lnTo>
                          <a:lnTo>
                            <a:pt x="1414" y="1368"/>
                          </a:lnTo>
                          <a:lnTo>
                            <a:pt x="1412" y="1372"/>
                          </a:lnTo>
                          <a:lnTo>
                            <a:pt x="1412" y="1372"/>
                          </a:lnTo>
                          <a:lnTo>
                            <a:pt x="1410" y="1378"/>
                          </a:lnTo>
                          <a:lnTo>
                            <a:pt x="1408" y="1386"/>
                          </a:lnTo>
                          <a:lnTo>
                            <a:pt x="1406" y="1392"/>
                          </a:lnTo>
                          <a:lnTo>
                            <a:pt x="1406" y="1394"/>
                          </a:lnTo>
                          <a:lnTo>
                            <a:pt x="1408" y="1396"/>
                          </a:lnTo>
                          <a:lnTo>
                            <a:pt x="1408" y="1396"/>
                          </a:lnTo>
                          <a:lnTo>
                            <a:pt x="1414" y="1398"/>
                          </a:lnTo>
                          <a:lnTo>
                            <a:pt x="1420" y="1398"/>
                          </a:lnTo>
                          <a:lnTo>
                            <a:pt x="1426" y="1396"/>
                          </a:lnTo>
                          <a:lnTo>
                            <a:pt x="1432" y="1390"/>
                          </a:lnTo>
                          <a:lnTo>
                            <a:pt x="1432" y="1390"/>
                          </a:lnTo>
                          <a:lnTo>
                            <a:pt x="1440" y="1380"/>
                          </a:lnTo>
                          <a:lnTo>
                            <a:pt x="1444" y="1380"/>
                          </a:lnTo>
                          <a:lnTo>
                            <a:pt x="1448" y="1384"/>
                          </a:lnTo>
                          <a:lnTo>
                            <a:pt x="1448" y="1384"/>
                          </a:lnTo>
                          <a:lnTo>
                            <a:pt x="1452" y="1386"/>
                          </a:lnTo>
                          <a:lnTo>
                            <a:pt x="1454" y="1384"/>
                          </a:lnTo>
                          <a:lnTo>
                            <a:pt x="1454" y="1382"/>
                          </a:lnTo>
                          <a:lnTo>
                            <a:pt x="1452" y="1378"/>
                          </a:lnTo>
                          <a:lnTo>
                            <a:pt x="1452" y="1378"/>
                          </a:lnTo>
                          <a:lnTo>
                            <a:pt x="1452" y="1376"/>
                          </a:lnTo>
                          <a:lnTo>
                            <a:pt x="1452" y="1374"/>
                          </a:lnTo>
                          <a:lnTo>
                            <a:pt x="1456" y="1372"/>
                          </a:lnTo>
                          <a:lnTo>
                            <a:pt x="1462" y="1370"/>
                          </a:lnTo>
                          <a:lnTo>
                            <a:pt x="1466" y="1370"/>
                          </a:lnTo>
                          <a:lnTo>
                            <a:pt x="1468" y="1372"/>
                          </a:lnTo>
                          <a:lnTo>
                            <a:pt x="1468" y="1372"/>
                          </a:lnTo>
                          <a:lnTo>
                            <a:pt x="1472" y="1372"/>
                          </a:lnTo>
                          <a:lnTo>
                            <a:pt x="1476" y="1372"/>
                          </a:lnTo>
                          <a:lnTo>
                            <a:pt x="1484" y="1370"/>
                          </a:lnTo>
                          <a:lnTo>
                            <a:pt x="1498" y="1362"/>
                          </a:lnTo>
                          <a:lnTo>
                            <a:pt x="1498" y="1362"/>
                          </a:lnTo>
                          <a:lnTo>
                            <a:pt x="1502" y="1360"/>
                          </a:lnTo>
                          <a:lnTo>
                            <a:pt x="1502" y="1354"/>
                          </a:lnTo>
                          <a:lnTo>
                            <a:pt x="1502" y="1350"/>
                          </a:lnTo>
                          <a:lnTo>
                            <a:pt x="1502" y="1350"/>
                          </a:lnTo>
                          <a:lnTo>
                            <a:pt x="1504" y="1350"/>
                          </a:lnTo>
                          <a:lnTo>
                            <a:pt x="1504" y="1350"/>
                          </a:lnTo>
                          <a:lnTo>
                            <a:pt x="1508" y="1350"/>
                          </a:lnTo>
                          <a:lnTo>
                            <a:pt x="1510" y="1352"/>
                          </a:lnTo>
                          <a:lnTo>
                            <a:pt x="1510" y="1354"/>
                          </a:lnTo>
                          <a:lnTo>
                            <a:pt x="1512" y="1354"/>
                          </a:lnTo>
                          <a:lnTo>
                            <a:pt x="1512" y="1354"/>
                          </a:lnTo>
                          <a:lnTo>
                            <a:pt x="1520" y="1350"/>
                          </a:lnTo>
                          <a:lnTo>
                            <a:pt x="1532" y="1344"/>
                          </a:lnTo>
                          <a:lnTo>
                            <a:pt x="1558" y="1324"/>
                          </a:lnTo>
                          <a:lnTo>
                            <a:pt x="1570" y="1314"/>
                          </a:lnTo>
                          <a:lnTo>
                            <a:pt x="1580" y="1302"/>
                          </a:lnTo>
                          <a:lnTo>
                            <a:pt x="1588" y="1290"/>
                          </a:lnTo>
                          <a:lnTo>
                            <a:pt x="1592" y="1280"/>
                          </a:lnTo>
                          <a:lnTo>
                            <a:pt x="1592" y="1280"/>
                          </a:lnTo>
                          <a:lnTo>
                            <a:pt x="1600" y="1264"/>
                          </a:lnTo>
                          <a:lnTo>
                            <a:pt x="1610" y="1250"/>
                          </a:lnTo>
                          <a:lnTo>
                            <a:pt x="1622" y="1242"/>
                          </a:lnTo>
                          <a:lnTo>
                            <a:pt x="1628" y="1238"/>
                          </a:lnTo>
                          <a:lnTo>
                            <a:pt x="1634" y="1238"/>
                          </a:lnTo>
                          <a:lnTo>
                            <a:pt x="1634" y="1238"/>
                          </a:lnTo>
                          <a:lnTo>
                            <a:pt x="1642" y="1236"/>
                          </a:lnTo>
                          <a:lnTo>
                            <a:pt x="1646" y="1234"/>
                          </a:lnTo>
                          <a:lnTo>
                            <a:pt x="1648" y="1232"/>
                          </a:lnTo>
                          <a:lnTo>
                            <a:pt x="1648" y="1228"/>
                          </a:lnTo>
                          <a:lnTo>
                            <a:pt x="1646" y="1222"/>
                          </a:lnTo>
                          <a:lnTo>
                            <a:pt x="1640" y="1214"/>
                          </a:lnTo>
                          <a:lnTo>
                            <a:pt x="1632" y="1204"/>
                          </a:lnTo>
                          <a:lnTo>
                            <a:pt x="1632" y="1204"/>
                          </a:lnTo>
                          <a:lnTo>
                            <a:pt x="1626" y="1198"/>
                          </a:lnTo>
                          <a:lnTo>
                            <a:pt x="1624" y="1194"/>
                          </a:lnTo>
                          <a:lnTo>
                            <a:pt x="1636" y="1200"/>
                          </a:lnTo>
                          <a:lnTo>
                            <a:pt x="1670" y="1222"/>
                          </a:lnTo>
                          <a:lnTo>
                            <a:pt x="1670" y="1222"/>
                          </a:lnTo>
                          <a:lnTo>
                            <a:pt x="1684" y="1226"/>
                          </a:lnTo>
                          <a:lnTo>
                            <a:pt x="1694" y="1228"/>
                          </a:lnTo>
                          <a:lnTo>
                            <a:pt x="1702" y="1228"/>
                          </a:lnTo>
                          <a:lnTo>
                            <a:pt x="1710" y="1226"/>
                          </a:lnTo>
                          <a:lnTo>
                            <a:pt x="1718" y="1224"/>
                          </a:lnTo>
                          <a:lnTo>
                            <a:pt x="1724" y="1218"/>
                          </a:lnTo>
                          <a:lnTo>
                            <a:pt x="1730" y="1212"/>
                          </a:lnTo>
                          <a:lnTo>
                            <a:pt x="1730" y="1212"/>
                          </a:lnTo>
                          <a:lnTo>
                            <a:pt x="1732" y="1206"/>
                          </a:lnTo>
                          <a:lnTo>
                            <a:pt x="1734" y="1204"/>
                          </a:lnTo>
                          <a:lnTo>
                            <a:pt x="1738" y="1204"/>
                          </a:lnTo>
                          <a:lnTo>
                            <a:pt x="1742" y="1206"/>
                          </a:lnTo>
                          <a:lnTo>
                            <a:pt x="1748" y="1208"/>
                          </a:lnTo>
                          <a:lnTo>
                            <a:pt x="1756" y="1208"/>
                          </a:lnTo>
                          <a:lnTo>
                            <a:pt x="1766" y="1208"/>
                          </a:lnTo>
                          <a:lnTo>
                            <a:pt x="1782" y="1202"/>
                          </a:lnTo>
                          <a:lnTo>
                            <a:pt x="1782" y="1202"/>
                          </a:lnTo>
                          <a:lnTo>
                            <a:pt x="1800" y="1196"/>
                          </a:lnTo>
                          <a:lnTo>
                            <a:pt x="1818" y="1190"/>
                          </a:lnTo>
                          <a:lnTo>
                            <a:pt x="1856" y="1184"/>
                          </a:lnTo>
                          <a:lnTo>
                            <a:pt x="1886" y="1178"/>
                          </a:lnTo>
                          <a:lnTo>
                            <a:pt x="1898" y="1172"/>
                          </a:lnTo>
                          <a:lnTo>
                            <a:pt x="1906" y="1166"/>
                          </a:lnTo>
                          <a:lnTo>
                            <a:pt x="1906" y="1166"/>
                          </a:lnTo>
                          <a:lnTo>
                            <a:pt x="1920" y="1154"/>
                          </a:lnTo>
                          <a:lnTo>
                            <a:pt x="1934" y="1142"/>
                          </a:lnTo>
                          <a:lnTo>
                            <a:pt x="1950" y="1132"/>
                          </a:lnTo>
                          <a:lnTo>
                            <a:pt x="1960" y="1128"/>
                          </a:lnTo>
                          <a:lnTo>
                            <a:pt x="1970" y="1128"/>
                          </a:lnTo>
                          <a:lnTo>
                            <a:pt x="1970" y="1128"/>
                          </a:lnTo>
                          <a:lnTo>
                            <a:pt x="1978" y="1126"/>
                          </a:lnTo>
                          <a:lnTo>
                            <a:pt x="1982" y="1122"/>
                          </a:lnTo>
                          <a:lnTo>
                            <a:pt x="1982" y="1120"/>
                          </a:lnTo>
                          <a:lnTo>
                            <a:pt x="1982" y="1116"/>
                          </a:lnTo>
                          <a:lnTo>
                            <a:pt x="1982" y="1112"/>
                          </a:lnTo>
                          <a:lnTo>
                            <a:pt x="1982" y="1108"/>
                          </a:lnTo>
                          <a:lnTo>
                            <a:pt x="1986" y="1106"/>
                          </a:lnTo>
                          <a:lnTo>
                            <a:pt x="1994" y="1106"/>
                          </a:lnTo>
                          <a:lnTo>
                            <a:pt x="1994" y="1106"/>
                          </a:lnTo>
                          <a:lnTo>
                            <a:pt x="2008" y="1104"/>
                          </a:lnTo>
                          <a:lnTo>
                            <a:pt x="2012" y="1102"/>
                          </a:lnTo>
                          <a:lnTo>
                            <a:pt x="2012" y="1102"/>
                          </a:lnTo>
                          <a:lnTo>
                            <a:pt x="2016" y="1096"/>
                          </a:lnTo>
                          <a:lnTo>
                            <a:pt x="2022" y="1092"/>
                          </a:lnTo>
                          <a:lnTo>
                            <a:pt x="2030" y="1088"/>
                          </a:lnTo>
                          <a:lnTo>
                            <a:pt x="2030" y="1088"/>
                          </a:lnTo>
                          <a:lnTo>
                            <a:pt x="2046" y="1080"/>
                          </a:lnTo>
                          <a:lnTo>
                            <a:pt x="2046" y="1078"/>
                          </a:lnTo>
                          <a:lnTo>
                            <a:pt x="2044" y="1076"/>
                          </a:lnTo>
                          <a:lnTo>
                            <a:pt x="2028" y="1076"/>
                          </a:lnTo>
                          <a:lnTo>
                            <a:pt x="2000" y="1080"/>
                          </a:lnTo>
                          <a:lnTo>
                            <a:pt x="2000" y="1080"/>
                          </a:lnTo>
                          <a:lnTo>
                            <a:pt x="1984" y="1080"/>
                          </a:lnTo>
                          <a:lnTo>
                            <a:pt x="1970" y="1076"/>
                          </a:lnTo>
                          <a:lnTo>
                            <a:pt x="1956" y="1070"/>
                          </a:lnTo>
                          <a:lnTo>
                            <a:pt x="1944" y="1064"/>
                          </a:lnTo>
                          <a:lnTo>
                            <a:pt x="1932" y="1058"/>
                          </a:lnTo>
                          <a:lnTo>
                            <a:pt x="1920" y="1056"/>
                          </a:lnTo>
                          <a:lnTo>
                            <a:pt x="1914" y="1056"/>
                          </a:lnTo>
                          <a:lnTo>
                            <a:pt x="1906" y="1058"/>
                          </a:lnTo>
                          <a:lnTo>
                            <a:pt x="1900" y="1060"/>
                          </a:lnTo>
                          <a:lnTo>
                            <a:pt x="1892" y="1064"/>
                          </a:lnTo>
                          <a:lnTo>
                            <a:pt x="1892" y="1064"/>
                          </a:lnTo>
                          <a:lnTo>
                            <a:pt x="1884" y="1068"/>
                          </a:lnTo>
                          <a:lnTo>
                            <a:pt x="1878" y="1070"/>
                          </a:lnTo>
                          <a:lnTo>
                            <a:pt x="1866" y="1070"/>
                          </a:lnTo>
                          <a:lnTo>
                            <a:pt x="1860" y="1070"/>
                          </a:lnTo>
                          <a:lnTo>
                            <a:pt x="1854" y="1072"/>
                          </a:lnTo>
                          <a:lnTo>
                            <a:pt x="1846" y="1076"/>
                          </a:lnTo>
                          <a:lnTo>
                            <a:pt x="1838" y="1082"/>
                          </a:lnTo>
                          <a:lnTo>
                            <a:pt x="1838" y="1082"/>
                          </a:lnTo>
                          <a:lnTo>
                            <a:pt x="1834" y="1086"/>
                          </a:lnTo>
                          <a:lnTo>
                            <a:pt x="1828" y="1090"/>
                          </a:lnTo>
                          <a:lnTo>
                            <a:pt x="1824" y="1090"/>
                          </a:lnTo>
                          <a:lnTo>
                            <a:pt x="1820" y="1090"/>
                          </a:lnTo>
                          <a:lnTo>
                            <a:pt x="1818" y="1088"/>
                          </a:lnTo>
                          <a:lnTo>
                            <a:pt x="1820" y="1084"/>
                          </a:lnTo>
                          <a:lnTo>
                            <a:pt x="1824" y="1078"/>
                          </a:lnTo>
                          <a:lnTo>
                            <a:pt x="1832" y="1070"/>
                          </a:lnTo>
                          <a:lnTo>
                            <a:pt x="1832" y="1070"/>
                          </a:lnTo>
                          <a:lnTo>
                            <a:pt x="1840" y="1064"/>
                          </a:lnTo>
                          <a:lnTo>
                            <a:pt x="1848" y="1062"/>
                          </a:lnTo>
                          <a:lnTo>
                            <a:pt x="1852" y="1062"/>
                          </a:lnTo>
                          <a:lnTo>
                            <a:pt x="1856" y="1062"/>
                          </a:lnTo>
                          <a:lnTo>
                            <a:pt x="1864" y="1064"/>
                          </a:lnTo>
                          <a:lnTo>
                            <a:pt x="1866" y="1064"/>
                          </a:lnTo>
                          <a:lnTo>
                            <a:pt x="1870" y="1062"/>
                          </a:lnTo>
                          <a:lnTo>
                            <a:pt x="1870" y="1062"/>
                          </a:lnTo>
                          <a:lnTo>
                            <a:pt x="1876" y="1058"/>
                          </a:lnTo>
                          <a:lnTo>
                            <a:pt x="1878" y="1056"/>
                          </a:lnTo>
                          <a:lnTo>
                            <a:pt x="1878" y="1054"/>
                          </a:lnTo>
                          <a:lnTo>
                            <a:pt x="1874" y="1052"/>
                          </a:lnTo>
                          <a:lnTo>
                            <a:pt x="1868" y="1052"/>
                          </a:lnTo>
                          <a:lnTo>
                            <a:pt x="1844" y="1054"/>
                          </a:lnTo>
                          <a:lnTo>
                            <a:pt x="1844" y="1054"/>
                          </a:lnTo>
                          <a:lnTo>
                            <a:pt x="1816" y="1058"/>
                          </a:lnTo>
                          <a:lnTo>
                            <a:pt x="1800" y="1058"/>
                          </a:lnTo>
                          <a:lnTo>
                            <a:pt x="1798" y="1056"/>
                          </a:lnTo>
                          <a:lnTo>
                            <a:pt x="1796" y="1052"/>
                          </a:lnTo>
                          <a:lnTo>
                            <a:pt x="1798" y="1046"/>
                          </a:lnTo>
                          <a:lnTo>
                            <a:pt x="1804" y="1038"/>
                          </a:lnTo>
                          <a:lnTo>
                            <a:pt x="1804" y="1038"/>
                          </a:lnTo>
                          <a:lnTo>
                            <a:pt x="1814" y="1022"/>
                          </a:lnTo>
                          <a:lnTo>
                            <a:pt x="1818" y="1014"/>
                          </a:lnTo>
                          <a:lnTo>
                            <a:pt x="1820" y="1012"/>
                          </a:lnTo>
                          <a:lnTo>
                            <a:pt x="1822" y="1010"/>
                          </a:lnTo>
                          <a:lnTo>
                            <a:pt x="1828" y="1016"/>
                          </a:lnTo>
                          <a:lnTo>
                            <a:pt x="1828" y="1016"/>
                          </a:lnTo>
                          <a:lnTo>
                            <a:pt x="1836" y="1022"/>
                          </a:lnTo>
                          <a:lnTo>
                            <a:pt x="1840" y="1022"/>
                          </a:lnTo>
                          <a:lnTo>
                            <a:pt x="1844" y="1022"/>
                          </a:lnTo>
                          <a:lnTo>
                            <a:pt x="1882" y="1010"/>
                          </a:lnTo>
                          <a:lnTo>
                            <a:pt x="1882" y="1010"/>
                          </a:lnTo>
                          <a:lnTo>
                            <a:pt x="1896" y="1006"/>
                          </a:lnTo>
                          <a:lnTo>
                            <a:pt x="1904" y="1000"/>
                          </a:lnTo>
                          <a:lnTo>
                            <a:pt x="1908" y="996"/>
                          </a:lnTo>
                          <a:lnTo>
                            <a:pt x="1910" y="992"/>
                          </a:lnTo>
                          <a:lnTo>
                            <a:pt x="1906" y="986"/>
                          </a:lnTo>
                          <a:lnTo>
                            <a:pt x="1898" y="984"/>
                          </a:lnTo>
                          <a:lnTo>
                            <a:pt x="1888" y="980"/>
                          </a:lnTo>
                          <a:lnTo>
                            <a:pt x="1874" y="978"/>
                          </a:lnTo>
                          <a:lnTo>
                            <a:pt x="1874" y="978"/>
                          </a:lnTo>
                          <a:lnTo>
                            <a:pt x="1850" y="974"/>
                          </a:lnTo>
                          <a:lnTo>
                            <a:pt x="1844" y="972"/>
                          </a:lnTo>
                          <a:lnTo>
                            <a:pt x="1842" y="970"/>
                          </a:lnTo>
                          <a:lnTo>
                            <a:pt x="1844" y="968"/>
                          </a:lnTo>
                          <a:lnTo>
                            <a:pt x="1850" y="966"/>
                          </a:lnTo>
                          <a:lnTo>
                            <a:pt x="1870" y="966"/>
                          </a:lnTo>
                          <a:lnTo>
                            <a:pt x="1870" y="966"/>
                          </a:lnTo>
                          <a:lnTo>
                            <a:pt x="1892" y="970"/>
                          </a:lnTo>
                          <a:lnTo>
                            <a:pt x="1906" y="976"/>
                          </a:lnTo>
                          <a:lnTo>
                            <a:pt x="1918" y="980"/>
                          </a:lnTo>
                          <a:lnTo>
                            <a:pt x="1932" y="986"/>
                          </a:lnTo>
                          <a:lnTo>
                            <a:pt x="1932" y="986"/>
                          </a:lnTo>
                          <a:lnTo>
                            <a:pt x="1946" y="992"/>
                          </a:lnTo>
                          <a:lnTo>
                            <a:pt x="1954" y="998"/>
                          </a:lnTo>
                          <a:lnTo>
                            <a:pt x="1958" y="1008"/>
                          </a:lnTo>
                          <a:lnTo>
                            <a:pt x="1960" y="1022"/>
                          </a:lnTo>
                          <a:lnTo>
                            <a:pt x="1960" y="1022"/>
                          </a:lnTo>
                          <a:lnTo>
                            <a:pt x="1964" y="1030"/>
                          </a:lnTo>
                          <a:lnTo>
                            <a:pt x="1970" y="1038"/>
                          </a:lnTo>
                          <a:lnTo>
                            <a:pt x="1978" y="1044"/>
                          </a:lnTo>
                          <a:lnTo>
                            <a:pt x="1988" y="1050"/>
                          </a:lnTo>
                          <a:lnTo>
                            <a:pt x="1998" y="1052"/>
                          </a:lnTo>
                          <a:lnTo>
                            <a:pt x="2008" y="1054"/>
                          </a:lnTo>
                          <a:lnTo>
                            <a:pt x="2016" y="1054"/>
                          </a:lnTo>
                          <a:lnTo>
                            <a:pt x="2022" y="1052"/>
                          </a:lnTo>
                          <a:lnTo>
                            <a:pt x="2022" y="1052"/>
                          </a:lnTo>
                          <a:lnTo>
                            <a:pt x="2030" y="1048"/>
                          </a:lnTo>
                          <a:lnTo>
                            <a:pt x="2036" y="1050"/>
                          </a:lnTo>
                          <a:lnTo>
                            <a:pt x="2046" y="1052"/>
                          </a:lnTo>
                          <a:lnTo>
                            <a:pt x="2060" y="1056"/>
                          </a:lnTo>
                          <a:lnTo>
                            <a:pt x="2060" y="1056"/>
                          </a:lnTo>
                          <a:lnTo>
                            <a:pt x="2068" y="1054"/>
                          </a:lnTo>
                          <a:lnTo>
                            <a:pt x="2070" y="1050"/>
                          </a:lnTo>
                          <a:lnTo>
                            <a:pt x="2072" y="1042"/>
                          </a:lnTo>
                          <a:lnTo>
                            <a:pt x="2070" y="1032"/>
                          </a:lnTo>
                          <a:lnTo>
                            <a:pt x="2066" y="1008"/>
                          </a:lnTo>
                          <a:lnTo>
                            <a:pt x="2064" y="996"/>
                          </a:lnTo>
                          <a:lnTo>
                            <a:pt x="2064" y="984"/>
                          </a:lnTo>
                          <a:lnTo>
                            <a:pt x="2064" y="984"/>
                          </a:lnTo>
                          <a:lnTo>
                            <a:pt x="2062" y="976"/>
                          </a:lnTo>
                          <a:lnTo>
                            <a:pt x="2062" y="974"/>
                          </a:lnTo>
                          <a:lnTo>
                            <a:pt x="2060" y="974"/>
                          </a:lnTo>
                          <a:lnTo>
                            <a:pt x="2056" y="976"/>
                          </a:lnTo>
                          <a:lnTo>
                            <a:pt x="2050" y="980"/>
                          </a:lnTo>
                          <a:lnTo>
                            <a:pt x="2044" y="986"/>
                          </a:lnTo>
                          <a:lnTo>
                            <a:pt x="2038" y="990"/>
                          </a:lnTo>
                          <a:lnTo>
                            <a:pt x="2032" y="990"/>
                          </a:lnTo>
                          <a:lnTo>
                            <a:pt x="2030" y="988"/>
                          </a:lnTo>
                          <a:lnTo>
                            <a:pt x="2030" y="986"/>
                          </a:lnTo>
                          <a:lnTo>
                            <a:pt x="2030" y="986"/>
                          </a:lnTo>
                          <a:lnTo>
                            <a:pt x="2028" y="976"/>
                          </a:lnTo>
                          <a:lnTo>
                            <a:pt x="2028" y="974"/>
                          </a:lnTo>
                          <a:lnTo>
                            <a:pt x="2032" y="974"/>
                          </a:lnTo>
                          <a:lnTo>
                            <a:pt x="2038" y="972"/>
                          </a:lnTo>
                          <a:lnTo>
                            <a:pt x="2044" y="968"/>
                          </a:lnTo>
                          <a:lnTo>
                            <a:pt x="2050" y="962"/>
                          </a:lnTo>
                          <a:lnTo>
                            <a:pt x="2050" y="962"/>
                          </a:lnTo>
                          <a:lnTo>
                            <a:pt x="2054" y="956"/>
                          </a:lnTo>
                          <a:lnTo>
                            <a:pt x="2054" y="956"/>
                          </a:lnTo>
                          <a:lnTo>
                            <a:pt x="2054" y="954"/>
                          </a:lnTo>
                          <a:lnTo>
                            <a:pt x="2044" y="958"/>
                          </a:lnTo>
                          <a:lnTo>
                            <a:pt x="2032" y="962"/>
                          </a:lnTo>
                          <a:lnTo>
                            <a:pt x="2030" y="960"/>
                          </a:lnTo>
                          <a:lnTo>
                            <a:pt x="2030" y="956"/>
                          </a:lnTo>
                          <a:lnTo>
                            <a:pt x="2030" y="956"/>
                          </a:lnTo>
                          <a:lnTo>
                            <a:pt x="2032" y="950"/>
                          </a:lnTo>
                          <a:lnTo>
                            <a:pt x="2030" y="944"/>
                          </a:lnTo>
                          <a:lnTo>
                            <a:pt x="2026" y="940"/>
                          </a:lnTo>
                          <a:lnTo>
                            <a:pt x="2020" y="938"/>
                          </a:lnTo>
                          <a:lnTo>
                            <a:pt x="2002" y="932"/>
                          </a:lnTo>
                          <a:lnTo>
                            <a:pt x="1980" y="926"/>
                          </a:lnTo>
                          <a:lnTo>
                            <a:pt x="1980" y="926"/>
                          </a:lnTo>
                          <a:lnTo>
                            <a:pt x="1960" y="918"/>
                          </a:lnTo>
                          <a:lnTo>
                            <a:pt x="1948" y="912"/>
                          </a:lnTo>
                          <a:lnTo>
                            <a:pt x="1944" y="908"/>
                          </a:lnTo>
                          <a:lnTo>
                            <a:pt x="1944" y="904"/>
                          </a:lnTo>
                          <a:lnTo>
                            <a:pt x="1944" y="900"/>
                          </a:lnTo>
                          <a:lnTo>
                            <a:pt x="1944" y="896"/>
                          </a:lnTo>
                          <a:lnTo>
                            <a:pt x="1942" y="892"/>
                          </a:lnTo>
                          <a:lnTo>
                            <a:pt x="1934" y="886"/>
                          </a:lnTo>
                          <a:lnTo>
                            <a:pt x="1934" y="886"/>
                          </a:lnTo>
                          <a:lnTo>
                            <a:pt x="1924" y="880"/>
                          </a:lnTo>
                          <a:lnTo>
                            <a:pt x="1922" y="874"/>
                          </a:lnTo>
                          <a:lnTo>
                            <a:pt x="1922" y="870"/>
                          </a:lnTo>
                          <a:lnTo>
                            <a:pt x="1924" y="866"/>
                          </a:lnTo>
                          <a:lnTo>
                            <a:pt x="1922" y="862"/>
                          </a:lnTo>
                          <a:lnTo>
                            <a:pt x="1916" y="858"/>
                          </a:lnTo>
                          <a:lnTo>
                            <a:pt x="1902" y="852"/>
                          </a:lnTo>
                          <a:lnTo>
                            <a:pt x="1878" y="846"/>
                          </a:lnTo>
                          <a:lnTo>
                            <a:pt x="1878" y="846"/>
                          </a:lnTo>
                          <a:lnTo>
                            <a:pt x="1888" y="846"/>
                          </a:lnTo>
                          <a:lnTo>
                            <a:pt x="1896" y="844"/>
                          </a:lnTo>
                          <a:lnTo>
                            <a:pt x="1904" y="842"/>
                          </a:lnTo>
                          <a:lnTo>
                            <a:pt x="1910" y="838"/>
                          </a:lnTo>
                          <a:lnTo>
                            <a:pt x="1926" y="828"/>
                          </a:lnTo>
                          <a:lnTo>
                            <a:pt x="1948" y="818"/>
                          </a:lnTo>
                          <a:lnTo>
                            <a:pt x="1948" y="818"/>
                          </a:lnTo>
                          <a:lnTo>
                            <a:pt x="1954" y="816"/>
                          </a:lnTo>
                          <a:lnTo>
                            <a:pt x="1960" y="816"/>
                          </a:lnTo>
                          <a:lnTo>
                            <a:pt x="1974" y="818"/>
                          </a:lnTo>
                          <a:lnTo>
                            <a:pt x="1988" y="824"/>
                          </a:lnTo>
                          <a:lnTo>
                            <a:pt x="2002" y="832"/>
                          </a:lnTo>
                          <a:lnTo>
                            <a:pt x="2016" y="838"/>
                          </a:lnTo>
                          <a:lnTo>
                            <a:pt x="2030" y="842"/>
                          </a:lnTo>
                          <a:lnTo>
                            <a:pt x="2038" y="844"/>
                          </a:lnTo>
                          <a:lnTo>
                            <a:pt x="2044" y="842"/>
                          </a:lnTo>
                          <a:lnTo>
                            <a:pt x="2052" y="840"/>
                          </a:lnTo>
                          <a:lnTo>
                            <a:pt x="2058" y="836"/>
                          </a:lnTo>
                          <a:lnTo>
                            <a:pt x="2058" y="836"/>
                          </a:lnTo>
                          <a:lnTo>
                            <a:pt x="2070" y="830"/>
                          </a:lnTo>
                          <a:lnTo>
                            <a:pt x="2078" y="826"/>
                          </a:lnTo>
                          <a:lnTo>
                            <a:pt x="2086" y="826"/>
                          </a:lnTo>
                          <a:lnTo>
                            <a:pt x="2092" y="828"/>
                          </a:lnTo>
                          <a:lnTo>
                            <a:pt x="2096" y="830"/>
                          </a:lnTo>
                          <a:lnTo>
                            <a:pt x="2100" y="830"/>
                          </a:lnTo>
                          <a:lnTo>
                            <a:pt x="2106" y="826"/>
                          </a:lnTo>
                          <a:lnTo>
                            <a:pt x="2112" y="818"/>
                          </a:lnTo>
                          <a:lnTo>
                            <a:pt x="2112" y="818"/>
                          </a:lnTo>
                          <a:lnTo>
                            <a:pt x="2118" y="810"/>
                          </a:lnTo>
                          <a:lnTo>
                            <a:pt x="2118" y="806"/>
                          </a:lnTo>
                          <a:lnTo>
                            <a:pt x="2116" y="802"/>
                          </a:lnTo>
                          <a:lnTo>
                            <a:pt x="2112" y="796"/>
                          </a:lnTo>
                          <a:lnTo>
                            <a:pt x="2104" y="792"/>
                          </a:lnTo>
                          <a:lnTo>
                            <a:pt x="2092" y="790"/>
                          </a:lnTo>
                          <a:lnTo>
                            <a:pt x="2080" y="788"/>
                          </a:lnTo>
                          <a:lnTo>
                            <a:pt x="2054" y="786"/>
                          </a:lnTo>
                          <a:lnTo>
                            <a:pt x="2054" y="786"/>
                          </a:lnTo>
                          <a:lnTo>
                            <a:pt x="2044" y="786"/>
                          </a:lnTo>
                          <a:lnTo>
                            <a:pt x="2040" y="784"/>
                          </a:lnTo>
                          <a:lnTo>
                            <a:pt x="2040" y="780"/>
                          </a:lnTo>
                          <a:lnTo>
                            <a:pt x="2040" y="776"/>
                          </a:lnTo>
                          <a:lnTo>
                            <a:pt x="2046" y="768"/>
                          </a:lnTo>
                          <a:lnTo>
                            <a:pt x="2054" y="762"/>
                          </a:lnTo>
                          <a:lnTo>
                            <a:pt x="2066" y="758"/>
                          </a:lnTo>
                          <a:lnTo>
                            <a:pt x="2078" y="754"/>
                          </a:lnTo>
                          <a:lnTo>
                            <a:pt x="2092" y="752"/>
                          </a:lnTo>
                          <a:lnTo>
                            <a:pt x="2092" y="752"/>
                          </a:lnTo>
                          <a:lnTo>
                            <a:pt x="2104" y="754"/>
                          </a:lnTo>
                          <a:lnTo>
                            <a:pt x="2112" y="758"/>
                          </a:lnTo>
                          <a:lnTo>
                            <a:pt x="2122" y="766"/>
                          </a:lnTo>
                          <a:lnTo>
                            <a:pt x="2128" y="768"/>
                          </a:lnTo>
                          <a:lnTo>
                            <a:pt x="2132" y="770"/>
                          </a:lnTo>
                          <a:lnTo>
                            <a:pt x="2142" y="768"/>
                          </a:lnTo>
                          <a:lnTo>
                            <a:pt x="2152" y="766"/>
                          </a:lnTo>
                          <a:lnTo>
                            <a:pt x="2152" y="766"/>
                          </a:lnTo>
                          <a:lnTo>
                            <a:pt x="2162" y="762"/>
                          </a:lnTo>
                          <a:lnTo>
                            <a:pt x="2164" y="758"/>
                          </a:lnTo>
                          <a:lnTo>
                            <a:pt x="2166" y="754"/>
                          </a:lnTo>
                          <a:lnTo>
                            <a:pt x="2162" y="750"/>
                          </a:lnTo>
                          <a:lnTo>
                            <a:pt x="2154" y="746"/>
                          </a:lnTo>
                          <a:lnTo>
                            <a:pt x="2146" y="742"/>
                          </a:lnTo>
                          <a:lnTo>
                            <a:pt x="2134" y="740"/>
                          </a:lnTo>
                          <a:lnTo>
                            <a:pt x="2120" y="738"/>
                          </a:lnTo>
                          <a:lnTo>
                            <a:pt x="2120" y="738"/>
                          </a:lnTo>
                          <a:lnTo>
                            <a:pt x="2112" y="738"/>
                          </a:lnTo>
                          <a:lnTo>
                            <a:pt x="2108" y="736"/>
                          </a:lnTo>
                          <a:lnTo>
                            <a:pt x="2104" y="732"/>
                          </a:lnTo>
                          <a:lnTo>
                            <a:pt x="2102" y="728"/>
                          </a:lnTo>
                          <a:lnTo>
                            <a:pt x="2100" y="718"/>
                          </a:lnTo>
                          <a:lnTo>
                            <a:pt x="2102" y="708"/>
                          </a:lnTo>
                          <a:lnTo>
                            <a:pt x="2108" y="700"/>
                          </a:lnTo>
                          <a:lnTo>
                            <a:pt x="2114" y="694"/>
                          </a:lnTo>
                          <a:lnTo>
                            <a:pt x="2118" y="692"/>
                          </a:lnTo>
                          <a:lnTo>
                            <a:pt x="2122" y="692"/>
                          </a:lnTo>
                          <a:lnTo>
                            <a:pt x="2124" y="692"/>
                          </a:lnTo>
                          <a:lnTo>
                            <a:pt x="2126" y="696"/>
                          </a:lnTo>
                          <a:lnTo>
                            <a:pt x="2126" y="696"/>
                          </a:lnTo>
                          <a:lnTo>
                            <a:pt x="2132" y="700"/>
                          </a:lnTo>
                          <a:lnTo>
                            <a:pt x="2140" y="702"/>
                          </a:lnTo>
                          <a:lnTo>
                            <a:pt x="2148" y="702"/>
                          </a:lnTo>
                          <a:lnTo>
                            <a:pt x="2154" y="698"/>
                          </a:lnTo>
                          <a:lnTo>
                            <a:pt x="2158" y="692"/>
                          </a:lnTo>
                          <a:lnTo>
                            <a:pt x="2162" y="686"/>
                          </a:lnTo>
                          <a:lnTo>
                            <a:pt x="2160" y="678"/>
                          </a:lnTo>
                          <a:lnTo>
                            <a:pt x="2156" y="670"/>
                          </a:lnTo>
                          <a:lnTo>
                            <a:pt x="2156" y="670"/>
                          </a:lnTo>
                          <a:lnTo>
                            <a:pt x="2150" y="662"/>
                          </a:lnTo>
                          <a:lnTo>
                            <a:pt x="2150" y="658"/>
                          </a:lnTo>
                          <a:lnTo>
                            <a:pt x="2154" y="656"/>
                          </a:lnTo>
                          <a:lnTo>
                            <a:pt x="2156" y="656"/>
                          </a:lnTo>
                          <a:lnTo>
                            <a:pt x="2160" y="656"/>
                          </a:lnTo>
                          <a:lnTo>
                            <a:pt x="2160" y="654"/>
                          </a:lnTo>
                          <a:lnTo>
                            <a:pt x="2144" y="646"/>
                          </a:lnTo>
                          <a:lnTo>
                            <a:pt x="2144" y="646"/>
                          </a:lnTo>
                          <a:lnTo>
                            <a:pt x="2132" y="640"/>
                          </a:lnTo>
                          <a:lnTo>
                            <a:pt x="2128" y="636"/>
                          </a:lnTo>
                          <a:lnTo>
                            <a:pt x="2128" y="634"/>
                          </a:lnTo>
                          <a:lnTo>
                            <a:pt x="2130" y="632"/>
                          </a:lnTo>
                          <a:lnTo>
                            <a:pt x="2140" y="628"/>
                          </a:lnTo>
                          <a:lnTo>
                            <a:pt x="2142" y="624"/>
                          </a:lnTo>
                          <a:lnTo>
                            <a:pt x="2142" y="620"/>
                          </a:lnTo>
                          <a:lnTo>
                            <a:pt x="2142" y="620"/>
                          </a:lnTo>
                          <a:lnTo>
                            <a:pt x="2140" y="616"/>
                          </a:lnTo>
                          <a:lnTo>
                            <a:pt x="2136" y="614"/>
                          </a:lnTo>
                          <a:lnTo>
                            <a:pt x="2126" y="612"/>
                          </a:lnTo>
                          <a:lnTo>
                            <a:pt x="2098" y="612"/>
                          </a:lnTo>
                          <a:lnTo>
                            <a:pt x="2084" y="612"/>
                          </a:lnTo>
                          <a:lnTo>
                            <a:pt x="2074" y="612"/>
                          </a:lnTo>
                          <a:lnTo>
                            <a:pt x="2066" y="608"/>
                          </a:lnTo>
                          <a:lnTo>
                            <a:pt x="2064" y="606"/>
                          </a:lnTo>
                          <a:lnTo>
                            <a:pt x="2062" y="602"/>
                          </a:lnTo>
                          <a:lnTo>
                            <a:pt x="2062" y="602"/>
                          </a:lnTo>
                          <a:lnTo>
                            <a:pt x="2062" y="598"/>
                          </a:lnTo>
                          <a:lnTo>
                            <a:pt x="2060" y="594"/>
                          </a:lnTo>
                          <a:lnTo>
                            <a:pt x="2056" y="590"/>
                          </a:lnTo>
                          <a:lnTo>
                            <a:pt x="2048" y="586"/>
                          </a:lnTo>
                          <a:lnTo>
                            <a:pt x="2040" y="582"/>
                          </a:lnTo>
                          <a:lnTo>
                            <a:pt x="2032" y="580"/>
                          </a:lnTo>
                          <a:lnTo>
                            <a:pt x="2028" y="578"/>
                          </a:lnTo>
                          <a:lnTo>
                            <a:pt x="2026" y="576"/>
                          </a:lnTo>
                          <a:lnTo>
                            <a:pt x="2028" y="574"/>
                          </a:lnTo>
                          <a:lnTo>
                            <a:pt x="2032" y="568"/>
                          </a:lnTo>
                          <a:lnTo>
                            <a:pt x="2032" y="568"/>
                          </a:lnTo>
                          <a:lnTo>
                            <a:pt x="2040" y="566"/>
                          </a:lnTo>
                          <a:lnTo>
                            <a:pt x="2046" y="566"/>
                          </a:lnTo>
                          <a:lnTo>
                            <a:pt x="2050" y="570"/>
                          </a:lnTo>
                          <a:lnTo>
                            <a:pt x="2054" y="574"/>
                          </a:lnTo>
                          <a:lnTo>
                            <a:pt x="2058" y="578"/>
                          </a:lnTo>
                          <a:lnTo>
                            <a:pt x="2064" y="580"/>
                          </a:lnTo>
                          <a:lnTo>
                            <a:pt x="2072" y="580"/>
                          </a:lnTo>
                          <a:lnTo>
                            <a:pt x="2082" y="574"/>
                          </a:lnTo>
                          <a:lnTo>
                            <a:pt x="2082" y="574"/>
                          </a:lnTo>
                          <a:lnTo>
                            <a:pt x="2094" y="566"/>
                          </a:lnTo>
                          <a:lnTo>
                            <a:pt x="2106" y="562"/>
                          </a:lnTo>
                          <a:lnTo>
                            <a:pt x="2120" y="560"/>
                          </a:lnTo>
                          <a:lnTo>
                            <a:pt x="2132" y="560"/>
                          </a:lnTo>
                          <a:lnTo>
                            <a:pt x="2144" y="562"/>
                          </a:lnTo>
                          <a:lnTo>
                            <a:pt x="2156" y="564"/>
                          </a:lnTo>
                          <a:lnTo>
                            <a:pt x="2178" y="574"/>
                          </a:lnTo>
                          <a:lnTo>
                            <a:pt x="2178" y="574"/>
                          </a:lnTo>
                          <a:lnTo>
                            <a:pt x="2188" y="576"/>
                          </a:lnTo>
                          <a:lnTo>
                            <a:pt x="2196" y="574"/>
                          </a:lnTo>
                          <a:lnTo>
                            <a:pt x="2202" y="570"/>
                          </a:lnTo>
                          <a:lnTo>
                            <a:pt x="2206" y="564"/>
                          </a:lnTo>
                          <a:lnTo>
                            <a:pt x="2208" y="556"/>
                          </a:lnTo>
                          <a:lnTo>
                            <a:pt x="2206" y="546"/>
                          </a:lnTo>
                          <a:lnTo>
                            <a:pt x="2202" y="536"/>
                          </a:lnTo>
                          <a:lnTo>
                            <a:pt x="2194" y="528"/>
                          </a:lnTo>
                          <a:lnTo>
                            <a:pt x="2194" y="528"/>
                          </a:lnTo>
                          <a:lnTo>
                            <a:pt x="2186" y="522"/>
                          </a:lnTo>
                          <a:lnTo>
                            <a:pt x="2180" y="522"/>
                          </a:lnTo>
                          <a:lnTo>
                            <a:pt x="2176" y="524"/>
                          </a:lnTo>
                          <a:lnTo>
                            <a:pt x="2172" y="528"/>
                          </a:lnTo>
                          <a:lnTo>
                            <a:pt x="2166" y="532"/>
                          </a:lnTo>
                          <a:lnTo>
                            <a:pt x="2158" y="534"/>
                          </a:lnTo>
                          <a:lnTo>
                            <a:pt x="2148" y="532"/>
                          </a:lnTo>
                          <a:lnTo>
                            <a:pt x="2132" y="524"/>
                          </a:lnTo>
                          <a:lnTo>
                            <a:pt x="2132" y="524"/>
                          </a:lnTo>
                          <a:lnTo>
                            <a:pt x="2106" y="506"/>
                          </a:lnTo>
                          <a:lnTo>
                            <a:pt x="2102" y="502"/>
                          </a:lnTo>
                          <a:lnTo>
                            <a:pt x="2102" y="500"/>
                          </a:lnTo>
                          <a:lnTo>
                            <a:pt x="2102" y="498"/>
                          </a:lnTo>
                          <a:lnTo>
                            <a:pt x="2106" y="498"/>
                          </a:lnTo>
                          <a:lnTo>
                            <a:pt x="2116" y="498"/>
                          </a:lnTo>
                          <a:lnTo>
                            <a:pt x="2144" y="504"/>
                          </a:lnTo>
                          <a:lnTo>
                            <a:pt x="2144" y="504"/>
                          </a:lnTo>
                          <a:lnTo>
                            <a:pt x="2170" y="508"/>
                          </a:lnTo>
                          <a:lnTo>
                            <a:pt x="2174" y="508"/>
                          </a:lnTo>
                          <a:lnTo>
                            <a:pt x="2174" y="506"/>
                          </a:lnTo>
                          <a:lnTo>
                            <a:pt x="2168" y="502"/>
                          </a:lnTo>
                          <a:lnTo>
                            <a:pt x="2156" y="496"/>
                          </a:lnTo>
                          <a:lnTo>
                            <a:pt x="2120" y="480"/>
                          </a:lnTo>
                          <a:lnTo>
                            <a:pt x="2120" y="480"/>
                          </a:lnTo>
                          <a:lnTo>
                            <a:pt x="2100" y="474"/>
                          </a:lnTo>
                          <a:lnTo>
                            <a:pt x="2086" y="474"/>
                          </a:lnTo>
                          <a:lnTo>
                            <a:pt x="2078" y="476"/>
                          </a:lnTo>
                          <a:lnTo>
                            <a:pt x="2074" y="482"/>
                          </a:lnTo>
                          <a:lnTo>
                            <a:pt x="2070" y="494"/>
                          </a:lnTo>
                          <a:lnTo>
                            <a:pt x="2066" y="500"/>
                          </a:lnTo>
                          <a:lnTo>
                            <a:pt x="2060" y="504"/>
                          </a:lnTo>
                          <a:lnTo>
                            <a:pt x="2060" y="504"/>
                          </a:lnTo>
                          <a:lnTo>
                            <a:pt x="2056" y="504"/>
                          </a:lnTo>
                          <a:lnTo>
                            <a:pt x="2054" y="502"/>
                          </a:lnTo>
                          <a:lnTo>
                            <a:pt x="2052" y="500"/>
                          </a:lnTo>
                          <a:lnTo>
                            <a:pt x="2052" y="498"/>
                          </a:lnTo>
                          <a:lnTo>
                            <a:pt x="2054" y="490"/>
                          </a:lnTo>
                          <a:lnTo>
                            <a:pt x="2060" y="478"/>
                          </a:lnTo>
                          <a:lnTo>
                            <a:pt x="2072" y="454"/>
                          </a:lnTo>
                          <a:lnTo>
                            <a:pt x="2080" y="440"/>
                          </a:lnTo>
                          <a:lnTo>
                            <a:pt x="2086" y="426"/>
                          </a:lnTo>
                          <a:lnTo>
                            <a:pt x="2086" y="426"/>
                          </a:lnTo>
                          <a:lnTo>
                            <a:pt x="2090" y="414"/>
                          </a:lnTo>
                          <a:lnTo>
                            <a:pt x="2096" y="408"/>
                          </a:lnTo>
                          <a:lnTo>
                            <a:pt x="2104" y="404"/>
                          </a:lnTo>
                          <a:lnTo>
                            <a:pt x="2110" y="404"/>
                          </a:lnTo>
                          <a:lnTo>
                            <a:pt x="2124" y="404"/>
                          </a:lnTo>
                          <a:lnTo>
                            <a:pt x="2130" y="404"/>
                          </a:lnTo>
                          <a:lnTo>
                            <a:pt x="2134" y="402"/>
                          </a:lnTo>
                          <a:lnTo>
                            <a:pt x="2134" y="402"/>
                          </a:lnTo>
                          <a:lnTo>
                            <a:pt x="2146" y="392"/>
                          </a:lnTo>
                          <a:lnTo>
                            <a:pt x="2160" y="382"/>
                          </a:lnTo>
                          <a:lnTo>
                            <a:pt x="2166" y="376"/>
                          </a:lnTo>
                          <a:lnTo>
                            <a:pt x="2168" y="372"/>
                          </a:lnTo>
                          <a:lnTo>
                            <a:pt x="2168" y="370"/>
                          </a:lnTo>
                          <a:lnTo>
                            <a:pt x="2166" y="368"/>
                          </a:lnTo>
                          <a:lnTo>
                            <a:pt x="2160" y="366"/>
                          </a:lnTo>
                          <a:lnTo>
                            <a:pt x="2160" y="366"/>
                          </a:lnTo>
                          <a:lnTo>
                            <a:pt x="2152" y="362"/>
                          </a:lnTo>
                          <a:lnTo>
                            <a:pt x="2146" y="358"/>
                          </a:lnTo>
                          <a:lnTo>
                            <a:pt x="2144" y="354"/>
                          </a:lnTo>
                          <a:lnTo>
                            <a:pt x="2144" y="348"/>
                          </a:lnTo>
                          <a:lnTo>
                            <a:pt x="2146" y="344"/>
                          </a:lnTo>
                          <a:lnTo>
                            <a:pt x="2150" y="338"/>
                          </a:lnTo>
                          <a:lnTo>
                            <a:pt x="2158" y="336"/>
                          </a:lnTo>
                          <a:lnTo>
                            <a:pt x="2168" y="334"/>
                          </a:lnTo>
                          <a:lnTo>
                            <a:pt x="2168" y="334"/>
                          </a:lnTo>
                          <a:lnTo>
                            <a:pt x="2190" y="334"/>
                          </a:lnTo>
                          <a:lnTo>
                            <a:pt x="2204" y="330"/>
                          </a:lnTo>
                          <a:lnTo>
                            <a:pt x="2216" y="322"/>
                          </a:lnTo>
                          <a:lnTo>
                            <a:pt x="2228" y="310"/>
                          </a:lnTo>
                          <a:lnTo>
                            <a:pt x="2228" y="310"/>
                          </a:lnTo>
                          <a:lnTo>
                            <a:pt x="2230" y="306"/>
                          </a:lnTo>
                          <a:lnTo>
                            <a:pt x="2230" y="304"/>
                          </a:lnTo>
                          <a:lnTo>
                            <a:pt x="2228" y="302"/>
                          </a:lnTo>
                          <a:lnTo>
                            <a:pt x="2226" y="300"/>
                          </a:lnTo>
                          <a:lnTo>
                            <a:pt x="2214" y="300"/>
                          </a:lnTo>
                          <a:lnTo>
                            <a:pt x="2200" y="300"/>
                          </a:lnTo>
                          <a:lnTo>
                            <a:pt x="2162" y="308"/>
                          </a:lnTo>
                          <a:lnTo>
                            <a:pt x="2142" y="312"/>
                          </a:lnTo>
                          <a:lnTo>
                            <a:pt x="2124" y="318"/>
                          </a:lnTo>
                          <a:lnTo>
                            <a:pt x="2124" y="318"/>
                          </a:lnTo>
                          <a:lnTo>
                            <a:pt x="2112" y="322"/>
                          </a:lnTo>
                          <a:lnTo>
                            <a:pt x="2108" y="320"/>
                          </a:lnTo>
                          <a:lnTo>
                            <a:pt x="2106" y="320"/>
                          </a:lnTo>
                          <a:lnTo>
                            <a:pt x="2106" y="316"/>
                          </a:lnTo>
                          <a:lnTo>
                            <a:pt x="2108" y="314"/>
                          </a:lnTo>
                          <a:lnTo>
                            <a:pt x="2114" y="306"/>
                          </a:lnTo>
                          <a:lnTo>
                            <a:pt x="2124" y="298"/>
                          </a:lnTo>
                          <a:lnTo>
                            <a:pt x="2138" y="292"/>
                          </a:lnTo>
                          <a:lnTo>
                            <a:pt x="2152" y="288"/>
                          </a:lnTo>
                          <a:lnTo>
                            <a:pt x="2160" y="288"/>
                          </a:lnTo>
                          <a:lnTo>
                            <a:pt x="2168" y="288"/>
                          </a:lnTo>
                          <a:lnTo>
                            <a:pt x="2168" y="288"/>
                          </a:lnTo>
                          <a:lnTo>
                            <a:pt x="2182" y="292"/>
                          </a:lnTo>
                          <a:lnTo>
                            <a:pt x="2198" y="292"/>
                          </a:lnTo>
                          <a:lnTo>
                            <a:pt x="2214" y="292"/>
                          </a:lnTo>
                          <a:lnTo>
                            <a:pt x="2228" y="290"/>
                          </a:lnTo>
                          <a:lnTo>
                            <a:pt x="2256" y="284"/>
                          </a:lnTo>
                          <a:lnTo>
                            <a:pt x="2278" y="276"/>
                          </a:lnTo>
                          <a:lnTo>
                            <a:pt x="2278" y="276"/>
                          </a:lnTo>
                          <a:lnTo>
                            <a:pt x="2284" y="270"/>
                          </a:lnTo>
                          <a:lnTo>
                            <a:pt x="2286" y="268"/>
                          </a:lnTo>
                          <a:lnTo>
                            <a:pt x="2284" y="268"/>
                          </a:lnTo>
                          <a:lnTo>
                            <a:pt x="2280" y="264"/>
                          </a:lnTo>
                          <a:lnTo>
                            <a:pt x="2270" y="262"/>
                          </a:lnTo>
                          <a:lnTo>
                            <a:pt x="2244" y="260"/>
                          </a:lnTo>
                          <a:lnTo>
                            <a:pt x="2232" y="260"/>
                          </a:lnTo>
                          <a:lnTo>
                            <a:pt x="2220" y="262"/>
                          </a:lnTo>
                          <a:lnTo>
                            <a:pt x="2220" y="262"/>
                          </a:lnTo>
                          <a:lnTo>
                            <a:pt x="2206" y="264"/>
                          </a:lnTo>
                          <a:lnTo>
                            <a:pt x="2188" y="264"/>
                          </a:lnTo>
                          <a:lnTo>
                            <a:pt x="2154" y="262"/>
                          </a:lnTo>
                          <a:lnTo>
                            <a:pt x="2134" y="258"/>
                          </a:lnTo>
                          <a:lnTo>
                            <a:pt x="2150" y="258"/>
                          </a:lnTo>
                          <a:lnTo>
                            <a:pt x="2150" y="258"/>
                          </a:lnTo>
                          <a:lnTo>
                            <a:pt x="2168" y="260"/>
                          </a:lnTo>
                          <a:lnTo>
                            <a:pt x="2182" y="258"/>
                          </a:lnTo>
                          <a:lnTo>
                            <a:pt x="2192" y="256"/>
                          </a:lnTo>
                          <a:lnTo>
                            <a:pt x="2200" y="252"/>
                          </a:lnTo>
                          <a:lnTo>
                            <a:pt x="2214" y="248"/>
                          </a:lnTo>
                          <a:lnTo>
                            <a:pt x="2222" y="246"/>
                          </a:lnTo>
                          <a:lnTo>
                            <a:pt x="2232" y="248"/>
                          </a:lnTo>
                          <a:lnTo>
                            <a:pt x="2232" y="248"/>
                          </a:lnTo>
                          <a:lnTo>
                            <a:pt x="2244" y="250"/>
                          </a:lnTo>
                          <a:lnTo>
                            <a:pt x="2254" y="250"/>
                          </a:lnTo>
                          <a:lnTo>
                            <a:pt x="2274" y="248"/>
                          </a:lnTo>
                          <a:lnTo>
                            <a:pt x="2298" y="244"/>
                          </a:lnTo>
                          <a:lnTo>
                            <a:pt x="2330" y="242"/>
                          </a:lnTo>
                          <a:lnTo>
                            <a:pt x="2330" y="242"/>
                          </a:lnTo>
                          <a:lnTo>
                            <a:pt x="2342" y="240"/>
                          </a:lnTo>
                          <a:lnTo>
                            <a:pt x="2344" y="238"/>
                          </a:lnTo>
                          <a:lnTo>
                            <a:pt x="2344" y="238"/>
                          </a:lnTo>
                          <a:lnTo>
                            <a:pt x="2342" y="232"/>
                          </a:lnTo>
                          <a:lnTo>
                            <a:pt x="2336" y="228"/>
                          </a:lnTo>
                          <a:lnTo>
                            <a:pt x="2330" y="224"/>
                          </a:lnTo>
                          <a:lnTo>
                            <a:pt x="2328" y="220"/>
                          </a:lnTo>
                          <a:lnTo>
                            <a:pt x="2330" y="220"/>
                          </a:lnTo>
                          <a:lnTo>
                            <a:pt x="2334" y="218"/>
                          </a:lnTo>
                          <a:lnTo>
                            <a:pt x="2348" y="218"/>
                          </a:lnTo>
                          <a:lnTo>
                            <a:pt x="2348" y="218"/>
                          </a:lnTo>
                          <a:lnTo>
                            <a:pt x="2360" y="216"/>
                          </a:lnTo>
                          <a:lnTo>
                            <a:pt x="2372" y="214"/>
                          </a:lnTo>
                          <a:lnTo>
                            <a:pt x="2382" y="212"/>
                          </a:lnTo>
                          <a:lnTo>
                            <a:pt x="2392" y="206"/>
                          </a:lnTo>
                          <a:lnTo>
                            <a:pt x="2412" y="196"/>
                          </a:lnTo>
                          <a:lnTo>
                            <a:pt x="2436" y="182"/>
                          </a:lnTo>
                          <a:lnTo>
                            <a:pt x="2436" y="182"/>
                          </a:lnTo>
                          <a:lnTo>
                            <a:pt x="2440" y="180"/>
                          </a:lnTo>
                          <a:lnTo>
                            <a:pt x="2442" y="176"/>
                          </a:lnTo>
                          <a:lnTo>
                            <a:pt x="2438" y="174"/>
                          </a:lnTo>
                          <a:lnTo>
                            <a:pt x="2434" y="170"/>
                          </a:lnTo>
                          <a:lnTo>
                            <a:pt x="2414" y="164"/>
                          </a:lnTo>
                          <a:lnTo>
                            <a:pt x="2388" y="158"/>
                          </a:lnTo>
                          <a:lnTo>
                            <a:pt x="2356" y="154"/>
                          </a:lnTo>
                          <a:lnTo>
                            <a:pt x="2322" y="150"/>
                          </a:lnTo>
                          <a:lnTo>
                            <a:pt x="2292" y="148"/>
                          </a:lnTo>
                          <a:lnTo>
                            <a:pt x="2264" y="150"/>
                          </a:lnTo>
                          <a:lnTo>
                            <a:pt x="2264" y="150"/>
                          </a:lnTo>
                          <a:lnTo>
                            <a:pt x="2244" y="152"/>
                          </a:lnTo>
                          <a:lnTo>
                            <a:pt x="2230" y="158"/>
                          </a:lnTo>
                          <a:lnTo>
                            <a:pt x="2220" y="164"/>
                          </a:lnTo>
                          <a:lnTo>
                            <a:pt x="2214" y="172"/>
                          </a:lnTo>
                          <a:lnTo>
                            <a:pt x="2210" y="180"/>
                          </a:lnTo>
                          <a:lnTo>
                            <a:pt x="2204" y="184"/>
                          </a:lnTo>
                          <a:lnTo>
                            <a:pt x="2198" y="186"/>
                          </a:lnTo>
                          <a:lnTo>
                            <a:pt x="2188" y="186"/>
                          </a:lnTo>
                          <a:lnTo>
                            <a:pt x="2188" y="186"/>
                          </a:lnTo>
                          <a:lnTo>
                            <a:pt x="2176" y="184"/>
                          </a:lnTo>
                          <a:lnTo>
                            <a:pt x="2162" y="182"/>
                          </a:lnTo>
                          <a:lnTo>
                            <a:pt x="2140" y="184"/>
                          </a:lnTo>
                          <a:lnTo>
                            <a:pt x="2126" y="184"/>
                          </a:lnTo>
                          <a:lnTo>
                            <a:pt x="2126" y="182"/>
                          </a:lnTo>
                          <a:lnTo>
                            <a:pt x="2126" y="182"/>
                          </a:lnTo>
                          <a:lnTo>
                            <a:pt x="2130" y="178"/>
                          </a:lnTo>
                          <a:lnTo>
                            <a:pt x="2130" y="178"/>
                          </a:lnTo>
                          <a:lnTo>
                            <a:pt x="2134" y="172"/>
                          </a:lnTo>
                          <a:lnTo>
                            <a:pt x="2134" y="170"/>
                          </a:lnTo>
                          <a:lnTo>
                            <a:pt x="2128" y="170"/>
                          </a:lnTo>
                          <a:lnTo>
                            <a:pt x="2120" y="172"/>
                          </a:lnTo>
                          <a:lnTo>
                            <a:pt x="2108" y="176"/>
                          </a:lnTo>
                          <a:lnTo>
                            <a:pt x="2092" y="184"/>
                          </a:lnTo>
                          <a:lnTo>
                            <a:pt x="2074" y="196"/>
                          </a:lnTo>
                          <a:lnTo>
                            <a:pt x="2050" y="210"/>
                          </a:lnTo>
                          <a:lnTo>
                            <a:pt x="2050" y="210"/>
                          </a:lnTo>
                          <a:lnTo>
                            <a:pt x="2028" y="224"/>
                          </a:lnTo>
                          <a:lnTo>
                            <a:pt x="2010" y="234"/>
                          </a:lnTo>
                          <a:lnTo>
                            <a:pt x="1996" y="242"/>
                          </a:lnTo>
                          <a:lnTo>
                            <a:pt x="1986" y="244"/>
                          </a:lnTo>
                          <a:lnTo>
                            <a:pt x="1984" y="244"/>
                          </a:lnTo>
                          <a:lnTo>
                            <a:pt x="1982" y="244"/>
                          </a:lnTo>
                          <a:lnTo>
                            <a:pt x="1984" y="238"/>
                          </a:lnTo>
                          <a:lnTo>
                            <a:pt x="1992" y="228"/>
                          </a:lnTo>
                          <a:lnTo>
                            <a:pt x="2008" y="216"/>
                          </a:lnTo>
                          <a:lnTo>
                            <a:pt x="2008" y="216"/>
                          </a:lnTo>
                          <a:lnTo>
                            <a:pt x="2026" y="200"/>
                          </a:lnTo>
                          <a:lnTo>
                            <a:pt x="2040" y="186"/>
                          </a:lnTo>
                          <a:lnTo>
                            <a:pt x="2050" y="172"/>
                          </a:lnTo>
                          <a:lnTo>
                            <a:pt x="2052" y="166"/>
                          </a:lnTo>
                          <a:lnTo>
                            <a:pt x="2052" y="160"/>
                          </a:lnTo>
                          <a:lnTo>
                            <a:pt x="2052" y="156"/>
                          </a:lnTo>
                          <a:lnTo>
                            <a:pt x="2050" y="150"/>
                          </a:lnTo>
                          <a:lnTo>
                            <a:pt x="2048" y="146"/>
                          </a:lnTo>
                          <a:lnTo>
                            <a:pt x="2042" y="144"/>
                          </a:lnTo>
                          <a:lnTo>
                            <a:pt x="2036" y="140"/>
                          </a:lnTo>
                          <a:lnTo>
                            <a:pt x="2028" y="138"/>
                          </a:lnTo>
                          <a:lnTo>
                            <a:pt x="2004" y="138"/>
                          </a:lnTo>
                          <a:lnTo>
                            <a:pt x="2004" y="138"/>
                          </a:lnTo>
                          <a:lnTo>
                            <a:pt x="1984" y="138"/>
                          </a:lnTo>
                          <a:lnTo>
                            <a:pt x="1972" y="142"/>
                          </a:lnTo>
                          <a:lnTo>
                            <a:pt x="1964" y="146"/>
                          </a:lnTo>
                          <a:lnTo>
                            <a:pt x="1962" y="152"/>
                          </a:lnTo>
                          <a:lnTo>
                            <a:pt x="1960" y="156"/>
                          </a:lnTo>
                          <a:lnTo>
                            <a:pt x="1958" y="162"/>
                          </a:lnTo>
                          <a:lnTo>
                            <a:pt x="1952" y="168"/>
                          </a:lnTo>
                          <a:lnTo>
                            <a:pt x="1940" y="172"/>
                          </a:lnTo>
                          <a:lnTo>
                            <a:pt x="1940" y="172"/>
                          </a:lnTo>
                          <a:lnTo>
                            <a:pt x="1910" y="178"/>
                          </a:lnTo>
                          <a:lnTo>
                            <a:pt x="1886" y="182"/>
                          </a:lnTo>
                          <a:lnTo>
                            <a:pt x="1878" y="182"/>
                          </a:lnTo>
                          <a:lnTo>
                            <a:pt x="1876" y="180"/>
                          </a:lnTo>
                          <a:lnTo>
                            <a:pt x="1880" y="176"/>
                          </a:lnTo>
                          <a:lnTo>
                            <a:pt x="1890" y="172"/>
                          </a:lnTo>
                          <a:lnTo>
                            <a:pt x="1890" y="172"/>
                          </a:lnTo>
                          <a:lnTo>
                            <a:pt x="1916" y="160"/>
                          </a:lnTo>
                          <a:lnTo>
                            <a:pt x="1922" y="154"/>
                          </a:lnTo>
                          <a:lnTo>
                            <a:pt x="1924" y="152"/>
                          </a:lnTo>
                          <a:lnTo>
                            <a:pt x="1924" y="150"/>
                          </a:lnTo>
                          <a:lnTo>
                            <a:pt x="1924" y="148"/>
                          </a:lnTo>
                          <a:lnTo>
                            <a:pt x="1920" y="148"/>
                          </a:lnTo>
                          <a:lnTo>
                            <a:pt x="1906" y="144"/>
                          </a:lnTo>
                          <a:lnTo>
                            <a:pt x="1884" y="142"/>
                          </a:lnTo>
                          <a:lnTo>
                            <a:pt x="1852" y="140"/>
                          </a:lnTo>
                          <a:lnTo>
                            <a:pt x="1852" y="140"/>
                          </a:lnTo>
                          <a:lnTo>
                            <a:pt x="1812" y="142"/>
                          </a:lnTo>
                          <a:lnTo>
                            <a:pt x="1770" y="146"/>
                          </a:lnTo>
                          <a:lnTo>
                            <a:pt x="1730" y="152"/>
                          </a:lnTo>
                          <a:lnTo>
                            <a:pt x="1694" y="160"/>
                          </a:lnTo>
                          <a:lnTo>
                            <a:pt x="1636" y="172"/>
                          </a:lnTo>
                          <a:lnTo>
                            <a:pt x="1616" y="174"/>
                          </a:lnTo>
                          <a:lnTo>
                            <a:pt x="1610" y="174"/>
                          </a:lnTo>
                          <a:lnTo>
                            <a:pt x="1608" y="174"/>
                          </a:lnTo>
                          <a:lnTo>
                            <a:pt x="1608" y="174"/>
                          </a:lnTo>
                          <a:lnTo>
                            <a:pt x="1604" y="170"/>
                          </a:lnTo>
                          <a:lnTo>
                            <a:pt x="1602" y="168"/>
                          </a:lnTo>
                          <a:lnTo>
                            <a:pt x="1604" y="164"/>
                          </a:lnTo>
                          <a:lnTo>
                            <a:pt x="1606" y="162"/>
                          </a:lnTo>
                          <a:lnTo>
                            <a:pt x="1618" y="156"/>
                          </a:lnTo>
                          <a:lnTo>
                            <a:pt x="1636" y="152"/>
                          </a:lnTo>
                          <a:lnTo>
                            <a:pt x="1686" y="142"/>
                          </a:lnTo>
                          <a:lnTo>
                            <a:pt x="1744" y="134"/>
                          </a:lnTo>
                          <a:lnTo>
                            <a:pt x="1744" y="134"/>
                          </a:lnTo>
                          <a:lnTo>
                            <a:pt x="1772" y="130"/>
                          </a:lnTo>
                          <a:lnTo>
                            <a:pt x="1802" y="130"/>
                          </a:lnTo>
                          <a:lnTo>
                            <a:pt x="1864" y="130"/>
                          </a:lnTo>
                          <a:lnTo>
                            <a:pt x="1926" y="130"/>
                          </a:lnTo>
                          <a:lnTo>
                            <a:pt x="1956" y="128"/>
                          </a:lnTo>
                          <a:lnTo>
                            <a:pt x="1984" y="124"/>
                          </a:lnTo>
                          <a:lnTo>
                            <a:pt x="1984" y="124"/>
                          </a:lnTo>
                          <a:lnTo>
                            <a:pt x="2020" y="114"/>
                          </a:lnTo>
                          <a:lnTo>
                            <a:pt x="2054" y="104"/>
                          </a:lnTo>
                          <a:lnTo>
                            <a:pt x="2066" y="98"/>
                          </a:lnTo>
                          <a:lnTo>
                            <a:pt x="2072" y="92"/>
                          </a:lnTo>
                          <a:lnTo>
                            <a:pt x="2072" y="90"/>
                          </a:lnTo>
                          <a:lnTo>
                            <a:pt x="2070" y="88"/>
                          </a:lnTo>
                          <a:lnTo>
                            <a:pt x="2062" y="84"/>
                          </a:lnTo>
                          <a:lnTo>
                            <a:pt x="2062" y="84"/>
                          </a:lnTo>
                          <a:lnTo>
                            <a:pt x="2034" y="78"/>
                          </a:lnTo>
                          <a:lnTo>
                            <a:pt x="2004" y="72"/>
                          </a:lnTo>
                          <a:lnTo>
                            <a:pt x="1988" y="70"/>
                          </a:lnTo>
                          <a:lnTo>
                            <a:pt x="1970" y="68"/>
                          </a:lnTo>
                          <a:lnTo>
                            <a:pt x="1952" y="70"/>
                          </a:lnTo>
                          <a:lnTo>
                            <a:pt x="1932" y="72"/>
                          </a:lnTo>
                          <a:lnTo>
                            <a:pt x="1932" y="72"/>
                          </a:lnTo>
                          <a:lnTo>
                            <a:pt x="1914" y="76"/>
                          </a:lnTo>
                          <a:lnTo>
                            <a:pt x="1916" y="74"/>
                          </a:lnTo>
                          <a:lnTo>
                            <a:pt x="1922" y="70"/>
                          </a:lnTo>
                          <a:lnTo>
                            <a:pt x="1930" y="64"/>
                          </a:lnTo>
                          <a:lnTo>
                            <a:pt x="1936" y="58"/>
                          </a:lnTo>
                          <a:lnTo>
                            <a:pt x="1938" y="56"/>
                          </a:lnTo>
                          <a:lnTo>
                            <a:pt x="1938" y="52"/>
                          </a:lnTo>
                          <a:lnTo>
                            <a:pt x="1936" y="50"/>
                          </a:lnTo>
                          <a:lnTo>
                            <a:pt x="1932" y="46"/>
                          </a:lnTo>
                          <a:lnTo>
                            <a:pt x="1932" y="46"/>
                          </a:lnTo>
                          <a:lnTo>
                            <a:pt x="1922" y="42"/>
                          </a:lnTo>
                          <a:lnTo>
                            <a:pt x="1912" y="42"/>
                          </a:lnTo>
                          <a:lnTo>
                            <a:pt x="1898" y="42"/>
                          </a:lnTo>
                          <a:lnTo>
                            <a:pt x="1884" y="46"/>
                          </a:lnTo>
                          <a:lnTo>
                            <a:pt x="1866" y="48"/>
                          </a:lnTo>
                          <a:lnTo>
                            <a:pt x="1846" y="50"/>
                          </a:lnTo>
                          <a:lnTo>
                            <a:pt x="1822" y="52"/>
                          </a:lnTo>
                          <a:lnTo>
                            <a:pt x="1794" y="50"/>
                          </a:lnTo>
                          <a:lnTo>
                            <a:pt x="1794" y="50"/>
                          </a:lnTo>
                          <a:lnTo>
                            <a:pt x="1766" y="48"/>
                          </a:lnTo>
                          <a:lnTo>
                            <a:pt x="1744" y="48"/>
                          </a:lnTo>
                          <a:lnTo>
                            <a:pt x="1724" y="52"/>
                          </a:lnTo>
                          <a:lnTo>
                            <a:pt x="1708" y="54"/>
                          </a:lnTo>
                          <a:lnTo>
                            <a:pt x="1678" y="60"/>
                          </a:lnTo>
                          <a:lnTo>
                            <a:pt x="1660" y="60"/>
                          </a:lnTo>
                          <a:lnTo>
                            <a:pt x="1638" y="60"/>
                          </a:lnTo>
                          <a:lnTo>
                            <a:pt x="1638" y="60"/>
                          </a:lnTo>
                          <a:lnTo>
                            <a:pt x="1622" y="58"/>
                          </a:lnTo>
                          <a:lnTo>
                            <a:pt x="1616" y="56"/>
                          </a:lnTo>
                          <a:lnTo>
                            <a:pt x="1618" y="54"/>
                          </a:lnTo>
                          <a:lnTo>
                            <a:pt x="1628" y="52"/>
                          </a:lnTo>
                          <a:lnTo>
                            <a:pt x="1692" y="46"/>
                          </a:lnTo>
                          <a:lnTo>
                            <a:pt x="1692" y="46"/>
                          </a:lnTo>
                          <a:lnTo>
                            <a:pt x="1734" y="44"/>
                          </a:lnTo>
                          <a:lnTo>
                            <a:pt x="1794" y="42"/>
                          </a:lnTo>
                          <a:lnTo>
                            <a:pt x="1852" y="38"/>
                          </a:lnTo>
                          <a:lnTo>
                            <a:pt x="1894" y="34"/>
                          </a:lnTo>
                          <a:lnTo>
                            <a:pt x="1894" y="34"/>
                          </a:lnTo>
                          <a:lnTo>
                            <a:pt x="1900" y="32"/>
                          </a:lnTo>
                          <a:lnTo>
                            <a:pt x="1902" y="32"/>
                          </a:lnTo>
                          <a:lnTo>
                            <a:pt x="1902" y="30"/>
                          </a:lnTo>
                          <a:lnTo>
                            <a:pt x="1898" y="28"/>
                          </a:lnTo>
                          <a:lnTo>
                            <a:pt x="1882" y="24"/>
                          </a:lnTo>
                          <a:lnTo>
                            <a:pt x="1858" y="20"/>
                          </a:lnTo>
                          <a:lnTo>
                            <a:pt x="1798" y="12"/>
                          </a:lnTo>
                          <a:lnTo>
                            <a:pt x="1732" y="6"/>
                          </a:lnTo>
                          <a:lnTo>
                            <a:pt x="1732" y="6"/>
                          </a:lnTo>
                          <a:lnTo>
                            <a:pt x="1686" y="2"/>
                          </a:lnTo>
                          <a:lnTo>
                            <a:pt x="1648" y="0"/>
                          </a:lnTo>
                          <a:lnTo>
                            <a:pt x="1618" y="2"/>
                          </a:lnTo>
                          <a:lnTo>
                            <a:pt x="1594" y="2"/>
                          </a:lnTo>
                          <a:lnTo>
                            <a:pt x="1552" y="6"/>
                          </a:lnTo>
                          <a:lnTo>
                            <a:pt x="1528" y="8"/>
                          </a:lnTo>
                          <a:lnTo>
                            <a:pt x="1504" y="6"/>
                          </a:lnTo>
                          <a:lnTo>
                            <a:pt x="1504" y="6"/>
                          </a:lnTo>
                          <a:lnTo>
                            <a:pt x="1480" y="6"/>
                          </a:lnTo>
                          <a:lnTo>
                            <a:pt x="1466" y="8"/>
                          </a:lnTo>
                          <a:lnTo>
                            <a:pt x="1460" y="10"/>
                          </a:lnTo>
                          <a:lnTo>
                            <a:pt x="1458" y="14"/>
                          </a:lnTo>
                          <a:lnTo>
                            <a:pt x="1458" y="16"/>
                          </a:lnTo>
                          <a:lnTo>
                            <a:pt x="1458" y="18"/>
                          </a:lnTo>
                          <a:lnTo>
                            <a:pt x="1452" y="18"/>
                          </a:lnTo>
                          <a:lnTo>
                            <a:pt x="1442" y="16"/>
                          </a:lnTo>
                          <a:lnTo>
                            <a:pt x="1442" y="16"/>
                          </a:lnTo>
                          <a:lnTo>
                            <a:pt x="1420" y="12"/>
                          </a:lnTo>
                          <a:lnTo>
                            <a:pt x="1410" y="14"/>
                          </a:lnTo>
                          <a:lnTo>
                            <a:pt x="1400" y="16"/>
                          </a:lnTo>
                          <a:lnTo>
                            <a:pt x="1384" y="18"/>
                          </a:lnTo>
                          <a:lnTo>
                            <a:pt x="1384" y="18"/>
                          </a:lnTo>
                          <a:lnTo>
                            <a:pt x="1374" y="18"/>
                          </a:lnTo>
                          <a:lnTo>
                            <a:pt x="1368" y="20"/>
                          </a:lnTo>
                          <a:lnTo>
                            <a:pt x="1366" y="24"/>
                          </a:lnTo>
                          <a:lnTo>
                            <a:pt x="1366" y="28"/>
                          </a:lnTo>
                          <a:lnTo>
                            <a:pt x="1370" y="32"/>
                          </a:lnTo>
                          <a:lnTo>
                            <a:pt x="1378" y="36"/>
                          </a:lnTo>
                          <a:lnTo>
                            <a:pt x="1388" y="40"/>
                          </a:lnTo>
                          <a:lnTo>
                            <a:pt x="1402" y="44"/>
                          </a:lnTo>
                          <a:lnTo>
                            <a:pt x="1402" y="44"/>
                          </a:lnTo>
                          <a:lnTo>
                            <a:pt x="1412" y="46"/>
                          </a:lnTo>
                          <a:lnTo>
                            <a:pt x="1416" y="46"/>
                          </a:lnTo>
                          <a:lnTo>
                            <a:pt x="1412" y="48"/>
                          </a:lnTo>
                          <a:lnTo>
                            <a:pt x="1406" y="50"/>
                          </a:lnTo>
                          <a:lnTo>
                            <a:pt x="1386" y="52"/>
                          </a:lnTo>
                          <a:lnTo>
                            <a:pt x="1378" y="54"/>
                          </a:lnTo>
                          <a:lnTo>
                            <a:pt x="1372" y="56"/>
                          </a:lnTo>
                          <a:lnTo>
                            <a:pt x="1372" y="56"/>
                          </a:lnTo>
                          <a:lnTo>
                            <a:pt x="1356" y="62"/>
                          </a:lnTo>
                          <a:lnTo>
                            <a:pt x="1332" y="64"/>
                          </a:lnTo>
                          <a:lnTo>
                            <a:pt x="1318" y="66"/>
                          </a:lnTo>
                          <a:lnTo>
                            <a:pt x="1304" y="64"/>
                          </a:lnTo>
                          <a:lnTo>
                            <a:pt x="1290" y="62"/>
                          </a:lnTo>
                          <a:lnTo>
                            <a:pt x="1278" y="56"/>
                          </a:lnTo>
                          <a:lnTo>
                            <a:pt x="1278" y="56"/>
                          </a:lnTo>
                          <a:lnTo>
                            <a:pt x="1254" y="46"/>
                          </a:lnTo>
                          <a:lnTo>
                            <a:pt x="1242" y="42"/>
                          </a:lnTo>
                          <a:lnTo>
                            <a:pt x="1228" y="38"/>
                          </a:lnTo>
                          <a:lnTo>
                            <a:pt x="1212" y="36"/>
                          </a:lnTo>
                          <a:lnTo>
                            <a:pt x="1194" y="34"/>
                          </a:lnTo>
                          <a:lnTo>
                            <a:pt x="1176" y="36"/>
                          </a:lnTo>
                          <a:lnTo>
                            <a:pt x="1154" y="38"/>
                          </a:lnTo>
                          <a:lnTo>
                            <a:pt x="1154" y="38"/>
                          </a:lnTo>
                          <a:lnTo>
                            <a:pt x="1114" y="44"/>
                          </a:lnTo>
                          <a:lnTo>
                            <a:pt x="1078" y="48"/>
                          </a:lnTo>
                          <a:lnTo>
                            <a:pt x="1064" y="50"/>
                          </a:lnTo>
                          <a:lnTo>
                            <a:pt x="1054" y="54"/>
                          </a:lnTo>
                          <a:lnTo>
                            <a:pt x="1048" y="56"/>
                          </a:lnTo>
                          <a:lnTo>
                            <a:pt x="1048" y="58"/>
                          </a:lnTo>
                          <a:lnTo>
                            <a:pt x="1048" y="60"/>
                          </a:lnTo>
                          <a:lnTo>
                            <a:pt x="1048" y="60"/>
                          </a:lnTo>
                          <a:lnTo>
                            <a:pt x="1054" y="64"/>
                          </a:lnTo>
                          <a:lnTo>
                            <a:pt x="1062" y="66"/>
                          </a:lnTo>
                          <a:lnTo>
                            <a:pt x="1092" y="68"/>
                          </a:lnTo>
                          <a:lnTo>
                            <a:pt x="1128" y="66"/>
                          </a:lnTo>
                          <a:lnTo>
                            <a:pt x="1170" y="66"/>
                          </a:lnTo>
                          <a:lnTo>
                            <a:pt x="1170" y="66"/>
                          </a:lnTo>
                          <a:lnTo>
                            <a:pt x="1208" y="68"/>
                          </a:lnTo>
                          <a:lnTo>
                            <a:pt x="1246" y="72"/>
                          </a:lnTo>
                          <a:lnTo>
                            <a:pt x="1280" y="76"/>
                          </a:lnTo>
                          <a:lnTo>
                            <a:pt x="1314" y="82"/>
                          </a:lnTo>
                          <a:lnTo>
                            <a:pt x="1314" y="82"/>
                          </a:lnTo>
                          <a:lnTo>
                            <a:pt x="1326" y="86"/>
                          </a:lnTo>
                          <a:lnTo>
                            <a:pt x="1332" y="88"/>
                          </a:lnTo>
                          <a:lnTo>
                            <a:pt x="1332" y="90"/>
                          </a:lnTo>
                          <a:lnTo>
                            <a:pt x="1332" y="90"/>
                          </a:lnTo>
                          <a:lnTo>
                            <a:pt x="1326" y="92"/>
                          </a:lnTo>
                          <a:lnTo>
                            <a:pt x="1308" y="92"/>
                          </a:lnTo>
                          <a:lnTo>
                            <a:pt x="1294" y="90"/>
                          </a:lnTo>
                          <a:lnTo>
                            <a:pt x="1282" y="88"/>
                          </a:lnTo>
                          <a:lnTo>
                            <a:pt x="1282" y="88"/>
                          </a:lnTo>
                          <a:lnTo>
                            <a:pt x="1268" y="84"/>
                          </a:lnTo>
                          <a:lnTo>
                            <a:pt x="1252" y="82"/>
                          </a:lnTo>
                          <a:lnTo>
                            <a:pt x="1214" y="78"/>
                          </a:lnTo>
                          <a:lnTo>
                            <a:pt x="1110" y="74"/>
                          </a:lnTo>
                          <a:lnTo>
                            <a:pt x="1110" y="74"/>
                          </a:lnTo>
                          <a:lnTo>
                            <a:pt x="1092" y="76"/>
                          </a:lnTo>
                          <a:lnTo>
                            <a:pt x="1090" y="76"/>
                          </a:lnTo>
                          <a:lnTo>
                            <a:pt x="1092" y="78"/>
                          </a:lnTo>
                          <a:lnTo>
                            <a:pt x="1106" y="84"/>
                          </a:lnTo>
                          <a:lnTo>
                            <a:pt x="1126" y="92"/>
                          </a:lnTo>
                          <a:lnTo>
                            <a:pt x="1148" y="100"/>
                          </a:lnTo>
                          <a:lnTo>
                            <a:pt x="1164" y="108"/>
                          </a:lnTo>
                          <a:lnTo>
                            <a:pt x="1168" y="110"/>
                          </a:lnTo>
                          <a:lnTo>
                            <a:pt x="1168" y="114"/>
                          </a:lnTo>
                          <a:lnTo>
                            <a:pt x="1164" y="116"/>
                          </a:lnTo>
                          <a:lnTo>
                            <a:pt x="1154" y="116"/>
                          </a:lnTo>
                          <a:lnTo>
                            <a:pt x="1154" y="116"/>
                          </a:lnTo>
                          <a:lnTo>
                            <a:pt x="1146" y="118"/>
                          </a:lnTo>
                          <a:lnTo>
                            <a:pt x="1142" y="120"/>
                          </a:lnTo>
                          <a:lnTo>
                            <a:pt x="1138" y="122"/>
                          </a:lnTo>
                          <a:lnTo>
                            <a:pt x="1138" y="126"/>
                          </a:lnTo>
                          <a:lnTo>
                            <a:pt x="1136" y="132"/>
                          </a:lnTo>
                          <a:lnTo>
                            <a:pt x="1138" y="140"/>
                          </a:lnTo>
                          <a:lnTo>
                            <a:pt x="1142" y="148"/>
                          </a:lnTo>
                          <a:lnTo>
                            <a:pt x="1142" y="156"/>
                          </a:lnTo>
                          <a:lnTo>
                            <a:pt x="1142" y="158"/>
                          </a:lnTo>
                          <a:lnTo>
                            <a:pt x="1140" y="160"/>
                          </a:lnTo>
                          <a:lnTo>
                            <a:pt x="1136" y="162"/>
                          </a:lnTo>
                          <a:lnTo>
                            <a:pt x="1132" y="164"/>
                          </a:lnTo>
                          <a:lnTo>
                            <a:pt x="1132" y="164"/>
                          </a:lnTo>
                          <a:lnTo>
                            <a:pt x="1122" y="164"/>
                          </a:lnTo>
                          <a:lnTo>
                            <a:pt x="1114" y="162"/>
                          </a:lnTo>
                          <a:lnTo>
                            <a:pt x="1108" y="158"/>
                          </a:lnTo>
                          <a:lnTo>
                            <a:pt x="1102" y="152"/>
                          </a:lnTo>
                          <a:lnTo>
                            <a:pt x="1094" y="146"/>
                          </a:lnTo>
                          <a:lnTo>
                            <a:pt x="1084" y="142"/>
                          </a:lnTo>
                          <a:lnTo>
                            <a:pt x="1070" y="136"/>
                          </a:lnTo>
                          <a:lnTo>
                            <a:pt x="1052" y="132"/>
                          </a:lnTo>
                          <a:lnTo>
                            <a:pt x="1052" y="132"/>
                          </a:lnTo>
                          <a:lnTo>
                            <a:pt x="1034" y="128"/>
                          </a:lnTo>
                          <a:lnTo>
                            <a:pt x="1016" y="124"/>
                          </a:lnTo>
                          <a:lnTo>
                            <a:pt x="986" y="114"/>
                          </a:lnTo>
                          <a:lnTo>
                            <a:pt x="954" y="104"/>
                          </a:lnTo>
                          <a:lnTo>
                            <a:pt x="936" y="100"/>
                          </a:lnTo>
                          <a:lnTo>
                            <a:pt x="916" y="98"/>
                          </a:lnTo>
                          <a:lnTo>
                            <a:pt x="916" y="98"/>
                          </a:lnTo>
                          <a:lnTo>
                            <a:pt x="896" y="98"/>
                          </a:lnTo>
                          <a:lnTo>
                            <a:pt x="884" y="100"/>
                          </a:lnTo>
                          <a:lnTo>
                            <a:pt x="876" y="102"/>
                          </a:lnTo>
                          <a:lnTo>
                            <a:pt x="874" y="104"/>
                          </a:lnTo>
                          <a:lnTo>
                            <a:pt x="874" y="106"/>
                          </a:lnTo>
                          <a:lnTo>
                            <a:pt x="876" y="112"/>
                          </a:lnTo>
                          <a:lnTo>
                            <a:pt x="884" y="118"/>
                          </a:lnTo>
                          <a:lnTo>
                            <a:pt x="914" y="138"/>
                          </a:lnTo>
                          <a:lnTo>
                            <a:pt x="914" y="138"/>
                          </a:lnTo>
                          <a:lnTo>
                            <a:pt x="926" y="146"/>
                          </a:lnTo>
                          <a:lnTo>
                            <a:pt x="928" y="148"/>
                          </a:lnTo>
                          <a:lnTo>
                            <a:pt x="928" y="150"/>
                          </a:lnTo>
                          <a:lnTo>
                            <a:pt x="922" y="150"/>
                          </a:lnTo>
                          <a:lnTo>
                            <a:pt x="912" y="148"/>
                          </a:lnTo>
                          <a:lnTo>
                            <a:pt x="900" y="148"/>
                          </a:lnTo>
                          <a:lnTo>
                            <a:pt x="888" y="148"/>
                          </a:lnTo>
                          <a:lnTo>
                            <a:pt x="884" y="148"/>
                          </a:lnTo>
                          <a:lnTo>
                            <a:pt x="882" y="150"/>
                          </a:lnTo>
                          <a:lnTo>
                            <a:pt x="882" y="154"/>
                          </a:lnTo>
                          <a:lnTo>
                            <a:pt x="884" y="158"/>
                          </a:lnTo>
                          <a:lnTo>
                            <a:pt x="884" y="158"/>
                          </a:lnTo>
                          <a:lnTo>
                            <a:pt x="886" y="160"/>
                          </a:lnTo>
                          <a:lnTo>
                            <a:pt x="886" y="162"/>
                          </a:lnTo>
                          <a:lnTo>
                            <a:pt x="878" y="160"/>
                          </a:lnTo>
                          <a:lnTo>
                            <a:pt x="866" y="156"/>
                          </a:lnTo>
                          <a:lnTo>
                            <a:pt x="850" y="150"/>
                          </a:lnTo>
                          <a:lnTo>
                            <a:pt x="834" y="148"/>
                          </a:lnTo>
                          <a:lnTo>
                            <a:pt x="824" y="148"/>
                          </a:lnTo>
                          <a:lnTo>
                            <a:pt x="814" y="148"/>
                          </a:lnTo>
                          <a:lnTo>
                            <a:pt x="806" y="152"/>
                          </a:lnTo>
                          <a:lnTo>
                            <a:pt x="796" y="156"/>
                          </a:lnTo>
                          <a:lnTo>
                            <a:pt x="788" y="164"/>
                          </a:lnTo>
                          <a:lnTo>
                            <a:pt x="782" y="172"/>
                          </a:lnTo>
                          <a:lnTo>
                            <a:pt x="782" y="172"/>
                          </a:lnTo>
                          <a:lnTo>
                            <a:pt x="770" y="190"/>
                          </a:lnTo>
                          <a:lnTo>
                            <a:pt x="772" y="180"/>
                          </a:lnTo>
                          <a:lnTo>
                            <a:pt x="776" y="168"/>
                          </a:lnTo>
                          <a:lnTo>
                            <a:pt x="776" y="154"/>
                          </a:lnTo>
                          <a:lnTo>
                            <a:pt x="774" y="138"/>
                          </a:lnTo>
                          <a:lnTo>
                            <a:pt x="772" y="132"/>
                          </a:lnTo>
                          <a:lnTo>
                            <a:pt x="766" y="124"/>
                          </a:lnTo>
                          <a:lnTo>
                            <a:pt x="766" y="124"/>
                          </a:lnTo>
                          <a:lnTo>
                            <a:pt x="756" y="114"/>
                          </a:lnTo>
                          <a:lnTo>
                            <a:pt x="746" y="108"/>
                          </a:lnTo>
                          <a:lnTo>
                            <a:pt x="732" y="108"/>
                          </a:lnTo>
                          <a:lnTo>
                            <a:pt x="716" y="110"/>
                          </a:lnTo>
                          <a:lnTo>
                            <a:pt x="672" y="120"/>
                          </a:lnTo>
                          <a:lnTo>
                            <a:pt x="640" y="126"/>
                          </a:lnTo>
                          <a:lnTo>
                            <a:pt x="598" y="130"/>
                          </a:lnTo>
                          <a:lnTo>
                            <a:pt x="598" y="130"/>
                          </a:lnTo>
                          <a:lnTo>
                            <a:pt x="558" y="136"/>
                          </a:lnTo>
                          <a:lnTo>
                            <a:pt x="526" y="140"/>
                          </a:lnTo>
                          <a:lnTo>
                            <a:pt x="502" y="146"/>
                          </a:lnTo>
                          <a:lnTo>
                            <a:pt x="484" y="152"/>
                          </a:lnTo>
                          <a:lnTo>
                            <a:pt x="472" y="156"/>
                          </a:lnTo>
                          <a:lnTo>
                            <a:pt x="466" y="164"/>
                          </a:lnTo>
                          <a:lnTo>
                            <a:pt x="466" y="166"/>
                          </a:lnTo>
                          <a:lnTo>
                            <a:pt x="466" y="170"/>
                          </a:lnTo>
                          <a:lnTo>
                            <a:pt x="470" y="176"/>
                          </a:lnTo>
                          <a:lnTo>
                            <a:pt x="470" y="176"/>
                          </a:lnTo>
                          <a:close/>
                        </a:path>
                      </a:pathLst>
                    </a:custGeom>
                    <a:grpFill/>
                    <a:ln w="63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35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/>
                      </a:endParaRPr>
                    </a:p>
                  </p:txBody>
                </p:sp>
              </p:grpSp>
              <p:sp>
                <p:nvSpPr>
                  <p:cNvPr id="34" name="Freeform 6134">
                    <a:extLst>
                      <a:ext uri="{FF2B5EF4-FFF2-40B4-BE49-F238E27FC236}">
                        <a16:creationId xmlns:a16="http://schemas.microsoft.com/office/drawing/2014/main" id="{0297B151-32C0-48B0-BEF9-68E476E96C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9028" y="3600798"/>
                    <a:ext cx="3810" cy="5079"/>
                  </a:xfrm>
                  <a:custGeom>
                    <a:avLst/>
                    <a:gdLst/>
                    <a:ahLst/>
                    <a:cxnLst>
                      <a:cxn ang="0">
                        <a:pos x="2" y="8"/>
                      </a:cxn>
                      <a:cxn ang="0">
                        <a:pos x="2" y="8"/>
                      </a:cxn>
                      <a:cxn ang="0">
                        <a:pos x="4" y="8"/>
                      </a:cxn>
                      <a:cxn ang="0">
                        <a:pos x="6" y="4"/>
                      </a:cxn>
                      <a:cxn ang="0">
                        <a:pos x="6" y="2"/>
                      </a:cxn>
                      <a:cxn ang="0">
                        <a:pos x="6" y="0"/>
                      </a:cxn>
                      <a:cxn ang="0">
                        <a:pos x="6" y="0"/>
                      </a:cxn>
                      <a:cxn ang="0">
                        <a:pos x="4" y="2"/>
                      </a:cxn>
                      <a:cxn ang="0">
                        <a:pos x="2" y="4"/>
                      </a:cxn>
                      <a:cxn ang="0">
                        <a:pos x="0" y="6"/>
                      </a:cxn>
                      <a:cxn ang="0">
                        <a:pos x="2" y="8"/>
                      </a:cxn>
                      <a:cxn ang="0">
                        <a:pos x="2" y="8"/>
                      </a:cxn>
                    </a:cxnLst>
                    <a:rect l="0" t="0" r="r" b="b"/>
                    <a:pathLst>
                      <a:path w="6" h="8">
                        <a:moveTo>
                          <a:pt x="2" y="8"/>
                        </a:moveTo>
                        <a:lnTo>
                          <a:pt x="2" y="8"/>
                        </a:lnTo>
                        <a:lnTo>
                          <a:pt x="4" y="8"/>
                        </a:lnTo>
                        <a:lnTo>
                          <a:pt x="6" y="4"/>
                        </a:lnTo>
                        <a:lnTo>
                          <a:pt x="6" y="2"/>
                        </a:lnTo>
                        <a:lnTo>
                          <a:pt x="6" y="0"/>
                        </a:lnTo>
                        <a:lnTo>
                          <a:pt x="6" y="0"/>
                        </a:lnTo>
                        <a:lnTo>
                          <a:pt x="4" y="2"/>
                        </a:lnTo>
                        <a:lnTo>
                          <a:pt x="2" y="4"/>
                        </a:lnTo>
                        <a:lnTo>
                          <a:pt x="0" y="6"/>
                        </a:lnTo>
                        <a:lnTo>
                          <a:pt x="2" y="8"/>
                        </a:lnTo>
                        <a:lnTo>
                          <a:pt x="2" y="8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a-DK" sz="135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5" name="Freeform 6135">
                    <a:extLst>
                      <a:ext uri="{FF2B5EF4-FFF2-40B4-BE49-F238E27FC236}">
                        <a16:creationId xmlns:a16="http://schemas.microsoft.com/office/drawing/2014/main" id="{0E175AE5-0C88-417E-B840-7389CDEDF2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54396" y="3592522"/>
                    <a:ext cx="1587" cy="1587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0" y="4"/>
                      </a:cxn>
                      <a:cxn ang="0">
                        <a:pos x="2" y="4"/>
                      </a:cxn>
                      <a:cxn ang="0">
                        <a:pos x="4" y="2"/>
                      </a:cxn>
                      <a:cxn ang="0">
                        <a:pos x="4" y="0"/>
                      </a:cxn>
                      <a:cxn ang="0">
                        <a:pos x="4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4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4" h="4">
                        <a:moveTo>
                          <a:pt x="0" y="4"/>
                        </a:moveTo>
                        <a:lnTo>
                          <a:pt x="0" y="4"/>
                        </a:lnTo>
                        <a:lnTo>
                          <a:pt x="2" y="4"/>
                        </a:lnTo>
                        <a:lnTo>
                          <a:pt x="4" y="2"/>
                        </a:lnTo>
                        <a:lnTo>
                          <a:pt x="4" y="0"/>
                        </a:lnTo>
                        <a:lnTo>
                          <a:pt x="4" y="0"/>
                        </a:ln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a-DK" sz="135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6" name="Freeform 6136">
                    <a:extLst>
                      <a:ext uri="{FF2B5EF4-FFF2-40B4-BE49-F238E27FC236}">
                        <a16:creationId xmlns:a16="http://schemas.microsoft.com/office/drawing/2014/main" id="{62364FE2-87DC-4F16-A87C-8165AAC740A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2678" y="3591909"/>
                    <a:ext cx="3810" cy="5079"/>
                  </a:xfrm>
                  <a:custGeom>
                    <a:avLst/>
                    <a:gdLst/>
                    <a:ahLst/>
                    <a:cxnLst>
                      <a:cxn ang="0">
                        <a:pos x="6" y="2"/>
                      </a:cxn>
                      <a:cxn ang="0">
                        <a:pos x="6" y="2"/>
                      </a:cxn>
                      <a:cxn ang="0">
                        <a:pos x="4" y="0"/>
                      </a:cxn>
                      <a:cxn ang="0">
                        <a:pos x="0" y="2"/>
                      </a:cxn>
                      <a:cxn ang="0">
                        <a:pos x="0" y="6"/>
                      </a:cxn>
                      <a:cxn ang="0">
                        <a:pos x="0" y="8"/>
                      </a:cxn>
                      <a:cxn ang="0">
                        <a:pos x="0" y="8"/>
                      </a:cxn>
                      <a:cxn ang="0">
                        <a:pos x="4" y="6"/>
                      </a:cxn>
                      <a:cxn ang="0">
                        <a:pos x="6" y="4"/>
                      </a:cxn>
                      <a:cxn ang="0">
                        <a:pos x="6" y="2"/>
                      </a:cxn>
                      <a:cxn ang="0">
                        <a:pos x="6" y="2"/>
                      </a:cxn>
                    </a:cxnLst>
                    <a:rect l="0" t="0" r="r" b="b"/>
                    <a:pathLst>
                      <a:path w="6" h="8">
                        <a:moveTo>
                          <a:pt x="6" y="2"/>
                        </a:moveTo>
                        <a:lnTo>
                          <a:pt x="6" y="2"/>
                        </a:lnTo>
                        <a:lnTo>
                          <a:pt x="4" y="0"/>
                        </a:lnTo>
                        <a:lnTo>
                          <a:pt x="0" y="2"/>
                        </a:lnTo>
                        <a:lnTo>
                          <a:pt x="0" y="6"/>
                        </a:lnTo>
                        <a:lnTo>
                          <a:pt x="0" y="8"/>
                        </a:lnTo>
                        <a:lnTo>
                          <a:pt x="0" y="8"/>
                        </a:lnTo>
                        <a:lnTo>
                          <a:pt x="4" y="6"/>
                        </a:lnTo>
                        <a:lnTo>
                          <a:pt x="6" y="4"/>
                        </a:lnTo>
                        <a:lnTo>
                          <a:pt x="6" y="2"/>
                        </a:lnTo>
                        <a:lnTo>
                          <a:pt x="6" y="2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a-DK" sz="135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7" name="Freeform 6138">
                    <a:extLst>
                      <a:ext uri="{FF2B5EF4-FFF2-40B4-BE49-F238E27FC236}">
                        <a16:creationId xmlns:a16="http://schemas.microsoft.com/office/drawing/2014/main" id="{B7875094-6CE3-4AA0-AFEE-4946415F14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3948" y="3604608"/>
                    <a:ext cx="2540" cy="3810"/>
                  </a:xfrm>
                  <a:custGeom>
                    <a:avLst/>
                    <a:gdLst/>
                    <a:ahLst/>
                    <a:cxnLst>
                      <a:cxn ang="0">
                        <a:pos x="2" y="0"/>
                      </a:cxn>
                      <a:cxn ang="0">
                        <a:pos x="2" y="0"/>
                      </a:cxn>
                      <a:cxn ang="0">
                        <a:pos x="0" y="0"/>
                      </a:cxn>
                      <a:cxn ang="0">
                        <a:pos x="0" y="2"/>
                      </a:cxn>
                      <a:cxn ang="0">
                        <a:pos x="0" y="4"/>
                      </a:cxn>
                      <a:cxn ang="0">
                        <a:pos x="2" y="6"/>
                      </a:cxn>
                      <a:cxn ang="0">
                        <a:pos x="2" y="6"/>
                      </a:cxn>
                      <a:cxn ang="0">
                        <a:pos x="4" y="6"/>
                      </a:cxn>
                      <a:cxn ang="0">
                        <a:pos x="4" y="4"/>
                      </a:cxn>
                      <a:cxn ang="0">
                        <a:pos x="4" y="2"/>
                      </a:cxn>
                      <a:cxn ang="0">
                        <a:pos x="2" y="0"/>
                      </a:cxn>
                      <a:cxn ang="0">
                        <a:pos x="2" y="0"/>
                      </a:cxn>
                    </a:cxnLst>
                    <a:rect l="0" t="0" r="r" b="b"/>
                    <a:pathLst>
                      <a:path w="4" h="6">
                        <a:moveTo>
                          <a:pt x="2" y="0"/>
                        </a:moveTo>
                        <a:lnTo>
                          <a:pt x="2" y="0"/>
                        </a:lnTo>
                        <a:lnTo>
                          <a:pt x="0" y="0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  <a:lnTo>
                          <a:pt x="2" y="6"/>
                        </a:lnTo>
                        <a:lnTo>
                          <a:pt x="2" y="6"/>
                        </a:lnTo>
                        <a:lnTo>
                          <a:pt x="4" y="6"/>
                        </a:lnTo>
                        <a:lnTo>
                          <a:pt x="4" y="4"/>
                        </a:lnTo>
                        <a:lnTo>
                          <a:pt x="4" y="2"/>
                        </a:lnTo>
                        <a:lnTo>
                          <a:pt x="2" y="0"/>
                        </a:lnTo>
                        <a:lnTo>
                          <a:pt x="2" y="0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a-DK" sz="135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8" name="Freeform 6144">
                    <a:extLst>
                      <a:ext uri="{FF2B5EF4-FFF2-40B4-BE49-F238E27FC236}">
                        <a16:creationId xmlns:a16="http://schemas.microsoft.com/office/drawing/2014/main" id="{8E91CA5B-7232-42A4-9837-F14D3C26E0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40139" y="3583020"/>
                    <a:ext cx="5080" cy="3810"/>
                  </a:xfrm>
                  <a:custGeom>
                    <a:avLst/>
                    <a:gdLst/>
                    <a:ahLst/>
                    <a:cxnLst>
                      <a:cxn ang="0">
                        <a:pos x="8" y="2"/>
                      </a:cxn>
                      <a:cxn ang="0">
                        <a:pos x="8" y="2"/>
                      </a:cxn>
                      <a:cxn ang="0">
                        <a:pos x="8" y="0"/>
                      </a:cxn>
                      <a:cxn ang="0">
                        <a:pos x="6" y="0"/>
                      </a:cxn>
                      <a:cxn ang="0">
                        <a:pos x="4" y="0"/>
                      </a:cxn>
                      <a:cxn ang="0">
                        <a:pos x="0" y="2"/>
                      </a:cxn>
                      <a:cxn ang="0">
                        <a:pos x="0" y="4"/>
                      </a:cxn>
                      <a:cxn ang="0">
                        <a:pos x="0" y="6"/>
                      </a:cxn>
                      <a:cxn ang="0">
                        <a:pos x="0" y="6"/>
                      </a:cxn>
                      <a:cxn ang="0">
                        <a:pos x="4" y="6"/>
                      </a:cxn>
                      <a:cxn ang="0">
                        <a:pos x="8" y="2"/>
                      </a:cxn>
                      <a:cxn ang="0">
                        <a:pos x="8" y="2"/>
                      </a:cxn>
                    </a:cxnLst>
                    <a:rect l="0" t="0" r="r" b="b"/>
                    <a:pathLst>
                      <a:path w="8" h="6">
                        <a:moveTo>
                          <a:pt x="8" y="2"/>
                        </a:moveTo>
                        <a:lnTo>
                          <a:pt x="8" y="2"/>
                        </a:lnTo>
                        <a:lnTo>
                          <a:pt x="8" y="0"/>
                        </a:lnTo>
                        <a:lnTo>
                          <a:pt x="6" y="0"/>
                        </a:lnTo>
                        <a:lnTo>
                          <a:pt x="4" y="0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  <a:lnTo>
                          <a:pt x="0" y="6"/>
                        </a:lnTo>
                        <a:lnTo>
                          <a:pt x="0" y="6"/>
                        </a:lnTo>
                        <a:lnTo>
                          <a:pt x="4" y="6"/>
                        </a:lnTo>
                        <a:lnTo>
                          <a:pt x="8" y="2"/>
                        </a:lnTo>
                        <a:lnTo>
                          <a:pt x="8" y="2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a-DK" sz="135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39" name="Freeform 6149">
                    <a:extLst>
                      <a:ext uri="{FF2B5EF4-FFF2-40B4-BE49-F238E27FC236}">
                        <a16:creationId xmlns:a16="http://schemas.microsoft.com/office/drawing/2014/main" id="{EE8E4172-AE0C-422E-BFC8-397758183C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33758" y="3592522"/>
                    <a:ext cx="3175" cy="1587"/>
                  </a:xfrm>
                  <a:custGeom>
                    <a:avLst/>
                    <a:gdLst/>
                    <a:ahLst/>
                    <a:cxnLst>
                      <a:cxn ang="0">
                        <a:pos x="0" y="4"/>
                      </a:cxn>
                      <a:cxn ang="0">
                        <a:pos x="0" y="4"/>
                      </a:cxn>
                      <a:cxn ang="0">
                        <a:pos x="2" y="4"/>
                      </a:cxn>
                      <a:cxn ang="0">
                        <a:pos x="6" y="2"/>
                      </a:cxn>
                      <a:cxn ang="0">
                        <a:pos x="6" y="2"/>
                      </a:cxn>
                      <a:cxn ang="0">
                        <a:pos x="6" y="0"/>
                      </a:cxn>
                      <a:cxn ang="0">
                        <a:pos x="2" y="2"/>
                      </a:cxn>
                      <a:cxn ang="0">
                        <a:pos x="0" y="2"/>
                      </a:cxn>
                      <a:cxn ang="0">
                        <a:pos x="0" y="4"/>
                      </a:cxn>
                      <a:cxn ang="0">
                        <a:pos x="0" y="4"/>
                      </a:cxn>
                    </a:cxnLst>
                    <a:rect l="0" t="0" r="r" b="b"/>
                    <a:pathLst>
                      <a:path w="6" h="4">
                        <a:moveTo>
                          <a:pt x="0" y="4"/>
                        </a:moveTo>
                        <a:lnTo>
                          <a:pt x="0" y="4"/>
                        </a:lnTo>
                        <a:lnTo>
                          <a:pt x="2" y="4"/>
                        </a:lnTo>
                        <a:lnTo>
                          <a:pt x="6" y="2"/>
                        </a:lnTo>
                        <a:lnTo>
                          <a:pt x="6" y="2"/>
                        </a:lnTo>
                        <a:lnTo>
                          <a:pt x="6" y="0"/>
                        </a:lnTo>
                        <a:lnTo>
                          <a:pt x="2" y="2"/>
                        </a:lnTo>
                        <a:lnTo>
                          <a:pt x="0" y="2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a-DK" sz="135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  <p:sp>
                <p:nvSpPr>
                  <p:cNvPr id="40" name="Freeform 6150">
                    <a:extLst>
                      <a:ext uri="{FF2B5EF4-FFF2-40B4-BE49-F238E27FC236}">
                        <a16:creationId xmlns:a16="http://schemas.microsoft.com/office/drawing/2014/main" id="{28225E2E-F65D-40AD-AC69-7D87D62826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536329" y="3600798"/>
                    <a:ext cx="3810" cy="2540"/>
                  </a:xfrm>
                  <a:custGeom>
                    <a:avLst/>
                    <a:gdLst/>
                    <a:ahLst/>
                    <a:cxnLst>
                      <a:cxn ang="0">
                        <a:pos x="4" y="0"/>
                      </a:cxn>
                      <a:cxn ang="0">
                        <a:pos x="4" y="0"/>
                      </a:cxn>
                      <a:cxn ang="0">
                        <a:pos x="2" y="2"/>
                      </a:cxn>
                      <a:cxn ang="0">
                        <a:pos x="0" y="2"/>
                      </a:cxn>
                      <a:cxn ang="0">
                        <a:pos x="2" y="4"/>
                      </a:cxn>
                      <a:cxn ang="0">
                        <a:pos x="4" y="4"/>
                      </a:cxn>
                      <a:cxn ang="0">
                        <a:pos x="4" y="4"/>
                      </a:cxn>
                      <a:cxn ang="0">
                        <a:pos x="6" y="2"/>
                      </a:cxn>
                      <a:cxn ang="0">
                        <a:pos x="6" y="2"/>
                      </a:cxn>
                      <a:cxn ang="0">
                        <a:pos x="4" y="0"/>
                      </a:cxn>
                      <a:cxn ang="0">
                        <a:pos x="4" y="0"/>
                      </a:cxn>
                    </a:cxnLst>
                    <a:rect l="0" t="0" r="r" b="b"/>
                    <a:pathLst>
                      <a:path w="6" h="4">
                        <a:moveTo>
                          <a:pt x="4" y="0"/>
                        </a:moveTo>
                        <a:lnTo>
                          <a:pt x="4" y="0"/>
                        </a:lnTo>
                        <a:lnTo>
                          <a:pt x="2" y="2"/>
                        </a:lnTo>
                        <a:lnTo>
                          <a:pt x="0" y="2"/>
                        </a:lnTo>
                        <a:lnTo>
                          <a:pt x="2" y="4"/>
                        </a:lnTo>
                        <a:lnTo>
                          <a:pt x="4" y="4"/>
                        </a:lnTo>
                        <a:lnTo>
                          <a:pt x="4" y="4"/>
                        </a:lnTo>
                        <a:lnTo>
                          <a:pt x="6" y="2"/>
                        </a:lnTo>
                        <a:lnTo>
                          <a:pt x="6" y="2"/>
                        </a:lnTo>
                        <a:lnTo>
                          <a:pt x="4" y="0"/>
                        </a:lnTo>
                        <a:lnTo>
                          <a:pt x="4" y="0"/>
                        </a:lnTo>
                        <a:close/>
                      </a:path>
                    </a:pathLst>
                  </a:custGeom>
                  <a:grpFill/>
                  <a:ln w="63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a-DK" sz="135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</a:endParaRPr>
                  </a:p>
                </p:txBody>
              </p:sp>
            </p:grpSp>
            <p:pic>
              <p:nvPicPr>
                <p:cNvPr id="26" name="Immagine 25">
                  <a:extLst>
                    <a:ext uri="{FF2B5EF4-FFF2-40B4-BE49-F238E27FC236}">
                      <a16:creationId xmlns:a16="http://schemas.microsoft.com/office/drawing/2014/main" id="{E34C2B49-D1BD-4E9D-8464-489D735A36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51232" t="61112"/>
                <a:stretch/>
              </p:blipFill>
              <p:spPr>
                <a:xfrm>
                  <a:off x="5404991" y="2843407"/>
                  <a:ext cx="460842" cy="531064"/>
                </a:xfrm>
                <a:prstGeom prst="rect">
                  <a:avLst/>
                </a:prstGeom>
              </p:spPr>
            </p:pic>
          </p:grpSp>
          <p:sp>
            <p:nvSpPr>
              <p:cNvPr id="4" name="Oval 143">
                <a:extLst>
                  <a:ext uri="{FF2B5EF4-FFF2-40B4-BE49-F238E27FC236}">
                    <a16:creationId xmlns:a16="http://schemas.microsoft.com/office/drawing/2014/main" id="{A5D6FB03-7AA0-4FF7-8CBB-E0FD265074EE}"/>
                  </a:ext>
                </a:extLst>
              </p:cNvPr>
              <p:cNvSpPr/>
              <p:nvPr/>
            </p:nvSpPr>
            <p:spPr>
              <a:xfrm>
                <a:off x="5934636" y="3462716"/>
                <a:ext cx="1003245" cy="1003245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13%</a:t>
                </a:r>
              </a:p>
            </p:txBody>
          </p:sp>
          <p:sp>
            <p:nvSpPr>
              <p:cNvPr id="5" name="Oval 134">
                <a:extLst>
                  <a:ext uri="{FF2B5EF4-FFF2-40B4-BE49-F238E27FC236}">
                    <a16:creationId xmlns:a16="http://schemas.microsoft.com/office/drawing/2014/main" id="{5DA4DB19-1228-4AE1-A770-BA0C440EB9C1}"/>
                  </a:ext>
                </a:extLst>
              </p:cNvPr>
              <p:cNvSpPr/>
              <p:nvPr/>
            </p:nvSpPr>
            <p:spPr>
              <a:xfrm>
                <a:off x="7249632" y="878993"/>
                <a:ext cx="1003245" cy="1003245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27%</a:t>
                </a:r>
              </a:p>
            </p:txBody>
          </p:sp>
          <p:sp>
            <p:nvSpPr>
              <p:cNvPr id="6" name="Oval 98">
                <a:extLst>
                  <a:ext uri="{FF2B5EF4-FFF2-40B4-BE49-F238E27FC236}">
                    <a16:creationId xmlns:a16="http://schemas.microsoft.com/office/drawing/2014/main" id="{6A9156AB-0379-40E6-84AA-8C11568005C5}"/>
                  </a:ext>
                </a:extLst>
              </p:cNvPr>
              <p:cNvSpPr/>
              <p:nvPr/>
            </p:nvSpPr>
            <p:spPr>
              <a:xfrm>
                <a:off x="2439311" y="842373"/>
                <a:ext cx="1003245" cy="1003245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24%</a:t>
                </a:r>
              </a:p>
            </p:txBody>
          </p:sp>
          <p:sp>
            <p:nvSpPr>
              <p:cNvPr id="7" name="Oval 118">
                <a:extLst>
                  <a:ext uri="{FF2B5EF4-FFF2-40B4-BE49-F238E27FC236}">
                    <a16:creationId xmlns:a16="http://schemas.microsoft.com/office/drawing/2014/main" id="{EFE872E9-AB0F-4887-B620-B4845802C356}"/>
                  </a:ext>
                </a:extLst>
              </p:cNvPr>
              <p:cNvSpPr/>
              <p:nvPr/>
            </p:nvSpPr>
            <p:spPr>
              <a:xfrm>
                <a:off x="2432050" y="3462716"/>
                <a:ext cx="1003245" cy="1003245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30%</a:t>
                </a:r>
              </a:p>
            </p:txBody>
          </p:sp>
          <p:sp>
            <p:nvSpPr>
              <p:cNvPr id="8" name="Oval 125">
                <a:extLst>
                  <a:ext uri="{FF2B5EF4-FFF2-40B4-BE49-F238E27FC236}">
                    <a16:creationId xmlns:a16="http://schemas.microsoft.com/office/drawing/2014/main" id="{C9725A53-9EAA-4988-BBFE-7731BEF334FE}"/>
                  </a:ext>
                </a:extLst>
              </p:cNvPr>
              <p:cNvSpPr/>
              <p:nvPr/>
            </p:nvSpPr>
            <p:spPr>
              <a:xfrm>
                <a:off x="4820728" y="760043"/>
                <a:ext cx="1003245" cy="1003245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24%</a:t>
                </a:r>
              </a:p>
            </p:txBody>
          </p:sp>
          <p:graphicFrame>
            <p:nvGraphicFramePr>
              <p:cNvPr id="9" name="Chart 144">
                <a:extLst>
                  <a:ext uri="{FF2B5EF4-FFF2-40B4-BE49-F238E27FC236}">
                    <a16:creationId xmlns:a16="http://schemas.microsoft.com/office/drawing/2014/main" id="{A0CA39AD-235A-4E5E-9E38-A991242B9E66}"/>
                  </a:ext>
                </a:extLst>
              </p:cNvPr>
              <p:cNvGraphicFramePr/>
              <p:nvPr/>
            </p:nvGraphicFramePr>
            <p:xfrm>
              <a:off x="5858061" y="3435765"/>
              <a:ext cx="1103570" cy="108160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aphicFrame>
            <p:nvGraphicFramePr>
              <p:cNvPr id="10" name="Chart 94">
                <a:extLst>
                  <a:ext uri="{FF2B5EF4-FFF2-40B4-BE49-F238E27FC236}">
                    <a16:creationId xmlns:a16="http://schemas.microsoft.com/office/drawing/2014/main" id="{94383EB3-082E-477F-B31D-220016C76D92}"/>
                  </a:ext>
                </a:extLst>
              </p:cNvPr>
              <p:cNvGraphicFramePr/>
              <p:nvPr/>
            </p:nvGraphicFramePr>
            <p:xfrm>
              <a:off x="2394060" y="800632"/>
              <a:ext cx="1103570" cy="108160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graphicFrame>
            <p:nvGraphicFramePr>
              <p:cNvPr id="11" name="Chart 122">
                <a:extLst>
                  <a:ext uri="{FF2B5EF4-FFF2-40B4-BE49-F238E27FC236}">
                    <a16:creationId xmlns:a16="http://schemas.microsoft.com/office/drawing/2014/main" id="{719E7EBB-C2CE-4468-88DF-FD1F89985258}"/>
                  </a:ext>
                </a:extLst>
              </p:cNvPr>
              <p:cNvGraphicFramePr/>
              <p:nvPr/>
            </p:nvGraphicFramePr>
            <p:xfrm>
              <a:off x="2396918" y="3423535"/>
              <a:ext cx="1103570" cy="108160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2" name="Oval 100">
                <a:extLst>
                  <a:ext uri="{FF2B5EF4-FFF2-40B4-BE49-F238E27FC236}">
                    <a16:creationId xmlns:a16="http://schemas.microsoft.com/office/drawing/2014/main" id="{ED35B85E-EABD-46E9-88F1-1607A39C8C8D}"/>
                  </a:ext>
                </a:extLst>
              </p:cNvPr>
              <p:cNvSpPr/>
              <p:nvPr/>
            </p:nvSpPr>
            <p:spPr>
              <a:xfrm>
                <a:off x="3928557" y="2477309"/>
                <a:ext cx="45409" cy="45409"/>
              </a:xfrm>
              <a:prstGeom prst="ellipse">
                <a:avLst/>
              </a:prstGeom>
              <a:solidFill>
                <a:srgbClr val="00B5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3" name="Connector: Elbow 104">
                <a:extLst>
                  <a:ext uri="{FF2B5EF4-FFF2-40B4-BE49-F238E27FC236}">
                    <a16:creationId xmlns:a16="http://schemas.microsoft.com/office/drawing/2014/main" id="{370C8BAD-D7F2-4A75-875F-D8A2246FD364}"/>
                  </a:ext>
                </a:extLst>
              </p:cNvPr>
              <p:cNvCxnSpPr>
                <a:stCxn id="6" idx="6"/>
                <a:endCxn id="12" idx="2"/>
              </p:cNvCxnSpPr>
              <p:nvPr/>
            </p:nvCxnSpPr>
            <p:spPr>
              <a:xfrm>
                <a:off x="3442556" y="1343996"/>
                <a:ext cx="486001" cy="1156018"/>
              </a:xfrm>
              <a:prstGeom prst="bentConnector3">
                <a:avLst/>
              </a:prstGeom>
              <a:noFill/>
              <a:ln w="6350" cap="flat" cmpd="sng" algn="ctr">
                <a:solidFill>
                  <a:srgbClr val="005892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4" name="Oval 116">
                <a:extLst>
                  <a:ext uri="{FF2B5EF4-FFF2-40B4-BE49-F238E27FC236}">
                    <a16:creationId xmlns:a16="http://schemas.microsoft.com/office/drawing/2014/main" id="{BF1194A1-ABB9-4AE1-BE71-97550EF563E1}"/>
                  </a:ext>
                </a:extLst>
              </p:cNvPr>
              <p:cNvSpPr/>
              <p:nvPr/>
            </p:nvSpPr>
            <p:spPr>
              <a:xfrm>
                <a:off x="4312678" y="3643300"/>
                <a:ext cx="45409" cy="45409"/>
              </a:xfrm>
              <a:prstGeom prst="ellipse">
                <a:avLst/>
              </a:prstGeom>
              <a:solidFill>
                <a:srgbClr val="A5A5A5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5" name="Connector: Elbow 119">
                <a:extLst>
                  <a:ext uri="{FF2B5EF4-FFF2-40B4-BE49-F238E27FC236}">
                    <a16:creationId xmlns:a16="http://schemas.microsoft.com/office/drawing/2014/main" id="{95EC9C0B-F4B0-4608-B68D-FC51BB3ECCAA}"/>
                  </a:ext>
                </a:extLst>
              </p:cNvPr>
              <p:cNvCxnSpPr>
                <a:cxnSpLocks/>
                <a:stCxn id="7" idx="6"/>
                <a:endCxn id="14" idx="2"/>
              </p:cNvCxnSpPr>
              <p:nvPr/>
            </p:nvCxnSpPr>
            <p:spPr>
              <a:xfrm flipV="1">
                <a:off x="3435296" y="3666005"/>
                <a:ext cx="877382" cy="298334"/>
              </a:xfrm>
              <a:prstGeom prst="bentConnector3">
                <a:avLst>
                  <a:gd name="adj1" fmla="val 50000"/>
                </a:avLst>
              </a:prstGeom>
              <a:noFill/>
              <a:ln w="6350" cap="flat" cmpd="sng" algn="ctr">
                <a:solidFill>
                  <a:srgbClr val="005892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6" name="Oval 127">
                <a:extLst>
                  <a:ext uri="{FF2B5EF4-FFF2-40B4-BE49-F238E27FC236}">
                    <a16:creationId xmlns:a16="http://schemas.microsoft.com/office/drawing/2014/main" id="{EB2109BF-4D84-4288-AD7F-BC92EC69F200}"/>
                  </a:ext>
                </a:extLst>
              </p:cNvPr>
              <p:cNvSpPr/>
              <p:nvPr/>
            </p:nvSpPr>
            <p:spPr>
              <a:xfrm>
                <a:off x="5110547" y="2699188"/>
                <a:ext cx="45409" cy="45409"/>
              </a:xfrm>
              <a:prstGeom prst="ellipse">
                <a:avLst/>
              </a:prstGeom>
              <a:solidFill>
                <a:srgbClr val="00B5E6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cxnSp>
            <p:nvCxnSpPr>
              <p:cNvPr id="17" name="Connector: Elbow 128">
                <a:extLst>
                  <a:ext uri="{FF2B5EF4-FFF2-40B4-BE49-F238E27FC236}">
                    <a16:creationId xmlns:a16="http://schemas.microsoft.com/office/drawing/2014/main" id="{CD41CDA2-27EC-4F4B-B3CD-627C2606880D}"/>
                  </a:ext>
                </a:extLst>
              </p:cNvPr>
              <p:cNvCxnSpPr>
                <a:cxnSpLocks/>
                <a:stCxn id="8" idx="4"/>
                <a:endCxn id="16" idx="0"/>
              </p:cNvCxnSpPr>
              <p:nvPr/>
            </p:nvCxnSpPr>
            <p:spPr>
              <a:xfrm rot="5400000">
                <a:off x="4759852" y="2136689"/>
                <a:ext cx="935900" cy="189099"/>
              </a:xfrm>
              <a:prstGeom prst="bentConnector3">
                <a:avLst/>
              </a:prstGeom>
              <a:noFill/>
              <a:ln w="6350" cap="flat" cmpd="sng" algn="ctr">
                <a:solidFill>
                  <a:srgbClr val="005892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" name="Connector: Elbow 138">
                <a:extLst>
                  <a:ext uri="{FF2B5EF4-FFF2-40B4-BE49-F238E27FC236}">
                    <a16:creationId xmlns:a16="http://schemas.microsoft.com/office/drawing/2014/main" id="{AAC906DD-EAE3-4830-9FD5-E8325F24A54F}"/>
                  </a:ext>
                </a:extLst>
              </p:cNvPr>
              <p:cNvCxnSpPr>
                <a:cxnSpLocks/>
                <a:stCxn id="20" idx="2"/>
              </p:cNvCxnSpPr>
              <p:nvPr/>
            </p:nvCxnSpPr>
            <p:spPr>
              <a:xfrm rot="5400000">
                <a:off x="6934133" y="1751961"/>
                <a:ext cx="571448" cy="962470"/>
              </a:xfrm>
              <a:prstGeom prst="bentConnector2">
                <a:avLst/>
              </a:prstGeom>
              <a:noFill/>
              <a:ln w="6350" cap="flat" cmpd="sng" algn="ctr">
                <a:solidFill>
                  <a:srgbClr val="005892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" name="Connector: Elbow 147">
                <a:extLst>
                  <a:ext uri="{FF2B5EF4-FFF2-40B4-BE49-F238E27FC236}">
                    <a16:creationId xmlns:a16="http://schemas.microsoft.com/office/drawing/2014/main" id="{5D9FBDBA-4CC0-419C-8903-6E8464256347}"/>
                  </a:ext>
                </a:extLst>
              </p:cNvPr>
              <p:cNvCxnSpPr>
                <a:cxnSpLocks/>
                <a:endCxn id="9" idx="0"/>
              </p:cNvCxnSpPr>
              <p:nvPr/>
            </p:nvCxnSpPr>
            <p:spPr>
              <a:xfrm flipV="1">
                <a:off x="5665676" y="3435765"/>
                <a:ext cx="744170" cy="160266"/>
              </a:xfrm>
              <a:prstGeom prst="bentConnector4">
                <a:avLst>
                  <a:gd name="adj1" fmla="val 12926"/>
                  <a:gd name="adj2" fmla="val 242638"/>
                </a:avLst>
              </a:prstGeom>
              <a:noFill/>
              <a:ln w="6350" cap="flat" cmpd="sng" algn="ctr">
                <a:solidFill>
                  <a:srgbClr val="005892">
                    <a:lumMod val="60000"/>
                    <a:lumOff val="40000"/>
                  </a:srgbClr>
                </a:solidFill>
                <a:prstDash val="solid"/>
                <a:miter lim="800000"/>
              </a:ln>
              <a:effectLst/>
            </p:spPr>
          </p:cxnSp>
          <p:graphicFrame>
            <p:nvGraphicFramePr>
              <p:cNvPr id="20" name="Chart 135">
                <a:extLst>
                  <a:ext uri="{FF2B5EF4-FFF2-40B4-BE49-F238E27FC236}">
                    <a16:creationId xmlns:a16="http://schemas.microsoft.com/office/drawing/2014/main" id="{3F867208-C0EC-4A95-84B7-67BE7AB9C22C}"/>
                  </a:ext>
                </a:extLst>
              </p:cNvPr>
              <p:cNvGraphicFramePr/>
              <p:nvPr/>
            </p:nvGraphicFramePr>
            <p:xfrm>
              <a:off x="7149307" y="865866"/>
              <a:ext cx="1103570" cy="108160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6"/>
              </a:graphicData>
            </a:graphic>
          </p:graphicFrame>
          <p:graphicFrame>
            <p:nvGraphicFramePr>
              <p:cNvPr id="21" name="Chart 131">
                <a:extLst>
                  <a:ext uri="{FF2B5EF4-FFF2-40B4-BE49-F238E27FC236}">
                    <a16:creationId xmlns:a16="http://schemas.microsoft.com/office/drawing/2014/main" id="{3BD77085-6FB5-47B2-B564-5E2B5B25BF83}"/>
                  </a:ext>
                </a:extLst>
              </p:cNvPr>
              <p:cNvGraphicFramePr/>
              <p:nvPr/>
            </p:nvGraphicFramePr>
            <p:xfrm>
              <a:off x="4764815" y="729988"/>
              <a:ext cx="1103570" cy="108160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  <p:sp>
            <p:nvSpPr>
              <p:cNvPr id="22" name="Oval 125">
                <a:extLst>
                  <a:ext uri="{FF2B5EF4-FFF2-40B4-BE49-F238E27FC236}">
                    <a16:creationId xmlns:a16="http://schemas.microsoft.com/office/drawing/2014/main" id="{C7C413FC-D2BD-4A2E-B64A-2F19BAD4246B}"/>
                  </a:ext>
                </a:extLst>
              </p:cNvPr>
              <p:cNvSpPr/>
              <p:nvPr/>
            </p:nvSpPr>
            <p:spPr>
              <a:xfrm>
                <a:off x="5961447" y="952243"/>
                <a:ext cx="1003245" cy="1003245"/>
              </a:xfrm>
              <a:prstGeom prst="ellipse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32%</a:t>
                </a:r>
              </a:p>
            </p:txBody>
          </p:sp>
          <p:cxnSp>
            <p:nvCxnSpPr>
              <p:cNvPr id="23" name="Connector: Elbow 128">
                <a:extLst>
                  <a:ext uri="{FF2B5EF4-FFF2-40B4-BE49-F238E27FC236}">
                    <a16:creationId xmlns:a16="http://schemas.microsoft.com/office/drawing/2014/main" id="{0C43D6FF-7A02-4AB0-818A-A74A8447F70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473690" y="2090900"/>
                <a:ext cx="1097979" cy="827158"/>
              </a:xfrm>
              <a:prstGeom prst="bentConnector3">
                <a:avLst/>
              </a:prstGeom>
              <a:noFill/>
              <a:ln w="6350" cap="flat" cmpd="sng" algn="ctr">
                <a:solidFill>
                  <a:srgbClr val="005892"/>
                </a:solidFill>
                <a:prstDash val="solid"/>
                <a:miter lim="800000"/>
              </a:ln>
              <a:effectLst/>
            </p:spPr>
          </p:cxnSp>
          <p:graphicFrame>
            <p:nvGraphicFramePr>
              <p:cNvPr id="24" name="Chart 131">
                <a:extLst>
                  <a:ext uri="{FF2B5EF4-FFF2-40B4-BE49-F238E27FC236}">
                    <a16:creationId xmlns:a16="http://schemas.microsoft.com/office/drawing/2014/main" id="{07C6C237-DC07-488F-8E98-F374C2C2CE41}"/>
                  </a:ext>
                </a:extLst>
              </p:cNvPr>
              <p:cNvGraphicFramePr/>
              <p:nvPr/>
            </p:nvGraphicFramePr>
            <p:xfrm>
              <a:off x="5925098" y="913062"/>
              <a:ext cx="1103570" cy="108160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8"/>
              </a:graphicData>
            </a:graphic>
          </p:graphicFrame>
        </p:grpSp>
        <p:sp>
          <p:nvSpPr>
            <p:cNvPr id="85" name="CasellaDiTesto 84">
              <a:extLst>
                <a:ext uri="{FF2B5EF4-FFF2-40B4-BE49-F238E27FC236}">
                  <a16:creationId xmlns:a16="http://schemas.microsoft.com/office/drawing/2014/main" id="{8D86424C-1B05-40AC-A8EE-4A2ED4B31744}"/>
                </a:ext>
              </a:extLst>
            </p:cNvPr>
            <p:cNvSpPr txBox="1"/>
            <p:nvPr/>
          </p:nvSpPr>
          <p:spPr>
            <a:xfrm>
              <a:off x="8600724" y="2087021"/>
              <a:ext cx="1146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Asia</a:t>
              </a:r>
            </a:p>
          </p:txBody>
        </p:sp>
        <p:sp>
          <p:nvSpPr>
            <p:cNvPr id="86" name="CasellaDiTesto 85">
              <a:extLst>
                <a:ext uri="{FF2B5EF4-FFF2-40B4-BE49-F238E27FC236}">
                  <a16:creationId xmlns:a16="http://schemas.microsoft.com/office/drawing/2014/main" id="{0C9AA0BA-FBD5-4B6B-9688-7EF09069277F}"/>
                </a:ext>
              </a:extLst>
            </p:cNvPr>
            <p:cNvSpPr txBox="1"/>
            <p:nvPr/>
          </p:nvSpPr>
          <p:spPr>
            <a:xfrm>
              <a:off x="7190194" y="5008374"/>
              <a:ext cx="1146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Africa</a:t>
              </a:r>
            </a:p>
          </p:txBody>
        </p:sp>
        <p:sp>
          <p:nvSpPr>
            <p:cNvPr id="87" name="CasellaDiTesto 86">
              <a:extLst>
                <a:ext uri="{FF2B5EF4-FFF2-40B4-BE49-F238E27FC236}">
                  <a16:creationId xmlns:a16="http://schemas.microsoft.com/office/drawing/2014/main" id="{2C2E11B2-A5A7-48F0-9258-76499EB5E7C0}"/>
                </a:ext>
              </a:extLst>
            </p:cNvPr>
            <p:cNvSpPr txBox="1"/>
            <p:nvPr/>
          </p:nvSpPr>
          <p:spPr>
            <a:xfrm>
              <a:off x="6284234" y="1078440"/>
              <a:ext cx="15433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Middle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East</a:t>
              </a:r>
            </a:p>
          </p:txBody>
        </p:sp>
        <p:sp>
          <p:nvSpPr>
            <p:cNvPr id="88" name="CasellaDiTesto 87">
              <a:extLst>
                <a:ext uri="{FF2B5EF4-FFF2-40B4-BE49-F238E27FC236}">
                  <a16:creationId xmlns:a16="http://schemas.microsoft.com/office/drawing/2014/main" id="{FAB8AE06-504B-41D7-A5A9-445425ACEE65}"/>
                </a:ext>
              </a:extLst>
            </p:cNvPr>
            <p:cNvSpPr txBox="1"/>
            <p:nvPr/>
          </p:nvSpPr>
          <p:spPr>
            <a:xfrm>
              <a:off x="5060107" y="899343"/>
              <a:ext cx="11462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Europe</a:t>
              </a:r>
            </a:p>
          </p:txBody>
        </p:sp>
        <p:sp>
          <p:nvSpPr>
            <p:cNvPr id="89" name="CasellaDiTesto 88">
              <a:extLst>
                <a:ext uri="{FF2B5EF4-FFF2-40B4-BE49-F238E27FC236}">
                  <a16:creationId xmlns:a16="http://schemas.microsoft.com/office/drawing/2014/main" id="{372C7A5D-598C-4609-9754-56B674856F59}"/>
                </a:ext>
              </a:extLst>
            </p:cNvPr>
            <p:cNvSpPr txBox="1"/>
            <p:nvPr/>
          </p:nvSpPr>
          <p:spPr>
            <a:xfrm>
              <a:off x="1570920" y="1682246"/>
              <a:ext cx="11462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North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America</a:t>
              </a:r>
            </a:p>
          </p:txBody>
        </p:sp>
        <p:sp>
          <p:nvSpPr>
            <p:cNvPr id="90" name="CasellaDiTesto 89">
              <a:extLst>
                <a:ext uri="{FF2B5EF4-FFF2-40B4-BE49-F238E27FC236}">
                  <a16:creationId xmlns:a16="http://schemas.microsoft.com/office/drawing/2014/main" id="{BAE43489-75B1-4AD6-87CD-1F35DB708A22}"/>
                </a:ext>
              </a:extLst>
            </p:cNvPr>
            <p:cNvSpPr txBox="1"/>
            <p:nvPr/>
          </p:nvSpPr>
          <p:spPr>
            <a:xfrm>
              <a:off x="1570920" y="4399457"/>
              <a:ext cx="11462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</a:rPr>
                <a:t>South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</a:rPr>
                <a:t>America</a:t>
              </a:r>
            </a:p>
          </p:txBody>
        </p:sp>
      </p:grpSp>
      <p:sp>
        <p:nvSpPr>
          <p:cNvPr id="92" name="Rettangolo 91">
            <a:extLst>
              <a:ext uri="{FF2B5EF4-FFF2-40B4-BE49-F238E27FC236}">
                <a16:creationId xmlns:a16="http://schemas.microsoft.com/office/drawing/2014/main" id="{A959B4BE-894C-4B29-9CE4-4313036B1E3E}"/>
              </a:ext>
            </a:extLst>
          </p:cNvPr>
          <p:cNvSpPr/>
          <p:nvPr/>
        </p:nvSpPr>
        <p:spPr>
          <a:xfrm>
            <a:off x="6863354" y="6263246"/>
            <a:ext cx="46891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Younossi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</a:rPr>
              <a:t>, Z.M. et al., Hepatology, 2016. 64(1): p. 73-84.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93" name="Titolo 1">
            <a:extLst>
              <a:ext uri="{FF2B5EF4-FFF2-40B4-BE49-F238E27FC236}">
                <a16:creationId xmlns:a16="http://schemas.microsoft.com/office/drawing/2014/main" id="{85B8C342-37BF-40EF-B1E4-F1A10A7EFE23}"/>
              </a:ext>
            </a:extLst>
          </p:cNvPr>
          <p:cNvSpPr txBox="1">
            <a:spLocks/>
          </p:cNvSpPr>
          <p:nvPr/>
        </p:nvSpPr>
        <p:spPr>
          <a:xfrm>
            <a:off x="842874" y="427168"/>
            <a:ext cx="8673482" cy="4782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00BCE4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/>
                <a:ea typeface="+mj-ea"/>
                <a:cs typeface="+mj-cs"/>
              </a:rPr>
              <a:t>NAFLD prevalence stratified by region in adults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1386991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Pacco">
  <a:themeElements>
    <a:clrScheme name="Pacco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c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c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11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Pacco">
  <a:themeElements>
    <a:clrScheme name="Pacco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c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c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13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Pacco">
  <a:themeElements>
    <a:clrScheme name="Pacco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c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c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16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18.xml><?xml version="1.0" encoding="utf-8"?>
<a:theme xmlns:a="http://schemas.openxmlformats.org/drawingml/2006/main" name="Globo">
  <a:themeElements>
    <a:clrScheme name="Globo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o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o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o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7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arial"/>
        <a:ea typeface="Baekmuk Batang"/>
        <a:cs typeface="Baekmuk Batang"/>
      </a:majorFont>
      <a:minorFont>
        <a:latin typeface="arial"/>
        <a:ea typeface="Baekmuk Batang"/>
        <a:cs typeface="Baekmuk Batang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1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lusso">
  <a:themeElements>
    <a:clrScheme name="Flusso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Flusso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luss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ss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3_Pacco">
  <a:themeElements>
    <a:clrScheme name="Pacco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co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c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2.xml><?xml version="1.0" encoding="utf-8"?>
<a:theme xmlns:a="http://schemas.openxmlformats.org/drawingml/2006/main" name="1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MS PGothic" pitchFamily="34" charset="-128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Flusso">
  <a:themeElements>
    <a:clrScheme name="Flusso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Flusso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luss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ss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Flusso">
  <a:themeElements>
    <a:clrScheme name="Flusso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Flusso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luss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ss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Flusso">
  <a:themeElements>
    <a:clrScheme name="Flusso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Flusso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luss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ss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Punti digitali">
  <a:themeElements>
    <a:clrScheme name="Punti digitali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Punti digitali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unti digitali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nti digitali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nti digitali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nti digitali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nti digitali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nti digitali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nti digitali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nti digitali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nti digitali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Pacco">
  <a:themeElements>
    <a:clrScheme name="Pacco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cco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cco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Override1.xml><?xml version="1.0" encoding="utf-8"?>
<a:themeOverride xmlns:a="http://schemas.openxmlformats.org/drawingml/2006/main">
  <a:clrScheme name="MylanPPTPalette">
    <a:dk1>
      <a:srgbClr val="000000"/>
    </a:dk1>
    <a:lt1>
      <a:srgbClr val="FFFFFF"/>
    </a:lt1>
    <a:dk2>
      <a:srgbClr val="005892"/>
    </a:dk2>
    <a:lt2>
      <a:srgbClr val="BFB8AF"/>
    </a:lt2>
    <a:accent1>
      <a:srgbClr val="00B5E6"/>
    </a:accent1>
    <a:accent2>
      <a:srgbClr val="C3135B"/>
    </a:accent2>
    <a:accent3>
      <a:srgbClr val="A5A5A5"/>
    </a:accent3>
    <a:accent4>
      <a:srgbClr val="F2A900"/>
    </a:accent4>
    <a:accent5>
      <a:srgbClr val="83BD00"/>
    </a:accent5>
    <a:accent6>
      <a:srgbClr val="E57100"/>
    </a:accent6>
    <a:hlink>
      <a:srgbClr val="00B5E6"/>
    </a:hlink>
    <a:folHlink>
      <a:srgbClr val="7E7F7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MylanPPTPalette">
    <a:dk1>
      <a:srgbClr val="000000"/>
    </a:dk1>
    <a:lt1>
      <a:srgbClr val="FFFFFF"/>
    </a:lt1>
    <a:dk2>
      <a:srgbClr val="005892"/>
    </a:dk2>
    <a:lt2>
      <a:srgbClr val="BFB8AF"/>
    </a:lt2>
    <a:accent1>
      <a:srgbClr val="00B5E6"/>
    </a:accent1>
    <a:accent2>
      <a:srgbClr val="C3135B"/>
    </a:accent2>
    <a:accent3>
      <a:srgbClr val="A5A5A5"/>
    </a:accent3>
    <a:accent4>
      <a:srgbClr val="F2A900"/>
    </a:accent4>
    <a:accent5>
      <a:srgbClr val="83BD00"/>
    </a:accent5>
    <a:accent6>
      <a:srgbClr val="E57100"/>
    </a:accent6>
    <a:hlink>
      <a:srgbClr val="00B5E6"/>
    </a:hlink>
    <a:folHlink>
      <a:srgbClr val="7E7F7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MylanPPTPalette">
    <a:dk1>
      <a:srgbClr val="000000"/>
    </a:dk1>
    <a:lt1>
      <a:srgbClr val="FFFFFF"/>
    </a:lt1>
    <a:dk2>
      <a:srgbClr val="005892"/>
    </a:dk2>
    <a:lt2>
      <a:srgbClr val="BFB8AF"/>
    </a:lt2>
    <a:accent1>
      <a:srgbClr val="00B5E6"/>
    </a:accent1>
    <a:accent2>
      <a:srgbClr val="C3135B"/>
    </a:accent2>
    <a:accent3>
      <a:srgbClr val="A5A5A5"/>
    </a:accent3>
    <a:accent4>
      <a:srgbClr val="F2A900"/>
    </a:accent4>
    <a:accent5>
      <a:srgbClr val="83BD00"/>
    </a:accent5>
    <a:accent6>
      <a:srgbClr val="E57100"/>
    </a:accent6>
    <a:hlink>
      <a:srgbClr val="00B5E6"/>
    </a:hlink>
    <a:folHlink>
      <a:srgbClr val="7E7F7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MylanPPTPalette">
    <a:dk1>
      <a:srgbClr val="000000"/>
    </a:dk1>
    <a:lt1>
      <a:srgbClr val="FFFFFF"/>
    </a:lt1>
    <a:dk2>
      <a:srgbClr val="005892"/>
    </a:dk2>
    <a:lt2>
      <a:srgbClr val="BFB8AF"/>
    </a:lt2>
    <a:accent1>
      <a:srgbClr val="00B5E6"/>
    </a:accent1>
    <a:accent2>
      <a:srgbClr val="C3135B"/>
    </a:accent2>
    <a:accent3>
      <a:srgbClr val="A5A5A5"/>
    </a:accent3>
    <a:accent4>
      <a:srgbClr val="F2A900"/>
    </a:accent4>
    <a:accent5>
      <a:srgbClr val="83BD00"/>
    </a:accent5>
    <a:accent6>
      <a:srgbClr val="E57100"/>
    </a:accent6>
    <a:hlink>
      <a:srgbClr val="00B5E6"/>
    </a:hlink>
    <a:folHlink>
      <a:srgbClr val="7E7F7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MylanPPTPalette">
    <a:dk1>
      <a:srgbClr val="000000"/>
    </a:dk1>
    <a:lt1>
      <a:srgbClr val="FFFFFF"/>
    </a:lt1>
    <a:dk2>
      <a:srgbClr val="005892"/>
    </a:dk2>
    <a:lt2>
      <a:srgbClr val="BFB8AF"/>
    </a:lt2>
    <a:accent1>
      <a:srgbClr val="00B5E6"/>
    </a:accent1>
    <a:accent2>
      <a:srgbClr val="C3135B"/>
    </a:accent2>
    <a:accent3>
      <a:srgbClr val="A5A5A5"/>
    </a:accent3>
    <a:accent4>
      <a:srgbClr val="F2A900"/>
    </a:accent4>
    <a:accent5>
      <a:srgbClr val="83BD00"/>
    </a:accent5>
    <a:accent6>
      <a:srgbClr val="E57100"/>
    </a:accent6>
    <a:hlink>
      <a:srgbClr val="00B5E6"/>
    </a:hlink>
    <a:folHlink>
      <a:srgbClr val="7E7F7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MylanPPTPalette">
    <a:dk1>
      <a:srgbClr val="000000"/>
    </a:dk1>
    <a:lt1>
      <a:srgbClr val="FFFFFF"/>
    </a:lt1>
    <a:dk2>
      <a:srgbClr val="005892"/>
    </a:dk2>
    <a:lt2>
      <a:srgbClr val="BFB8AF"/>
    </a:lt2>
    <a:accent1>
      <a:srgbClr val="00B5E6"/>
    </a:accent1>
    <a:accent2>
      <a:srgbClr val="C3135B"/>
    </a:accent2>
    <a:accent3>
      <a:srgbClr val="A5A5A5"/>
    </a:accent3>
    <a:accent4>
      <a:srgbClr val="F2A900"/>
    </a:accent4>
    <a:accent5>
      <a:srgbClr val="83BD00"/>
    </a:accent5>
    <a:accent6>
      <a:srgbClr val="E57100"/>
    </a:accent6>
    <a:hlink>
      <a:srgbClr val="00B5E6"/>
    </a:hlink>
    <a:folHlink>
      <a:srgbClr val="7E7F74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2155</TotalTime>
  <Words>1511</Words>
  <Application>Microsoft Office PowerPoint</Application>
  <PresentationFormat>Widescreen</PresentationFormat>
  <Paragraphs>342</Paragraphs>
  <Slides>53</Slides>
  <Notes>25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23</vt:i4>
      </vt:variant>
      <vt:variant>
        <vt:lpstr>Tema</vt:lpstr>
      </vt:variant>
      <vt:variant>
        <vt:i4>23</vt:i4>
      </vt:variant>
      <vt:variant>
        <vt:lpstr>Titoli diapositive</vt:lpstr>
      </vt:variant>
      <vt:variant>
        <vt:i4>53</vt:i4>
      </vt:variant>
    </vt:vector>
  </HeadingPairs>
  <TitlesOfParts>
    <vt:vector size="99" baseType="lpstr">
      <vt:lpstr>AdvGulliv-B</vt:lpstr>
      <vt:lpstr>AdvGulliv-R</vt:lpstr>
      <vt:lpstr>AdvOT2015df00</vt:lpstr>
      <vt:lpstr>AdvP4C4E74</vt:lpstr>
      <vt:lpstr>AdvTT5235d5a9</vt:lpstr>
      <vt:lpstr>AdvTT5235d5a9+fb</vt:lpstr>
      <vt:lpstr>Arial</vt:lpstr>
      <vt:lpstr>Arial</vt:lpstr>
      <vt:lpstr>Arial-BoldMT</vt:lpstr>
      <vt:lpstr>ArialMT</vt:lpstr>
      <vt:lpstr>Bookman Old Style</vt:lpstr>
      <vt:lpstr>Calibri</vt:lpstr>
      <vt:lpstr>Calibri Light</vt:lpstr>
      <vt:lpstr>Comic Sans MS</vt:lpstr>
      <vt:lpstr>Constantia</vt:lpstr>
      <vt:lpstr>FrutigerLTStd-LightCn</vt:lpstr>
      <vt:lpstr>Garamond</vt:lpstr>
      <vt:lpstr>Gill Sans MT</vt:lpstr>
      <vt:lpstr>Helvetica</vt:lpstr>
      <vt:lpstr>Tahoma</vt:lpstr>
      <vt:lpstr>Times New Roman</vt:lpstr>
      <vt:lpstr>Verdana</vt:lpstr>
      <vt:lpstr>Wingdings</vt:lpstr>
      <vt:lpstr>Tema di Office</vt:lpstr>
      <vt:lpstr>Flusso</vt:lpstr>
      <vt:lpstr>1_Flusso</vt:lpstr>
      <vt:lpstr>2_Flusso</vt:lpstr>
      <vt:lpstr>3_Struttura predefinita</vt:lpstr>
      <vt:lpstr>13_Flusso</vt:lpstr>
      <vt:lpstr>Punti digitali</vt:lpstr>
      <vt:lpstr>1_Tema di Office</vt:lpstr>
      <vt:lpstr>4_Pacco</vt:lpstr>
      <vt:lpstr>2_Pacco</vt:lpstr>
      <vt:lpstr>2_Tema di Office</vt:lpstr>
      <vt:lpstr>1_Pacco</vt:lpstr>
      <vt:lpstr>4_Tema di Office</vt:lpstr>
      <vt:lpstr>6_Tema di Office</vt:lpstr>
      <vt:lpstr>Pacco</vt:lpstr>
      <vt:lpstr>5_Tema di Office</vt:lpstr>
      <vt:lpstr>2017_HTAA_Diabetes</vt:lpstr>
      <vt:lpstr>Globo</vt:lpstr>
      <vt:lpstr>7_Tema di Office</vt:lpstr>
      <vt:lpstr>Office Theme</vt:lpstr>
      <vt:lpstr>3_Pacco</vt:lpstr>
      <vt:lpstr>16_Tema di Office</vt:lpstr>
      <vt:lpstr>Struttura predefinita</vt:lpstr>
      <vt:lpstr> Steatosi epatica non alcolica e rischio cardiovascolare : una patologia emergente di interesse multidisciplinare</vt:lpstr>
      <vt:lpstr>Presentazione standard di PowerPoint</vt:lpstr>
      <vt:lpstr>Presentazione standard di PowerPoint</vt:lpstr>
      <vt:lpstr>Presentazione standard di PowerPoint</vt:lpstr>
      <vt:lpstr>A clinical silent disease</vt:lpstr>
      <vt:lpstr>Diagnosis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Trends in the prevalence of NAFLD by age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Trends in the prevalence of nonalcoholic steatohepatitis (NASH) cirrhosis in the US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Body fat distribution Apple shaped obesity </vt:lpstr>
      <vt:lpstr>Presentazione standard di PowerPoint</vt:lpstr>
      <vt:lpstr>Presentazione standard di PowerPoint</vt:lpstr>
      <vt:lpstr>Insulin-resistance: key defect of metabolic syndrome  </vt:lpstr>
      <vt:lpstr>Presentazione standard di PowerPoint</vt:lpstr>
      <vt:lpstr>Mechanisms that contribute to the pathogenesis of fatty liver</vt:lpstr>
      <vt:lpstr>Origin of hepatic triglycerides in NAFLD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Dislipidemia Metabolica</vt:lpstr>
      <vt:lpstr>Presentazione standard di PowerPoint</vt:lpstr>
      <vt:lpstr>SEMplici score per la valutazione della fibrosi severa (F3-F4)</vt:lpstr>
      <vt:lpstr>Presentazione standard di PowerPoint</vt:lpstr>
      <vt:lpstr>Baratta et al. FIB-4 and NFS predict incident cardiovascular events in non alcoholic fatty liver disease. Clin. Gastroenterol. Hepatol. 2019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Screening per la NAFLD in soggetti con diabete:  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francesco.angelico@gmail.com</dc:creator>
  <cp:lastModifiedBy>Francesco Angelico</cp:lastModifiedBy>
  <cp:revision>91</cp:revision>
  <dcterms:created xsi:type="dcterms:W3CDTF">2019-05-19T12:39:28Z</dcterms:created>
  <dcterms:modified xsi:type="dcterms:W3CDTF">2020-03-03T16:38:45Z</dcterms:modified>
</cp:coreProperties>
</file>