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6" r:id="rId2"/>
    <p:sldId id="29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44C33-EDF5-4D30-84E0-8A260BD46967}" type="datetimeFigureOut">
              <a:rPr lang="fr-FR" smtClean="0"/>
              <a:pPr/>
              <a:t>11/10/2018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098B6-7FCD-4282-899E-36F42E98DD6C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098B6-7FCD-4282-899E-36F42E98DD6C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719281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</a:t>
            </a: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Medicina</a:t>
            </a:r>
            <a:endParaRPr lang="en-US" altLang="zh-CN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441700" y="6142038"/>
            <a:ext cx="6724148" cy="10207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/>
              <a:t>	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04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-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11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900">
                <a:cs typeface="Arial" pitchFamily="34" charset="0"/>
              </a:rPr>
              <a:t> </a:t>
            </a:r>
            <a:r>
              <a:rPr lang="en-US" altLang="zh-CN" sz="2900">
                <a:solidFill>
                  <a:srgbClr val="FFFFFF"/>
                </a:solidFill>
                <a:cs typeface="Arial" pitchFamily="34" charset="0"/>
              </a:rPr>
              <a:t>2017</a:t>
            </a:r>
            <a:endParaRPr lang="en-US" altLang="zh-CN" sz="2900" dirty="0">
              <a:solidFill>
                <a:srgbClr val="FFFFFF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46300"/>
            <a:ext cx="8596008" cy="13553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delocalizzati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direzionali,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notevoli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spostamenti.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695700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35100" y="3715084"/>
            <a:ext cx="8027134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deformazioni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notevoli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937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292600"/>
            <a:ext cx="8922314" cy="29551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raggiungere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rottura,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duttili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malleabili.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piani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scorrere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delocalizzati.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10/40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10/40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3217733"/>
            <a:ext cx="8247129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spiega,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densità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699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8300" y="2222500"/>
            <a:ext cx="8070736" cy="36924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461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2700" y="4859337"/>
            <a:ext cx="2819400" cy="1625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3300" y="1951037"/>
            <a:ext cx="723140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535237"/>
            <a:ext cx="164147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832100" y="2544595"/>
            <a:ext cx="691118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094037"/>
            <a:ext cx="5989460" cy="20723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elettrostatiche.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alogenuri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99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285176"/>
            <a:ext cx="5857181" cy="9438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fragili.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402776"/>
            <a:ext cx="145931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578100" y="3418818"/>
            <a:ext cx="691471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984500" y="4530402"/>
            <a:ext cx="674902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3948876"/>
            <a:ext cx="1990930" cy="14311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44345" y="172630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14/40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987" y="2251541"/>
            <a:ext cx="8628131" cy="19195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distribuiti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asimmetricamente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80987" y="4347041"/>
            <a:ext cx="88864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235087" y="4366425"/>
            <a:ext cx="762099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molecolari;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talvolta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80987" y="4867741"/>
            <a:ext cx="4274119" cy="9694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(HF)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COOH.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15/40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2260600"/>
            <a:ext cx="2806700" cy="160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120900"/>
            <a:ext cx="2331407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tipiche: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4087820"/>
            <a:ext cx="7779950" cy="20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fluide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69900" y="198437"/>
            <a:ext cx="7645555" cy="11541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16/40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209800"/>
            <a:ext cx="8624477" cy="31239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simmetriche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7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17/40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7800" y="2184400"/>
            <a:ext cx="2921000" cy="152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120900"/>
            <a:ext cx="2331407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tipiche: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3886200"/>
            <a:ext cx="7547515" cy="20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fluide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443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18/40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027237"/>
            <a:ext cx="1569276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578100" y="2046621"/>
            <a:ext cx="6994159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611437"/>
            <a:ext cx="8862363" cy="31239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piuttosto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7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681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19/40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514" y="2027237"/>
            <a:ext cx="8386719" cy="24955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piccoli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HF,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ambiente,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omologhi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gassosi.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0514" y="4605337"/>
            <a:ext cx="112364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39714" y="4637421"/>
            <a:ext cx="752263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un’interazione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175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71314" y="5176837"/>
            <a:ext cx="8947386" cy="18543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2/40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2/40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5300" y="2260600"/>
            <a:ext cx="2692400" cy="1460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120900"/>
            <a:ext cx="233140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tipiche: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3886200"/>
            <a:ext cx="6523965" cy="20851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insolubili.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93700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20/40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133600"/>
            <a:ext cx="8343631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ionizzati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localizzati.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3187700"/>
            <a:ext cx="164147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Descrizione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92400" y="3203742"/>
            <a:ext cx="691118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3733800"/>
            <a:ext cx="7415107" cy="15081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intermetallici.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21/40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3100" y="2014537"/>
            <a:ext cx="2984500" cy="148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22300" y="1798637"/>
            <a:ext cx="2331407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tipiche: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2300" y="3513137"/>
            <a:ext cx="8431154" cy="13681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malleabili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duttili;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termica.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2300" y="5024437"/>
            <a:ext cx="145931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222500" y="5024437"/>
            <a:ext cx="7127400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comuni;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attaccabili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22300" y="5519737"/>
            <a:ext cx="4440767" cy="11982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alta.</a:t>
            </a:r>
          </a:p>
          <a:p>
            <a:pPr>
              <a:lnSpc>
                <a:spcPts val="22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3700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22/40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6450134" y="2224156"/>
            <a:ext cx="3697166" cy="117468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c.f.c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.: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a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facce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centrate</a:t>
            </a:r>
            <a:endParaRPr lang="en-US" altLang="zh-CN" sz="2400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c.c.c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.: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a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corpo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centrato</a:t>
            </a:r>
            <a:endParaRPr lang="en-US" altLang="zh-CN" sz="2400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e.c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.: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esagonale</a:t>
            </a: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compatta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893" y="2108200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43293" y="2140284"/>
            <a:ext cx="807060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illustrare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86093" y="2628900"/>
            <a:ext cx="824604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quadro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periodico.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82893" y="3695700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94093" y="3715084"/>
            <a:ext cx="75201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classificati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86093" y="4191000"/>
            <a:ext cx="683975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innanzitutto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2893" y="4762500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594093" y="4771163"/>
            <a:ext cx="772859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86093" y="5270500"/>
            <a:ext cx="239046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anfotere.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205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23/40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295594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2327678"/>
            <a:ext cx="805816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803594"/>
            <a:ext cx="74058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375094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89100" y="3376698"/>
            <a:ext cx="776398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pesanti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06500" y="3870394"/>
            <a:ext cx="602389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debolmente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anfotere.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4441894"/>
            <a:ext cx="99546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108200" y="4422510"/>
            <a:ext cx="7429021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Nb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06500" y="4949894"/>
            <a:ext cx="762830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difficilmente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acidi.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461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24/40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1869208"/>
            <a:ext cx="8922314" cy="52634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E’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piccole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fase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gassosa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condensata;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pesanti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prevalentemente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covalenti.</a:t>
            </a: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25/40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25/40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2500" y="5303837"/>
            <a:ext cx="6223000" cy="927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9500" y="1874837"/>
            <a:ext cx="8728800" cy="34830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anfoteri.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26/40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5087937"/>
            <a:ext cx="7010400" cy="673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9500" y="2141537"/>
            <a:ext cx="51777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8000" y="2158381"/>
            <a:ext cx="76397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2649537"/>
            <a:ext cx="7883890" cy="84125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graduale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367823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39900" y="3697621"/>
            <a:ext cx="74835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terzo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82700" y="4160837"/>
            <a:ext cx="409387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fusione: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27/40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3800" y="1485900"/>
            <a:ext cx="6540500" cy="5003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3681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28/40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0272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2059321"/>
            <a:ext cx="814851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547937"/>
            <a:ext cx="8302081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riconosciute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36147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97000" y="3634121"/>
            <a:ext cx="810446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4110037"/>
            <a:ext cx="79880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4681537"/>
            <a:ext cx="72936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78000" y="4698381"/>
            <a:ext cx="744896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raggi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461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Introduzione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77900" y="5253037"/>
            <a:ext cx="8871018" cy="18543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luminosi,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lunghezza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d’onda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29/40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29/40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1722437"/>
            <a:ext cx="8869416" cy="52655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linea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tratteggiata: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H─F···H─F···H─F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L’ordine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kcal/mole.</a:t>
            </a:r>
          </a:p>
          <a:p>
            <a:pPr>
              <a:lnSpc>
                <a:spcPts val="20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190500" algn="l"/>
                <a:tab pos="203200" algn="l"/>
                <a:tab pos="30861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3/40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3/40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435" y="2141537"/>
            <a:ext cx="9767065" cy="38481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546100" y="198437"/>
            <a:ext cx="3930500" cy="10310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2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Introduzione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30/40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76997"/>
            <a:ext cx="797603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748497"/>
            <a:ext cx="61875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76400" y="2780581"/>
            <a:ext cx="7911205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3256497"/>
            <a:ext cx="4063548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dell’atomo.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382799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397000" y="3860081"/>
            <a:ext cx="7997382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complementare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4323297"/>
            <a:ext cx="122809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89479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651000" y="4878755"/>
            <a:ext cx="7777065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azzurro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30300" y="5402797"/>
            <a:ext cx="552298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699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Introduzione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31/40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532057"/>
            <a:ext cx="8516177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colpito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interagire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incidenti,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riflessi.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4081457"/>
            <a:ext cx="57708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87500" y="4100841"/>
            <a:ext cx="798263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54100" y="4602157"/>
            <a:ext cx="8518679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promuovere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superiore.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99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32/40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3437"/>
            <a:ext cx="8474243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occupato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vuoto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41354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85900" y="4167521"/>
            <a:ext cx="802386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quindi,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dall’insieme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rimanenti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937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719637"/>
            <a:ext cx="8922314" cy="26750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distribuzione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indichiamo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33/40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33/40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76" y="2133600"/>
            <a:ext cx="8124212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25876" y="3187700"/>
            <a:ext cx="63799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38676" y="3219784"/>
            <a:ext cx="75491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sottogruppo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I-B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29076" y="3708400"/>
            <a:ext cx="840961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configurazione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esterna.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25876" y="4762500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60876" y="4794584"/>
            <a:ext cx="81054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tanto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29076" y="5270500"/>
            <a:ext cx="651524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piuttosto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interni.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699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34/40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682" y="1874837"/>
            <a:ext cx="21366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Effettivamente,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19382" y="1906921"/>
            <a:ext cx="63064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0682" y="2459037"/>
            <a:ext cx="8798691" cy="24955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monovalenti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cedendo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bivalenti.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trivalente.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significa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penultimo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0682" y="51006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95382" y="5103693"/>
            <a:ext cx="78775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perdita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99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71482" y="5646737"/>
            <a:ext cx="8871018" cy="12131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passaggio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35/40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35/40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874837"/>
            <a:ext cx="8744958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difficilmente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bivalente,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trattenuti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abbastanza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fortemente.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424237"/>
            <a:ext cx="51777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87500" y="3443621"/>
            <a:ext cx="787638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3944937"/>
            <a:ext cx="8401915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ultravioletta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49990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98600" y="5016607"/>
            <a:ext cx="789863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parole,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l’argento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699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77900" y="5545137"/>
            <a:ext cx="8871018" cy="12131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36/40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36/40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600394"/>
            <a:ext cx="8840882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ultravioletti,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promuovere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4149794"/>
            <a:ext cx="103528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06600" y="4185220"/>
            <a:ext cx="738125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54100" y="4645094"/>
            <a:ext cx="632487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37/40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293937"/>
            <a:ext cx="8371779" cy="34327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polarizzabile,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promossi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nell’occhio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umano,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riflessa.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22300" y="2746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38/40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186" y="2108200"/>
            <a:ext cx="62998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94886" y="2115980"/>
            <a:ext cx="762041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23386" y="2628900"/>
            <a:ext cx="8147295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0186" y="3695700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326586" y="3715084"/>
            <a:ext cx="839165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interni,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93700" y="198437"/>
            <a:ext cx="4420056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0186" y="4292600"/>
            <a:ext cx="8922314" cy="317522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polarizzabili,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fotoni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spettro.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riflettono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bianca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quindi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argenteo.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39/40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39/40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798637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74800" y="1830721"/>
            <a:ext cx="804611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notevoli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306637"/>
            <a:ext cx="535191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287813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36700" y="2906245"/>
            <a:ext cx="76727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volatilità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dell’acqua,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54100" y="3398837"/>
            <a:ext cx="8396016" cy="90537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favorisce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l’associazione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multiple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O)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50900" y="44529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612900" y="4485021"/>
            <a:ext cx="768954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ghiaccio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vaporizzare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01700" y="5024437"/>
            <a:ext cx="8818120" cy="18415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rompere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richiede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supplemento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ottenibile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relativamente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4/40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4/40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0500" y="2117447"/>
            <a:ext cx="7308924" cy="43293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Pennarello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vetrografico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Quaderno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forbici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arrotondata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Spugnetta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indicatrice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universale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misurazione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pH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platino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40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Camice</a:t>
            </a:r>
          </a:p>
          <a:p>
            <a:pPr>
              <a:lnSpc>
                <a:spcPts val="2300"/>
              </a:lnSpc>
              <a:tabLst>
                <a:tab pos="50800" algn="l"/>
                <a:tab pos="406400" algn="l"/>
              </a:tabLst>
            </a:pPr>
            <a:endParaRPr lang="en-US" altLang="zh-CN" sz="2400" b="1" u="sng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46100" y="198437"/>
            <a:ext cx="608083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Esercitazioni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Materiale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acquistato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40/40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87483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95400" y="1906921"/>
            <a:ext cx="84467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433637"/>
            <a:ext cx="7213641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fondamentali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1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K);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Sr,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esagonale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Mg,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5087937"/>
            <a:ext cx="87043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28800" y="5120021"/>
            <a:ext cx="74745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esagonale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461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01700" y="5608637"/>
            <a:ext cx="8818120" cy="11875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circondato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7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5/40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03437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65300" y="2135521"/>
            <a:ext cx="794839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esagonale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2662237"/>
            <a:ext cx="8733738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l’impacchettamento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realizzare,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circondato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cubica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po’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4757737"/>
            <a:ext cx="506549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39900" y="4789821"/>
            <a:ext cx="777745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accordano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20545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5329237"/>
            <a:ext cx="8818120" cy="18543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6/40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303" y="19510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90303" y="1968607"/>
            <a:ext cx="785715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spiegare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immaginare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8303" y="2547937"/>
            <a:ext cx="8837997" cy="29315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positivi,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circondati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fluido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vacanti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interagire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8303" y="5608637"/>
            <a:ext cx="137480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388803" y="5640721"/>
            <a:ext cx="717080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spostarsi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79103" y="6129337"/>
            <a:ext cx="7705058" cy="482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44345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7/40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97100"/>
            <a:ext cx="8577989" cy="29443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complesso.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orbitali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fondendosi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bande)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parzialmente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occupati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5270500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28800" y="5302584"/>
            <a:ext cx="781335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5803900"/>
            <a:ext cx="5408468" cy="9951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insieme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699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8/40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798637"/>
            <a:ext cx="63799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54200" y="1830721"/>
            <a:ext cx="762901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immaginare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357437"/>
            <a:ext cx="8659230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direzionali,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preferenziali.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4452937"/>
            <a:ext cx="105343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97100" y="4485021"/>
            <a:ext cx="736996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occupati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parzialmente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5024437"/>
            <a:ext cx="8869416" cy="211083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ultimi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mobilità.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spiega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elettricità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calore.</a:t>
            </a: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9/40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9/40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2262</Words>
  <Application>Microsoft Office PowerPoint</Application>
  <PresentationFormat>Personalizzato</PresentationFormat>
  <Paragraphs>795</Paragraphs>
  <Slides>40</Slides>
  <Notes>40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5" baseType="lpstr"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  Valente</cp:lastModifiedBy>
  <cp:revision>34</cp:revision>
  <dcterms:created xsi:type="dcterms:W3CDTF">2006-08-16T00:00:00Z</dcterms:created>
  <dcterms:modified xsi:type="dcterms:W3CDTF">2018-10-11T10:53:09Z</dcterms:modified>
</cp:coreProperties>
</file>