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72772" autoAdjust="0"/>
  </p:normalViewPr>
  <p:slideViewPr>
    <p:cSldViewPr>
      <p:cViewPr varScale="1">
        <p:scale>
          <a:sx n="61" d="100"/>
          <a:sy n="61" d="100"/>
        </p:scale>
        <p:origin x="-32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0DBCE-E6C8-47A0-B11B-D8D1B5271C39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99091-DA51-4186-BC14-CE40FFDF6F8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92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721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959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8831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337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1627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600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640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26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098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710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30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361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277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14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109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654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135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29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5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263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99091-DA51-4186-BC14-CE40FFDF6F8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17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335573"/>
            <a:ext cx="4322068" cy="61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70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33" y="906209"/>
            <a:ext cx="5042148" cy="504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80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7908"/>
            <a:ext cx="4608512" cy="562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842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42" y="692697"/>
            <a:ext cx="4507330" cy="547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536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88" y="980729"/>
            <a:ext cx="6002038" cy="48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280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58" y="620689"/>
            <a:ext cx="450389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693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29" y="634863"/>
            <a:ext cx="3313956" cy="558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996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515057"/>
            <a:ext cx="4322068" cy="58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98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49793"/>
            <a:ext cx="4464496" cy="61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620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89" y="491577"/>
            <a:ext cx="4034036" cy="587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597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594885"/>
            <a:ext cx="4178052" cy="566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21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197" y="484175"/>
            <a:ext cx="3890020" cy="588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301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27" y="1484785"/>
            <a:ext cx="476176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787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269" y="1340769"/>
            <a:ext cx="543346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42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408882"/>
            <a:ext cx="2880320" cy="60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27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81" y="437255"/>
            <a:ext cx="4178052" cy="598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091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618" y="620688"/>
            <a:ext cx="507317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87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769301"/>
            <a:ext cx="4464496" cy="531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118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229" y="608730"/>
            <a:ext cx="3313956" cy="563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56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03911"/>
            <a:ext cx="4032448" cy="545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117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2600"/>
            <a:ext cx="4320480" cy="601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6552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20</Words>
  <Application>Microsoft Macintosh PowerPoint</Application>
  <PresentationFormat>Presentazione su schermo (4:3)</PresentationFormat>
  <Paragraphs>20</Paragraphs>
  <Slides>21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34</cp:revision>
  <dcterms:created xsi:type="dcterms:W3CDTF">2014-11-04T10:31:41Z</dcterms:created>
  <dcterms:modified xsi:type="dcterms:W3CDTF">2016-10-13T08:52:18Z</dcterms:modified>
</cp:coreProperties>
</file>